
<file path=[Content_Types].xml><?xml version="1.0" encoding="utf-8"?>
<Types xmlns="http://schemas.openxmlformats.org/package/2006/content-types">
  <Default Extension="xml" ContentType="application/xml"/>
  <Default Extension="jpg" ContentType="image/jpeg"/>
  <Default Extension="jpeg" ContentType="image/jpeg"/>
  <Default Extension="emf" ContentType="image/x-emf"/>
  <Default Extension="xlsx" ContentType="application/vnd.openxmlformats-officedocument.spreadsheetml.sheet"/>
  <Default Extension="rels" ContentType="application/vnd.openxmlformats-package.relationships+xml"/>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5"/>
  </p:notesMasterIdLst>
  <p:sldIdLst>
    <p:sldId id="256" r:id="rId2"/>
    <p:sldId id="258" r:id="rId3"/>
    <p:sldId id="337" r:id="rId4"/>
    <p:sldId id="345" r:id="rId5"/>
    <p:sldId id="339" r:id="rId6"/>
    <p:sldId id="340" r:id="rId7"/>
    <p:sldId id="341" r:id="rId8"/>
    <p:sldId id="343" r:id="rId9"/>
    <p:sldId id="344" r:id="rId10"/>
    <p:sldId id="346" r:id="rId11"/>
    <p:sldId id="342" r:id="rId12"/>
    <p:sldId id="338" r:id="rId13"/>
    <p:sldId id="335" r:id="rId14"/>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Avenir Next Regular"/>
      </a:defRPr>
    </a:lvl1pPr>
    <a:lvl2pPr marL="0" marR="0" indent="457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Avenir Next Regular"/>
      </a:defRPr>
    </a:lvl2pPr>
    <a:lvl3pPr marL="0" marR="0" indent="914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Avenir Next Regular"/>
      </a:defRPr>
    </a:lvl3pPr>
    <a:lvl4pPr marL="0" marR="0" indent="1371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Avenir Next Regular"/>
      </a:defRPr>
    </a:lvl4pPr>
    <a:lvl5pPr marL="0" marR="0" indent="18288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Avenir Next Regular"/>
      </a:defRPr>
    </a:lvl5pPr>
    <a:lvl6pPr marL="0" marR="0" indent="22860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Avenir Next Regular"/>
      </a:defRPr>
    </a:lvl6pPr>
    <a:lvl7pPr marL="0" marR="0" indent="27432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Avenir Next Regular"/>
      </a:defRPr>
    </a:lvl7pPr>
    <a:lvl8pPr marL="0" marR="0" indent="32004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Avenir Next Regular"/>
      </a:defRPr>
    </a:lvl8pPr>
    <a:lvl9pPr marL="0" marR="0" indent="365760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Avenir Next Regular"/>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635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635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635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635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635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635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889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635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635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889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94"/>
    <p:restoredTop sz="94807"/>
  </p:normalViewPr>
  <p:slideViewPr>
    <p:cSldViewPr snapToGrid="0" snapToObjects="1">
      <p:cViewPr>
        <p:scale>
          <a:sx n="32" d="100"/>
          <a:sy n="32" d="100"/>
        </p:scale>
        <p:origin x="-344" y="-176"/>
      </p:cViewPr>
      <p:guideLst>
        <p:guide orient="horz" pos="4320"/>
        <p:guide pos="76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notesMaster" Target="notesMasters/notesMaster1.xml"/><Relationship Id="rId16" Type="http://schemas.openxmlformats.org/officeDocument/2006/relationships/printerSettings" Target="printerSettings/printerSettings1.bin"/><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Hoja_de_c_lculo_de_Microsoft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Excel2.xlsx"/></Relationships>
</file>

<file path=ppt/charts/_rels/chart3.xml.rels><?xml version="1.0" encoding="UTF-8" standalone="yes"?>
<Relationships xmlns="http://schemas.openxmlformats.org/package/2006/relationships"><Relationship Id="rId1" Type="http://schemas.openxmlformats.org/officeDocument/2006/relationships/package" Target="../embeddings/Hoja_de_c_lculo_de_Microsoft_Excel3.xlsx"/></Relationships>
</file>

<file path=ppt/charts/_rels/chart4.xml.rels><?xml version="1.0" encoding="UTF-8" standalone="yes"?>
<Relationships xmlns="http://schemas.openxmlformats.org/package/2006/relationships"><Relationship Id="rId1" Type="http://schemas.openxmlformats.org/officeDocument/2006/relationships/package" Target="../embeddings/Hoja_de_c_lculo_de_Microsoft_Excel4.xlsx"/></Relationships>
</file>

<file path=ppt/charts/_rels/chart5.xml.rels><?xml version="1.0" encoding="UTF-8" standalone="yes"?>
<Relationships xmlns="http://schemas.openxmlformats.org/package/2006/relationships"><Relationship Id="rId1" Type="http://schemas.openxmlformats.org/officeDocument/2006/relationships/package" Target="../embeddings/Hoja_de_c_lculo_de_Microsoft_Excel5.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roundedCorners val="0"/>
  <c:style val="2"/>
  <c:chart>
    <c:autoTitleDeleted val="1"/>
    <c:plotArea>
      <c:layout>
        <c:manualLayout>
          <c:layoutTarget val="inner"/>
          <c:xMode val="edge"/>
          <c:yMode val="edge"/>
          <c:x val="0.0920131"/>
          <c:y val="0.102747"/>
          <c:w val="0.859049"/>
          <c:h val="0.748592"/>
        </c:manualLayout>
      </c:layout>
      <c:bubbleChart>
        <c:varyColors val="0"/>
        <c:ser>
          <c:idx val="0"/>
          <c:order val="0"/>
          <c:tx>
            <c:strRef>
              <c:f>Sheet1!$B$1</c:f>
              <c:strCache>
                <c:ptCount val="1"/>
                <c:pt idx="0">
                  <c:v>May</c:v>
                </c:pt>
              </c:strCache>
            </c:strRef>
          </c:tx>
          <c:spPr>
            <a:solidFill>
              <a:srgbClr val="000000"/>
            </a:solidFill>
            <a:ln w="9525" cap="flat">
              <a:noFill/>
              <a:miter lim="400000"/>
            </a:ln>
            <a:effectLst/>
          </c:spPr>
          <c:invertIfNegative val="0"/>
          <c:xVal>
            <c:numRef>
              <c:f>Sheet1!$B$2:$B$10</c:f>
              <c:numCache>
                <c:formatCode>General</c:formatCode>
                <c:ptCount val="9"/>
                <c:pt idx="0">
                  <c:v>1.0</c:v>
                </c:pt>
                <c:pt idx="1">
                  <c:v>3.0</c:v>
                </c:pt>
                <c:pt idx="2">
                  <c:v>5.0</c:v>
                </c:pt>
                <c:pt idx="3">
                  <c:v>6.0</c:v>
                </c:pt>
                <c:pt idx="4">
                  <c:v>8.0</c:v>
                </c:pt>
                <c:pt idx="5">
                  <c:v>9.0</c:v>
                </c:pt>
                <c:pt idx="6">
                  <c:v>11.0</c:v>
                </c:pt>
                <c:pt idx="7">
                  <c:v>12.0</c:v>
                </c:pt>
                <c:pt idx="8">
                  <c:v>15.0</c:v>
                </c:pt>
              </c:numCache>
            </c:numRef>
          </c:xVal>
          <c:yVal>
            <c:numRef>
              <c:f>Sheet1!$C$2:$C$10</c:f>
              <c:numCache>
                <c:formatCode>General</c:formatCode>
                <c:ptCount val="9"/>
                <c:pt idx="0">
                  <c:v>2.0</c:v>
                </c:pt>
                <c:pt idx="1">
                  <c:v>4.0</c:v>
                </c:pt>
                <c:pt idx="2">
                  <c:v>5.0</c:v>
                </c:pt>
                <c:pt idx="3">
                  <c:v>8.0</c:v>
                </c:pt>
                <c:pt idx="4">
                  <c:v>13.0</c:v>
                </c:pt>
                <c:pt idx="5">
                  <c:v>16.0</c:v>
                </c:pt>
                <c:pt idx="6">
                  <c:v>18.0</c:v>
                </c:pt>
                <c:pt idx="7">
                  <c:v>20.0</c:v>
                </c:pt>
                <c:pt idx="8">
                  <c:v>24.0</c:v>
                </c:pt>
              </c:numCache>
            </c:numRef>
          </c:yVal>
          <c:bubbleSize>
            <c:numRef>
              <c:f>Sheet1!$D$2:$D$10</c:f>
              <c:numCache>
                <c:formatCode>General</c:formatCode>
                <c:ptCount val="9"/>
                <c:pt idx="0">
                  <c:v>20.0</c:v>
                </c:pt>
                <c:pt idx="1">
                  <c:v>34.0</c:v>
                </c:pt>
                <c:pt idx="2">
                  <c:v>12.0</c:v>
                </c:pt>
                <c:pt idx="3">
                  <c:v>50.0</c:v>
                </c:pt>
                <c:pt idx="4">
                  <c:v>70.0</c:v>
                </c:pt>
                <c:pt idx="5">
                  <c:v>35.0</c:v>
                </c:pt>
                <c:pt idx="6">
                  <c:v>68.0</c:v>
                </c:pt>
                <c:pt idx="7">
                  <c:v>22.0</c:v>
                </c:pt>
                <c:pt idx="8">
                  <c:v>35.0</c:v>
                </c:pt>
              </c:numCache>
            </c:numRef>
          </c:bubbleSize>
          <c:bubble3D val="0"/>
          <c:extLst xmlns:c16r2="http://schemas.microsoft.com/office/drawing/2015/06/chart">
            <c:ext xmlns:c16="http://schemas.microsoft.com/office/drawing/2014/chart" uri="{C3380CC4-5D6E-409C-BE32-E72D297353CC}">
              <c16:uniqueId val="{00000000-010B-4944-B90A-D9F0800CC5A0}"/>
            </c:ext>
          </c:extLst>
        </c:ser>
        <c:dLbls>
          <c:showLegendKey val="0"/>
          <c:showVal val="0"/>
          <c:showCatName val="0"/>
          <c:showSerName val="0"/>
          <c:showPercent val="0"/>
          <c:showBubbleSize val="0"/>
        </c:dLbls>
        <c:bubbleScale val="100"/>
        <c:showNegBubbles val="0"/>
        <c:axId val="2122753928"/>
        <c:axId val="2122755272"/>
      </c:bubbleChart>
      <c:valAx>
        <c:axId val="2122753928"/>
        <c:scaling>
          <c:orientation val="minMax"/>
        </c:scaling>
        <c:delete val="0"/>
        <c:axPos val="b"/>
        <c:numFmt formatCode="General" sourceLinked="0"/>
        <c:majorTickMark val="out"/>
        <c:minorTickMark val="none"/>
        <c:tickLblPos val="low"/>
        <c:spPr>
          <a:ln w="12700" cap="flat">
            <a:solidFill>
              <a:srgbClr val="888888"/>
            </a:solidFill>
            <a:prstDash val="solid"/>
            <a:round/>
          </a:ln>
        </c:spPr>
        <c:txPr>
          <a:bodyPr rot="0"/>
          <a:lstStyle/>
          <a:p>
            <a:pPr>
              <a:defRPr sz="3200" b="0" i="0" u="none" strike="noStrike">
                <a:solidFill>
                  <a:srgbClr val="000000"/>
                </a:solidFill>
                <a:latin typeface="Avenir Next Regular"/>
              </a:defRPr>
            </a:pPr>
            <a:endParaRPr lang="es-ES"/>
          </a:p>
        </c:txPr>
        <c:crossAx val="2122755272"/>
        <c:crosses val="autoZero"/>
        <c:crossBetween val="between"/>
        <c:majorUnit val="4.0"/>
        <c:minorUnit val="2.0"/>
      </c:valAx>
      <c:valAx>
        <c:axId val="2122755272"/>
        <c:scaling>
          <c:orientation val="minMax"/>
        </c:scaling>
        <c:delete val="0"/>
        <c:axPos val="l"/>
        <c:numFmt formatCode="General" sourceLinked="0"/>
        <c:majorTickMark val="out"/>
        <c:minorTickMark val="none"/>
        <c:tickLblPos val="low"/>
        <c:spPr>
          <a:ln w="12700" cap="flat">
            <a:solidFill>
              <a:srgbClr val="888888"/>
            </a:solidFill>
            <a:prstDash val="solid"/>
            <a:round/>
          </a:ln>
        </c:spPr>
        <c:txPr>
          <a:bodyPr rot="0"/>
          <a:lstStyle/>
          <a:p>
            <a:pPr>
              <a:defRPr sz="3200" b="0" i="0" u="none" strike="noStrike">
                <a:solidFill>
                  <a:srgbClr val="000000"/>
                </a:solidFill>
                <a:latin typeface="Avenir Next Regular"/>
              </a:defRPr>
            </a:pPr>
            <a:endParaRPr lang="es-ES"/>
          </a:p>
        </c:txPr>
        <c:crossAx val="2122753928"/>
        <c:crosses val="autoZero"/>
        <c:crossBetween val="between"/>
        <c:majorUnit val="7.5"/>
        <c:minorUnit val="3.75"/>
      </c:valAx>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s-ES"/>
  <c:roundedCorners val="0"/>
  <c:style val="2"/>
  <c:chart>
    <c:autoTitleDeleted val="1"/>
    <c:plotArea>
      <c:layout>
        <c:manualLayout>
          <c:layoutTarget val="inner"/>
          <c:xMode val="edge"/>
          <c:yMode val="edge"/>
          <c:x val="0.174491"/>
          <c:y val="0.174491"/>
          <c:w val="0.651017"/>
          <c:h val="0.638517"/>
        </c:manualLayout>
      </c:layout>
      <c:doughnutChart>
        <c:varyColors val="0"/>
        <c:ser>
          <c:idx val="0"/>
          <c:order val="0"/>
          <c:tx>
            <c:strRef>
              <c:f>Sheet1!$A$2</c:f>
              <c:strCache>
                <c:ptCount val="1"/>
                <c:pt idx="0">
                  <c:v>Region 1</c:v>
                </c:pt>
              </c:strCache>
            </c:strRef>
          </c:tx>
          <c:spPr>
            <a:solidFill>
              <a:srgbClr val="CAD1D9"/>
            </a:solidFill>
            <a:ln w="9525" cap="flat">
              <a:solidFill>
                <a:srgbClr val="F9F9F9"/>
              </a:solidFill>
              <a:prstDash val="solid"/>
              <a:round/>
            </a:ln>
            <a:effectLst/>
          </c:spPr>
          <c:dPt>
            <c:idx val="0"/>
            <c:bubble3D val="0"/>
            <c:extLst xmlns:c16r2="http://schemas.microsoft.com/office/drawing/2015/06/chart">
              <c:ext xmlns:c16="http://schemas.microsoft.com/office/drawing/2014/chart" uri="{C3380CC4-5D6E-409C-BE32-E72D297353CC}">
                <c16:uniqueId val="{00000001-6F89-5848-8112-218F7015B867}"/>
              </c:ext>
            </c:extLst>
          </c:dPt>
          <c:dPt>
            <c:idx val="1"/>
            <c:bubble3D val="0"/>
            <c:spPr>
              <a:solidFill>
                <a:srgbClr val="9BBBC9"/>
              </a:solidFill>
              <a:ln w="9525" cap="flat">
                <a:solidFill>
                  <a:srgbClr val="F9F9F9"/>
                </a:solidFill>
                <a:prstDash val="solid"/>
                <a:round/>
              </a:ln>
              <a:effectLst/>
            </c:spPr>
            <c:extLst xmlns:c16r2="http://schemas.microsoft.com/office/drawing/2015/06/chart">
              <c:ext xmlns:c16="http://schemas.microsoft.com/office/drawing/2014/chart" uri="{C3380CC4-5D6E-409C-BE32-E72D297353CC}">
                <c16:uniqueId val="{00000003-6F89-5848-8112-218F7015B867}"/>
              </c:ext>
            </c:extLst>
          </c:dPt>
          <c:dPt>
            <c:idx val="2"/>
            <c:bubble3D val="0"/>
            <c:spPr>
              <a:solidFill>
                <a:srgbClr val="8DA1BB"/>
              </a:solidFill>
              <a:ln w="9525" cap="flat">
                <a:solidFill>
                  <a:srgbClr val="F9F9F9"/>
                </a:solidFill>
                <a:prstDash val="solid"/>
                <a:round/>
              </a:ln>
              <a:effectLst/>
            </c:spPr>
            <c:extLst xmlns:c16r2="http://schemas.microsoft.com/office/drawing/2015/06/chart">
              <c:ext xmlns:c16="http://schemas.microsoft.com/office/drawing/2014/chart" uri="{C3380CC4-5D6E-409C-BE32-E72D297353CC}">
                <c16:uniqueId val="{00000005-6F89-5848-8112-218F7015B867}"/>
              </c:ext>
            </c:extLst>
          </c:dPt>
          <c:dPt>
            <c:idx val="3"/>
            <c:bubble3D val="0"/>
            <c:spPr>
              <a:solidFill>
                <a:srgbClr val="C6CDD6"/>
              </a:solidFill>
              <a:ln w="9525" cap="flat">
                <a:solidFill>
                  <a:srgbClr val="F9F9F9"/>
                </a:solidFill>
                <a:prstDash val="solid"/>
                <a:round/>
              </a:ln>
              <a:effectLst/>
            </c:spPr>
            <c:extLst xmlns:c16r2="http://schemas.microsoft.com/office/drawing/2015/06/chart">
              <c:ext xmlns:c16="http://schemas.microsoft.com/office/drawing/2014/chart" uri="{C3380CC4-5D6E-409C-BE32-E72D297353CC}">
                <c16:uniqueId val="{00000007-6F89-5848-8112-218F7015B867}"/>
              </c:ext>
            </c:extLst>
          </c:dPt>
          <c:dPt>
            <c:idx val="4"/>
            <c:bubble3D val="0"/>
            <c:spPr>
              <a:solidFill>
                <a:srgbClr val="9BBBC9"/>
              </a:solidFill>
              <a:ln w="9525" cap="flat">
                <a:solidFill>
                  <a:srgbClr val="F9F9F9"/>
                </a:solidFill>
                <a:prstDash val="solid"/>
                <a:round/>
              </a:ln>
              <a:effectLst/>
            </c:spPr>
            <c:extLst xmlns:c16r2="http://schemas.microsoft.com/office/drawing/2015/06/chart">
              <c:ext xmlns:c16="http://schemas.microsoft.com/office/drawing/2014/chart" uri="{C3380CC4-5D6E-409C-BE32-E72D297353CC}">
                <c16:uniqueId val="{00000009-6F89-5848-8112-218F7015B867}"/>
              </c:ext>
            </c:extLst>
          </c:dPt>
          <c:dPt>
            <c:idx val="5"/>
            <c:bubble3D val="0"/>
            <c:spPr>
              <a:solidFill>
                <a:srgbClr val="CDE4F4"/>
              </a:solidFill>
              <a:ln w="9525" cap="flat">
                <a:solidFill>
                  <a:srgbClr val="F9F9F9"/>
                </a:solidFill>
                <a:prstDash val="solid"/>
                <a:round/>
              </a:ln>
              <a:effectLst/>
            </c:spPr>
            <c:extLst xmlns:c16r2="http://schemas.microsoft.com/office/drawing/2015/06/chart">
              <c:ext xmlns:c16="http://schemas.microsoft.com/office/drawing/2014/chart" uri="{C3380CC4-5D6E-409C-BE32-E72D297353CC}">
                <c16:uniqueId val="{0000000B-6F89-5848-8112-218F7015B867}"/>
              </c:ext>
            </c:extLst>
          </c:dPt>
          <c:dLbls>
            <c:dLbl>
              <c:idx val="0"/>
              <c:numFmt formatCode="#,##0%" sourceLinked="0"/>
              <c:spPr/>
              <c:txPr>
                <a:bodyPr/>
                <a:lstStyle/>
                <a:p>
                  <a:pPr>
                    <a:defRPr sz="1800" b="0" i="0" u="none" strike="noStrike">
                      <a:solidFill>
                        <a:srgbClr val="000000"/>
                      </a:solidFill>
                      <a:latin typeface="Avenir Next Regular"/>
                    </a:defRPr>
                  </a:pPr>
                  <a:endParaRPr lang="es-ES"/>
                </a:p>
              </c:txPr>
              <c:showLegendKey val="0"/>
              <c:showVal val="0"/>
              <c:showCatName val="0"/>
              <c:showSerName val="0"/>
              <c:showPercent val="1"/>
              <c:showBubbleSize val="0"/>
            </c:dLbl>
            <c:dLbl>
              <c:idx val="1"/>
              <c:numFmt formatCode="#,##0%" sourceLinked="0"/>
              <c:spPr/>
              <c:txPr>
                <a:bodyPr/>
                <a:lstStyle/>
                <a:p>
                  <a:pPr>
                    <a:defRPr sz="1800" b="0" i="0" u="none" strike="noStrike">
                      <a:solidFill>
                        <a:srgbClr val="000000"/>
                      </a:solidFill>
                      <a:latin typeface="Avenir Next Regular"/>
                    </a:defRPr>
                  </a:pPr>
                  <a:endParaRPr lang="es-ES"/>
                </a:p>
              </c:txPr>
              <c:showLegendKey val="0"/>
              <c:showVal val="0"/>
              <c:showCatName val="0"/>
              <c:showSerName val="0"/>
              <c:showPercent val="1"/>
              <c:showBubbleSize val="0"/>
            </c:dLbl>
            <c:dLbl>
              <c:idx val="2"/>
              <c:numFmt formatCode="#,##0%" sourceLinked="0"/>
              <c:spPr/>
              <c:txPr>
                <a:bodyPr/>
                <a:lstStyle/>
                <a:p>
                  <a:pPr>
                    <a:defRPr sz="1800" b="0" i="0" u="none" strike="noStrike">
                      <a:solidFill>
                        <a:srgbClr val="000000"/>
                      </a:solidFill>
                      <a:latin typeface="Avenir Next Regular"/>
                    </a:defRPr>
                  </a:pPr>
                  <a:endParaRPr lang="es-ES"/>
                </a:p>
              </c:txPr>
              <c:showLegendKey val="0"/>
              <c:showVal val="0"/>
              <c:showCatName val="0"/>
              <c:showSerName val="0"/>
              <c:showPercent val="1"/>
              <c:showBubbleSize val="0"/>
            </c:dLbl>
            <c:dLbl>
              <c:idx val="3"/>
              <c:numFmt formatCode="#,##0%" sourceLinked="0"/>
              <c:spPr/>
              <c:txPr>
                <a:bodyPr/>
                <a:lstStyle/>
                <a:p>
                  <a:pPr>
                    <a:defRPr sz="1800" b="0" i="0" u="none" strike="noStrike">
                      <a:solidFill>
                        <a:srgbClr val="000000"/>
                      </a:solidFill>
                      <a:latin typeface="Avenir Next Regular"/>
                    </a:defRPr>
                  </a:pPr>
                  <a:endParaRPr lang="es-ES"/>
                </a:p>
              </c:txPr>
              <c:showLegendKey val="0"/>
              <c:showVal val="0"/>
              <c:showCatName val="0"/>
              <c:showSerName val="0"/>
              <c:showPercent val="1"/>
              <c:showBubbleSize val="0"/>
            </c:dLbl>
            <c:dLbl>
              <c:idx val="4"/>
              <c:numFmt formatCode="#,##0%" sourceLinked="0"/>
              <c:spPr/>
              <c:txPr>
                <a:bodyPr/>
                <a:lstStyle/>
                <a:p>
                  <a:pPr>
                    <a:defRPr sz="1800" b="0" i="0" u="none" strike="noStrike">
                      <a:solidFill>
                        <a:srgbClr val="000000"/>
                      </a:solidFill>
                      <a:latin typeface="Avenir Next Regular"/>
                    </a:defRPr>
                  </a:pPr>
                  <a:endParaRPr lang="es-ES"/>
                </a:p>
              </c:txPr>
              <c:showLegendKey val="0"/>
              <c:showVal val="0"/>
              <c:showCatName val="0"/>
              <c:showSerName val="0"/>
              <c:showPercent val="1"/>
              <c:showBubbleSize val="0"/>
            </c:dLbl>
            <c:dLbl>
              <c:idx val="5"/>
              <c:numFmt formatCode="#,##0%" sourceLinked="0"/>
              <c:spPr/>
              <c:txPr>
                <a:bodyPr/>
                <a:lstStyle/>
                <a:p>
                  <a:pPr>
                    <a:defRPr sz="1800" b="0" i="0" u="none" strike="noStrike">
                      <a:solidFill>
                        <a:srgbClr val="000000"/>
                      </a:solidFill>
                      <a:latin typeface="Avenir Next Regular"/>
                    </a:defRPr>
                  </a:pPr>
                  <a:endParaRPr lang="es-ES"/>
                </a:p>
              </c:txPr>
              <c:showLegendKey val="0"/>
              <c:showVal val="0"/>
              <c:showCatName val="0"/>
              <c:showSerName val="0"/>
              <c:showPercent val="1"/>
              <c:showBubbleSize val="0"/>
            </c:dLbl>
            <c:numFmt formatCode="#,##0%" sourceLinked="0"/>
            <c:spPr>
              <a:noFill/>
              <a:ln>
                <a:noFill/>
              </a:ln>
              <a:effectLst/>
            </c:spPr>
            <c:txPr>
              <a:bodyPr/>
              <a:lstStyle/>
              <a:p>
                <a:pPr>
                  <a:defRPr sz="1800" b="0" i="0" u="none" strike="noStrike">
                    <a:solidFill>
                      <a:srgbClr val="000000"/>
                    </a:solidFill>
                    <a:latin typeface="Avenir Next Regular"/>
                  </a:defRPr>
                </a:pPr>
                <a:endParaRPr lang="es-ES"/>
              </a:p>
            </c:txPr>
            <c:showLegendKey val="0"/>
            <c:showVal val="0"/>
            <c:showCatName val="0"/>
            <c:showSerName val="0"/>
            <c:showPercent val="1"/>
            <c:showBubbleSize val="0"/>
            <c:showLeaderLines val="1"/>
            <c:leaderLines>
              <c:spPr>
                <a:ln w="6350" cap="flat">
                  <a:solidFill>
                    <a:srgbClr val="000000"/>
                  </a:solidFill>
                  <a:prstDash val="solid"/>
                  <a:miter lim="400000"/>
                </a:ln>
                <a:effectLst/>
              </c:spPr>
            </c:leaderLines>
            <c:extLst xmlns:c16r2="http://schemas.microsoft.com/office/drawing/2015/06/chart">
              <c:ext xmlns:c15="http://schemas.microsoft.com/office/drawing/2012/chart" uri="{CE6537A1-D6FC-4f65-9D91-7224C49458BB}"/>
            </c:extLst>
          </c:dLbls>
          <c:cat>
            <c:strRef>
              <c:f>Sheet1!$B$1:$G$1</c:f>
              <c:strCache>
                <c:ptCount val="6"/>
                <c:pt idx="0">
                  <c:v>April</c:v>
                </c:pt>
                <c:pt idx="1">
                  <c:v>May</c:v>
                </c:pt>
                <c:pt idx="2">
                  <c:v>June</c:v>
                </c:pt>
                <c:pt idx="3">
                  <c:v>July</c:v>
                </c:pt>
                <c:pt idx="4">
                  <c:v>August</c:v>
                </c:pt>
                <c:pt idx="5">
                  <c:v>September</c:v>
                </c:pt>
              </c:strCache>
            </c:strRef>
          </c:cat>
          <c:val>
            <c:numRef>
              <c:f>Sheet1!$B$2:$G$2</c:f>
              <c:numCache>
                <c:formatCode>General</c:formatCode>
                <c:ptCount val="6"/>
                <c:pt idx="0">
                  <c:v>91.0</c:v>
                </c:pt>
                <c:pt idx="1">
                  <c:v>76.0</c:v>
                </c:pt>
                <c:pt idx="2">
                  <c:v>28.0</c:v>
                </c:pt>
                <c:pt idx="3">
                  <c:v>26.0</c:v>
                </c:pt>
                <c:pt idx="4">
                  <c:v>21.0</c:v>
                </c:pt>
                <c:pt idx="5">
                  <c:v>18.0</c:v>
                </c:pt>
              </c:numCache>
            </c:numRef>
          </c:val>
          <c:extLst xmlns:c16r2="http://schemas.microsoft.com/office/drawing/2015/06/chart">
            <c:ext xmlns:c16="http://schemas.microsoft.com/office/drawing/2014/chart" uri="{C3380CC4-5D6E-409C-BE32-E72D297353CC}">
              <c16:uniqueId val="{0000000C-6F89-5848-8112-218F7015B867}"/>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s-ES"/>
  <c:roundedCorners val="0"/>
  <c:style val="2"/>
  <c:chart>
    <c:autoTitleDeleted val="1"/>
    <c:plotArea>
      <c:layout>
        <c:manualLayout>
          <c:layoutTarget val="inner"/>
          <c:xMode val="edge"/>
          <c:yMode val="edge"/>
          <c:x val="0.173632"/>
          <c:y val="0.173632"/>
          <c:w val="0.652735"/>
          <c:h val="0.640235"/>
        </c:manualLayout>
      </c:layout>
      <c:doughnutChart>
        <c:varyColors val="0"/>
        <c:ser>
          <c:idx val="0"/>
          <c:order val="0"/>
          <c:tx>
            <c:strRef>
              <c:f>Sheet1!$A$2</c:f>
              <c:strCache>
                <c:ptCount val="1"/>
                <c:pt idx="0">
                  <c:v>Region 1</c:v>
                </c:pt>
              </c:strCache>
            </c:strRef>
          </c:tx>
          <c:spPr>
            <a:solidFill>
              <a:srgbClr val="9BBBC9"/>
            </a:solidFill>
            <a:ln w="9525" cap="flat">
              <a:solidFill>
                <a:srgbClr val="F9F9F9"/>
              </a:solidFill>
              <a:prstDash val="solid"/>
              <a:round/>
            </a:ln>
            <a:effectLst/>
          </c:spPr>
          <c:dPt>
            <c:idx val="0"/>
            <c:bubble3D val="0"/>
            <c:extLst xmlns:c16r2="http://schemas.microsoft.com/office/drawing/2015/06/chart">
              <c:ext xmlns:c16="http://schemas.microsoft.com/office/drawing/2014/chart" uri="{C3380CC4-5D6E-409C-BE32-E72D297353CC}">
                <c16:uniqueId val="{00000001-7CDC-D746-A8A5-8FDFDA6EAB19}"/>
              </c:ext>
            </c:extLst>
          </c:dPt>
          <c:dPt>
            <c:idx val="1"/>
            <c:bubble3D val="0"/>
            <c:spPr>
              <a:solidFill>
                <a:srgbClr val="CDE4F4"/>
              </a:solidFill>
              <a:ln w="9525" cap="flat">
                <a:solidFill>
                  <a:srgbClr val="F9F9F9"/>
                </a:solidFill>
                <a:prstDash val="solid"/>
                <a:round/>
              </a:ln>
              <a:effectLst/>
            </c:spPr>
            <c:extLst xmlns:c16r2="http://schemas.microsoft.com/office/drawing/2015/06/chart">
              <c:ext xmlns:c16="http://schemas.microsoft.com/office/drawing/2014/chart" uri="{C3380CC4-5D6E-409C-BE32-E72D297353CC}">
                <c16:uniqueId val="{00000003-7CDC-D746-A8A5-8FDFDA6EAB19}"/>
              </c:ext>
            </c:extLst>
          </c:dPt>
          <c:dPt>
            <c:idx val="2"/>
            <c:bubble3D val="0"/>
            <c:spPr>
              <a:solidFill>
                <a:srgbClr val="CAD1D9"/>
              </a:solidFill>
              <a:ln w="9525" cap="flat">
                <a:solidFill>
                  <a:srgbClr val="F9F9F9"/>
                </a:solidFill>
                <a:prstDash val="solid"/>
                <a:round/>
              </a:ln>
              <a:effectLst/>
            </c:spPr>
            <c:extLst xmlns:c16r2="http://schemas.microsoft.com/office/drawing/2015/06/chart">
              <c:ext xmlns:c16="http://schemas.microsoft.com/office/drawing/2014/chart" uri="{C3380CC4-5D6E-409C-BE32-E72D297353CC}">
                <c16:uniqueId val="{00000005-7CDC-D746-A8A5-8FDFDA6EAB19}"/>
              </c:ext>
            </c:extLst>
          </c:dPt>
          <c:dPt>
            <c:idx val="3"/>
            <c:bubble3D val="0"/>
            <c:spPr>
              <a:solidFill>
                <a:srgbClr val="CDE4F4"/>
              </a:solidFill>
              <a:ln w="9525" cap="flat">
                <a:solidFill>
                  <a:srgbClr val="F9F9F9"/>
                </a:solidFill>
                <a:prstDash val="solid"/>
                <a:round/>
              </a:ln>
              <a:effectLst/>
            </c:spPr>
            <c:extLst xmlns:c16r2="http://schemas.microsoft.com/office/drawing/2015/06/chart">
              <c:ext xmlns:c16="http://schemas.microsoft.com/office/drawing/2014/chart" uri="{C3380CC4-5D6E-409C-BE32-E72D297353CC}">
                <c16:uniqueId val="{00000007-7CDC-D746-A8A5-8FDFDA6EAB19}"/>
              </c:ext>
            </c:extLst>
          </c:dPt>
          <c:dPt>
            <c:idx val="4"/>
            <c:bubble3D val="0"/>
            <c:spPr>
              <a:solidFill>
                <a:srgbClr val="8DA1BB"/>
              </a:solidFill>
              <a:ln w="9525" cap="flat">
                <a:solidFill>
                  <a:srgbClr val="F9F9F9"/>
                </a:solidFill>
                <a:prstDash val="solid"/>
                <a:round/>
              </a:ln>
              <a:effectLst/>
            </c:spPr>
            <c:extLst xmlns:c16r2="http://schemas.microsoft.com/office/drawing/2015/06/chart">
              <c:ext xmlns:c16="http://schemas.microsoft.com/office/drawing/2014/chart" uri="{C3380CC4-5D6E-409C-BE32-E72D297353CC}">
                <c16:uniqueId val="{00000009-7CDC-D746-A8A5-8FDFDA6EAB19}"/>
              </c:ext>
            </c:extLst>
          </c:dPt>
          <c:dPt>
            <c:idx val="5"/>
            <c:bubble3D val="0"/>
            <c:spPr>
              <a:solidFill>
                <a:srgbClr val="C6CDD6"/>
              </a:solidFill>
              <a:ln w="9525" cap="flat">
                <a:solidFill>
                  <a:srgbClr val="F9F9F9"/>
                </a:solidFill>
                <a:prstDash val="solid"/>
                <a:round/>
              </a:ln>
              <a:effectLst/>
            </c:spPr>
            <c:extLst xmlns:c16r2="http://schemas.microsoft.com/office/drawing/2015/06/chart">
              <c:ext xmlns:c16="http://schemas.microsoft.com/office/drawing/2014/chart" uri="{C3380CC4-5D6E-409C-BE32-E72D297353CC}">
                <c16:uniqueId val="{0000000B-7CDC-D746-A8A5-8FDFDA6EAB19}"/>
              </c:ext>
            </c:extLst>
          </c:dPt>
          <c:dLbls>
            <c:dLbl>
              <c:idx val="0"/>
              <c:numFmt formatCode="#,##0%" sourceLinked="0"/>
              <c:spPr/>
              <c:txPr>
                <a:bodyPr/>
                <a:lstStyle/>
                <a:p>
                  <a:pPr>
                    <a:defRPr sz="1800" b="0" i="0" u="none" strike="noStrike">
                      <a:solidFill>
                        <a:srgbClr val="000000"/>
                      </a:solidFill>
                      <a:latin typeface="Avenir Next Regular"/>
                    </a:defRPr>
                  </a:pPr>
                  <a:endParaRPr lang="es-ES"/>
                </a:p>
              </c:txPr>
              <c:showLegendKey val="0"/>
              <c:showVal val="0"/>
              <c:showCatName val="0"/>
              <c:showSerName val="0"/>
              <c:showPercent val="1"/>
              <c:showBubbleSize val="0"/>
            </c:dLbl>
            <c:dLbl>
              <c:idx val="1"/>
              <c:numFmt formatCode="#,##0%" sourceLinked="0"/>
              <c:spPr/>
              <c:txPr>
                <a:bodyPr/>
                <a:lstStyle/>
                <a:p>
                  <a:pPr>
                    <a:defRPr sz="1800" b="0" i="0" u="none" strike="noStrike">
                      <a:solidFill>
                        <a:srgbClr val="000000"/>
                      </a:solidFill>
                      <a:latin typeface="Avenir Next Regular"/>
                    </a:defRPr>
                  </a:pPr>
                  <a:endParaRPr lang="es-ES"/>
                </a:p>
              </c:txPr>
              <c:showLegendKey val="0"/>
              <c:showVal val="0"/>
              <c:showCatName val="0"/>
              <c:showSerName val="0"/>
              <c:showPercent val="1"/>
              <c:showBubbleSize val="0"/>
            </c:dLbl>
            <c:dLbl>
              <c:idx val="2"/>
              <c:numFmt formatCode="#,##0%" sourceLinked="0"/>
              <c:spPr/>
              <c:txPr>
                <a:bodyPr/>
                <a:lstStyle/>
                <a:p>
                  <a:pPr>
                    <a:defRPr sz="1800" b="0" i="0" u="none" strike="noStrike">
                      <a:solidFill>
                        <a:srgbClr val="000000"/>
                      </a:solidFill>
                      <a:latin typeface="Avenir Next Regular"/>
                    </a:defRPr>
                  </a:pPr>
                  <a:endParaRPr lang="es-ES"/>
                </a:p>
              </c:txPr>
              <c:showLegendKey val="0"/>
              <c:showVal val="0"/>
              <c:showCatName val="0"/>
              <c:showSerName val="0"/>
              <c:showPercent val="1"/>
              <c:showBubbleSize val="0"/>
            </c:dLbl>
            <c:dLbl>
              <c:idx val="3"/>
              <c:numFmt formatCode="#,##0%" sourceLinked="0"/>
              <c:spPr/>
              <c:txPr>
                <a:bodyPr/>
                <a:lstStyle/>
                <a:p>
                  <a:pPr>
                    <a:defRPr sz="1800" b="0" i="0" u="none" strike="noStrike">
                      <a:solidFill>
                        <a:srgbClr val="000000"/>
                      </a:solidFill>
                      <a:latin typeface="Avenir Next Regular"/>
                    </a:defRPr>
                  </a:pPr>
                  <a:endParaRPr lang="es-ES"/>
                </a:p>
              </c:txPr>
              <c:showLegendKey val="0"/>
              <c:showVal val="0"/>
              <c:showCatName val="0"/>
              <c:showSerName val="0"/>
              <c:showPercent val="1"/>
              <c:showBubbleSize val="0"/>
            </c:dLbl>
            <c:dLbl>
              <c:idx val="4"/>
              <c:numFmt formatCode="#,##0%" sourceLinked="0"/>
              <c:spPr/>
              <c:txPr>
                <a:bodyPr/>
                <a:lstStyle/>
                <a:p>
                  <a:pPr>
                    <a:defRPr sz="1800" b="0" i="0" u="none" strike="noStrike">
                      <a:solidFill>
                        <a:srgbClr val="000000"/>
                      </a:solidFill>
                      <a:latin typeface="Avenir Next Regular"/>
                    </a:defRPr>
                  </a:pPr>
                  <a:endParaRPr lang="es-ES"/>
                </a:p>
              </c:txPr>
              <c:showLegendKey val="0"/>
              <c:showVal val="0"/>
              <c:showCatName val="0"/>
              <c:showSerName val="0"/>
              <c:showPercent val="1"/>
              <c:showBubbleSize val="0"/>
            </c:dLbl>
            <c:dLbl>
              <c:idx val="5"/>
              <c:numFmt formatCode="#,##0%" sourceLinked="0"/>
              <c:spPr/>
              <c:txPr>
                <a:bodyPr/>
                <a:lstStyle/>
                <a:p>
                  <a:pPr>
                    <a:defRPr sz="1800" b="0" i="0" u="none" strike="noStrike">
                      <a:solidFill>
                        <a:srgbClr val="000000"/>
                      </a:solidFill>
                      <a:latin typeface="Avenir Next Regular"/>
                    </a:defRPr>
                  </a:pPr>
                  <a:endParaRPr lang="es-ES"/>
                </a:p>
              </c:txPr>
              <c:showLegendKey val="0"/>
              <c:showVal val="0"/>
              <c:showCatName val="0"/>
              <c:showSerName val="0"/>
              <c:showPercent val="1"/>
              <c:showBubbleSize val="0"/>
            </c:dLbl>
            <c:numFmt formatCode="#,##0%" sourceLinked="0"/>
            <c:spPr>
              <a:noFill/>
              <a:ln>
                <a:noFill/>
              </a:ln>
              <a:effectLst/>
            </c:spPr>
            <c:txPr>
              <a:bodyPr/>
              <a:lstStyle/>
              <a:p>
                <a:pPr>
                  <a:defRPr sz="1800" b="0" i="0" u="none" strike="noStrike">
                    <a:solidFill>
                      <a:srgbClr val="000000"/>
                    </a:solidFill>
                    <a:latin typeface="Avenir Next Regular"/>
                  </a:defRPr>
                </a:pPr>
                <a:endParaRPr lang="es-ES"/>
              </a:p>
            </c:txPr>
            <c:showLegendKey val="0"/>
            <c:showVal val="0"/>
            <c:showCatName val="0"/>
            <c:showSerName val="0"/>
            <c:showPercent val="1"/>
            <c:showBubbleSize val="0"/>
            <c:showLeaderLines val="1"/>
            <c:leaderLines>
              <c:spPr>
                <a:ln w="6350" cap="flat">
                  <a:solidFill>
                    <a:srgbClr val="000000"/>
                  </a:solidFill>
                  <a:prstDash val="solid"/>
                  <a:miter lim="400000"/>
                </a:ln>
                <a:effectLst/>
              </c:spPr>
            </c:leaderLines>
            <c:extLst xmlns:c16r2="http://schemas.microsoft.com/office/drawing/2015/06/chart">
              <c:ext xmlns:c15="http://schemas.microsoft.com/office/drawing/2012/chart" uri="{CE6537A1-D6FC-4f65-9D91-7224C49458BB}"/>
            </c:extLst>
          </c:dLbls>
          <c:cat>
            <c:strRef>
              <c:f>Sheet1!$B$1:$G$1</c:f>
              <c:strCache>
                <c:ptCount val="6"/>
                <c:pt idx="0">
                  <c:v>April</c:v>
                </c:pt>
                <c:pt idx="1">
                  <c:v>May</c:v>
                </c:pt>
                <c:pt idx="2">
                  <c:v>June</c:v>
                </c:pt>
                <c:pt idx="3">
                  <c:v>July</c:v>
                </c:pt>
                <c:pt idx="4">
                  <c:v>August</c:v>
                </c:pt>
                <c:pt idx="5">
                  <c:v>September</c:v>
                </c:pt>
              </c:strCache>
            </c:strRef>
          </c:cat>
          <c:val>
            <c:numRef>
              <c:f>Sheet1!$B$2:$G$2</c:f>
              <c:numCache>
                <c:formatCode>General</c:formatCode>
                <c:ptCount val="6"/>
                <c:pt idx="0">
                  <c:v>91.0</c:v>
                </c:pt>
                <c:pt idx="1">
                  <c:v>76.0</c:v>
                </c:pt>
                <c:pt idx="2">
                  <c:v>28.0</c:v>
                </c:pt>
                <c:pt idx="3">
                  <c:v>26.0</c:v>
                </c:pt>
                <c:pt idx="4">
                  <c:v>21.0</c:v>
                </c:pt>
                <c:pt idx="5">
                  <c:v>18.0</c:v>
                </c:pt>
              </c:numCache>
            </c:numRef>
          </c:val>
          <c:extLst xmlns:c16r2="http://schemas.microsoft.com/office/drawing/2015/06/chart">
            <c:ext xmlns:c16="http://schemas.microsoft.com/office/drawing/2014/chart" uri="{C3380CC4-5D6E-409C-BE32-E72D297353CC}">
              <c16:uniqueId val="{0000000C-7CDC-D746-A8A5-8FDFDA6EAB19}"/>
            </c:ext>
          </c:extLst>
        </c:ser>
        <c:dLbls>
          <c:showLegendKey val="0"/>
          <c:showVal val="0"/>
          <c:showCatName val="0"/>
          <c:showSerName val="0"/>
          <c:showPercent val="0"/>
          <c:showBubbleSize val="0"/>
          <c:showLeaderLines val="1"/>
        </c:dLbls>
        <c:firstSliceAng val="86"/>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s-ES"/>
  <c:roundedCorners val="0"/>
  <c:style val="2"/>
  <c:chart>
    <c:autoTitleDeleted val="1"/>
    <c:plotArea>
      <c:layout>
        <c:manualLayout>
          <c:layoutTarget val="inner"/>
          <c:xMode val="edge"/>
          <c:yMode val="edge"/>
          <c:x val="0.174491"/>
          <c:y val="0.174491"/>
          <c:w val="0.651017"/>
          <c:h val="0.638517"/>
        </c:manualLayout>
      </c:layout>
      <c:doughnutChart>
        <c:varyColors val="0"/>
        <c:ser>
          <c:idx val="0"/>
          <c:order val="0"/>
          <c:tx>
            <c:strRef>
              <c:f>Sheet1!$A$2</c:f>
              <c:strCache>
                <c:ptCount val="1"/>
                <c:pt idx="0">
                  <c:v>Region 1</c:v>
                </c:pt>
              </c:strCache>
            </c:strRef>
          </c:tx>
          <c:spPr>
            <a:solidFill>
              <a:srgbClr val="CAD1D9"/>
            </a:solidFill>
            <a:ln w="9525" cap="flat">
              <a:solidFill>
                <a:srgbClr val="F9F9F9"/>
              </a:solidFill>
              <a:prstDash val="solid"/>
              <a:round/>
            </a:ln>
            <a:effectLst/>
          </c:spPr>
          <c:dPt>
            <c:idx val="0"/>
            <c:bubble3D val="0"/>
            <c:extLst xmlns:c16r2="http://schemas.microsoft.com/office/drawing/2015/06/chart">
              <c:ext xmlns:c16="http://schemas.microsoft.com/office/drawing/2014/chart" uri="{C3380CC4-5D6E-409C-BE32-E72D297353CC}">
                <c16:uniqueId val="{00000001-316E-604F-AF7F-948D946B2BDF}"/>
              </c:ext>
            </c:extLst>
          </c:dPt>
          <c:dPt>
            <c:idx val="1"/>
            <c:bubble3D val="0"/>
            <c:spPr>
              <a:solidFill>
                <a:srgbClr val="9BBBC9"/>
              </a:solidFill>
              <a:ln w="9525" cap="flat">
                <a:solidFill>
                  <a:srgbClr val="F9F9F9"/>
                </a:solidFill>
                <a:prstDash val="solid"/>
                <a:round/>
              </a:ln>
              <a:effectLst/>
            </c:spPr>
            <c:extLst xmlns:c16r2="http://schemas.microsoft.com/office/drawing/2015/06/chart">
              <c:ext xmlns:c16="http://schemas.microsoft.com/office/drawing/2014/chart" uri="{C3380CC4-5D6E-409C-BE32-E72D297353CC}">
                <c16:uniqueId val="{00000003-316E-604F-AF7F-948D946B2BDF}"/>
              </c:ext>
            </c:extLst>
          </c:dPt>
          <c:dPt>
            <c:idx val="2"/>
            <c:bubble3D val="0"/>
            <c:spPr>
              <a:solidFill>
                <a:srgbClr val="8DA1BB"/>
              </a:solidFill>
              <a:ln w="9525" cap="flat">
                <a:solidFill>
                  <a:srgbClr val="F9F9F9"/>
                </a:solidFill>
                <a:prstDash val="solid"/>
                <a:round/>
              </a:ln>
              <a:effectLst/>
            </c:spPr>
            <c:extLst xmlns:c16r2="http://schemas.microsoft.com/office/drawing/2015/06/chart">
              <c:ext xmlns:c16="http://schemas.microsoft.com/office/drawing/2014/chart" uri="{C3380CC4-5D6E-409C-BE32-E72D297353CC}">
                <c16:uniqueId val="{00000005-316E-604F-AF7F-948D946B2BDF}"/>
              </c:ext>
            </c:extLst>
          </c:dPt>
          <c:dPt>
            <c:idx val="3"/>
            <c:bubble3D val="0"/>
            <c:spPr>
              <a:solidFill>
                <a:srgbClr val="C6CDD6"/>
              </a:solidFill>
              <a:ln w="9525" cap="flat">
                <a:solidFill>
                  <a:srgbClr val="F9F9F9"/>
                </a:solidFill>
                <a:prstDash val="solid"/>
                <a:round/>
              </a:ln>
              <a:effectLst/>
            </c:spPr>
            <c:extLst xmlns:c16r2="http://schemas.microsoft.com/office/drawing/2015/06/chart">
              <c:ext xmlns:c16="http://schemas.microsoft.com/office/drawing/2014/chart" uri="{C3380CC4-5D6E-409C-BE32-E72D297353CC}">
                <c16:uniqueId val="{00000007-316E-604F-AF7F-948D946B2BDF}"/>
              </c:ext>
            </c:extLst>
          </c:dPt>
          <c:dPt>
            <c:idx val="4"/>
            <c:bubble3D val="0"/>
            <c:spPr>
              <a:solidFill>
                <a:srgbClr val="9BBBC9"/>
              </a:solidFill>
              <a:ln w="9525" cap="flat">
                <a:solidFill>
                  <a:srgbClr val="F9F9F9"/>
                </a:solidFill>
                <a:prstDash val="solid"/>
                <a:round/>
              </a:ln>
              <a:effectLst/>
            </c:spPr>
            <c:extLst xmlns:c16r2="http://schemas.microsoft.com/office/drawing/2015/06/chart">
              <c:ext xmlns:c16="http://schemas.microsoft.com/office/drawing/2014/chart" uri="{C3380CC4-5D6E-409C-BE32-E72D297353CC}">
                <c16:uniqueId val="{00000009-316E-604F-AF7F-948D946B2BDF}"/>
              </c:ext>
            </c:extLst>
          </c:dPt>
          <c:dPt>
            <c:idx val="5"/>
            <c:bubble3D val="0"/>
            <c:spPr>
              <a:solidFill>
                <a:srgbClr val="CDE4F4"/>
              </a:solidFill>
              <a:ln w="9525" cap="flat">
                <a:solidFill>
                  <a:srgbClr val="F9F9F9"/>
                </a:solidFill>
                <a:prstDash val="solid"/>
                <a:round/>
              </a:ln>
              <a:effectLst/>
            </c:spPr>
            <c:extLst xmlns:c16r2="http://schemas.microsoft.com/office/drawing/2015/06/chart">
              <c:ext xmlns:c16="http://schemas.microsoft.com/office/drawing/2014/chart" uri="{C3380CC4-5D6E-409C-BE32-E72D297353CC}">
                <c16:uniqueId val="{0000000B-316E-604F-AF7F-948D946B2BDF}"/>
              </c:ext>
            </c:extLst>
          </c:dPt>
          <c:dLbls>
            <c:dLbl>
              <c:idx val="0"/>
              <c:numFmt formatCode="#,##0%" sourceLinked="0"/>
              <c:spPr/>
              <c:txPr>
                <a:bodyPr/>
                <a:lstStyle/>
                <a:p>
                  <a:pPr>
                    <a:defRPr sz="1800" b="0" i="0" u="none" strike="noStrike">
                      <a:solidFill>
                        <a:srgbClr val="000000"/>
                      </a:solidFill>
                      <a:latin typeface="Avenir Next Regular"/>
                    </a:defRPr>
                  </a:pPr>
                  <a:endParaRPr lang="es-ES"/>
                </a:p>
              </c:txPr>
              <c:showLegendKey val="0"/>
              <c:showVal val="0"/>
              <c:showCatName val="0"/>
              <c:showSerName val="0"/>
              <c:showPercent val="1"/>
              <c:showBubbleSize val="0"/>
            </c:dLbl>
            <c:dLbl>
              <c:idx val="1"/>
              <c:numFmt formatCode="#,##0%" sourceLinked="0"/>
              <c:spPr/>
              <c:txPr>
                <a:bodyPr/>
                <a:lstStyle/>
                <a:p>
                  <a:pPr>
                    <a:defRPr sz="1800" b="0" i="0" u="none" strike="noStrike">
                      <a:solidFill>
                        <a:srgbClr val="000000"/>
                      </a:solidFill>
                      <a:latin typeface="Avenir Next Regular"/>
                    </a:defRPr>
                  </a:pPr>
                  <a:endParaRPr lang="es-ES"/>
                </a:p>
              </c:txPr>
              <c:showLegendKey val="0"/>
              <c:showVal val="0"/>
              <c:showCatName val="0"/>
              <c:showSerName val="0"/>
              <c:showPercent val="1"/>
              <c:showBubbleSize val="0"/>
            </c:dLbl>
            <c:dLbl>
              <c:idx val="2"/>
              <c:numFmt formatCode="#,##0%" sourceLinked="0"/>
              <c:spPr/>
              <c:txPr>
                <a:bodyPr/>
                <a:lstStyle/>
                <a:p>
                  <a:pPr>
                    <a:defRPr sz="1800" b="0" i="0" u="none" strike="noStrike">
                      <a:solidFill>
                        <a:srgbClr val="000000"/>
                      </a:solidFill>
                      <a:latin typeface="Avenir Next Regular"/>
                    </a:defRPr>
                  </a:pPr>
                  <a:endParaRPr lang="es-ES"/>
                </a:p>
              </c:txPr>
              <c:showLegendKey val="0"/>
              <c:showVal val="0"/>
              <c:showCatName val="0"/>
              <c:showSerName val="0"/>
              <c:showPercent val="1"/>
              <c:showBubbleSize val="0"/>
            </c:dLbl>
            <c:dLbl>
              <c:idx val="3"/>
              <c:numFmt formatCode="#,##0%" sourceLinked="0"/>
              <c:spPr/>
              <c:txPr>
                <a:bodyPr/>
                <a:lstStyle/>
                <a:p>
                  <a:pPr>
                    <a:defRPr sz="1800" b="0" i="0" u="none" strike="noStrike">
                      <a:solidFill>
                        <a:srgbClr val="000000"/>
                      </a:solidFill>
                      <a:latin typeface="Avenir Next Regular"/>
                    </a:defRPr>
                  </a:pPr>
                  <a:endParaRPr lang="es-ES"/>
                </a:p>
              </c:txPr>
              <c:showLegendKey val="0"/>
              <c:showVal val="0"/>
              <c:showCatName val="0"/>
              <c:showSerName val="0"/>
              <c:showPercent val="1"/>
              <c:showBubbleSize val="0"/>
            </c:dLbl>
            <c:dLbl>
              <c:idx val="4"/>
              <c:numFmt formatCode="#,##0%" sourceLinked="0"/>
              <c:spPr/>
              <c:txPr>
                <a:bodyPr/>
                <a:lstStyle/>
                <a:p>
                  <a:pPr>
                    <a:defRPr sz="1800" b="0" i="0" u="none" strike="noStrike">
                      <a:solidFill>
                        <a:srgbClr val="000000"/>
                      </a:solidFill>
                      <a:latin typeface="Avenir Next Regular"/>
                    </a:defRPr>
                  </a:pPr>
                  <a:endParaRPr lang="es-ES"/>
                </a:p>
              </c:txPr>
              <c:showLegendKey val="0"/>
              <c:showVal val="0"/>
              <c:showCatName val="0"/>
              <c:showSerName val="0"/>
              <c:showPercent val="1"/>
              <c:showBubbleSize val="0"/>
            </c:dLbl>
            <c:dLbl>
              <c:idx val="5"/>
              <c:numFmt formatCode="#,##0%" sourceLinked="0"/>
              <c:spPr/>
              <c:txPr>
                <a:bodyPr/>
                <a:lstStyle/>
                <a:p>
                  <a:pPr>
                    <a:defRPr sz="1800" b="0" i="0" u="none" strike="noStrike">
                      <a:solidFill>
                        <a:srgbClr val="000000"/>
                      </a:solidFill>
                      <a:latin typeface="Avenir Next Regular"/>
                    </a:defRPr>
                  </a:pPr>
                  <a:endParaRPr lang="es-ES"/>
                </a:p>
              </c:txPr>
              <c:showLegendKey val="0"/>
              <c:showVal val="0"/>
              <c:showCatName val="0"/>
              <c:showSerName val="0"/>
              <c:showPercent val="1"/>
              <c:showBubbleSize val="0"/>
            </c:dLbl>
            <c:numFmt formatCode="#,##0%" sourceLinked="0"/>
            <c:spPr>
              <a:noFill/>
              <a:ln>
                <a:noFill/>
              </a:ln>
              <a:effectLst/>
            </c:spPr>
            <c:txPr>
              <a:bodyPr/>
              <a:lstStyle/>
              <a:p>
                <a:pPr>
                  <a:defRPr sz="1800" b="0" i="0" u="none" strike="noStrike">
                    <a:solidFill>
                      <a:srgbClr val="000000"/>
                    </a:solidFill>
                    <a:latin typeface="Avenir Next Regular"/>
                  </a:defRPr>
                </a:pPr>
                <a:endParaRPr lang="es-ES"/>
              </a:p>
            </c:txPr>
            <c:showLegendKey val="0"/>
            <c:showVal val="0"/>
            <c:showCatName val="0"/>
            <c:showSerName val="0"/>
            <c:showPercent val="1"/>
            <c:showBubbleSize val="0"/>
            <c:showLeaderLines val="1"/>
            <c:leaderLines>
              <c:spPr>
                <a:ln w="6350" cap="flat">
                  <a:solidFill>
                    <a:srgbClr val="000000"/>
                  </a:solidFill>
                  <a:prstDash val="solid"/>
                  <a:miter lim="400000"/>
                </a:ln>
                <a:effectLst/>
              </c:spPr>
            </c:leaderLines>
            <c:extLst xmlns:c16r2="http://schemas.microsoft.com/office/drawing/2015/06/chart">
              <c:ext xmlns:c15="http://schemas.microsoft.com/office/drawing/2012/chart" uri="{CE6537A1-D6FC-4f65-9D91-7224C49458BB}"/>
            </c:extLst>
          </c:dLbls>
          <c:cat>
            <c:strRef>
              <c:f>Sheet1!$B$1:$G$1</c:f>
              <c:strCache>
                <c:ptCount val="6"/>
                <c:pt idx="0">
                  <c:v>April</c:v>
                </c:pt>
                <c:pt idx="1">
                  <c:v>May</c:v>
                </c:pt>
                <c:pt idx="2">
                  <c:v>June</c:v>
                </c:pt>
                <c:pt idx="3">
                  <c:v>July</c:v>
                </c:pt>
                <c:pt idx="4">
                  <c:v>August</c:v>
                </c:pt>
                <c:pt idx="5">
                  <c:v>September</c:v>
                </c:pt>
              </c:strCache>
            </c:strRef>
          </c:cat>
          <c:val>
            <c:numRef>
              <c:f>Sheet1!$B$2:$G$2</c:f>
              <c:numCache>
                <c:formatCode>General</c:formatCode>
                <c:ptCount val="6"/>
                <c:pt idx="0">
                  <c:v>91.0</c:v>
                </c:pt>
                <c:pt idx="1">
                  <c:v>76.0</c:v>
                </c:pt>
                <c:pt idx="2">
                  <c:v>28.0</c:v>
                </c:pt>
                <c:pt idx="3">
                  <c:v>26.0</c:v>
                </c:pt>
                <c:pt idx="4">
                  <c:v>21.0</c:v>
                </c:pt>
                <c:pt idx="5">
                  <c:v>18.0</c:v>
                </c:pt>
              </c:numCache>
            </c:numRef>
          </c:val>
          <c:extLst xmlns:c16r2="http://schemas.microsoft.com/office/drawing/2015/06/chart">
            <c:ext xmlns:c16="http://schemas.microsoft.com/office/drawing/2014/chart" uri="{C3380CC4-5D6E-409C-BE32-E72D297353CC}">
              <c16:uniqueId val="{0000000C-316E-604F-AF7F-948D946B2BDF}"/>
            </c:ext>
          </c:extLst>
        </c:ser>
        <c:dLbls>
          <c:showLegendKey val="0"/>
          <c:showVal val="0"/>
          <c:showCatName val="0"/>
          <c:showSerName val="0"/>
          <c:showPercent val="0"/>
          <c:showBubbleSize val="0"/>
          <c:showLeaderLines val="1"/>
        </c:dLbls>
        <c:firstSliceAng val="0"/>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s-ES"/>
  <c:roundedCorners val="0"/>
  <c:style val="2"/>
  <c:chart>
    <c:autoTitleDeleted val="1"/>
    <c:plotArea>
      <c:layout>
        <c:manualLayout>
          <c:layoutTarget val="inner"/>
          <c:xMode val="edge"/>
          <c:yMode val="edge"/>
          <c:x val="0.173632"/>
          <c:y val="0.173632"/>
          <c:w val="0.652735"/>
          <c:h val="0.640235"/>
        </c:manualLayout>
      </c:layout>
      <c:doughnutChart>
        <c:varyColors val="0"/>
        <c:ser>
          <c:idx val="0"/>
          <c:order val="0"/>
          <c:tx>
            <c:strRef>
              <c:f>Sheet1!$A$2</c:f>
              <c:strCache>
                <c:ptCount val="1"/>
                <c:pt idx="0">
                  <c:v>Region 1</c:v>
                </c:pt>
              </c:strCache>
            </c:strRef>
          </c:tx>
          <c:spPr>
            <a:solidFill>
              <a:srgbClr val="9BBBC9"/>
            </a:solidFill>
            <a:ln w="9525" cap="flat">
              <a:solidFill>
                <a:srgbClr val="F9F9F9"/>
              </a:solidFill>
              <a:prstDash val="solid"/>
              <a:round/>
            </a:ln>
            <a:effectLst/>
          </c:spPr>
          <c:dPt>
            <c:idx val="0"/>
            <c:bubble3D val="0"/>
            <c:extLst xmlns:c16r2="http://schemas.microsoft.com/office/drawing/2015/06/chart">
              <c:ext xmlns:c16="http://schemas.microsoft.com/office/drawing/2014/chart" uri="{C3380CC4-5D6E-409C-BE32-E72D297353CC}">
                <c16:uniqueId val="{00000001-393B-7344-8DCE-76CEE0A5F9B1}"/>
              </c:ext>
            </c:extLst>
          </c:dPt>
          <c:dPt>
            <c:idx val="1"/>
            <c:bubble3D val="0"/>
            <c:spPr>
              <a:solidFill>
                <a:srgbClr val="CDE4F4"/>
              </a:solidFill>
              <a:ln w="9525" cap="flat">
                <a:solidFill>
                  <a:srgbClr val="F9F9F9"/>
                </a:solidFill>
                <a:prstDash val="solid"/>
                <a:round/>
              </a:ln>
              <a:effectLst/>
            </c:spPr>
            <c:extLst xmlns:c16r2="http://schemas.microsoft.com/office/drawing/2015/06/chart">
              <c:ext xmlns:c16="http://schemas.microsoft.com/office/drawing/2014/chart" uri="{C3380CC4-5D6E-409C-BE32-E72D297353CC}">
                <c16:uniqueId val="{00000003-393B-7344-8DCE-76CEE0A5F9B1}"/>
              </c:ext>
            </c:extLst>
          </c:dPt>
          <c:dPt>
            <c:idx val="2"/>
            <c:bubble3D val="0"/>
            <c:spPr>
              <a:solidFill>
                <a:srgbClr val="CAD1D9"/>
              </a:solidFill>
              <a:ln w="9525" cap="flat">
                <a:solidFill>
                  <a:srgbClr val="F9F9F9"/>
                </a:solidFill>
                <a:prstDash val="solid"/>
                <a:round/>
              </a:ln>
              <a:effectLst/>
            </c:spPr>
            <c:extLst xmlns:c16r2="http://schemas.microsoft.com/office/drawing/2015/06/chart">
              <c:ext xmlns:c16="http://schemas.microsoft.com/office/drawing/2014/chart" uri="{C3380CC4-5D6E-409C-BE32-E72D297353CC}">
                <c16:uniqueId val="{00000005-393B-7344-8DCE-76CEE0A5F9B1}"/>
              </c:ext>
            </c:extLst>
          </c:dPt>
          <c:dPt>
            <c:idx val="3"/>
            <c:bubble3D val="0"/>
            <c:spPr>
              <a:solidFill>
                <a:srgbClr val="CDE4F4"/>
              </a:solidFill>
              <a:ln w="9525" cap="flat">
                <a:solidFill>
                  <a:srgbClr val="F9F9F9"/>
                </a:solidFill>
                <a:prstDash val="solid"/>
                <a:round/>
              </a:ln>
              <a:effectLst/>
            </c:spPr>
            <c:extLst xmlns:c16r2="http://schemas.microsoft.com/office/drawing/2015/06/chart">
              <c:ext xmlns:c16="http://schemas.microsoft.com/office/drawing/2014/chart" uri="{C3380CC4-5D6E-409C-BE32-E72D297353CC}">
                <c16:uniqueId val="{00000007-393B-7344-8DCE-76CEE0A5F9B1}"/>
              </c:ext>
            </c:extLst>
          </c:dPt>
          <c:dPt>
            <c:idx val="4"/>
            <c:bubble3D val="0"/>
            <c:spPr>
              <a:solidFill>
                <a:srgbClr val="8DA1BB"/>
              </a:solidFill>
              <a:ln w="9525" cap="flat">
                <a:solidFill>
                  <a:srgbClr val="F9F9F9"/>
                </a:solidFill>
                <a:prstDash val="solid"/>
                <a:round/>
              </a:ln>
              <a:effectLst/>
            </c:spPr>
            <c:extLst xmlns:c16r2="http://schemas.microsoft.com/office/drawing/2015/06/chart">
              <c:ext xmlns:c16="http://schemas.microsoft.com/office/drawing/2014/chart" uri="{C3380CC4-5D6E-409C-BE32-E72D297353CC}">
                <c16:uniqueId val="{00000009-393B-7344-8DCE-76CEE0A5F9B1}"/>
              </c:ext>
            </c:extLst>
          </c:dPt>
          <c:dPt>
            <c:idx val="5"/>
            <c:bubble3D val="0"/>
            <c:spPr>
              <a:solidFill>
                <a:srgbClr val="C6CDD6"/>
              </a:solidFill>
              <a:ln w="9525" cap="flat">
                <a:solidFill>
                  <a:srgbClr val="F9F9F9"/>
                </a:solidFill>
                <a:prstDash val="solid"/>
                <a:round/>
              </a:ln>
              <a:effectLst/>
            </c:spPr>
            <c:extLst xmlns:c16r2="http://schemas.microsoft.com/office/drawing/2015/06/chart">
              <c:ext xmlns:c16="http://schemas.microsoft.com/office/drawing/2014/chart" uri="{C3380CC4-5D6E-409C-BE32-E72D297353CC}">
                <c16:uniqueId val="{0000000B-393B-7344-8DCE-76CEE0A5F9B1}"/>
              </c:ext>
            </c:extLst>
          </c:dPt>
          <c:dLbls>
            <c:dLbl>
              <c:idx val="0"/>
              <c:numFmt formatCode="#,##0%" sourceLinked="0"/>
              <c:spPr/>
              <c:txPr>
                <a:bodyPr/>
                <a:lstStyle/>
                <a:p>
                  <a:pPr>
                    <a:defRPr sz="1800" b="0" i="0" u="none" strike="noStrike">
                      <a:solidFill>
                        <a:srgbClr val="000000"/>
                      </a:solidFill>
                      <a:latin typeface="Avenir Next Regular"/>
                    </a:defRPr>
                  </a:pPr>
                  <a:endParaRPr lang="es-ES"/>
                </a:p>
              </c:txPr>
              <c:showLegendKey val="0"/>
              <c:showVal val="0"/>
              <c:showCatName val="0"/>
              <c:showSerName val="0"/>
              <c:showPercent val="1"/>
              <c:showBubbleSize val="0"/>
            </c:dLbl>
            <c:dLbl>
              <c:idx val="1"/>
              <c:numFmt formatCode="#,##0%" sourceLinked="0"/>
              <c:spPr/>
              <c:txPr>
                <a:bodyPr/>
                <a:lstStyle/>
                <a:p>
                  <a:pPr>
                    <a:defRPr sz="1800" b="0" i="0" u="none" strike="noStrike">
                      <a:solidFill>
                        <a:srgbClr val="000000"/>
                      </a:solidFill>
                      <a:latin typeface="Avenir Next Regular"/>
                    </a:defRPr>
                  </a:pPr>
                  <a:endParaRPr lang="es-ES"/>
                </a:p>
              </c:txPr>
              <c:showLegendKey val="0"/>
              <c:showVal val="0"/>
              <c:showCatName val="0"/>
              <c:showSerName val="0"/>
              <c:showPercent val="1"/>
              <c:showBubbleSize val="0"/>
            </c:dLbl>
            <c:dLbl>
              <c:idx val="2"/>
              <c:numFmt formatCode="#,##0%" sourceLinked="0"/>
              <c:spPr/>
              <c:txPr>
                <a:bodyPr/>
                <a:lstStyle/>
                <a:p>
                  <a:pPr>
                    <a:defRPr sz="1800" b="0" i="0" u="none" strike="noStrike">
                      <a:solidFill>
                        <a:srgbClr val="000000"/>
                      </a:solidFill>
                      <a:latin typeface="Avenir Next Regular"/>
                    </a:defRPr>
                  </a:pPr>
                  <a:endParaRPr lang="es-ES"/>
                </a:p>
              </c:txPr>
              <c:showLegendKey val="0"/>
              <c:showVal val="0"/>
              <c:showCatName val="0"/>
              <c:showSerName val="0"/>
              <c:showPercent val="1"/>
              <c:showBubbleSize val="0"/>
            </c:dLbl>
            <c:dLbl>
              <c:idx val="3"/>
              <c:numFmt formatCode="#,##0%" sourceLinked="0"/>
              <c:spPr/>
              <c:txPr>
                <a:bodyPr/>
                <a:lstStyle/>
                <a:p>
                  <a:pPr>
                    <a:defRPr sz="1800" b="0" i="0" u="none" strike="noStrike">
                      <a:solidFill>
                        <a:srgbClr val="000000"/>
                      </a:solidFill>
                      <a:latin typeface="Avenir Next Regular"/>
                    </a:defRPr>
                  </a:pPr>
                  <a:endParaRPr lang="es-ES"/>
                </a:p>
              </c:txPr>
              <c:showLegendKey val="0"/>
              <c:showVal val="0"/>
              <c:showCatName val="0"/>
              <c:showSerName val="0"/>
              <c:showPercent val="1"/>
              <c:showBubbleSize val="0"/>
            </c:dLbl>
            <c:dLbl>
              <c:idx val="4"/>
              <c:numFmt formatCode="#,##0%" sourceLinked="0"/>
              <c:spPr/>
              <c:txPr>
                <a:bodyPr/>
                <a:lstStyle/>
                <a:p>
                  <a:pPr>
                    <a:defRPr sz="1800" b="0" i="0" u="none" strike="noStrike">
                      <a:solidFill>
                        <a:srgbClr val="000000"/>
                      </a:solidFill>
                      <a:latin typeface="Avenir Next Regular"/>
                    </a:defRPr>
                  </a:pPr>
                  <a:endParaRPr lang="es-ES"/>
                </a:p>
              </c:txPr>
              <c:showLegendKey val="0"/>
              <c:showVal val="0"/>
              <c:showCatName val="0"/>
              <c:showSerName val="0"/>
              <c:showPercent val="1"/>
              <c:showBubbleSize val="0"/>
            </c:dLbl>
            <c:dLbl>
              <c:idx val="5"/>
              <c:numFmt formatCode="#,##0%" sourceLinked="0"/>
              <c:spPr/>
              <c:txPr>
                <a:bodyPr/>
                <a:lstStyle/>
                <a:p>
                  <a:pPr>
                    <a:defRPr sz="1800" b="0" i="0" u="none" strike="noStrike">
                      <a:solidFill>
                        <a:srgbClr val="000000"/>
                      </a:solidFill>
                      <a:latin typeface="Avenir Next Regular"/>
                    </a:defRPr>
                  </a:pPr>
                  <a:endParaRPr lang="es-ES"/>
                </a:p>
              </c:txPr>
              <c:showLegendKey val="0"/>
              <c:showVal val="0"/>
              <c:showCatName val="0"/>
              <c:showSerName val="0"/>
              <c:showPercent val="1"/>
              <c:showBubbleSize val="0"/>
            </c:dLbl>
            <c:numFmt formatCode="#,##0%" sourceLinked="0"/>
            <c:spPr>
              <a:noFill/>
              <a:ln>
                <a:noFill/>
              </a:ln>
              <a:effectLst/>
            </c:spPr>
            <c:txPr>
              <a:bodyPr/>
              <a:lstStyle/>
              <a:p>
                <a:pPr>
                  <a:defRPr sz="1800" b="0" i="0" u="none" strike="noStrike">
                    <a:solidFill>
                      <a:srgbClr val="000000"/>
                    </a:solidFill>
                    <a:latin typeface="Avenir Next Regular"/>
                  </a:defRPr>
                </a:pPr>
                <a:endParaRPr lang="es-ES"/>
              </a:p>
            </c:txPr>
            <c:showLegendKey val="0"/>
            <c:showVal val="0"/>
            <c:showCatName val="0"/>
            <c:showSerName val="0"/>
            <c:showPercent val="1"/>
            <c:showBubbleSize val="0"/>
            <c:showLeaderLines val="1"/>
            <c:leaderLines>
              <c:spPr>
                <a:ln w="6350" cap="flat">
                  <a:solidFill>
                    <a:srgbClr val="000000"/>
                  </a:solidFill>
                  <a:prstDash val="solid"/>
                  <a:miter lim="400000"/>
                </a:ln>
                <a:effectLst/>
              </c:spPr>
            </c:leaderLines>
            <c:extLst xmlns:c16r2="http://schemas.microsoft.com/office/drawing/2015/06/chart">
              <c:ext xmlns:c15="http://schemas.microsoft.com/office/drawing/2012/chart" uri="{CE6537A1-D6FC-4f65-9D91-7224C49458BB}"/>
            </c:extLst>
          </c:dLbls>
          <c:cat>
            <c:strRef>
              <c:f>Sheet1!$B$1:$G$1</c:f>
              <c:strCache>
                <c:ptCount val="6"/>
                <c:pt idx="0">
                  <c:v>April</c:v>
                </c:pt>
                <c:pt idx="1">
                  <c:v>May</c:v>
                </c:pt>
                <c:pt idx="2">
                  <c:v>June</c:v>
                </c:pt>
                <c:pt idx="3">
                  <c:v>July</c:v>
                </c:pt>
                <c:pt idx="4">
                  <c:v>August</c:v>
                </c:pt>
                <c:pt idx="5">
                  <c:v>September</c:v>
                </c:pt>
              </c:strCache>
            </c:strRef>
          </c:cat>
          <c:val>
            <c:numRef>
              <c:f>Sheet1!$B$2:$G$2</c:f>
              <c:numCache>
                <c:formatCode>General</c:formatCode>
                <c:ptCount val="6"/>
                <c:pt idx="0">
                  <c:v>91.0</c:v>
                </c:pt>
                <c:pt idx="1">
                  <c:v>76.0</c:v>
                </c:pt>
                <c:pt idx="2">
                  <c:v>28.0</c:v>
                </c:pt>
                <c:pt idx="3">
                  <c:v>26.0</c:v>
                </c:pt>
                <c:pt idx="4">
                  <c:v>21.0</c:v>
                </c:pt>
                <c:pt idx="5">
                  <c:v>18.0</c:v>
                </c:pt>
              </c:numCache>
            </c:numRef>
          </c:val>
          <c:extLst xmlns:c16r2="http://schemas.microsoft.com/office/drawing/2015/06/chart">
            <c:ext xmlns:c16="http://schemas.microsoft.com/office/drawing/2014/chart" uri="{C3380CC4-5D6E-409C-BE32-E72D297353CC}">
              <c16:uniqueId val="{0000000C-393B-7344-8DCE-76CEE0A5F9B1}"/>
            </c:ext>
          </c:extLst>
        </c:ser>
        <c:dLbls>
          <c:showLegendKey val="0"/>
          <c:showVal val="0"/>
          <c:showCatName val="0"/>
          <c:showSerName val="0"/>
          <c:showPercent val="0"/>
          <c:showBubbleSize val="0"/>
          <c:showLeaderLines val="1"/>
        </c:dLbls>
        <c:firstSliceAng val="86"/>
        <c:holeSize val="75"/>
      </c:doughnut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03" name="Shape 703"/>
          <p:cNvSpPr>
            <a:spLocks noGrp="1" noRot="1" noChangeAspect="1"/>
          </p:cNvSpPr>
          <p:nvPr>
            <p:ph type="sldImg"/>
          </p:nvPr>
        </p:nvSpPr>
        <p:spPr>
          <a:xfrm>
            <a:off x="1143000" y="685800"/>
            <a:ext cx="4572000" cy="3429000"/>
          </a:xfrm>
          <a:prstGeom prst="rect">
            <a:avLst/>
          </a:prstGeom>
        </p:spPr>
        <p:txBody>
          <a:bodyPr/>
          <a:lstStyle/>
          <a:p>
            <a:endParaRPr/>
          </a:p>
        </p:txBody>
      </p:sp>
      <p:sp>
        <p:nvSpPr>
          <p:cNvPr id="704" name="Shape 704"/>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205846061"/>
      </p:ext>
    </p:extLst>
  </p:cSld>
  <p:clrMap bg1="lt1" tx1="dk1" bg2="lt2" tx2="dk2" accent1="accent1" accent2="accent2" accent3="accent3" accent4="accent4" accent5="accent5" accent6="accent6" hlink="hlink" folHlink="folHlink"/>
  <p:notesStyle>
    <a:lvl1pPr latinLnBrk="0">
      <a:defRPr sz="2200">
        <a:latin typeface="+mn-lt"/>
        <a:ea typeface="+mn-ea"/>
        <a:cs typeface="+mn-cs"/>
        <a:sym typeface="Avenir Next Regular"/>
      </a:defRPr>
    </a:lvl1pPr>
    <a:lvl2pPr indent="228600" latinLnBrk="0">
      <a:defRPr sz="2200">
        <a:latin typeface="+mn-lt"/>
        <a:ea typeface="+mn-ea"/>
        <a:cs typeface="+mn-cs"/>
        <a:sym typeface="Avenir Next Regular"/>
      </a:defRPr>
    </a:lvl2pPr>
    <a:lvl3pPr indent="457200" latinLnBrk="0">
      <a:defRPr sz="2200">
        <a:latin typeface="+mn-lt"/>
        <a:ea typeface="+mn-ea"/>
        <a:cs typeface="+mn-cs"/>
        <a:sym typeface="Avenir Next Regular"/>
      </a:defRPr>
    </a:lvl3pPr>
    <a:lvl4pPr indent="685800" latinLnBrk="0">
      <a:defRPr sz="2200">
        <a:latin typeface="+mn-lt"/>
        <a:ea typeface="+mn-ea"/>
        <a:cs typeface="+mn-cs"/>
        <a:sym typeface="Avenir Next Regular"/>
      </a:defRPr>
    </a:lvl4pPr>
    <a:lvl5pPr indent="914400" latinLnBrk="0">
      <a:defRPr sz="2200">
        <a:latin typeface="+mn-lt"/>
        <a:ea typeface="+mn-ea"/>
        <a:cs typeface="+mn-cs"/>
        <a:sym typeface="Avenir Next Regular"/>
      </a:defRPr>
    </a:lvl5pPr>
    <a:lvl6pPr indent="1143000" latinLnBrk="0">
      <a:defRPr sz="2200">
        <a:latin typeface="+mn-lt"/>
        <a:ea typeface="+mn-ea"/>
        <a:cs typeface="+mn-cs"/>
        <a:sym typeface="Avenir Next Regular"/>
      </a:defRPr>
    </a:lvl6pPr>
    <a:lvl7pPr indent="1371600" latinLnBrk="0">
      <a:defRPr sz="2200">
        <a:latin typeface="+mn-lt"/>
        <a:ea typeface="+mn-ea"/>
        <a:cs typeface="+mn-cs"/>
        <a:sym typeface="Avenir Next Regular"/>
      </a:defRPr>
    </a:lvl7pPr>
    <a:lvl8pPr indent="1600200" latinLnBrk="0">
      <a:defRPr sz="2200">
        <a:latin typeface="+mn-lt"/>
        <a:ea typeface="+mn-ea"/>
        <a:cs typeface="+mn-cs"/>
        <a:sym typeface="Avenir Next Regular"/>
      </a:defRPr>
    </a:lvl8pPr>
    <a:lvl9pPr indent="1828800" latinLnBrk="0">
      <a:defRPr sz="2200">
        <a:latin typeface="+mn-lt"/>
        <a:ea typeface="+mn-ea"/>
        <a:cs typeface="+mn-cs"/>
        <a:sym typeface="Avenir Next Regular"/>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2.xml"/><Relationship Id="rId3" Type="http://schemas.openxmlformats.org/officeDocument/2006/relationships/chart" Target="../charts/chart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hyperlink" Target="mailto:info@gmail.com" TargetMode="External"/><Relationship Id="rId3" Type="http://schemas.openxmlformats.org/officeDocument/2006/relationships/hyperlink" Target="http://www.yourdomain.com" TargetMode="Externa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chart" Target="../charts/chart4.xml"/><Relationship Id="rId3" Type="http://schemas.openxmlformats.org/officeDocument/2006/relationships/chart" Target="../charts/chart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amp; Photo">
    <p:spTree>
      <p:nvGrpSpPr>
        <p:cNvPr id="1" name=""/>
        <p:cNvGrpSpPr/>
        <p:nvPr/>
      </p:nvGrpSpPr>
      <p:grpSpPr>
        <a:xfrm>
          <a:off x="0" y="0"/>
          <a:ext cx="0" cy="0"/>
          <a:chOff x="0" y="0"/>
          <a:chExt cx="0" cy="0"/>
        </a:xfrm>
      </p:grpSpPr>
      <p:sp>
        <p:nvSpPr>
          <p:cNvPr id="12" name="Picture Placeholder 20"/>
          <p:cNvSpPr>
            <a:spLocks noGrp="1"/>
          </p:cNvSpPr>
          <p:nvPr>
            <p:ph type="pic" idx="13"/>
          </p:nvPr>
        </p:nvSpPr>
        <p:spPr>
          <a:xfrm>
            <a:off x="453807" y="-926349"/>
            <a:ext cx="23474395" cy="15643484"/>
          </a:xfrm>
          <a:prstGeom prst="rect">
            <a:avLst/>
          </a:prstGeom>
        </p:spPr>
        <p:txBody>
          <a:bodyPr tIns="45719" bIns="45719">
            <a:noAutofit/>
          </a:bodyPr>
          <a:lstStyle/>
          <a:p>
            <a:endParaRPr/>
          </a:p>
        </p:txBody>
      </p:sp>
      <p:sp>
        <p:nvSpPr>
          <p:cNvPr id="13" name="Business"/>
          <p:cNvSpPr txBox="1">
            <a:spLocks noGrp="1"/>
          </p:cNvSpPr>
          <p:nvPr>
            <p:ph type="body" sz="quarter" idx="14"/>
          </p:nvPr>
        </p:nvSpPr>
        <p:spPr>
          <a:xfrm>
            <a:off x="6921080" y="3942397"/>
            <a:ext cx="10541840" cy="3688081"/>
          </a:xfrm>
          <a:prstGeom prst="rect">
            <a:avLst/>
          </a:prstGeom>
        </p:spPr>
        <p:txBody>
          <a:bodyPr wrap="none" anchor="ctr">
            <a:spAutoFit/>
          </a:bodyPr>
          <a:lstStyle>
            <a:lvl1pPr marL="0" indent="0" algn="ctr">
              <a:lnSpc>
                <a:spcPct val="100000"/>
              </a:lnSpc>
              <a:spcBef>
                <a:spcPts val="0"/>
              </a:spcBef>
              <a:buSzTx/>
              <a:buFontTx/>
              <a:buNone/>
              <a:defRPr sz="20200">
                <a:solidFill>
                  <a:srgbClr val="000000"/>
                </a:solidFill>
                <a:latin typeface="Avenir Next Ultra Light"/>
                <a:ea typeface="Avenir Next Ultra Light"/>
                <a:cs typeface="Avenir Next Ultra Light"/>
                <a:sym typeface="Avenir Next Ultra Light"/>
              </a:defRPr>
            </a:lvl1pPr>
          </a:lstStyle>
          <a:p>
            <a:r>
              <a:t>Business </a:t>
            </a:r>
          </a:p>
        </p:txBody>
      </p:sp>
      <p:sp>
        <p:nvSpPr>
          <p:cNvPr id="14" name="Shape 3"/>
          <p:cNvSpPr>
            <a:spLocks noGrp="1"/>
          </p:cNvSpPr>
          <p:nvPr>
            <p:ph type="body" sz="quarter" idx="15"/>
          </p:nvPr>
        </p:nvSpPr>
        <p:spPr>
          <a:xfrm>
            <a:off x="6558012" y="7142732"/>
            <a:ext cx="11267976" cy="615583"/>
          </a:xfrm>
          <a:prstGeom prst="rect">
            <a:avLst/>
          </a:prstGeom>
          <a:solidFill>
            <a:srgbClr val="161A1D"/>
          </a:solidFill>
        </p:spPr>
        <p:txBody>
          <a:bodyPr anchor="ctr">
            <a:noAutofit/>
          </a:bodyPr>
          <a:lstStyle/>
          <a:p>
            <a:pPr marL="0" indent="0">
              <a:lnSpc>
                <a:spcPct val="100000"/>
              </a:lnSpc>
              <a:spcBef>
                <a:spcPts val="0"/>
              </a:spcBef>
              <a:buSzTx/>
              <a:buFontTx/>
              <a:buNone/>
              <a:defRPr sz="7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5" name="Text Placeholder 2"/>
          <p:cNvSpPr txBox="1">
            <a:spLocks noGrp="1"/>
          </p:cNvSpPr>
          <p:nvPr>
            <p:ph type="body" sz="quarter" idx="16"/>
          </p:nvPr>
        </p:nvSpPr>
        <p:spPr>
          <a:xfrm>
            <a:off x="6835946" y="7178449"/>
            <a:ext cx="10697790" cy="615585"/>
          </a:xfrm>
          <a:prstGeom prst="rect">
            <a:avLst/>
          </a:prstGeom>
        </p:spPr>
        <p:txBody>
          <a:bodyPr/>
          <a:lstStyle>
            <a:lvl1pPr marL="0" indent="0" algn="ctr">
              <a:lnSpc>
                <a:spcPct val="100000"/>
              </a:lnSpc>
              <a:spcBef>
                <a:spcPts val="600"/>
              </a:spcBef>
              <a:buSzTx/>
              <a:buFontTx/>
              <a:buNone/>
              <a:defRPr sz="2400" cap="all">
                <a:solidFill>
                  <a:srgbClr val="E4E8E9"/>
                </a:solidFill>
                <a:latin typeface="+mn-lt"/>
                <a:ea typeface="+mn-ea"/>
                <a:cs typeface="+mn-cs"/>
                <a:sym typeface="Avenir Next Regular"/>
              </a:defRPr>
            </a:lvl1pPr>
          </a:lstStyle>
          <a:p>
            <a:r>
              <a:t>Duis Autem vel eum iriure dolor in hendrerit in volputate velit </a:t>
            </a:r>
          </a:p>
        </p:txBody>
      </p:sp>
      <p:sp>
        <p:nvSpPr>
          <p:cNvPr id="16" name="graphicnode theme"/>
          <p:cNvSpPr txBox="1">
            <a:spLocks noGrp="1"/>
          </p:cNvSpPr>
          <p:nvPr>
            <p:ph type="body" sz="quarter" idx="17"/>
          </p:nvPr>
        </p:nvSpPr>
        <p:spPr>
          <a:xfrm>
            <a:off x="1169769" y="12484549"/>
            <a:ext cx="3036622" cy="460376"/>
          </a:xfrm>
          <a:prstGeom prst="rect">
            <a:avLst/>
          </a:prstGeom>
        </p:spPr>
        <p:txBody>
          <a:bodyPr wrap="none" lIns="71437" tIns="71437" rIns="71437" bIns="71437" anchor="ctr">
            <a:spAutoFit/>
          </a:bodyPr>
          <a:lstStyle>
            <a:lvl1pPr marL="0" indent="0" algn="ctr" defTabSz="821531">
              <a:lnSpc>
                <a:spcPct val="90000"/>
              </a:lnSpc>
              <a:spcBef>
                <a:spcPts val="0"/>
              </a:spcBef>
              <a:buSzTx/>
              <a:buFontTx/>
              <a:buNone/>
              <a:defRPr sz="1800" cap="all" spc="180">
                <a:solidFill>
                  <a:srgbClr val="FFFFFF"/>
                </a:solidFill>
                <a:latin typeface="+mn-lt"/>
                <a:ea typeface="+mn-ea"/>
                <a:cs typeface="+mn-cs"/>
                <a:sym typeface="Avenir Next Regular"/>
              </a:defRPr>
            </a:lvl1pPr>
          </a:lstStyle>
          <a:p>
            <a:r>
              <a:t>graphicnode theme</a:t>
            </a:r>
          </a:p>
        </p:txBody>
      </p:sp>
      <p:sp>
        <p:nvSpPr>
          <p:cNvPr id="17"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Photo - Vertical">
    <p:spTree>
      <p:nvGrpSpPr>
        <p:cNvPr id="1" name=""/>
        <p:cNvGrpSpPr/>
        <p:nvPr/>
      </p:nvGrpSpPr>
      <p:grpSpPr>
        <a:xfrm>
          <a:off x="0" y="0"/>
          <a:ext cx="0" cy="0"/>
          <a:chOff x="0" y="0"/>
          <a:chExt cx="0" cy="0"/>
        </a:xfrm>
      </p:grpSpPr>
      <p:sp>
        <p:nvSpPr>
          <p:cNvPr id="418" name="graphicnode theme"/>
          <p:cNvSpPr txBox="1">
            <a:spLocks noGrp="1"/>
          </p:cNvSpPr>
          <p:nvPr>
            <p:ph type="body" sz="quarter" idx="13"/>
          </p:nvPr>
        </p:nvSpPr>
        <p:spPr>
          <a:xfrm>
            <a:off x="982600" y="12519456"/>
            <a:ext cx="3036622" cy="460376"/>
          </a:xfrm>
          <a:prstGeom prst="rect">
            <a:avLst/>
          </a:prstGeom>
        </p:spPr>
        <p:txBody>
          <a:bodyPr wrap="none" lIns="71437" tIns="71437" rIns="71437" bIns="71437" anchor="ctr">
            <a:spAutoFit/>
          </a:bodyPr>
          <a:lstStyle>
            <a:lvl1pPr marL="0" indent="0" algn="ctr" defTabSz="821531">
              <a:lnSpc>
                <a:spcPct val="90000"/>
              </a:lnSpc>
              <a:spcBef>
                <a:spcPts val="0"/>
              </a:spcBef>
              <a:buSzTx/>
              <a:buFontTx/>
              <a:buNone/>
              <a:defRPr sz="1800" cap="all" spc="180">
                <a:solidFill>
                  <a:srgbClr val="FFFFFF"/>
                </a:solidFill>
                <a:latin typeface="+mn-lt"/>
                <a:ea typeface="+mn-ea"/>
                <a:cs typeface="+mn-cs"/>
                <a:sym typeface="Avenir Next Regular"/>
              </a:defRPr>
            </a:lvl1pPr>
          </a:lstStyle>
          <a:p>
            <a:r>
              <a:t>graphicnode theme</a:t>
            </a:r>
          </a:p>
        </p:txBody>
      </p:sp>
      <p:sp>
        <p:nvSpPr>
          <p:cNvPr id="419" name="Rectángulo"/>
          <p:cNvSpPr>
            <a:spLocks noGrp="1"/>
          </p:cNvSpPr>
          <p:nvPr>
            <p:ph type="body" sz="quarter" idx="14"/>
          </p:nvPr>
        </p:nvSpPr>
        <p:spPr>
          <a:xfrm>
            <a:off x="8292217" y="10212503"/>
            <a:ext cx="1417848" cy="948715"/>
          </a:xfrm>
          <a:prstGeom prst="rect">
            <a:avLst/>
          </a:prstGeom>
          <a:solidFill>
            <a:srgbClr val="9BBBC9"/>
          </a:solidFill>
        </p:spPr>
        <p:txBody>
          <a:bodyPr lIns="0" tIns="0" rIns="0" bIns="0">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420" name="Figura"/>
          <p:cNvSpPr>
            <a:spLocks noGrp="1"/>
          </p:cNvSpPr>
          <p:nvPr>
            <p:ph type="body" sz="quarter" idx="15"/>
          </p:nvPr>
        </p:nvSpPr>
        <p:spPr>
          <a:xfrm>
            <a:off x="8295665" y="9883140"/>
            <a:ext cx="1785804" cy="329366"/>
          </a:xfrm>
          <a:custGeom>
            <a:avLst/>
            <a:gdLst/>
            <a:ahLst/>
            <a:cxnLst>
              <a:cxn ang="0">
                <a:pos x="wd2" y="hd2"/>
              </a:cxn>
              <a:cxn ang="5400000">
                <a:pos x="wd2" y="hd2"/>
              </a:cxn>
              <a:cxn ang="10800000">
                <a:pos x="wd2" y="hd2"/>
              </a:cxn>
              <a:cxn ang="16200000">
                <a:pos x="wd2" y="hd2"/>
              </a:cxn>
            </a:cxnLst>
            <a:rect l="0" t="0" r="r" b="b"/>
            <a:pathLst>
              <a:path w="21600" h="21600" extrusionOk="0">
                <a:moveTo>
                  <a:pt x="4410" y="0"/>
                </a:moveTo>
                <a:lnTo>
                  <a:pt x="21600" y="0"/>
                </a:lnTo>
                <a:lnTo>
                  <a:pt x="17149" y="21600"/>
                </a:lnTo>
                <a:lnTo>
                  <a:pt x="0" y="21600"/>
                </a:lnTo>
                <a:lnTo>
                  <a:pt x="4410" y="0"/>
                </a:lnTo>
                <a:close/>
              </a:path>
            </a:pathLst>
          </a:custGeom>
          <a:solidFill>
            <a:srgbClr val="ABD0E2"/>
          </a:solidFill>
        </p:spPr>
        <p:txBody>
          <a:bodyPr lIns="28575" tIns="28575" rIns="28575" bIns="28575" anchor="ctr">
            <a:noAutofit/>
          </a:bodyPr>
          <a:lstStyle/>
          <a:p>
            <a:pPr marL="0" indent="0" algn="ctr" defTabSz="457200">
              <a:lnSpc>
                <a:spcPct val="100000"/>
              </a:lnSpc>
              <a:spcBef>
                <a:spcPts val="0"/>
              </a:spcBef>
              <a:buSzTx/>
              <a:buFontTx/>
              <a:buNone/>
              <a:defRPr sz="2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21" name="Figura"/>
          <p:cNvSpPr>
            <a:spLocks noGrp="1"/>
          </p:cNvSpPr>
          <p:nvPr>
            <p:ph type="body" sz="quarter" idx="16"/>
          </p:nvPr>
        </p:nvSpPr>
        <p:spPr>
          <a:xfrm>
            <a:off x="9709716" y="9884419"/>
            <a:ext cx="368158" cy="1277230"/>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5558"/>
                </a:lnTo>
                <a:lnTo>
                  <a:pt x="0" y="21600"/>
                </a:lnTo>
                <a:lnTo>
                  <a:pt x="21600" y="14508"/>
                </a:lnTo>
                <a:lnTo>
                  <a:pt x="21600" y="0"/>
                </a:lnTo>
                <a:close/>
              </a:path>
            </a:pathLst>
          </a:custGeom>
          <a:solidFill>
            <a:srgbClr val="88A6B5"/>
          </a:solidFill>
        </p:spPr>
        <p:txBody>
          <a:bodyPr lIns="0" tIns="0" rIns="0" bIns="0">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422" name="Rectángulo"/>
          <p:cNvSpPr>
            <a:spLocks noGrp="1"/>
          </p:cNvSpPr>
          <p:nvPr>
            <p:ph type="body" sz="quarter" idx="17"/>
          </p:nvPr>
        </p:nvSpPr>
        <p:spPr>
          <a:xfrm>
            <a:off x="8656048" y="6844795"/>
            <a:ext cx="1421826" cy="3038347"/>
          </a:xfrm>
          <a:prstGeom prst="rect">
            <a:avLst/>
          </a:prstGeom>
          <a:solidFill>
            <a:srgbClr val="9BBBC9"/>
          </a:solidFill>
        </p:spPr>
        <p:txBody>
          <a:bodyPr lIns="0" tIns="0" rIns="0" bIns="0">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423" name="Círculo"/>
          <p:cNvSpPr>
            <a:spLocks noGrp="1"/>
          </p:cNvSpPr>
          <p:nvPr>
            <p:ph type="body" sz="quarter" idx="18"/>
          </p:nvPr>
        </p:nvSpPr>
        <p:spPr>
          <a:xfrm>
            <a:off x="8656048" y="6133883"/>
            <a:ext cx="1421825" cy="1421825"/>
          </a:xfrm>
          <a:prstGeom prst="ellipse">
            <a:avLst/>
          </a:prstGeom>
          <a:solidFill>
            <a:srgbClr val="9BBBC9"/>
          </a:solidFill>
        </p:spPr>
        <p:txBody>
          <a:bodyPr lIns="0" tIns="0" rIns="0" bIns="0">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424" name="Círculo"/>
          <p:cNvSpPr>
            <a:spLocks noGrp="1"/>
          </p:cNvSpPr>
          <p:nvPr>
            <p:ph type="body" sz="quarter" idx="19"/>
          </p:nvPr>
        </p:nvSpPr>
        <p:spPr>
          <a:xfrm>
            <a:off x="8744303" y="6222138"/>
            <a:ext cx="1245315" cy="1245315"/>
          </a:xfrm>
          <a:prstGeom prst="ellipse">
            <a:avLst/>
          </a:prstGeom>
          <a:solidFill>
            <a:srgbClr val="DCE5EA"/>
          </a:solidFill>
        </p:spPr>
        <p:txBody>
          <a:bodyPr lIns="0" tIns="0" rIns="0" bIns="0">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425" name="Figura"/>
          <p:cNvSpPr>
            <a:spLocks noGrp="1"/>
          </p:cNvSpPr>
          <p:nvPr>
            <p:ph type="body" sz="quarter" idx="20"/>
          </p:nvPr>
        </p:nvSpPr>
        <p:spPr>
          <a:xfrm>
            <a:off x="9062105" y="6533336"/>
            <a:ext cx="609712" cy="609475"/>
          </a:xfrm>
          <a:custGeom>
            <a:avLst/>
            <a:gdLst/>
            <a:ahLst/>
            <a:cxnLst>
              <a:cxn ang="0">
                <a:pos x="wd2" y="hd2"/>
              </a:cxn>
              <a:cxn ang="5400000">
                <a:pos x="wd2" y="hd2"/>
              </a:cxn>
              <a:cxn ang="10800000">
                <a:pos x="wd2" y="hd2"/>
              </a:cxn>
              <a:cxn ang="16200000">
                <a:pos x="wd2" y="hd2"/>
              </a:cxn>
            </a:cxnLst>
            <a:rect l="0" t="0" r="r" b="b"/>
            <a:pathLst>
              <a:path w="21600" h="21600" extrusionOk="0">
                <a:moveTo>
                  <a:pt x="8689" y="3102"/>
                </a:moveTo>
                <a:cubicBezTo>
                  <a:pt x="10181" y="3102"/>
                  <a:pt x="11584" y="3680"/>
                  <a:pt x="12638" y="4729"/>
                </a:cubicBezTo>
                <a:cubicBezTo>
                  <a:pt x="13691" y="5775"/>
                  <a:pt x="14270" y="7167"/>
                  <a:pt x="14270" y="8646"/>
                </a:cubicBezTo>
                <a:cubicBezTo>
                  <a:pt x="14270" y="10126"/>
                  <a:pt x="13691" y="11517"/>
                  <a:pt x="12638" y="12563"/>
                </a:cubicBezTo>
                <a:cubicBezTo>
                  <a:pt x="11584" y="13612"/>
                  <a:pt x="10181" y="14190"/>
                  <a:pt x="8689" y="14190"/>
                </a:cubicBezTo>
                <a:cubicBezTo>
                  <a:pt x="7197" y="14190"/>
                  <a:pt x="5795" y="13612"/>
                  <a:pt x="4741" y="12563"/>
                </a:cubicBezTo>
                <a:cubicBezTo>
                  <a:pt x="3688" y="11517"/>
                  <a:pt x="3108" y="10125"/>
                  <a:pt x="3108" y="8646"/>
                </a:cubicBezTo>
                <a:cubicBezTo>
                  <a:pt x="3108" y="7166"/>
                  <a:pt x="3688" y="5775"/>
                  <a:pt x="4741" y="4729"/>
                </a:cubicBezTo>
                <a:cubicBezTo>
                  <a:pt x="5795" y="3680"/>
                  <a:pt x="7197" y="3102"/>
                  <a:pt x="8689" y="3102"/>
                </a:cubicBezTo>
                <a:close/>
                <a:moveTo>
                  <a:pt x="16149" y="13086"/>
                </a:moveTo>
                <a:cubicBezTo>
                  <a:pt x="16951" y="11758"/>
                  <a:pt x="17378" y="10235"/>
                  <a:pt x="17378" y="8646"/>
                </a:cubicBezTo>
                <a:cubicBezTo>
                  <a:pt x="17378" y="6336"/>
                  <a:pt x="16474" y="4164"/>
                  <a:pt x="14832" y="2531"/>
                </a:cubicBezTo>
                <a:cubicBezTo>
                  <a:pt x="13191" y="899"/>
                  <a:pt x="11009" y="0"/>
                  <a:pt x="8689" y="0"/>
                </a:cubicBezTo>
                <a:cubicBezTo>
                  <a:pt x="6370" y="0"/>
                  <a:pt x="4188" y="899"/>
                  <a:pt x="2547" y="2531"/>
                </a:cubicBezTo>
                <a:cubicBezTo>
                  <a:pt x="905" y="4164"/>
                  <a:pt x="0" y="6336"/>
                  <a:pt x="0" y="8646"/>
                </a:cubicBezTo>
                <a:cubicBezTo>
                  <a:pt x="0" y="10957"/>
                  <a:pt x="905" y="13128"/>
                  <a:pt x="2547" y="14762"/>
                </a:cubicBezTo>
                <a:cubicBezTo>
                  <a:pt x="4188" y="16393"/>
                  <a:pt x="6369" y="17292"/>
                  <a:pt x="8689" y="17292"/>
                </a:cubicBezTo>
                <a:cubicBezTo>
                  <a:pt x="8689" y="17292"/>
                  <a:pt x="8689" y="17292"/>
                  <a:pt x="8690" y="17292"/>
                </a:cubicBezTo>
                <a:cubicBezTo>
                  <a:pt x="10229" y="17292"/>
                  <a:pt x="11708" y="16896"/>
                  <a:pt x="13008" y="16152"/>
                </a:cubicBezTo>
                <a:lnTo>
                  <a:pt x="18487" y="21600"/>
                </a:lnTo>
                <a:lnTo>
                  <a:pt x="21600" y="18505"/>
                </a:lnTo>
                <a:cubicBezTo>
                  <a:pt x="21600" y="18505"/>
                  <a:pt x="16149" y="13086"/>
                  <a:pt x="16149" y="13086"/>
                </a:cubicBezTo>
                <a:close/>
              </a:path>
            </a:pathLst>
          </a:custGeom>
          <a:solidFill>
            <a:srgbClr val="9BBBC9"/>
          </a:solidFill>
        </p:spPr>
        <p:txBody>
          <a:bodyPr lIns="0" tIns="0" rIns="0" bIns="0" anchor="b">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426" name="54%"/>
          <p:cNvSpPr txBox="1">
            <a:spLocks noGrp="1"/>
          </p:cNvSpPr>
          <p:nvPr>
            <p:ph type="body" sz="quarter" idx="21"/>
          </p:nvPr>
        </p:nvSpPr>
        <p:spPr>
          <a:xfrm>
            <a:off x="8417232" y="10416985"/>
            <a:ext cx="1250157" cy="535783"/>
          </a:xfrm>
          <a:prstGeom prst="rect">
            <a:avLst/>
          </a:prstGeom>
        </p:spPr>
        <p:txBody>
          <a:bodyPr lIns="0" tIns="0" rIns="0" bIns="0" anchor="ctr">
            <a:noAutofit/>
          </a:bodyPr>
          <a:lstStyle>
            <a:lvl1pPr marL="0" indent="0" algn="ctr" defTabSz="821531">
              <a:lnSpc>
                <a:spcPct val="100000"/>
              </a:lnSpc>
              <a:spcBef>
                <a:spcPts val="0"/>
              </a:spcBef>
              <a:buSzTx/>
              <a:buFontTx/>
              <a:buNone/>
              <a:defRPr sz="3400" cap="all">
                <a:solidFill>
                  <a:srgbClr val="FFFFFF"/>
                </a:solidFill>
                <a:latin typeface="+mn-lt"/>
                <a:ea typeface="+mn-ea"/>
                <a:cs typeface="+mn-cs"/>
                <a:sym typeface="Avenir Next Regular"/>
              </a:defRPr>
            </a:lvl1pPr>
          </a:lstStyle>
          <a:p>
            <a:r>
              <a:t>54%</a:t>
            </a:r>
          </a:p>
        </p:txBody>
      </p:sp>
      <p:sp>
        <p:nvSpPr>
          <p:cNvPr id="427" name="Rectángulo"/>
          <p:cNvSpPr>
            <a:spLocks noGrp="1"/>
          </p:cNvSpPr>
          <p:nvPr>
            <p:ph type="body" sz="quarter" idx="22"/>
          </p:nvPr>
        </p:nvSpPr>
        <p:spPr>
          <a:xfrm>
            <a:off x="11547857" y="8281200"/>
            <a:ext cx="1421826" cy="1601942"/>
          </a:xfrm>
          <a:prstGeom prst="rect">
            <a:avLst/>
          </a:prstGeom>
          <a:solidFill>
            <a:srgbClr val="C6CDD6"/>
          </a:solidFill>
        </p:spPr>
        <p:txBody>
          <a:bodyPr lIns="0" tIns="0" rIns="0" bIns="0">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428" name="Círculo"/>
          <p:cNvSpPr>
            <a:spLocks noGrp="1"/>
          </p:cNvSpPr>
          <p:nvPr>
            <p:ph type="body" sz="quarter" idx="23"/>
          </p:nvPr>
        </p:nvSpPr>
        <p:spPr>
          <a:xfrm>
            <a:off x="11547857" y="7570288"/>
            <a:ext cx="1421824" cy="1421824"/>
          </a:xfrm>
          <a:prstGeom prst="ellipse">
            <a:avLst/>
          </a:prstGeom>
          <a:solidFill>
            <a:srgbClr val="C6CDD6"/>
          </a:solidFill>
        </p:spPr>
        <p:txBody>
          <a:bodyPr lIns="0" tIns="0" rIns="0" bIns="0">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429" name="Rectángulo"/>
          <p:cNvSpPr>
            <a:spLocks noGrp="1"/>
          </p:cNvSpPr>
          <p:nvPr>
            <p:ph type="body" sz="quarter" idx="24"/>
          </p:nvPr>
        </p:nvSpPr>
        <p:spPr>
          <a:xfrm>
            <a:off x="11184025" y="10212504"/>
            <a:ext cx="1417848" cy="948715"/>
          </a:xfrm>
          <a:prstGeom prst="rect">
            <a:avLst/>
          </a:prstGeom>
          <a:solidFill>
            <a:srgbClr val="C6CDD6"/>
          </a:solidFill>
        </p:spPr>
        <p:txBody>
          <a:bodyPr lIns="0" tIns="0" rIns="0" bIns="0">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430" name="Figura"/>
          <p:cNvSpPr>
            <a:spLocks noGrp="1"/>
          </p:cNvSpPr>
          <p:nvPr>
            <p:ph type="body" sz="quarter" idx="25"/>
          </p:nvPr>
        </p:nvSpPr>
        <p:spPr>
          <a:xfrm>
            <a:off x="11187474" y="9883141"/>
            <a:ext cx="1785804" cy="329366"/>
          </a:xfrm>
          <a:custGeom>
            <a:avLst/>
            <a:gdLst/>
            <a:ahLst/>
            <a:cxnLst>
              <a:cxn ang="0">
                <a:pos x="wd2" y="hd2"/>
              </a:cxn>
              <a:cxn ang="5400000">
                <a:pos x="wd2" y="hd2"/>
              </a:cxn>
              <a:cxn ang="10800000">
                <a:pos x="wd2" y="hd2"/>
              </a:cxn>
              <a:cxn ang="16200000">
                <a:pos x="wd2" y="hd2"/>
              </a:cxn>
            </a:cxnLst>
            <a:rect l="0" t="0" r="r" b="b"/>
            <a:pathLst>
              <a:path w="21600" h="21600" extrusionOk="0">
                <a:moveTo>
                  <a:pt x="4410" y="0"/>
                </a:moveTo>
                <a:lnTo>
                  <a:pt x="21600" y="0"/>
                </a:lnTo>
                <a:lnTo>
                  <a:pt x="17149" y="21600"/>
                </a:lnTo>
                <a:lnTo>
                  <a:pt x="0" y="21600"/>
                </a:lnTo>
                <a:lnTo>
                  <a:pt x="4410" y="0"/>
                </a:lnTo>
                <a:close/>
              </a:path>
            </a:pathLst>
          </a:custGeom>
          <a:solidFill>
            <a:srgbClr val="D0D9E8"/>
          </a:solidFill>
        </p:spPr>
        <p:txBody>
          <a:bodyPr lIns="28575" tIns="28575" rIns="28575" bIns="28575" anchor="ctr">
            <a:noAutofit/>
          </a:bodyPr>
          <a:lstStyle/>
          <a:p>
            <a:pPr marL="0" indent="0" algn="ctr" defTabSz="457200">
              <a:lnSpc>
                <a:spcPct val="100000"/>
              </a:lnSpc>
              <a:spcBef>
                <a:spcPts val="0"/>
              </a:spcBef>
              <a:buSzTx/>
              <a:buFontTx/>
              <a:buNone/>
              <a:defRPr sz="2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31" name="Figura"/>
          <p:cNvSpPr>
            <a:spLocks noGrp="1"/>
          </p:cNvSpPr>
          <p:nvPr>
            <p:ph type="body" sz="quarter" idx="26"/>
          </p:nvPr>
        </p:nvSpPr>
        <p:spPr>
          <a:xfrm>
            <a:off x="12601525" y="9884420"/>
            <a:ext cx="368158" cy="127722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5558"/>
                </a:lnTo>
                <a:lnTo>
                  <a:pt x="0" y="21600"/>
                </a:lnTo>
                <a:lnTo>
                  <a:pt x="21600" y="14508"/>
                </a:lnTo>
                <a:lnTo>
                  <a:pt x="21600" y="0"/>
                </a:lnTo>
                <a:close/>
              </a:path>
            </a:pathLst>
          </a:custGeom>
          <a:solidFill>
            <a:srgbClr val="B0B8C5"/>
          </a:solidFill>
        </p:spPr>
        <p:txBody>
          <a:bodyPr lIns="0" tIns="0" rIns="0" bIns="0">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432" name="Círculo"/>
          <p:cNvSpPr>
            <a:spLocks noGrp="1"/>
          </p:cNvSpPr>
          <p:nvPr>
            <p:ph type="body" sz="quarter" idx="27"/>
          </p:nvPr>
        </p:nvSpPr>
        <p:spPr>
          <a:xfrm>
            <a:off x="11636111" y="7658543"/>
            <a:ext cx="1245315" cy="1245315"/>
          </a:xfrm>
          <a:prstGeom prst="ellipse">
            <a:avLst/>
          </a:prstGeom>
          <a:solidFill>
            <a:srgbClr val="DCE5EA"/>
          </a:solidFill>
        </p:spPr>
        <p:txBody>
          <a:bodyPr lIns="0" tIns="0" rIns="0" bIns="0">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433" name="Figura"/>
          <p:cNvSpPr>
            <a:spLocks noGrp="1"/>
          </p:cNvSpPr>
          <p:nvPr>
            <p:ph type="body" sz="quarter" idx="28"/>
          </p:nvPr>
        </p:nvSpPr>
        <p:spPr>
          <a:xfrm>
            <a:off x="11999036" y="7895790"/>
            <a:ext cx="519467" cy="685925"/>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rgbClr val="C6CDD6"/>
          </a:solidFill>
        </p:spPr>
        <p:txBody>
          <a:bodyPr lIns="0" tIns="0" rIns="0" bIns="0" anchor="b">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434" name="26%"/>
          <p:cNvSpPr txBox="1">
            <a:spLocks noGrp="1"/>
          </p:cNvSpPr>
          <p:nvPr>
            <p:ph type="body" sz="quarter" idx="29"/>
          </p:nvPr>
        </p:nvSpPr>
        <p:spPr>
          <a:xfrm>
            <a:off x="11309041" y="10416985"/>
            <a:ext cx="1250157" cy="535783"/>
          </a:xfrm>
          <a:prstGeom prst="rect">
            <a:avLst/>
          </a:prstGeom>
        </p:spPr>
        <p:txBody>
          <a:bodyPr lIns="0" tIns="0" rIns="0" bIns="0" anchor="ctr">
            <a:noAutofit/>
          </a:bodyPr>
          <a:lstStyle>
            <a:lvl1pPr marL="0" indent="0" algn="ctr" defTabSz="821531">
              <a:lnSpc>
                <a:spcPct val="100000"/>
              </a:lnSpc>
              <a:spcBef>
                <a:spcPts val="0"/>
              </a:spcBef>
              <a:buSzTx/>
              <a:buFontTx/>
              <a:buNone/>
              <a:defRPr sz="3400" cap="all">
                <a:solidFill>
                  <a:srgbClr val="FFFFFF"/>
                </a:solidFill>
                <a:latin typeface="+mn-lt"/>
                <a:ea typeface="+mn-ea"/>
                <a:cs typeface="+mn-cs"/>
                <a:sym typeface="Avenir Next Regular"/>
              </a:defRPr>
            </a:lvl1pPr>
          </a:lstStyle>
          <a:p>
            <a:r>
              <a:t>26%</a:t>
            </a:r>
          </a:p>
        </p:txBody>
      </p:sp>
      <p:sp>
        <p:nvSpPr>
          <p:cNvPr id="435" name="Rectángulo"/>
          <p:cNvSpPr>
            <a:spLocks noGrp="1"/>
          </p:cNvSpPr>
          <p:nvPr>
            <p:ph type="body" sz="quarter" idx="30"/>
          </p:nvPr>
        </p:nvSpPr>
        <p:spPr>
          <a:xfrm>
            <a:off x="14387996" y="4710290"/>
            <a:ext cx="1421826" cy="5172852"/>
          </a:xfrm>
          <a:prstGeom prst="rect">
            <a:avLst/>
          </a:prstGeom>
          <a:solidFill>
            <a:srgbClr val="8DA1BB"/>
          </a:solidFill>
        </p:spPr>
        <p:txBody>
          <a:bodyPr lIns="0" tIns="0" rIns="0" bIns="0">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436" name="Círculo"/>
          <p:cNvSpPr>
            <a:spLocks noGrp="1"/>
          </p:cNvSpPr>
          <p:nvPr>
            <p:ph type="body" sz="quarter" idx="31"/>
          </p:nvPr>
        </p:nvSpPr>
        <p:spPr>
          <a:xfrm>
            <a:off x="14387996" y="3999378"/>
            <a:ext cx="1421824" cy="1421825"/>
          </a:xfrm>
          <a:prstGeom prst="ellipse">
            <a:avLst/>
          </a:prstGeom>
          <a:solidFill>
            <a:srgbClr val="8DA1BB"/>
          </a:solidFill>
        </p:spPr>
        <p:txBody>
          <a:bodyPr lIns="0" tIns="0" rIns="0" bIns="0">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437" name="Rectángulo"/>
          <p:cNvSpPr>
            <a:spLocks noGrp="1"/>
          </p:cNvSpPr>
          <p:nvPr>
            <p:ph type="body" sz="quarter" idx="32"/>
          </p:nvPr>
        </p:nvSpPr>
        <p:spPr>
          <a:xfrm>
            <a:off x="14024165" y="10212504"/>
            <a:ext cx="1417848" cy="948715"/>
          </a:xfrm>
          <a:prstGeom prst="rect">
            <a:avLst/>
          </a:prstGeom>
          <a:solidFill>
            <a:srgbClr val="8DA1BB"/>
          </a:solidFill>
        </p:spPr>
        <p:txBody>
          <a:bodyPr lIns="0" tIns="0" rIns="0" bIns="0">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438" name="Figura"/>
          <p:cNvSpPr>
            <a:spLocks noGrp="1"/>
          </p:cNvSpPr>
          <p:nvPr>
            <p:ph type="body" sz="quarter" idx="33"/>
          </p:nvPr>
        </p:nvSpPr>
        <p:spPr>
          <a:xfrm>
            <a:off x="14027615" y="9883141"/>
            <a:ext cx="1785803" cy="329366"/>
          </a:xfrm>
          <a:custGeom>
            <a:avLst/>
            <a:gdLst/>
            <a:ahLst/>
            <a:cxnLst>
              <a:cxn ang="0">
                <a:pos x="wd2" y="hd2"/>
              </a:cxn>
              <a:cxn ang="5400000">
                <a:pos x="wd2" y="hd2"/>
              </a:cxn>
              <a:cxn ang="10800000">
                <a:pos x="wd2" y="hd2"/>
              </a:cxn>
              <a:cxn ang="16200000">
                <a:pos x="wd2" y="hd2"/>
              </a:cxn>
            </a:cxnLst>
            <a:rect l="0" t="0" r="r" b="b"/>
            <a:pathLst>
              <a:path w="21600" h="21600" extrusionOk="0">
                <a:moveTo>
                  <a:pt x="4410" y="0"/>
                </a:moveTo>
                <a:lnTo>
                  <a:pt x="21600" y="0"/>
                </a:lnTo>
                <a:lnTo>
                  <a:pt x="17149" y="21600"/>
                </a:lnTo>
                <a:lnTo>
                  <a:pt x="0" y="21600"/>
                </a:lnTo>
                <a:lnTo>
                  <a:pt x="4410" y="0"/>
                </a:lnTo>
                <a:close/>
              </a:path>
            </a:pathLst>
          </a:custGeom>
          <a:solidFill>
            <a:srgbClr val="99AECD"/>
          </a:solidFill>
        </p:spPr>
        <p:txBody>
          <a:bodyPr lIns="28575" tIns="28575" rIns="28575" bIns="28575"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439" name="Figura"/>
          <p:cNvSpPr>
            <a:spLocks noGrp="1"/>
          </p:cNvSpPr>
          <p:nvPr>
            <p:ph type="body" sz="quarter" idx="34"/>
          </p:nvPr>
        </p:nvSpPr>
        <p:spPr>
          <a:xfrm>
            <a:off x="15441665" y="9884420"/>
            <a:ext cx="368158" cy="1277229"/>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5558"/>
                </a:lnTo>
                <a:lnTo>
                  <a:pt x="0" y="21600"/>
                </a:lnTo>
                <a:lnTo>
                  <a:pt x="21600" y="14508"/>
                </a:lnTo>
                <a:lnTo>
                  <a:pt x="21600" y="0"/>
                </a:lnTo>
                <a:close/>
              </a:path>
            </a:pathLst>
          </a:custGeom>
          <a:solidFill>
            <a:srgbClr val="7788A0"/>
          </a:solidFill>
        </p:spPr>
        <p:txBody>
          <a:bodyPr lIns="0" tIns="0" rIns="0" bIns="0">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440" name="Círculo"/>
          <p:cNvSpPr>
            <a:spLocks noGrp="1"/>
          </p:cNvSpPr>
          <p:nvPr>
            <p:ph type="body" sz="quarter" idx="35"/>
          </p:nvPr>
        </p:nvSpPr>
        <p:spPr>
          <a:xfrm>
            <a:off x="14476251" y="4087633"/>
            <a:ext cx="1245315" cy="1245315"/>
          </a:xfrm>
          <a:prstGeom prst="ellipse">
            <a:avLst/>
          </a:prstGeom>
          <a:solidFill>
            <a:srgbClr val="DCE5EA"/>
          </a:solidFill>
        </p:spPr>
        <p:txBody>
          <a:bodyPr lIns="0" tIns="0" rIns="0" bIns="0">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441" name="Figura"/>
          <p:cNvSpPr>
            <a:spLocks noGrp="1"/>
          </p:cNvSpPr>
          <p:nvPr>
            <p:ph type="body" sz="quarter" idx="36"/>
          </p:nvPr>
        </p:nvSpPr>
        <p:spPr>
          <a:xfrm>
            <a:off x="14786325" y="4390192"/>
            <a:ext cx="589449" cy="609711"/>
          </a:xfrm>
          <a:custGeom>
            <a:avLst/>
            <a:gdLst/>
            <a:ahLst/>
            <a:cxnLst>
              <a:cxn ang="0">
                <a:pos x="wd2" y="hd2"/>
              </a:cxn>
              <a:cxn ang="5400000">
                <a:pos x="wd2" y="hd2"/>
              </a:cxn>
              <a:cxn ang="10800000">
                <a:pos x="wd2" y="hd2"/>
              </a:cxn>
              <a:cxn ang="16200000">
                <a:pos x="wd2" y="hd2"/>
              </a:cxn>
            </a:cxnLst>
            <a:rect l="0" t="0" r="r" b="b"/>
            <a:pathLst>
              <a:path w="21600" h="21600" extrusionOk="0">
                <a:moveTo>
                  <a:pt x="3645" y="0"/>
                </a:moveTo>
                <a:cubicBezTo>
                  <a:pt x="2654" y="0"/>
                  <a:pt x="1839" y="771"/>
                  <a:pt x="1839" y="1729"/>
                </a:cubicBezTo>
                <a:cubicBezTo>
                  <a:pt x="1839" y="2688"/>
                  <a:pt x="2654" y="3459"/>
                  <a:pt x="3645" y="3459"/>
                </a:cubicBezTo>
                <a:cubicBezTo>
                  <a:pt x="4636" y="3459"/>
                  <a:pt x="5434" y="2688"/>
                  <a:pt x="5434" y="1729"/>
                </a:cubicBezTo>
                <a:cubicBezTo>
                  <a:pt x="5434" y="771"/>
                  <a:pt x="4636" y="0"/>
                  <a:pt x="3645" y="0"/>
                </a:cubicBezTo>
                <a:close/>
                <a:moveTo>
                  <a:pt x="17955" y="0"/>
                </a:moveTo>
                <a:cubicBezTo>
                  <a:pt x="16964" y="0"/>
                  <a:pt x="16166" y="771"/>
                  <a:pt x="16166" y="1729"/>
                </a:cubicBezTo>
                <a:cubicBezTo>
                  <a:pt x="16166" y="2688"/>
                  <a:pt x="16964" y="3459"/>
                  <a:pt x="17955" y="3459"/>
                </a:cubicBezTo>
                <a:cubicBezTo>
                  <a:pt x="18946" y="3459"/>
                  <a:pt x="19761" y="2688"/>
                  <a:pt x="19761" y="1729"/>
                </a:cubicBezTo>
                <a:cubicBezTo>
                  <a:pt x="19761" y="771"/>
                  <a:pt x="18946" y="0"/>
                  <a:pt x="17955" y="0"/>
                </a:cubicBezTo>
                <a:close/>
                <a:moveTo>
                  <a:pt x="10614" y="3703"/>
                </a:moveTo>
                <a:cubicBezTo>
                  <a:pt x="9623" y="3703"/>
                  <a:pt x="8809" y="4474"/>
                  <a:pt x="8809" y="5433"/>
                </a:cubicBezTo>
                <a:cubicBezTo>
                  <a:pt x="8809" y="6391"/>
                  <a:pt x="9623" y="7178"/>
                  <a:pt x="10614" y="7178"/>
                </a:cubicBezTo>
                <a:cubicBezTo>
                  <a:pt x="11605" y="7178"/>
                  <a:pt x="12403" y="6391"/>
                  <a:pt x="12403" y="5433"/>
                </a:cubicBezTo>
                <a:cubicBezTo>
                  <a:pt x="12403" y="4474"/>
                  <a:pt x="11605" y="3703"/>
                  <a:pt x="10614" y="3703"/>
                </a:cubicBezTo>
                <a:close/>
                <a:moveTo>
                  <a:pt x="1131" y="4356"/>
                </a:moveTo>
                <a:cubicBezTo>
                  <a:pt x="510" y="4356"/>
                  <a:pt x="0" y="4833"/>
                  <a:pt x="0" y="5433"/>
                </a:cubicBezTo>
                <a:lnTo>
                  <a:pt x="0" y="7570"/>
                </a:lnTo>
                <a:lnTo>
                  <a:pt x="0" y="9772"/>
                </a:lnTo>
                <a:cubicBezTo>
                  <a:pt x="0" y="10372"/>
                  <a:pt x="510" y="10849"/>
                  <a:pt x="1131" y="10849"/>
                </a:cubicBezTo>
                <a:cubicBezTo>
                  <a:pt x="1225" y="10849"/>
                  <a:pt x="1313" y="10837"/>
                  <a:pt x="1401" y="10816"/>
                </a:cubicBezTo>
                <a:lnTo>
                  <a:pt x="1401" y="16804"/>
                </a:lnTo>
                <a:cubicBezTo>
                  <a:pt x="1401" y="17404"/>
                  <a:pt x="1894" y="17880"/>
                  <a:pt x="2514" y="17880"/>
                </a:cubicBezTo>
                <a:cubicBezTo>
                  <a:pt x="3135" y="17880"/>
                  <a:pt x="3645" y="17403"/>
                  <a:pt x="3645" y="16804"/>
                </a:cubicBezTo>
                <a:cubicBezTo>
                  <a:pt x="3645" y="17403"/>
                  <a:pt x="4138" y="17880"/>
                  <a:pt x="4759" y="17880"/>
                </a:cubicBezTo>
                <a:cubicBezTo>
                  <a:pt x="5379" y="17880"/>
                  <a:pt x="5889" y="17403"/>
                  <a:pt x="5889" y="16804"/>
                </a:cubicBezTo>
                <a:cubicBezTo>
                  <a:pt x="5889" y="16804"/>
                  <a:pt x="5889" y="9103"/>
                  <a:pt x="5889" y="9103"/>
                </a:cubicBezTo>
                <a:cubicBezTo>
                  <a:pt x="5889" y="8235"/>
                  <a:pt x="6472" y="7480"/>
                  <a:pt x="7290" y="7162"/>
                </a:cubicBezTo>
                <a:lnTo>
                  <a:pt x="7290" y="5433"/>
                </a:lnTo>
                <a:cubicBezTo>
                  <a:pt x="7290" y="4833"/>
                  <a:pt x="6780" y="4356"/>
                  <a:pt x="6159" y="4356"/>
                </a:cubicBezTo>
                <a:cubicBezTo>
                  <a:pt x="6074" y="4356"/>
                  <a:pt x="5982" y="4356"/>
                  <a:pt x="5889" y="4356"/>
                </a:cubicBezTo>
                <a:lnTo>
                  <a:pt x="5029" y="4356"/>
                </a:lnTo>
                <a:lnTo>
                  <a:pt x="2244" y="4356"/>
                </a:lnTo>
                <a:lnTo>
                  <a:pt x="1164" y="4356"/>
                </a:lnTo>
                <a:cubicBezTo>
                  <a:pt x="1150" y="4356"/>
                  <a:pt x="1145" y="4356"/>
                  <a:pt x="1131" y="4356"/>
                </a:cubicBezTo>
                <a:close/>
                <a:moveTo>
                  <a:pt x="15441" y="4356"/>
                </a:moveTo>
                <a:cubicBezTo>
                  <a:pt x="14820" y="4356"/>
                  <a:pt x="14327" y="4833"/>
                  <a:pt x="14327" y="5433"/>
                </a:cubicBezTo>
                <a:lnTo>
                  <a:pt x="14327" y="7162"/>
                </a:lnTo>
                <a:cubicBezTo>
                  <a:pt x="15145" y="7480"/>
                  <a:pt x="15711" y="8235"/>
                  <a:pt x="15711" y="9103"/>
                </a:cubicBezTo>
                <a:lnTo>
                  <a:pt x="15711" y="16804"/>
                </a:lnTo>
                <a:cubicBezTo>
                  <a:pt x="15711" y="17404"/>
                  <a:pt x="16221" y="17880"/>
                  <a:pt x="16841" y="17880"/>
                </a:cubicBezTo>
                <a:cubicBezTo>
                  <a:pt x="17461" y="17880"/>
                  <a:pt x="17955" y="17403"/>
                  <a:pt x="17955" y="16804"/>
                </a:cubicBezTo>
                <a:cubicBezTo>
                  <a:pt x="17955" y="17403"/>
                  <a:pt x="18465" y="17880"/>
                  <a:pt x="19086" y="17880"/>
                </a:cubicBezTo>
                <a:cubicBezTo>
                  <a:pt x="19706" y="17880"/>
                  <a:pt x="20216" y="17403"/>
                  <a:pt x="20216" y="16804"/>
                </a:cubicBezTo>
                <a:lnTo>
                  <a:pt x="20216" y="10816"/>
                </a:lnTo>
                <a:cubicBezTo>
                  <a:pt x="20303" y="10837"/>
                  <a:pt x="20392" y="10849"/>
                  <a:pt x="20486" y="10849"/>
                </a:cubicBezTo>
                <a:cubicBezTo>
                  <a:pt x="21106" y="10849"/>
                  <a:pt x="21600" y="10372"/>
                  <a:pt x="21600" y="9772"/>
                </a:cubicBezTo>
                <a:lnTo>
                  <a:pt x="21600" y="7570"/>
                </a:lnTo>
                <a:cubicBezTo>
                  <a:pt x="21600" y="7570"/>
                  <a:pt x="21600" y="5433"/>
                  <a:pt x="21600" y="5433"/>
                </a:cubicBezTo>
                <a:cubicBezTo>
                  <a:pt x="21600" y="4833"/>
                  <a:pt x="21106" y="4356"/>
                  <a:pt x="20486" y="4356"/>
                </a:cubicBezTo>
                <a:cubicBezTo>
                  <a:pt x="20400" y="4356"/>
                  <a:pt x="20309" y="4356"/>
                  <a:pt x="20216" y="4356"/>
                </a:cubicBezTo>
                <a:lnTo>
                  <a:pt x="19356" y="4356"/>
                </a:lnTo>
                <a:lnTo>
                  <a:pt x="16571" y="4356"/>
                </a:lnTo>
                <a:lnTo>
                  <a:pt x="15491" y="4356"/>
                </a:lnTo>
                <a:cubicBezTo>
                  <a:pt x="15477" y="4356"/>
                  <a:pt x="15455" y="4356"/>
                  <a:pt x="15441" y="4356"/>
                </a:cubicBezTo>
                <a:close/>
                <a:moveTo>
                  <a:pt x="8100" y="8059"/>
                </a:moveTo>
                <a:cubicBezTo>
                  <a:pt x="7480" y="8059"/>
                  <a:pt x="6969" y="8536"/>
                  <a:pt x="6969" y="9136"/>
                </a:cubicBezTo>
                <a:lnTo>
                  <a:pt x="6969" y="11273"/>
                </a:lnTo>
                <a:lnTo>
                  <a:pt x="6969" y="13476"/>
                </a:lnTo>
                <a:cubicBezTo>
                  <a:pt x="6969" y="14075"/>
                  <a:pt x="7480" y="14552"/>
                  <a:pt x="8100" y="14552"/>
                </a:cubicBezTo>
                <a:cubicBezTo>
                  <a:pt x="8194" y="14552"/>
                  <a:pt x="8283" y="14541"/>
                  <a:pt x="8370" y="14520"/>
                </a:cubicBezTo>
                <a:lnTo>
                  <a:pt x="8370" y="20507"/>
                </a:lnTo>
                <a:cubicBezTo>
                  <a:pt x="8370" y="21107"/>
                  <a:pt x="8863" y="21600"/>
                  <a:pt x="9484" y="21600"/>
                </a:cubicBezTo>
                <a:cubicBezTo>
                  <a:pt x="10104" y="21600"/>
                  <a:pt x="10614" y="21107"/>
                  <a:pt x="10614" y="20507"/>
                </a:cubicBezTo>
                <a:cubicBezTo>
                  <a:pt x="10615" y="21107"/>
                  <a:pt x="11108" y="21600"/>
                  <a:pt x="11728" y="21600"/>
                </a:cubicBezTo>
                <a:cubicBezTo>
                  <a:pt x="12348" y="21600"/>
                  <a:pt x="12859" y="21107"/>
                  <a:pt x="12859" y="20507"/>
                </a:cubicBezTo>
                <a:lnTo>
                  <a:pt x="12859" y="14520"/>
                </a:lnTo>
                <a:cubicBezTo>
                  <a:pt x="12946" y="14541"/>
                  <a:pt x="13035" y="14552"/>
                  <a:pt x="13129" y="14552"/>
                </a:cubicBezTo>
                <a:cubicBezTo>
                  <a:pt x="13749" y="14552"/>
                  <a:pt x="14242" y="14075"/>
                  <a:pt x="14242" y="13476"/>
                </a:cubicBezTo>
                <a:lnTo>
                  <a:pt x="14242" y="11273"/>
                </a:lnTo>
                <a:cubicBezTo>
                  <a:pt x="14242" y="11273"/>
                  <a:pt x="14242" y="9136"/>
                  <a:pt x="14242" y="9136"/>
                </a:cubicBezTo>
                <a:cubicBezTo>
                  <a:pt x="14242" y="8536"/>
                  <a:pt x="13749" y="8059"/>
                  <a:pt x="13129" y="8059"/>
                </a:cubicBezTo>
                <a:cubicBezTo>
                  <a:pt x="13043" y="8059"/>
                  <a:pt x="12952" y="8059"/>
                  <a:pt x="12859" y="8059"/>
                </a:cubicBezTo>
                <a:lnTo>
                  <a:pt x="11998" y="8059"/>
                </a:lnTo>
                <a:lnTo>
                  <a:pt x="9214" y="8059"/>
                </a:lnTo>
                <a:lnTo>
                  <a:pt x="8134" y="8059"/>
                </a:lnTo>
                <a:cubicBezTo>
                  <a:pt x="8119" y="8059"/>
                  <a:pt x="8115" y="8059"/>
                  <a:pt x="8100" y="8059"/>
                </a:cubicBezTo>
                <a:close/>
              </a:path>
            </a:pathLst>
          </a:custGeom>
          <a:solidFill>
            <a:srgbClr val="8DA1BB"/>
          </a:solidFill>
        </p:spPr>
        <p:txBody>
          <a:bodyPr lIns="53578" tIns="53578" rIns="53578" bIns="53578" anchor="b">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442" name="97%"/>
          <p:cNvSpPr txBox="1">
            <a:spLocks noGrp="1"/>
          </p:cNvSpPr>
          <p:nvPr>
            <p:ph type="body" sz="quarter" idx="37"/>
          </p:nvPr>
        </p:nvSpPr>
        <p:spPr>
          <a:xfrm>
            <a:off x="14149181" y="10416985"/>
            <a:ext cx="1250157" cy="535783"/>
          </a:xfrm>
          <a:prstGeom prst="rect">
            <a:avLst/>
          </a:prstGeom>
        </p:spPr>
        <p:txBody>
          <a:bodyPr lIns="0" tIns="0" rIns="0" bIns="0" anchor="ctr">
            <a:noAutofit/>
          </a:bodyPr>
          <a:lstStyle>
            <a:lvl1pPr marL="0" indent="0" algn="ctr" defTabSz="821531">
              <a:lnSpc>
                <a:spcPct val="100000"/>
              </a:lnSpc>
              <a:spcBef>
                <a:spcPts val="0"/>
              </a:spcBef>
              <a:buSzTx/>
              <a:buFontTx/>
              <a:buNone/>
              <a:defRPr sz="3400" cap="all">
                <a:solidFill>
                  <a:srgbClr val="FFFFFF"/>
                </a:solidFill>
                <a:latin typeface="+mn-lt"/>
                <a:ea typeface="+mn-ea"/>
                <a:cs typeface="+mn-cs"/>
                <a:sym typeface="Avenir Next Regular"/>
              </a:defRPr>
            </a:lvl1pPr>
          </a:lstStyle>
          <a:p>
            <a:r>
              <a:t>97%</a:t>
            </a:r>
          </a:p>
        </p:txBody>
      </p:sp>
      <p:sp>
        <p:nvSpPr>
          <p:cNvPr id="443" name="Integer posuere erat a ante dapibus elit  posuere velit aliquet."/>
          <p:cNvSpPr txBox="1">
            <a:spLocks noGrp="1"/>
          </p:cNvSpPr>
          <p:nvPr>
            <p:ph type="body" sz="quarter" idx="38"/>
          </p:nvPr>
        </p:nvSpPr>
        <p:spPr>
          <a:xfrm>
            <a:off x="10897015" y="6245048"/>
            <a:ext cx="2678907" cy="1155678"/>
          </a:xfrm>
          <a:prstGeom prst="rect">
            <a:avLst/>
          </a:prstGeom>
        </p:spPr>
        <p:txBody>
          <a:bodyPr lIns="0" tIns="0" rIns="0" bIns="0">
            <a:noAutofit/>
          </a:bodyPr>
          <a:lstStyle>
            <a:lvl1pPr marL="0" indent="0" algn="ctr" defTabSz="821531">
              <a:lnSpc>
                <a:spcPct val="100000"/>
              </a:lnSpc>
              <a:spcBef>
                <a:spcPts val="1400"/>
              </a:spcBef>
              <a:buSzTx/>
              <a:buFontTx/>
              <a:buNone/>
              <a:defRPr sz="1800">
                <a:solidFill>
                  <a:srgbClr val="4D4D4D"/>
                </a:solidFill>
                <a:latin typeface="+mn-lt"/>
                <a:ea typeface="+mn-ea"/>
                <a:cs typeface="+mn-cs"/>
                <a:sym typeface="Avenir Next Regular"/>
              </a:defRPr>
            </a:lvl1pPr>
          </a:lstStyle>
          <a:p>
            <a:r>
              <a:t>Integer posuere erat a ante dapibus elit  posuere velit aliquet.</a:t>
            </a:r>
          </a:p>
        </p:txBody>
      </p:sp>
      <p:sp>
        <p:nvSpPr>
          <p:cNvPr id="444" name="Euismod Sit"/>
          <p:cNvSpPr txBox="1">
            <a:spLocks noGrp="1"/>
          </p:cNvSpPr>
          <p:nvPr>
            <p:ph type="body" sz="quarter" idx="39"/>
          </p:nvPr>
        </p:nvSpPr>
        <p:spPr>
          <a:xfrm>
            <a:off x="10897015" y="5657781"/>
            <a:ext cx="2678907" cy="535783"/>
          </a:xfrm>
          <a:prstGeom prst="rect">
            <a:avLst/>
          </a:prstGeom>
        </p:spPr>
        <p:txBody>
          <a:bodyPr lIns="0" tIns="0" rIns="0" bIns="0">
            <a:noAutofit/>
          </a:bodyPr>
          <a:lstStyle>
            <a:lvl1pPr marL="0" indent="0" algn="ctr" defTabSz="642937">
              <a:lnSpc>
                <a:spcPct val="100000"/>
              </a:lnSpc>
              <a:spcBef>
                <a:spcPts val="7700"/>
              </a:spcBef>
              <a:buSzTx/>
              <a:buFontTx/>
              <a:buNone/>
              <a:defRPr sz="2800" cap="all">
                <a:solidFill>
                  <a:srgbClr val="161A1D"/>
                </a:solidFill>
                <a:latin typeface="+mn-lt"/>
                <a:ea typeface="+mn-ea"/>
                <a:cs typeface="+mn-cs"/>
                <a:sym typeface="Avenir Next Regular"/>
              </a:defRPr>
            </a:lvl1pPr>
          </a:lstStyle>
          <a:p>
            <a:r>
              <a:t>Euismod Sit</a:t>
            </a:r>
          </a:p>
        </p:txBody>
      </p:sp>
      <p:sp>
        <p:nvSpPr>
          <p:cNvPr id="445" name="Integer posuere erat a ante vel eu rutrum leo porta sem."/>
          <p:cNvSpPr txBox="1">
            <a:spLocks noGrp="1"/>
          </p:cNvSpPr>
          <p:nvPr>
            <p:ph type="body" sz="quarter" idx="40"/>
          </p:nvPr>
        </p:nvSpPr>
        <p:spPr>
          <a:xfrm>
            <a:off x="5613311" y="6529253"/>
            <a:ext cx="2678907" cy="1155678"/>
          </a:xfrm>
          <a:prstGeom prst="rect">
            <a:avLst/>
          </a:prstGeom>
        </p:spPr>
        <p:txBody>
          <a:bodyPr lIns="0" tIns="0" rIns="0" bIns="0">
            <a:noAutofit/>
          </a:bodyPr>
          <a:lstStyle>
            <a:lvl1pPr marL="0" indent="0" algn="r" defTabSz="821531">
              <a:lnSpc>
                <a:spcPct val="100000"/>
              </a:lnSpc>
              <a:spcBef>
                <a:spcPts val="1400"/>
              </a:spcBef>
              <a:buSzTx/>
              <a:buFontTx/>
              <a:buNone/>
              <a:defRPr sz="1800">
                <a:solidFill>
                  <a:srgbClr val="4D4D4D"/>
                </a:solidFill>
                <a:latin typeface="+mn-lt"/>
                <a:ea typeface="+mn-ea"/>
                <a:cs typeface="+mn-cs"/>
                <a:sym typeface="Avenir Next Regular"/>
              </a:defRPr>
            </a:lvl1pPr>
          </a:lstStyle>
          <a:p>
            <a:r>
              <a:t>Integer posuere erat a ante vel eu rutrum leo porta sem.</a:t>
            </a:r>
          </a:p>
        </p:txBody>
      </p:sp>
      <p:sp>
        <p:nvSpPr>
          <p:cNvPr id="446" name="Lorem Purus"/>
          <p:cNvSpPr txBox="1">
            <a:spLocks noGrp="1"/>
          </p:cNvSpPr>
          <p:nvPr>
            <p:ph type="body" sz="quarter" idx="41"/>
          </p:nvPr>
        </p:nvSpPr>
        <p:spPr>
          <a:xfrm>
            <a:off x="5613311" y="5941986"/>
            <a:ext cx="2678907" cy="535783"/>
          </a:xfrm>
          <a:prstGeom prst="rect">
            <a:avLst/>
          </a:prstGeom>
        </p:spPr>
        <p:txBody>
          <a:bodyPr lIns="0" tIns="0" rIns="0" bIns="0">
            <a:noAutofit/>
          </a:bodyPr>
          <a:lstStyle>
            <a:lvl1pPr marL="0" indent="0" algn="r" defTabSz="642937">
              <a:lnSpc>
                <a:spcPct val="100000"/>
              </a:lnSpc>
              <a:spcBef>
                <a:spcPts val="7700"/>
              </a:spcBef>
              <a:buSzTx/>
              <a:buFontTx/>
              <a:buNone/>
              <a:defRPr sz="2800" cap="all">
                <a:solidFill>
                  <a:srgbClr val="161A1D"/>
                </a:solidFill>
                <a:latin typeface="+mn-lt"/>
                <a:ea typeface="+mn-ea"/>
                <a:cs typeface="+mn-cs"/>
                <a:sym typeface="Avenir Next Regular"/>
              </a:defRPr>
            </a:lvl1pPr>
          </a:lstStyle>
          <a:p>
            <a:r>
              <a:t>Lorem Purus</a:t>
            </a:r>
          </a:p>
        </p:txBody>
      </p:sp>
      <p:sp>
        <p:nvSpPr>
          <p:cNvPr id="447" name="Cras mattis lorem et consectetur purus sit amet fermentum."/>
          <p:cNvSpPr txBox="1">
            <a:spLocks noGrp="1"/>
          </p:cNvSpPr>
          <p:nvPr>
            <p:ph type="body" sz="quarter" idx="42"/>
          </p:nvPr>
        </p:nvSpPr>
        <p:spPr>
          <a:xfrm>
            <a:off x="16091782" y="4390192"/>
            <a:ext cx="2678907" cy="1155677"/>
          </a:xfrm>
          <a:prstGeom prst="rect">
            <a:avLst/>
          </a:prstGeom>
        </p:spPr>
        <p:txBody>
          <a:bodyPr lIns="0" tIns="0" rIns="0" bIns="0">
            <a:noAutofit/>
          </a:bodyPr>
          <a:lstStyle>
            <a:lvl1pPr marL="0" indent="0" defTabSz="821531">
              <a:lnSpc>
                <a:spcPct val="100000"/>
              </a:lnSpc>
              <a:spcBef>
                <a:spcPts val="1400"/>
              </a:spcBef>
              <a:buSzTx/>
              <a:buFontTx/>
              <a:buNone/>
              <a:defRPr sz="1800">
                <a:solidFill>
                  <a:srgbClr val="4D4D4D"/>
                </a:solidFill>
                <a:latin typeface="+mn-lt"/>
                <a:ea typeface="+mn-ea"/>
                <a:cs typeface="+mn-cs"/>
                <a:sym typeface="Avenir Next Regular"/>
              </a:defRPr>
            </a:lvl1pPr>
          </a:lstStyle>
          <a:p>
            <a:r>
              <a:t>Cras mattis lorem et consectetur purus sit amet fermentum.</a:t>
            </a:r>
          </a:p>
        </p:txBody>
      </p:sp>
      <p:sp>
        <p:nvSpPr>
          <p:cNvPr id="448" name="Elit Tortor"/>
          <p:cNvSpPr txBox="1">
            <a:spLocks noGrp="1"/>
          </p:cNvSpPr>
          <p:nvPr>
            <p:ph type="body" sz="quarter" idx="43"/>
          </p:nvPr>
        </p:nvSpPr>
        <p:spPr>
          <a:xfrm>
            <a:off x="16091782" y="3802925"/>
            <a:ext cx="2678907" cy="535782"/>
          </a:xfrm>
          <a:prstGeom prst="rect">
            <a:avLst/>
          </a:prstGeom>
        </p:spPr>
        <p:txBody>
          <a:bodyPr lIns="0" tIns="0" rIns="0" bIns="0">
            <a:noAutofit/>
          </a:bodyPr>
          <a:lstStyle>
            <a:lvl1pPr marL="0" indent="0" defTabSz="642937">
              <a:lnSpc>
                <a:spcPct val="100000"/>
              </a:lnSpc>
              <a:spcBef>
                <a:spcPts val="7700"/>
              </a:spcBef>
              <a:buSzTx/>
              <a:buFontTx/>
              <a:buNone/>
              <a:defRPr sz="2800" cap="all">
                <a:solidFill>
                  <a:srgbClr val="161A1D"/>
                </a:solidFill>
                <a:latin typeface="+mn-lt"/>
                <a:ea typeface="+mn-ea"/>
                <a:cs typeface="+mn-cs"/>
                <a:sym typeface="Avenir Next Regular"/>
              </a:defRPr>
            </a:lvl1pPr>
          </a:lstStyle>
          <a:p>
            <a:r>
              <a:t>Elit Tortor</a:t>
            </a:r>
          </a:p>
        </p:txBody>
      </p:sp>
      <p:sp>
        <p:nvSpPr>
          <p:cNvPr id="449" name="Shape 3"/>
          <p:cNvSpPr>
            <a:spLocks noGrp="1"/>
          </p:cNvSpPr>
          <p:nvPr>
            <p:ph type="body" sz="quarter" idx="44"/>
          </p:nvPr>
        </p:nvSpPr>
        <p:spPr>
          <a:xfrm>
            <a:off x="6471760" y="1764084"/>
            <a:ext cx="11267976" cy="615583"/>
          </a:xfrm>
          <a:prstGeom prst="rect">
            <a:avLst/>
          </a:prstGeom>
          <a:solidFill>
            <a:srgbClr val="161A1D"/>
          </a:solidFill>
        </p:spPr>
        <p:txBody>
          <a:bodyPr anchor="ctr">
            <a:noAutofit/>
          </a:bodyPr>
          <a:lstStyle/>
          <a:p>
            <a:pPr marL="0" indent="0">
              <a:lnSpc>
                <a:spcPct val="100000"/>
              </a:lnSpc>
              <a:spcBef>
                <a:spcPts val="0"/>
              </a:spcBef>
              <a:buSzTx/>
              <a:buFontTx/>
              <a:buNone/>
              <a:defRPr sz="7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50" name="Text Placeholder 2"/>
          <p:cNvSpPr txBox="1">
            <a:spLocks noGrp="1"/>
          </p:cNvSpPr>
          <p:nvPr>
            <p:ph type="body" sz="quarter" idx="45"/>
          </p:nvPr>
        </p:nvSpPr>
        <p:spPr>
          <a:xfrm>
            <a:off x="6749694" y="1799801"/>
            <a:ext cx="10697790" cy="615585"/>
          </a:xfrm>
          <a:prstGeom prst="rect">
            <a:avLst/>
          </a:prstGeom>
        </p:spPr>
        <p:txBody>
          <a:bodyPr/>
          <a:lstStyle>
            <a:lvl1pPr marL="0" indent="0" algn="ctr">
              <a:lnSpc>
                <a:spcPct val="100000"/>
              </a:lnSpc>
              <a:spcBef>
                <a:spcPts val="600"/>
              </a:spcBef>
              <a:buSzTx/>
              <a:buFontTx/>
              <a:buNone/>
              <a:defRPr sz="2400" cap="all">
                <a:solidFill>
                  <a:srgbClr val="E4E8E9"/>
                </a:solidFill>
                <a:latin typeface="+mn-lt"/>
                <a:ea typeface="+mn-ea"/>
                <a:cs typeface="+mn-cs"/>
                <a:sym typeface="Avenir Next Regular"/>
              </a:defRPr>
            </a:lvl1pPr>
          </a:lstStyle>
          <a:p>
            <a:r>
              <a:t>Duis Autem vel eum iriure dolor in hendrerit in volputate velit </a:t>
            </a:r>
          </a:p>
        </p:txBody>
      </p:sp>
      <p:sp>
        <p:nvSpPr>
          <p:cNvPr id="451"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hoto - Vertical Reflection">
    <p:spTree>
      <p:nvGrpSpPr>
        <p:cNvPr id="1" name=""/>
        <p:cNvGrpSpPr/>
        <p:nvPr/>
      </p:nvGrpSpPr>
      <p:grpSpPr>
        <a:xfrm>
          <a:off x="0" y="0"/>
          <a:ext cx="0" cy="0"/>
          <a:chOff x="0" y="0"/>
          <a:chExt cx="0" cy="0"/>
        </a:xfrm>
      </p:grpSpPr>
      <p:sp>
        <p:nvSpPr>
          <p:cNvPr id="458" name="Imagen"/>
          <p:cNvSpPr>
            <a:spLocks noGrp="1"/>
          </p:cNvSpPr>
          <p:nvPr>
            <p:ph type="pic" idx="13"/>
          </p:nvPr>
        </p:nvSpPr>
        <p:spPr>
          <a:xfrm>
            <a:off x="415562" y="-996727"/>
            <a:ext cx="23563921" cy="15703145"/>
          </a:xfrm>
          <a:prstGeom prst="rect">
            <a:avLst/>
          </a:prstGeom>
        </p:spPr>
        <p:txBody>
          <a:bodyPr tIns="45719" bIns="45719">
            <a:noAutofit/>
          </a:bodyPr>
          <a:lstStyle/>
          <a:p>
            <a:endParaRPr/>
          </a:p>
        </p:txBody>
      </p:sp>
      <p:sp>
        <p:nvSpPr>
          <p:cNvPr id="459" name="Business"/>
          <p:cNvSpPr txBox="1">
            <a:spLocks noGrp="1"/>
          </p:cNvSpPr>
          <p:nvPr>
            <p:ph type="body" sz="quarter" idx="14"/>
          </p:nvPr>
        </p:nvSpPr>
        <p:spPr>
          <a:xfrm>
            <a:off x="1068901" y="8350919"/>
            <a:ext cx="10541839" cy="3688081"/>
          </a:xfrm>
          <a:prstGeom prst="rect">
            <a:avLst/>
          </a:prstGeom>
        </p:spPr>
        <p:txBody>
          <a:bodyPr wrap="none" anchor="ctr">
            <a:spAutoFit/>
          </a:bodyPr>
          <a:lstStyle>
            <a:lvl1pPr marL="0" indent="0">
              <a:lnSpc>
                <a:spcPct val="100000"/>
              </a:lnSpc>
              <a:spcBef>
                <a:spcPts val="0"/>
              </a:spcBef>
              <a:buSzTx/>
              <a:buFontTx/>
              <a:buNone/>
              <a:defRPr sz="20200">
                <a:solidFill>
                  <a:srgbClr val="FFFFFF"/>
                </a:solidFill>
                <a:latin typeface="Avenir Next Ultra Light"/>
                <a:ea typeface="Avenir Next Ultra Light"/>
                <a:cs typeface="Avenir Next Ultra Light"/>
                <a:sym typeface="Avenir Next Ultra Light"/>
              </a:defRPr>
            </a:lvl1pPr>
          </a:lstStyle>
          <a:p>
            <a:r>
              <a:t>Business </a:t>
            </a:r>
          </a:p>
        </p:txBody>
      </p:sp>
      <p:sp>
        <p:nvSpPr>
          <p:cNvPr id="460" name="Shape 3"/>
          <p:cNvSpPr>
            <a:spLocks noGrp="1"/>
          </p:cNvSpPr>
          <p:nvPr>
            <p:ph type="body" sz="quarter" idx="15"/>
          </p:nvPr>
        </p:nvSpPr>
        <p:spPr>
          <a:xfrm>
            <a:off x="1340342" y="11432192"/>
            <a:ext cx="11267976" cy="615583"/>
          </a:xfrm>
          <a:prstGeom prst="rect">
            <a:avLst/>
          </a:prstGeom>
          <a:solidFill>
            <a:srgbClr val="161A1D"/>
          </a:solidFill>
        </p:spPr>
        <p:txBody>
          <a:bodyPr anchor="ctr">
            <a:noAutofit/>
          </a:bodyPr>
          <a:lstStyle/>
          <a:p>
            <a:pPr marL="0" indent="0">
              <a:lnSpc>
                <a:spcPct val="100000"/>
              </a:lnSpc>
              <a:spcBef>
                <a:spcPts val="0"/>
              </a:spcBef>
              <a:buSzTx/>
              <a:buFontTx/>
              <a:buNone/>
              <a:defRPr sz="7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61" name="Text Placeholder 2"/>
          <p:cNvSpPr txBox="1">
            <a:spLocks noGrp="1"/>
          </p:cNvSpPr>
          <p:nvPr>
            <p:ph type="body" sz="quarter" idx="16"/>
          </p:nvPr>
        </p:nvSpPr>
        <p:spPr>
          <a:xfrm>
            <a:off x="1618276" y="11467909"/>
            <a:ext cx="10697789" cy="615585"/>
          </a:xfrm>
          <a:prstGeom prst="rect">
            <a:avLst/>
          </a:prstGeom>
        </p:spPr>
        <p:txBody>
          <a:bodyPr/>
          <a:lstStyle>
            <a:lvl1pPr marL="0" indent="0" algn="ctr">
              <a:lnSpc>
                <a:spcPct val="100000"/>
              </a:lnSpc>
              <a:spcBef>
                <a:spcPts val="600"/>
              </a:spcBef>
              <a:buSzTx/>
              <a:buFontTx/>
              <a:buNone/>
              <a:defRPr sz="2400" cap="all">
                <a:solidFill>
                  <a:srgbClr val="E4E8E9"/>
                </a:solidFill>
                <a:latin typeface="+mn-lt"/>
                <a:ea typeface="+mn-ea"/>
                <a:cs typeface="+mn-cs"/>
                <a:sym typeface="Avenir Next Regular"/>
              </a:defRPr>
            </a:lvl1pPr>
          </a:lstStyle>
          <a:p>
            <a:r>
              <a:t>Duis Autem vel eum iriure dolor in hendrerit in volputate velit </a:t>
            </a:r>
          </a:p>
        </p:txBody>
      </p:sp>
      <p:sp>
        <p:nvSpPr>
          <p:cNvPr id="462" name="graphicnode theme"/>
          <p:cNvSpPr txBox="1">
            <a:spLocks noGrp="1"/>
          </p:cNvSpPr>
          <p:nvPr>
            <p:ph type="body" sz="quarter" idx="17"/>
          </p:nvPr>
        </p:nvSpPr>
        <p:spPr>
          <a:xfrm>
            <a:off x="1312644" y="12268632"/>
            <a:ext cx="3036622" cy="460376"/>
          </a:xfrm>
          <a:prstGeom prst="rect">
            <a:avLst/>
          </a:prstGeom>
        </p:spPr>
        <p:txBody>
          <a:bodyPr wrap="none" lIns="71437" tIns="71437" rIns="71437" bIns="71437" anchor="ctr">
            <a:spAutoFit/>
          </a:bodyPr>
          <a:lstStyle>
            <a:lvl1pPr marL="0" indent="0" algn="ctr" defTabSz="821531">
              <a:lnSpc>
                <a:spcPct val="90000"/>
              </a:lnSpc>
              <a:spcBef>
                <a:spcPts val="0"/>
              </a:spcBef>
              <a:buSzTx/>
              <a:buFontTx/>
              <a:buNone/>
              <a:defRPr sz="1800" cap="all" spc="180">
                <a:solidFill>
                  <a:srgbClr val="FFFFFF"/>
                </a:solidFill>
                <a:latin typeface="+mn-lt"/>
                <a:ea typeface="+mn-ea"/>
                <a:cs typeface="+mn-cs"/>
                <a:sym typeface="Avenir Next Regular"/>
              </a:defRPr>
            </a:lvl1pPr>
          </a:lstStyle>
          <a:p>
            <a:r>
              <a:t>graphicnode theme</a:t>
            </a:r>
          </a:p>
        </p:txBody>
      </p:sp>
      <p:sp>
        <p:nvSpPr>
          <p:cNvPr id="463"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Photo - Large">
    <p:spTree>
      <p:nvGrpSpPr>
        <p:cNvPr id="1" name=""/>
        <p:cNvGrpSpPr/>
        <p:nvPr/>
      </p:nvGrpSpPr>
      <p:grpSpPr>
        <a:xfrm>
          <a:off x="0" y="0"/>
          <a:ext cx="0" cy="0"/>
          <a:chOff x="0" y="0"/>
          <a:chExt cx="0" cy="0"/>
        </a:xfrm>
      </p:grpSpPr>
      <p:sp>
        <p:nvSpPr>
          <p:cNvPr id="470" name="graphicnode theme"/>
          <p:cNvSpPr txBox="1">
            <a:spLocks noGrp="1"/>
          </p:cNvSpPr>
          <p:nvPr>
            <p:ph type="body" sz="quarter" idx="13"/>
          </p:nvPr>
        </p:nvSpPr>
        <p:spPr>
          <a:xfrm>
            <a:off x="982600" y="12519456"/>
            <a:ext cx="3036622" cy="460376"/>
          </a:xfrm>
          <a:prstGeom prst="rect">
            <a:avLst/>
          </a:prstGeom>
        </p:spPr>
        <p:txBody>
          <a:bodyPr wrap="none" lIns="71437" tIns="71437" rIns="71437" bIns="71437" anchor="ctr">
            <a:spAutoFit/>
          </a:bodyPr>
          <a:lstStyle>
            <a:lvl1pPr marL="0" indent="0" algn="ctr" defTabSz="821531">
              <a:lnSpc>
                <a:spcPct val="90000"/>
              </a:lnSpc>
              <a:spcBef>
                <a:spcPts val="0"/>
              </a:spcBef>
              <a:buSzTx/>
              <a:buFontTx/>
              <a:buNone/>
              <a:defRPr sz="1800" cap="all" spc="180">
                <a:solidFill>
                  <a:srgbClr val="FFFFFF"/>
                </a:solidFill>
                <a:latin typeface="+mn-lt"/>
                <a:ea typeface="+mn-ea"/>
                <a:cs typeface="+mn-cs"/>
                <a:sym typeface="Avenir Next Regular"/>
              </a:defRPr>
            </a:lvl1pPr>
          </a:lstStyle>
          <a:p>
            <a:r>
              <a:t>graphicnode theme</a:t>
            </a:r>
          </a:p>
        </p:txBody>
      </p:sp>
      <p:sp>
        <p:nvSpPr>
          <p:cNvPr id="471" name="Maescenas dolor"/>
          <p:cNvSpPr txBox="1">
            <a:spLocks noGrp="1"/>
          </p:cNvSpPr>
          <p:nvPr>
            <p:ph type="body" sz="quarter" idx="14"/>
          </p:nvPr>
        </p:nvSpPr>
        <p:spPr>
          <a:xfrm>
            <a:off x="5682972" y="1717704"/>
            <a:ext cx="10171583" cy="1986281"/>
          </a:xfrm>
          <a:prstGeom prst="rect">
            <a:avLst/>
          </a:prstGeom>
        </p:spPr>
        <p:txBody>
          <a:bodyPr wrap="none" anchor="ctr">
            <a:spAutoFit/>
          </a:bodyPr>
          <a:lstStyle>
            <a:lvl1pPr marL="0" indent="0">
              <a:lnSpc>
                <a:spcPct val="100000"/>
              </a:lnSpc>
              <a:spcBef>
                <a:spcPts val="0"/>
              </a:spcBef>
              <a:buSzTx/>
              <a:buFontTx/>
              <a:buNone/>
              <a:defRPr sz="10400">
                <a:solidFill>
                  <a:srgbClr val="000000"/>
                </a:solidFill>
                <a:latin typeface="Avenir Next Ultra Light"/>
                <a:ea typeface="Avenir Next Ultra Light"/>
                <a:cs typeface="Avenir Next Ultra Light"/>
                <a:sym typeface="Avenir Next Ultra Light"/>
              </a:defRPr>
            </a:lvl1pPr>
          </a:lstStyle>
          <a:p>
            <a:r>
              <a:t>Maescenas dolor</a:t>
            </a:r>
          </a:p>
        </p:txBody>
      </p:sp>
      <p:graphicFrame>
        <p:nvGraphicFramePr>
          <p:cNvPr id="472" name="Gráfica de burbujas"/>
          <p:cNvGraphicFramePr/>
          <p:nvPr/>
        </p:nvGraphicFramePr>
        <p:xfrm>
          <a:off x="5698838" y="3714657"/>
          <a:ext cx="13092388" cy="6235788"/>
        </p:xfrm>
        <a:graphic>
          <a:graphicData uri="http://schemas.openxmlformats.org/drawingml/2006/chart">
            <c:chart xmlns:c="http://schemas.openxmlformats.org/drawingml/2006/chart" xmlns:r="http://schemas.openxmlformats.org/officeDocument/2006/relationships" r:id="rId2"/>
          </a:graphicData>
        </a:graphic>
      </p:graphicFrame>
      <p:sp>
        <p:nvSpPr>
          <p:cNvPr id="473" name="vel illum dolore eu feugiat nulla facilisis at vero eros et accumsan et iusto odio dignissim qui"/>
          <p:cNvSpPr txBox="1">
            <a:spLocks noGrp="1"/>
          </p:cNvSpPr>
          <p:nvPr>
            <p:ph type="body" sz="quarter" idx="15"/>
          </p:nvPr>
        </p:nvSpPr>
        <p:spPr>
          <a:xfrm>
            <a:off x="7492563" y="5228540"/>
            <a:ext cx="3702722" cy="1021081"/>
          </a:xfrm>
          <a:prstGeom prst="rect">
            <a:avLst/>
          </a:prstGeom>
        </p:spPr>
        <p:txBody>
          <a:bodyPr>
            <a:spAutoFit/>
          </a:bodyPr>
          <a:lstStyle>
            <a:lvl1pPr marL="0" indent="0" defTabSz="821531">
              <a:lnSpc>
                <a:spcPct val="100000"/>
              </a:lnSpc>
              <a:spcBef>
                <a:spcPts val="1400"/>
              </a:spcBef>
              <a:buSzTx/>
              <a:buFontTx/>
              <a:buNone/>
              <a:defRPr sz="1600">
                <a:solidFill>
                  <a:srgbClr val="161A1D"/>
                </a:solidFill>
                <a:latin typeface="+mn-lt"/>
                <a:ea typeface="+mn-ea"/>
                <a:cs typeface="+mn-cs"/>
                <a:sym typeface="Avenir Next Regular"/>
              </a:defRPr>
            </a:lvl1pPr>
          </a:lstStyle>
          <a:p>
            <a:r>
              <a:t>vel illum dolore eu feugiat nulla facilisis at vero eros et accumsan et iusto odio dignissim qui</a:t>
            </a:r>
          </a:p>
        </p:txBody>
      </p:sp>
      <p:sp>
        <p:nvSpPr>
          <p:cNvPr id="474" name="Shape 3"/>
          <p:cNvSpPr>
            <a:spLocks noGrp="1"/>
          </p:cNvSpPr>
          <p:nvPr>
            <p:ph type="body" sz="quarter" idx="16"/>
          </p:nvPr>
        </p:nvSpPr>
        <p:spPr>
          <a:xfrm>
            <a:off x="6893024" y="10925443"/>
            <a:ext cx="11267976" cy="615583"/>
          </a:xfrm>
          <a:prstGeom prst="rect">
            <a:avLst/>
          </a:prstGeom>
          <a:solidFill>
            <a:srgbClr val="161A1D"/>
          </a:solidFill>
        </p:spPr>
        <p:txBody>
          <a:bodyPr anchor="ctr">
            <a:noAutofit/>
          </a:bodyPr>
          <a:lstStyle/>
          <a:p>
            <a:pPr marL="0" indent="0">
              <a:lnSpc>
                <a:spcPct val="100000"/>
              </a:lnSpc>
              <a:spcBef>
                <a:spcPts val="0"/>
              </a:spcBef>
              <a:buSzTx/>
              <a:buFontTx/>
              <a:buNone/>
              <a:defRPr sz="7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75" name="Text Placeholder 2"/>
          <p:cNvSpPr txBox="1">
            <a:spLocks noGrp="1"/>
          </p:cNvSpPr>
          <p:nvPr>
            <p:ph type="body" sz="quarter" idx="17"/>
          </p:nvPr>
        </p:nvSpPr>
        <p:spPr>
          <a:xfrm>
            <a:off x="7170958" y="10961161"/>
            <a:ext cx="10697790" cy="615585"/>
          </a:xfrm>
          <a:prstGeom prst="rect">
            <a:avLst/>
          </a:prstGeom>
        </p:spPr>
        <p:txBody>
          <a:bodyPr/>
          <a:lstStyle>
            <a:lvl1pPr marL="0" indent="0" algn="ctr">
              <a:lnSpc>
                <a:spcPct val="100000"/>
              </a:lnSpc>
              <a:spcBef>
                <a:spcPts val="600"/>
              </a:spcBef>
              <a:buSzTx/>
              <a:buFontTx/>
              <a:buNone/>
              <a:defRPr sz="2400" cap="all">
                <a:solidFill>
                  <a:srgbClr val="E4E8E9"/>
                </a:solidFill>
                <a:latin typeface="+mn-lt"/>
                <a:ea typeface="+mn-ea"/>
                <a:cs typeface="+mn-cs"/>
                <a:sym typeface="Avenir Next Regular"/>
              </a:defRPr>
            </a:lvl1pPr>
          </a:lstStyle>
          <a:p>
            <a:r>
              <a:t>Duis Autem vel eum iriure dolor in hendrerit in volputate velit </a:t>
            </a:r>
          </a:p>
        </p:txBody>
      </p:sp>
      <p:sp>
        <p:nvSpPr>
          <p:cNvPr id="476"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483" name="graphicnode theme"/>
          <p:cNvSpPr txBox="1">
            <a:spLocks noGrp="1"/>
          </p:cNvSpPr>
          <p:nvPr>
            <p:ph type="body" sz="quarter" idx="13"/>
          </p:nvPr>
        </p:nvSpPr>
        <p:spPr>
          <a:xfrm>
            <a:off x="982600" y="12519456"/>
            <a:ext cx="3036622" cy="460376"/>
          </a:xfrm>
          <a:prstGeom prst="rect">
            <a:avLst/>
          </a:prstGeom>
        </p:spPr>
        <p:txBody>
          <a:bodyPr wrap="none" lIns="71437" tIns="71437" rIns="71437" bIns="71437" anchor="ctr">
            <a:spAutoFit/>
          </a:bodyPr>
          <a:lstStyle>
            <a:lvl1pPr marL="0" indent="0" algn="ctr" defTabSz="821531">
              <a:lnSpc>
                <a:spcPct val="90000"/>
              </a:lnSpc>
              <a:spcBef>
                <a:spcPts val="0"/>
              </a:spcBef>
              <a:buSzTx/>
              <a:buFontTx/>
              <a:buNone/>
              <a:defRPr sz="1800" cap="all" spc="180">
                <a:solidFill>
                  <a:srgbClr val="FFFFFF"/>
                </a:solidFill>
                <a:latin typeface="+mn-lt"/>
                <a:ea typeface="+mn-ea"/>
                <a:cs typeface="+mn-cs"/>
                <a:sym typeface="Avenir Next Regular"/>
              </a:defRPr>
            </a:lvl1pPr>
          </a:lstStyle>
          <a:p>
            <a:r>
              <a:t>graphicnode theme</a:t>
            </a:r>
          </a:p>
        </p:txBody>
      </p:sp>
      <p:graphicFrame>
        <p:nvGraphicFramePr>
          <p:cNvPr id="484" name="Tabla"/>
          <p:cNvGraphicFramePr/>
          <p:nvPr/>
        </p:nvGraphicFramePr>
        <p:xfrm>
          <a:off x="5233777" y="5568673"/>
          <a:ext cx="14093233" cy="4956748"/>
        </p:xfrm>
        <a:graphic>
          <a:graphicData uri="http://schemas.openxmlformats.org/drawingml/2006/table">
            <a:tbl>
              <a:tblPr firstRow="1" firstCol="1" bandRow="1">
                <a:tableStyleId>{4C3C2611-4C71-4FC5-86AE-919BDF0F9419}</a:tableStyleId>
              </a:tblPr>
              <a:tblGrid>
                <a:gridCol w="3523308">
                  <a:extLst>
                    <a:ext uri="{9D8B030D-6E8A-4147-A177-3AD203B41FA5}">
                      <a16:colId xmlns="" xmlns:a16="http://schemas.microsoft.com/office/drawing/2014/main" val="20000"/>
                    </a:ext>
                  </a:extLst>
                </a:gridCol>
                <a:gridCol w="3523308">
                  <a:extLst>
                    <a:ext uri="{9D8B030D-6E8A-4147-A177-3AD203B41FA5}">
                      <a16:colId xmlns="" xmlns:a16="http://schemas.microsoft.com/office/drawing/2014/main" val="20001"/>
                    </a:ext>
                  </a:extLst>
                </a:gridCol>
                <a:gridCol w="3523308">
                  <a:extLst>
                    <a:ext uri="{9D8B030D-6E8A-4147-A177-3AD203B41FA5}">
                      <a16:colId xmlns="" xmlns:a16="http://schemas.microsoft.com/office/drawing/2014/main" val="20002"/>
                    </a:ext>
                  </a:extLst>
                </a:gridCol>
                <a:gridCol w="3523308">
                  <a:extLst>
                    <a:ext uri="{9D8B030D-6E8A-4147-A177-3AD203B41FA5}">
                      <a16:colId xmlns="" xmlns:a16="http://schemas.microsoft.com/office/drawing/2014/main" val="20003"/>
                    </a:ext>
                  </a:extLst>
                </a:gridCol>
              </a:tblGrid>
              <a:tr h="1239186">
                <a:tc>
                  <a:txBody>
                    <a:bodyPr/>
                    <a:lstStyle/>
                    <a:p>
                      <a:pPr algn="ctr">
                        <a:defRPr sz="3000">
                          <a:solidFill>
                            <a:srgbClr val="000000"/>
                          </a:solidFill>
                          <a:latin typeface="Helvetica Neue"/>
                          <a:ea typeface="Helvetica Neue"/>
                          <a:cs typeface="Helvetica Neue"/>
                          <a:sym typeface="Helvetica Neue"/>
                        </a:defRPr>
                      </a:pPr>
                      <a:endParaRPr/>
                    </a:p>
                  </a:txBody>
                  <a:tcPr marL="50800" marR="50800" marT="50800" marB="50800" anchor="ctr" horzOverflow="overflow">
                    <a:lnL w="12700">
                      <a:miter lim="400000"/>
                    </a:lnL>
                    <a:lnR w="12700">
                      <a:solidFill>
                        <a:srgbClr val="7E8080"/>
                      </a:solidFill>
                      <a:miter lim="400000"/>
                    </a:lnR>
                    <a:lnT w="12700">
                      <a:miter lim="400000"/>
                    </a:lnT>
                    <a:lnB w="12700">
                      <a:solidFill>
                        <a:srgbClr val="7E8080"/>
                      </a:solidFill>
                      <a:miter lim="400000"/>
                    </a:lnB>
                    <a:noFill/>
                  </a:tcPr>
                </a:tc>
                <a:tc>
                  <a:txBody>
                    <a:bodyPr/>
                    <a:lstStyle/>
                    <a:p>
                      <a:pPr algn="ctr" defTabSz="821531">
                        <a:lnSpc>
                          <a:spcPct val="90000"/>
                        </a:lnSpc>
                        <a:spcBef>
                          <a:spcPts val="2800"/>
                        </a:spcBef>
                        <a:defRPr sz="1800" b="0">
                          <a:solidFill>
                            <a:srgbClr val="000000"/>
                          </a:solidFill>
                        </a:defRPr>
                      </a:pPr>
                      <a:r>
                        <a:rPr sz="1600"/>
                        <a:t>Curabitur blandit tempus porttitor. Praesent commodo</a:t>
                      </a:r>
                    </a:p>
                  </a:txBody>
                  <a:tcPr marL="50800" marR="50800" marT="50800" marB="50800" anchor="ctr" horzOverflow="overflow">
                    <a:lnL w="12700">
                      <a:solidFill>
                        <a:srgbClr val="7E8080"/>
                      </a:solidFill>
                      <a:miter lim="400000"/>
                    </a:lnL>
                    <a:lnR w="12700">
                      <a:solidFill>
                        <a:srgbClr val="808080"/>
                      </a:solidFill>
                      <a:miter lim="400000"/>
                    </a:lnR>
                    <a:lnT w="12700">
                      <a:miter lim="400000"/>
                    </a:lnT>
                    <a:lnB w="12700">
                      <a:solidFill>
                        <a:srgbClr val="808080"/>
                      </a:solidFill>
                      <a:miter lim="400000"/>
                    </a:lnB>
                    <a:noFill/>
                  </a:tcPr>
                </a:tc>
                <a:tc>
                  <a:txBody>
                    <a:bodyPr/>
                    <a:lstStyle/>
                    <a:p>
                      <a:pPr algn="ctr" defTabSz="821531">
                        <a:lnSpc>
                          <a:spcPct val="90000"/>
                        </a:lnSpc>
                        <a:spcBef>
                          <a:spcPts val="2800"/>
                        </a:spcBef>
                        <a:defRPr sz="1800" b="0">
                          <a:solidFill>
                            <a:srgbClr val="000000"/>
                          </a:solidFill>
                        </a:defRPr>
                      </a:pPr>
                      <a:r>
                        <a:rPr sz="1600"/>
                        <a:t>Integer posuere erat ante venenatis dapibus posuere. </a:t>
                      </a:r>
                    </a:p>
                  </a:txBody>
                  <a:tcPr marL="50800" marR="50800" marT="50800" marB="50800" anchor="ctr" horzOverflow="overflow">
                    <a:lnL w="12700">
                      <a:solidFill>
                        <a:srgbClr val="808080"/>
                      </a:solidFill>
                      <a:miter lim="400000"/>
                    </a:lnL>
                    <a:lnR w="12700">
                      <a:solidFill>
                        <a:srgbClr val="808080"/>
                      </a:solidFill>
                      <a:miter lim="400000"/>
                    </a:lnR>
                    <a:lnT w="12700">
                      <a:miter lim="400000"/>
                    </a:lnT>
                    <a:lnB w="12700">
                      <a:solidFill>
                        <a:srgbClr val="808080"/>
                      </a:solidFill>
                      <a:miter lim="400000"/>
                    </a:lnB>
                    <a:noFill/>
                  </a:tcPr>
                </a:tc>
                <a:tc>
                  <a:txBody>
                    <a:bodyPr/>
                    <a:lstStyle/>
                    <a:p>
                      <a:pPr algn="ctr" defTabSz="821531">
                        <a:lnSpc>
                          <a:spcPct val="90000"/>
                        </a:lnSpc>
                        <a:spcBef>
                          <a:spcPts val="2800"/>
                        </a:spcBef>
                        <a:defRPr sz="1800" b="0">
                          <a:solidFill>
                            <a:srgbClr val="000000"/>
                          </a:solidFill>
                        </a:defRPr>
                      </a:pPr>
                      <a:r>
                        <a:rPr sz="1600"/>
                        <a:t>Duis mollis, est non commodo luctus, nisi erat porttitor </a:t>
                      </a:r>
                    </a:p>
                  </a:txBody>
                  <a:tcPr marL="50800" marR="50800" marT="50800" marB="50800" anchor="ctr" horzOverflow="overflow">
                    <a:lnL w="12700">
                      <a:solidFill>
                        <a:srgbClr val="808080"/>
                      </a:solidFill>
                      <a:miter lim="400000"/>
                    </a:lnL>
                    <a:lnR w="12700">
                      <a:miter lim="400000"/>
                    </a:lnR>
                    <a:lnT w="12700">
                      <a:miter lim="400000"/>
                    </a:lnT>
                    <a:lnB w="12700">
                      <a:solidFill>
                        <a:srgbClr val="808080"/>
                      </a:solidFill>
                      <a:miter lim="400000"/>
                    </a:lnB>
                    <a:noFill/>
                  </a:tcPr>
                </a:tc>
                <a:extLst>
                  <a:ext uri="{0D108BD9-81ED-4DB2-BD59-A6C34878D82A}">
                    <a16:rowId xmlns="" xmlns:a16="http://schemas.microsoft.com/office/drawing/2014/main" val="10000"/>
                  </a:ext>
                </a:extLst>
              </a:tr>
              <a:tr h="1239186">
                <a:tc>
                  <a:txBody>
                    <a:bodyPr/>
                    <a:lstStyle/>
                    <a:p>
                      <a:pPr algn="ctr" defTabSz="821531">
                        <a:lnSpc>
                          <a:spcPct val="90000"/>
                        </a:lnSpc>
                        <a:spcBef>
                          <a:spcPts val="2800"/>
                        </a:spcBef>
                        <a:defRPr sz="1800" b="0">
                          <a:solidFill>
                            <a:srgbClr val="000000"/>
                          </a:solidFill>
                        </a:defRPr>
                      </a:pPr>
                      <a:r>
                        <a:rPr sz="1600" cap="all"/>
                        <a:t>Commodo luctus, nisi erat porttitor</a:t>
                      </a:r>
                    </a:p>
                  </a:txBody>
                  <a:tcPr marL="50800" marR="50800" marT="50800" marB="50800" anchor="ctr" horzOverflow="overflow">
                    <a:lnL w="12700">
                      <a:miter lim="400000"/>
                    </a:lnL>
                    <a:lnR w="12700">
                      <a:solidFill>
                        <a:srgbClr val="808080"/>
                      </a:solidFill>
                      <a:miter lim="400000"/>
                    </a:lnR>
                    <a:lnT w="12700">
                      <a:solidFill>
                        <a:srgbClr val="7E8080"/>
                      </a:solidFill>
                      <a:miter lim="400000"/>
                    </a:lnT>
                    <a:lnB w="12700">
                      <a:solidFill>
                        <a:srgbClr val="808080"/>
                      </a:solidFill>
                      <a:miter lim="400000"/>
                    </a:lnB>
                    <a:noFill/>
                  </a:tcPr>
                </a:tc>
                <a:tc>
                  <a:txBody>
                    <a:bodyPr/>
                    <a:lstStyle/>
                    <a:p>
                      <a:pPr algn="ctr" defTabSz="821531">
                        <a:lnSpc>
                          <a:spcPct val="110000"/>
                        </a:lnSpc>
                        <a:spcBef>
                          <a:spcPts val="2800"/>
                        </a:spcBef>
                        <a:defRPr sz="1800"/>
                      </a:pPr>
                      <a:r>
                        <a:rPr sz="2200"/>
                        <a:t>$ 35,000</a:t>
                      </a:r>
                    </a:p>
                  </a:txBody>
                  <a:tcPr marL="50800" marR="50800" marT="50800" marB="508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noFill/>
                  </a:tcPr>
                </a:tc>
                <a:tc>
                  <a:txBody>
                    <a:bodyPr/>
                    <a:lstStyle/>
                    <a:p>
                      <a:pPr algn="ctr" defTabSz="821531">
                        <a:lnSpc>
                          <a:spcPct val="110000"/>
                        </a:lnSpc>
                        <a:spcBef>
                          <a:spcPts val="2800"/>
                        </a:spcBef>
                        <a:defRPr sz="1800"/>
                      </a:pPr>
                      <a:r>
                        <a:rPr sz="2200"/>
                        <a:t>$ 12,000</a:t>
                      </a:r>
                    </a:p>
                  </a:txBody>
                  <a:tcPr marL="50800" marR="50800" marT="50800" marB="508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noFill/>
                  </a:tcPr>
                </a:tc>
                <a:tc>
                  <a:txBody>
                    <a:bodyPr/>
                    <a:lstStyle/>
                    <a:p>
                      <a:pPr algn="ctr" defTabSz="821531">
                        <a:lnSpc>
                          <a:spcPct val="110000"/>
                        </a:lnSpc>
                        <a:spcBef>
                          <a:spcPts val="2800"/>
                        </a:spcBef>
                        <a:defRPr sz="1800"/>
                      </a:pPr>
                      <a:r>
                        <a:rPr sz="2200"/>
                        <a:t>$ 9,000</a:t>
                      </a:r>
                    </a:p>
                  </a:txBody>
                  <a:tcPr marL="50800" marR="50800" marT="50800" marB="50800" anchor="ctr" horzOverflow="overflow">
                    <a:lnL w="12700">
                      <a:solidFill>
                        <a:srgbClr val="808080"/>
                      </a:solidFill>
                      <a:miter lim="400000"/>
                    </a:lnL>
                    <a:lnR w="12700">
                      <a:miter lim="400000"/>
                    </a:lnR>
                    <a:lnT w="12700">
                      <a:solidFill>
                        <a:srgbClr val="808080"/>
                      </a:solidFill>
                      <a:miter lim="400000"/>
                    </a:lnT>
                    <a:lnB w="12700">
                      <a:solidFill>
                        <a:srgbClr val="808080"/>
                      </a:solidFill>
                      <a:miter lim="400000"/>
                    </a:lnB>
                    <a:noFill/>
                  </a:tcPr>
                </a:tc>
                <a:extLst>
                  <a:ext uri="{0D108BD9-81ED-4DB2-BD59-A6C34878D82A}">
                    <a16:rowId xmlns="" xmlns:a16="http://schemas.microsoft.com/office/drawing/2014/main" val="10001"/>
                  </a:ext>
                </a:extLst>
              </a:tr>
              <a:tr h="1239186">
                <a:tc>
                  <a:txBody>
                    <a:bodyPr/>
                    <a:lstStyle/>
                    <a:p>
                      <a:pPr algn="ctr" defTabSz="821531">
                        <a:lnSpc>
                          <a:spcPct val="90000"/>
                        </a:lnSpc>
                        <a:spcBef>
                          <a:spcPts val="2800"/>
                        </a:spcBef>
                        <a:defRPr sz="1800" b="0">
                          <a:solidFill>
                            <a:srgbClr val="000000"/>
                          </a:solidFill>
                        </a:defRPr>
                      </a:pPr>
                      <a:r>
                        <a:rPr sz="1600" cap="all"/>
                        <a:t>Integer posuere ante venenatis dapibus</a:t>
                      </a:r>
                    </a:p>
                  </a:txBody>
                  <a:tcPr marL="50800" marR="50800" marT="50800" marB="50800" anchor="ctr" horzOverflow="overflow">
                    <a:lnL w="12700">
                      <a:miter lim="400000"/>
                    </a:lnL>
                    <a:lnR w="12700">
                      <a:solidFill>
                        <a:srgbClr val="808080"/>
                      </a:solidFill>
                      <a:miter lim="400000"/>
                    </a:lnR>
                    <a:lnT w="12700">
                      <a:solidFill>
                        <a:srgbClr val="808080"/>
                      </a:solidFill>
                      <a:miter lim="400000"/>
                    </a:lnT>
                    <a:lnB w="12700">
                      <a:solidFill>
                        <a:srgbClr val="808080"/>
                      </a:solidFill>
                      <a:miter lim="400000"/>
                    </a:lnB>
                    <a:noFill/>
                  </a:tcPr>
                </a:tc>
                <a:tc>
                  <a:txBody>
                    <a:bodyPr/>
                    <a:lstStyle/>
                    <a:p>
                      <a:pPr algn="ctr" defTabSz="821531">
                        <a:lnSpc>
                          <a:spcPct val="110000"/>
                        </a:lnSpc>
                        <a:spcBef>
                          <a:spcPts val="2800"/>
                        </a:spcBef>
                        <a:defRPr sz="1800"/>
                      </a:pPr>
                      <a:r>
                        <a:rPr sz="2200"/>
                        <a:t>$ 3467</a:t>
                      </a:r>
                    </a:p>
                  </a:txBody>
                  <a:tcPr marL="50800" marR="50800" marT="50800" marB="508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noFill/>
                  </a:tcPr>
                </a:tc>
                <a:tc>
                  <a:txBody>
                    <a:bodyPr/>
                    <a:lstStyle/>
                    <a:p>
                      <a:pPr algn="ctr" defTabSz="821531">
                        <a:lnSpc>
                          <a:spcPct val="110000"/>
                        </a:lnSpc>
                        <a:spcBef>
                          <a:spcPts val="2800"/>
                        </a:spcBef>
                        <a:defRPr sz="1800"/>
                      </a:pPr>
                      <a:r>
                        <a:rPr sz="2200"/>
                        <a:t>$ 7683</a:t>
                      </a:r>
                    </a:p>
                  </a:txBody>
                  <a:tcPr marL="50800" marR="50800" marT="50800" marB="508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noFill/>
                  </a:tcPr>
                </a:tc>
                <a:tc>
                  <a:txBody>
                    <a:bodyPr/>
                    <a:lstStyle/>
                    <a:p>
                      <a:pPr algn="ctr" defTabSz="821531">
                        <a:lnSpc>
                          <a:spcPct val="110000"/>
                        </a:lnSpc>
                        <a:spcBef>
                          <a:spcPts val="2800"/>
                        </a:spcBef>
                        <a:defRPr sz="1800"/>
                      </a:pPr>
                      <a:r>
                        <a:rPr sz="2200"/>
                        <a:t>$ 2942</a:t>
                      </a:r>
                    </a:p>
                  </a:txBody>
                  <a:tcPr marL="50800" marR="50800" marT="50800" marB="50800" anchor="ctr" horzOverflow="overflow">
                    <a:lnL w="12700">
                      <a:solidFill>
                        <a:srgbClr val="808080"/>
                      </a:solidFill>
                      <a:miter lim="400000"/>
                    </a:lnL>
                    <a:lnR w="12700">
                      <a:miter lim="400000"/>
                    </a:lnR>
                    <a:lnT w="12700">
                      <a:solidFill>
                        <a:srgbClr val="808080"/>
                      </a:solidFill>
                      <a:miter lim="400000"/>
                    </a:lnT>
                    <a:lnB w="12700">
                      <a:solidFill>
                        <a:srgbClr val="808080"/>
                      </a:solidFill>
                      <a:miter lim="400000"/>
                    </a:lnB>
                    <a:noFill/>
                  </a:tcPr>
                </a:tc>
                <a:extLst>
                  <a:ext uri="{0D108BD9-81ED-4DB2-BD59-A6C34878D82A}">
                    <a16:rowId xmlns="" xmlns:a16="http://schemas.microsoft.com/office/drawing/2014/main" val="10002"/>
                  </a:ext>
                </a:extLst>
              </a:tr>
              <a:tr h="1239186">
                <a:tc>
                  <a:txBody>
                    <a:bodyPr/>
                    <a:lstStyle/>
                    <a:p>
                      <a:pPr algn="ctr" defTabSz="821531">
                        <a:lnSpc>
                          <a:spcPct val="90000"/>
                        </a:lnSpc>
                        <a:spcBef>
                          <a:spcPts val="2800"/>
                        </a:spcBef>
                        <a:defRPr sz="1800" b="0">
                          <a:solidFill>
                            <a:srgbClr val="000000"/>
                          </a:solidFill>
                        </a:defRPr>
                      </a:pPr>
                      <a:r>
                        <a:rPr sz="1600" cap="all"/>
                        <a:t>Curabitur blandit tempus porttitor.</a:t>
                      </a:r>
                    </a:p>
                  </a:txBody>
                  <a:tcPr marL="50800" marR="50800" marT="50800" marB="50800" anchor="ctr" horzOverflow="overflow">
                    <a:lnL w="12700">
                      <a:miter lim="400000"/>
                    </a:lnL>
                    <a:lnR w="12700">
                      <a:solidFill>
                        <a:srgbClr val="808080"/>
                      </a:solidFill>
                      <a:miter lim="400000"/>
                    </a:lnR>
                    <a:lnT w="12700">
                      <a:solidFill>
                        <a:srgbClr val="808080"/>
                      </a:solidFill>
                      <a:miter lim="400000"/>
                    </a:lnT>
                    <a:lnB w="3175">
                      <a:miter lim="400000"/>
                    </a:lnB>
                    <a:noFill/>
                  </a:tcPr>
                </a:tc>
                <a:tc>
                  <a:txBody>
                    <a:bodyPr/>
                    <a:lstStyle/>
                    <a:p>
                      <a:pPr algn="ctr" defTabSz="821531">
                        <a:lnSpc>
                          <a:spcPct val="110000"/>
                        </a:lnSpc>
                        <a:spcBef>
                          <a:spcPts val="2800"/>
                        </a:spcBef>
                        <a:defRPr sz="1800"/>
                      </a:pPr>
                      <a:r>
                        <a:rPr sz="2200"/>
                        <a:t>$ 35,000</a:t>
                      </a:r>
                    </a:p>
                  </a:txBody>
                  <a:tcPr marL="50800" marR="50800" marT="50800" marB="50800" anchor="ctr" horzOverflow="overflow">
                    <a:lnL w="12700">
                      <a:solidFill>
                        <a:srgbClr val="808080"/>
                      </a:solidFill>
                      <a:miter lim="400000"/>
                    </a:lnL>
                    <a:lnR w="12700">
                      <a:solidFill>
                        <a:srgbClr val="808080"/>
                      </a:solidFill>
                      <a:miter lim="400000"/>
                    </a:lnR>
                    <a:lnT w="12700">
                      <a:solidFill>
                        <a:srgbClr val="808080"/>
                      </a:solidFill>
                      <a:miter lim="400000"/>
                    </a:lnT>
                    <a:lnB w="3175">
                      <a:miter lim="400000"/>
                    </a:lnB>
                    <a:noFill/>
                  </a:tcPr>
                </a:tc>
                <a:tc>
                  <a:txBody>
                    <a:bodyPr/>
                    <a:lstStyle/>
                    <a:p>
                      <a:pPr algn="ctr" defTabSz="821531">
                        <a:lnSpc>
                          <a:spcPct val="110000"/>
                        </a:lnSpc>
                        <a:spcBef>
                          <a:spcPts val="2800"/>
                        </a:spcBef>
                        <a:defRPr sz="1800"/>
                      </a:pPr>
                      <a:r>
                        <a:rPr sz="2200"/>
                        <a:t>$ 12,000</a:t>
                      </a:r>
                    </a:p>
                  </a:txBody>
                  <a:tcPr marL="50800" marR="50800" marT="50800" marB="50800" anchor="ctr" horzOverflow="overflow">
                    <a:lnL w="12700">
                      <a:solidFill>
                        <a:srgbClr val="808080"/>
                      </a:solidFill>
                      <a:miter lim="400000"/>
                    </a:lnL>
                    <a:lnR w="12700">
                      <a:solidFill>
                        <a:srgbClr val="808080"/>
                      </a:solidFill>
                      <a:miter lim="400000"/>
                    </a:lnR>
                    <a:lnT w="12700">
                      <a:solidFill>
                        <a:srgbClr val="808080"/>
                      </a:solidFill>
                      <a:miter lim="400000"/>
                    </a:lnT>
                    <a:lnB w="3175">
                      <a:miter lim="400000"/>
                    </a:lnB>
                    <a:noFill/>
                  </a:tcPr>
                </a:tc>
                <a:tc>
                  <a:txBody>
                    <a:bodyPr/>
                    <a:lstStyle/>
                    <a:p>
                      <a:pPr algn="ctr" defTabSz="821531">
                        <a:lnSpc>
                          <a:spcPct val="110000"/>
                        </a:lnSpc>
                        <a:spcBef>
                          <a:spcPts val="2800"/>
                        </a:spcBef>
                        <a:defRPr sz="1800"/>
                      </a:pPr>
                      <a:r>
                        <a:rPr sz="2200"/>
                        <a:t>$ 9,000</a:t>
                      </a:r>
                    </a:p>
                  </a:txBody>
                  <a:tcPr marL="50800" marR="50800" marT="50800" marB="50800" anchor="ctr" horzOverflow="overflow">
                    <a:lnL w="12700">
                      <a:solidFill>
                        <a:srgbClr val="808080"/>
                      </a:solidFill>
                      <a:miter lim="400000"/>
                    </a:lnL>
                    <a:lnR w="12700">
                      <a:miter lim="400000"/>
                    </a:lnR>
                    <a:lnT w="12700">
                      <a:solidFill>
                        <a:srgbClr val="808080"/>
                      </a:solidFill>
                      <a:miter lim="400000"/>
                    </a:lnT>
                    <a:lnB w="3175">
                      <a:miter lim="400000"/>
                    </a:lnB>
                    <a:noFill/>
                  </a:tcPr>
                </a:tc>
                <a:extLst>
                  <a:ext uri="{0D108BD9-81ED-4DB2-BD59-A6C34878D82A}">
                    <a16:rowId xmlns="" xmlns:a16="http://schemas.microsoft.com/office/drawing/2014/main" val="10003"/>
                  </a:ext>
                </a:extLst>
              </a:tr>
            </a:tbl>
          </a:graphicData>
        </a:graphic>
      </p:graphicFrame>
      <p:sp>
        <p:nvSpPr>
          <p:cNvPr id="485" name="Maescenas dolor"/>
          <p:cNvSpPr txBox="1">
            <a:spLocks noGrp="1"/>
          </p:cNvSpPr>
          <p:nvPr>
            <p:ph type="body" sz="quarter" idx="14"/>
          </p:nvPr>
        </p:nvSpPr>
        <p:spPr>
          <a:xfrm>
            <a:off x="5033178" y="1836767"/>
            <a:ext cx="10171583" cy="1986281"/>
          </a:xfrm>
          <a:prstGeom prst="rect">
            <a:avLst/>
          </a:prstGeom>
        </p:spPr>
        <p:txBody>
          <a:bodyPr wrap="none" anchor="ctr">
            <a:spAutoFit/>
          </a:bodyPr>
          <a:lstStyle>
            <a:lvl1pPr marL="0" indent="0">
              <a:lnSpc>
                <a:spcPct val="100000"/>
              </a:lnSpc>
              <a:spcBef>
                <a:spcPts val="0"/>
              </a:spcBef>
              <a:buSzTx/>
              <a:buFontTx/>
              <a:buNone/>
              <a:defRPr sz="10400">
                <a:solidFill>
                  <a:srgbClr val="000000"/>
                </a:solidFill>
                <a:latin typeface="Avenir Next Ultra Light"/>
                <a:ea typeface="Avenir Next Ultra Light"/>
                <a:cs typeface="Avenir Next Ultra Light"/>
                <a:sym typeface="Avenir Next Ultra Light"/>
              </a:defRPr>
            </a:lvl1pPr>
          </a:lstStyle>
          <a:p>
            <a:r>
              <a:t>Maescenas dolor</a:t>
            </a:r>
          </a:p>
        </p:txBody>
      </p:sp>
      <p:sp>
        <p:nvSpPr>
          <p:cNvPr id="486" name="Shape 3"/>
          <p:cNvSpPr>
            <a:spLocks noGrp="1"/>
          </p:cNvSpPr>
          <p:nvPr>
            <p:ph type="body" sz="quarter" idx="15"/>
          </p:nvPr>
        </p:nvSpPr>
        <p:spPr>
          <a:xfrm>
            <a:off x="5219292" y="3781693"/>
            <a:ext cx="11267976" cy="615583"/>
          </a:xfrm>
          <a:prstGeom prst="rect">
            <a:avLst/>
          </a:prstGeom>
          <a:solidFill>
            <a:srgbClr val="161A1D"/>
          </a:solidFill>
        </p:spPr>
        <p:txBody>
          <a:bodyPr anchor="ctr">
            <a:noAutofit/>
          </a:bodyPr>
          <a:lstStyle/>
          <a:p>
            <a:pPr marL="0" indent="0">
              <a:lnSpc>
                <a:spcPct val="100000"/>
              </a:lnSpc>
              <a:spcBef>
                <a:spcPts val="0"/>
              </a:spcBef>
              <a:buSzTx/>
              <a:buFontTx/>
              <a:buNone/>
              <a:defRPr sz="7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7" name="Text Placeholder 2"/>
          <p:cNvSpPr txBox="1">
            <a:spLocks noGrp="1"/>
          </p:cNvSpPr>
          <p:nvPr>
            <p:ph type="body" sz="quarter" idx="16"/>
          </p:nvPr>
        </p:nvSpPr>
        <p:spPr>
          <a:xfrm>
            <a:off x="5497226" y="3817410"/>
            <a:ext cx="10697790" cy="615585"/>
          </a:xfrm>
          <a:prstGeom prst="rect">
            <a:avLst/>
          </a:prstGeom>
        </p:spPr>
        <p:txBody>
          <a:bodyPr/>
          <a:lstStyle>
            <a:lvl1pPr marL="0" indent="0" algn="ctr">
              <a:lnSpc>
                <a:spcPct val="100000"/>
              </a:lnSpc>
              <a:spcBef>
                <a:spcPts val="600"/>
              </a:spcBef>
              <a:buSzTx/>
              <a:buFontTx/>
              <a:buNone/>
              <a:defRPr sz="2400" cap="all">
                <a:solidFill>
                  <a:srgbClr val="E4E8E9"/>
                </a:solidFill>
                <a:latin typeface="+mn-lt"/>
                <a:ea typeface="+mn-ea"/>
                <a:cs typeface="+mn-cs"/>
                <a:sym typeface="Avenir Next Regular"/>
              </a:defRPr>
            </a:lvl1pPr>
          </a:lstStyle>
          <a:p>
            <a:r>
              <a:t>Duis Autem vel eum iriure dolor in hendrerit in volputate velit </a:t>
            </a:r>
          </a:p>
        </p:txBody>
      </p:sp>
      <p:sp>
        <p:nvSpPr>
          <p:cNvPr id="488"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Title &amp; Photos - 2 Up">
    <p:spTree>
      <p:nvGrpSpPr>
        <p:cNvPr id="1" name=""/>
        <p:cNvGrpSpPr/>
        <p:nvPr/>
      </p:nvGrpSpPr>
      <p:grpSpPr>
        <a:xfrm>
          <a:off x="0" y="0"/>
          <a:ext cx="0" cy="0"/>
          <a:chOff x="0" y="0"/>
          <a:chExt cx="0" cy="0"/>
        </a:xfrm>
      </p:grpSpPr>
      <p:sp>
        <p:nvSpPr>
          <p:cNvPr id="495" name="graphicnode theme"/>
          <p:cNvSpPr txBox="1">
            <a:spLocks noGrp="1"/>
          </p:cNvSpPr>
          <p:nvPr>
            <p:ph type="body" sz="quarter" idx="13"/>
          </p:nvPr>
        </p:nvSpPr>
        <p:spPr>
          <a:xfrm>
            <a:off x="982600" y="12519456"/>
            <a:ext cx="3036622" cy="460376"/>
          </a:xfrm>
          <a:prstGeom prst="rect">
            <a:avLst/>
          </a:prstGeom>
        </p:spPr>
        <p:txBody>
          <a:bodyPr wrap="none" lIns="71437" tIns="71437" rIns="71437" bIns="71437" anchor="ctr">
            <a:spAutoFit/>
          </a:bodyPr>
          <a:lstStyle>
            <a:lvl1pPr marL="0" indent="0" algn="ctr" defTabSz="821531">
              <a:lnSpc>
                <a:spcPct val="90000"/>
              </a:lnSpc>
              <a:spcBef>
                <a:spcPts val="0"/>
              </a:spcBef>
              <a:buSzTx/>
              <a:buFontTx/>
              <a:buNone/>
              <a:defRPr sz="1800" cap="all" spc="180">
                <a:solidFill>
                  <a:srgbClr val="FFFFFF"/>
                </a:solidFill>
                <a:latin typeface="+mn-lt"/>
                <a:ea typeface="+mn-ea"/>
                <a:cs typeface="+mn-cs"/>
                <a:sym typeface="Avenir Next Regular"/>
              </a:defRPr>
            </a:lvl1pPr>
          </a:lstStyle>
          <a:p>
            <a:r>
              <a:t>graphicnode theme</a:t>
            </a:r>
          </a:p>
        </p:txBody>
      </p:sp>
      <p:graphicFrame>
        <p:nvGraphicFramePr>
          <p:cNvPr id="496" name="Gráfica de dona 2D"/>
          <p:cNvGraphicFramePr/>
          <p:nvPr/>
        </p:nvGraphicFramePr>
        <p:xfrm>
          <a:off x="6651583" y="4176851"/>
          <a:ext cx="5362299" cy="5362298"/>
        </p:xfrm>
        <a:graphic>
          <a:graphicData uri="http://schemas.openxmlformats.org/drawingml/2006/chart">
            <c:chart xmlns:c="http://schemas.openxmlformats.org/drawingml/2006/chart" xmlns:r="http://schemas.openxmlformats.org/officeDocument/2006/relationships" r:id="rId2"/>
          </a:graphicData>
        </a:graphic>
      </p:graphicFrame>
      <p:sp>
        <p:nvSpPr>
          <p:cNvPr id="497" name="Duis autem vel eum iriure dolor in hendrerit…"/>
          <p:cNvSpPr txBox="1">
            <a:spLocks noGrp="1"/>
          </p:cNvSpPr>
          <p:nvPr>
            <p:ph type="body" sz="quarter" idx="14"/>
          </p:nvPr>
        </p:nvSpPr>
        <p:spPr>
          <a:xfrm>
            <a:off x="6572715" y="9687861"/>
            <a:ext cx="11238570" cy="1756570"/>
          </a:xfrm>
          <a:prstGeom prst="rect">
            <a:avLst/>
          </a:prstGeom>
        </p:spPr>
        <p:txBody>
          <a:bodyPr lIns="71437" tIns="71437" rIns="71437" bIns="71437" anchor="ctr">
            <a:spAutoFit/>
          </a:bodyPr>
          <a:lstStyle/>
          <a:p>
            <a:pPr marL="0" indent="0" algn="ctr" defTabSz="821531">
              <a:lnSpc>
                <a:spcPct val="100000"/>
              </a:lnSpc>
              <a:spcBef>
                <a:spcPts val="1400"/>
              </a:spcBef>
              <a:buSzTx/>
              <a:buFontTx/>
              <a:buNone/>
              <a:defRPr sz="2800">
                <a:solidFill>
                  <a:srgbClr val="000000"/>
                </a:solidFill>
                <a:latin typeface="Avenir Next Ultra Light"/>
                <a:ea typeface="Avenir Next Ultra Light"/>
                <a:cs typeface="Avenir Next Ultra Light"/>
                <a:sym typeface="Avenir Next Ultra Light"/>
              </a:defRPr>
            </a:pPr>
            <a:r>
              <a:rPr cap="all"/>
              <a:t>Duis autem vel eum iriure dolor in hendrerit</a:t>
            </a:r>
            <a:r>
              <a:t> </a:t>
            </a:r>
          </a:p>
          <a:p>
            <a:pPr marL="0" indent="0" algn="ctr" defTabSz="821531">
              <a:lnSpc>
                <a:spcPct val="100000"/>
              </a:lnSpc>
              <a:spcBef>
                <a:spcPts val="1400"/>
              </a:spcBef>
              <a:buSzTx/>
              <a:buFontTx/>
              <a:buNone/>
              <a:defRPr sz="1800">
                <a:solidFill>
                  <a:srgbClr val="000000"/>
                </a:solidFill>
                <a:latin typeface="+mn-lt"/>
                <a:ea typeface="+mn-ea"/>
                <a:cs typeface="+mn-cs"/>
                <a:sym typeface="Avenir Next Regular"/>
              </a:defRPr>
            </a:pPr>
            <a:r>
              <a:t>in vulputate velit esse molestie consequat, vel illum dolore eu feugiat nulla facilisis at vero eros et accumsan et iusto odio dignissim qui blandit praesent luptatum zzril delenit augue duis dolore te feugait nulla facilisi. Nam liber tempor cum soluta nobis eleifend option congue nihil</a:t>
            </a:r>
          </a:p>
        </p:txBody>
      </p:sp>
      <p:graphicFrame>
        <p:nvGraphicFramePr>
          <p:cNvPr id="498" name="Gráfica de dona 2D"/>
          <p:cNvGraphicFramePr/>
          <p:nvPr/>
        </p:nvGraphicFramePr>
        <p:xfrm>
          <a:off x="12778451" y="4183905"/>
          <a:ext cx="5348189" cy="5348190"/>
        </p:xfrm>
        <a:graphic>
          <a:graphicData uri="http://schemas.openxmlformats.org/drawingml/2006/chart">
            <c:chart xmlns:c="http://schemas.openxmlformats.org/drawingml/2006/chart" xmlns:r="http://schemas.openxmlformats.org/officeDocument/2006/relationships" r:id="rId3"/>
          </a:graphicData>
        </a:graphic>
      </p:graphicFrame>
      <p:sp>
        <p:nvSpPr>
          <p:cNvPr id="499" name="Maescenas dolor"/>
          <p:cNvSpPr txBox="1">
            <a:spLocks noGrp="1"/>
          </p:cNvSpPr>
          <p:nvPr>
            <p:ph type="body" sz="quarter" idx="15"/>
          </p:nvPr>
        </p:nvSpPr>
        <p:spPr>
          <a:xfrm>
            <a:off x="5426612" y="2092064"/>
            <a:ext cx="10171583" cy="1986281"/>
          </a:xfrm>
          <a:prstGeom prst="rect">
            <a:avLst/>
          </a:prstGeom>
        </p:spPr>
        <p:txBody>
          <a:bodyPr wrap="none" anchor="ctr">
            <a:spAutoFit/>
          </a:bodyPr>
          <a:lstStyle>
            <a:lvl1pPr marL="0" indent="0" algn="ctr">
              <a:lnSpc>
                <a:spcPct val="100000"/>
              </a:lnSpc>
              <a:spcBef>
                <a:spcPts val="0"/>
              </a:spcBef>
              <a:buSzTx/>
              <a:buFontTx/>
              <a:buNone/>
              <a:defRPr sz="10400">
                <a:solidFill>
                  <a:srgbClr val="000000"/>
                </a:solidFill>
                <a:latin typeface="Avenir Next Ultra Light"/>
                <a:ea typeface="Avenir Next Ultra Light"/>
                <a:cs typeface="Avenir Next Ultra Light"/>
                <a:sym typeface="Avenir Next Ultra Light"/>
              </a:defRPr>
            </a:lvl1pPr>
          </a:lstStyle>
          <a:p>
            <a:r>
              <a:t>Maescenas dolor</a:t>
            </a:r>
          </a:p>
        </p:txBody>
      </p:sp>
      <p:sp>
        <p:nvSpPr>
          <p:cNvPr id="500"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amp; Bullets - Right">
    <p:spTree>
      <p:nvGrpSpPr>
        <p:cNvPr id="1" name=""/>
        <p:cNvGrpSpPr/>
        <p:nvPr/>
      </p:nvGrpSpPr>
      <p:grpSpPr>
        <a:xfrm>
          <a:off x="0" y="0"/>
          <a:ext cx="0" cy="0"/>
          <a:chOff x="0" y="0"/>
          <a:chExt cx="0" cy="0"/>
        </a:xfrm>
      </p:grpSpPr>
      <p:sp>
        <p:nvSpPr>
          <p:cNvPr id="519" name="graphicnode theme"/>
          <p:cNvSpPr txBox="1">
            <a:spLocks noGrp="1"/>
          </p:cNvSpPr>
          <p:nvPr>
            <p:ph type="body" sz="quarter" idx="13"/>
          </p:nvPr>
        </p:nvSpPr>
        <p:spPr>
          <a:xfrm>
            <a:off x="982600" y="12519456"/>
            <a:ext cx="3036622" cy="460376"/>
          </a:xfrm>
          <a:prstGeom prst="rect">
            <a:avLst/>
          </a:prstGeom>
        </p:spPr>
        <p:txBody>
          <a:bodyPr wrap="none" lIns="71437" tIns="71437" rIns="71437" bIns="71437" anchor="ctr">
            <a:spAutoFit/>
          </a:bodyPr>
          <a:lstStyle>
            <a:lvl1pPr marL="0" indent="0" algn="ctr" defTabSz="821531">
              <a:lnSpc>
                <a:spcPct val="90000"/>
              </a:lnSpc>
              <a:spcBef>
                <a:spcPts val="0"/>
              </a:spcBef>
              <a:buSzTx/>
              <a:buFontTx/>
              <a:buNone/>
              <a:defRPr sz="1800" cap="all" spc="180">
                <a:solidFill>
                  <a:srgbClr val="FFFFFF"/>
                </a:solidFill>
                <a:latin typeface="+mn-lt"/>
                <a:ea typeface="+mn-ea"/>
                <a:cs typeface="+mn-cs"/>
                <a:sym typeface="Avenir Next Regular"/>
              </a:defRPr>
            </a:lvl1pPr>
          </a:lstStyle>
          <a:p>
            <a:r>
              <a:t>graphicnode theme</a:t>
            </a:r>
          </a:p>
        </p:txBody>
      </p:sp>
      <p:grpSp>
        <p:nvGrpSpPr>
          <p:cNvPr id="637" name="Grupo"/>
          <p:cNvGrpSpPr/>
          <p:nvPr/>
        </p:nvGrpSpPr>
        <p:grpSpPr>
          <a:xfrm>
            <a:off x="5724590" y="4135561"/>
            <a:ext cx="12849822" cy="5444878"/>
            <a:chOff x="0" y="0"/>
            <a:chExt cx="12849820" cy="5444877"/>
          </a:xfrm>
        </p:grpSpPr>
        <p:sp>
          <p:nvSpPr>
            <p:cNvPr id="520" name="Figura"/>
            <p:cNvSpPr/>
            <p:nvPr/>
          </p:nvSpPr>
          <p:spPr>
            <a:xfrm>
              <a:off x="4723246" y="0"/>
              <a:ext cx="1433216" cy="764047"/>
            </a:xfrm>
            <a:custGeom>
              <a:avLst/>
              <a:gdLst/>
              <a:ahLst/>
              <a:cxnLst>
                <a:cxn ang="0">
                  <a:pos x="wd2" y="hd2"/>
                </a:cxn>
                <a:cxn ang="5400000">
                  <a:pos x="wd2" y="hd2"/>
                </a:cxn>
                <a:cxn ang="10800000">
                  <a:pos x="wd2" y="hd2"/>
                </a:cxn>
                <a:cxn ang="16200000">
                  <a:pos x="wd2" y="hd2"/>
                </a:cxn>
              </a:cxnLst>
              <a:rect l="0" t="0" r="r" b="b"/>
              <a:pathLst>
                <a:path w="21600" h="21600" extrusionOk="0">
                  <a:moveTo>
                    <a:pt x="14442" y="0"/>
                  </a:moveTo>
                  <a:lnTo>
                    <a:pt x="13340" y="79"/>
                  </a:lnTo>
                  <a:lnTo>
                    <a:pt x="12819" y="331"/>
                  </a:lnTo>
                  <a:lnTo>
                    <a:pt x="11717" y="252"/>
                  </a:lnTo>
                  <a:lnTo>
                    <a:pt x="10497" y="678"/>
                  </a:lnTo>
                  <a:lnTo>
                    <a:pt x="10363" y="947"/>
                  </a:lnTo>
                  <a:lnTo>
                    <a:pt x="11019" y="1388"/>
                  </a:lnTo>
                  <a:lnTo>
                    <a:pt x="10405" y="1120"/>
                  </a:lnTo>
                  <a:lnTo>
                    <a:pt x="9942" y="1041"/>
                  </a:lnTo>
                  <a:lnTo>
                    <a:pt x="9286" y="757"/>
                  </a:lnTo>
                  <a:lnTo>
                    <a:pt x="8277" y="1199"/>
                  </a:lnTo>
                  <a:lnTo>
                    <a:pt x="7999" y="947"/>
                  </a:lnTo>
                  <a:lnTo>
                    <a:pt x="6964" y="947"/>
                  </a:lnTo>
                  <a:lnTo>
                    <a:pt x="5947" y="1120"/>
                  </a:lnTo>
                  <a:lnTo>
                    <a:pt x="5064" y="1310"/>
                  </a:lnTo>
                  <a:lnTo>
                    <a:pt x="5064" y="1641"/>
                  </a:lnTo>
                  <a:lnTo>
                    <a:pt x="4559" y="1641"/>
                  </a:lnTo>
                  <a:lnTo>
                    <a:pt x="3121" y="2177"/>
                  </a:lnTo>
                  <a:lnTo>
                    <a:pt x="2700" y="2509"/>
                  </a:lnTo>
                  <a:lnTo>
                    <a:pt x="3482" y="2777"/>
                  </a:lnTo>
                  <a:lnTo>
                    <a:pt x="3205" y="3140"/>
                  </a:lnTo>
                  <a:lnTo>
                    <a:pt x="1766" y="3487"/>
                  </a:lnTo>
                  <a:lnTo>
                    <a:pt x="227" y="3929"/>
                  </a:lnTo>
                  <a:lnTo>
                    <a:pt x="0" y="4165"/>
                  </a:lnTo>
                  <a:lnTo>
                    <a:pt x="648" y="4528"/>
                  </a:lnTo>
                  <a:lnTo>
                    <a:pt x="2044" y="4796"/>
                  </a:lnTo>
                  <a:lnTo>
                    <a:pt x="1304" y="4796"/>
                  </a:lnTo>
                  <a:lnTo>
                    <a:pt x="269" y="5128"/>
                  </a:lnTo>
                  <a:lnTo>
                    <a:pt x="648" y="5664"/>
                  </a:lnTo>
                  <a:lnTo>
                    <a:pt x="925" y="5917"/>
                  </a:lnTo>
                  <a:lnTo>
                    <a:pt x="1859" y="5822"/>
                  </a:lnTo>
                  <a:lnTo>
                    <a:pt x="2826" y="5822"/>
                  </a:lnTo>
                  <a:lnTo>
                    <a:pt x="3583" y="5917"/>
                  </a:lnTo>
                  <a:lnTo>
                    <a:pt x="4365" y="6422"/>
                  </a:lnTo>
                  <a:lnTo>
                    <a:pt x="4222" y="6785"/>
                  </a:lnTo>
                  <a:lnTo>
                    <a:pt x="4559" y="7132"/>
                  </a:lnTo>
                  <a:lnTo>
                    <a:pt x="4685" y="8094"/>
                  </a:lnTo>
                  <a:lnTo>
                    <a:pt x="4786" y="8709"/>
                  </a:lnTo>
                  <a:lnTo>
                    <a:pt x="4921" y="9041"/>
                  </a:lnTo>
                  <a:lnTo>
                    <a:pt x="4281" y="9909"/>
                  </a:lnTo>
                  <a:lnTo>
                    <a:pt x="4508" y="10193"/>
                  </a:lnTo>
                  <a:lnTo>
                    <a:pt x="4921" y="10019"/>
                  </a:lnTo>
                  <a:lnTo>
                    <a:pt x="5207" y="10350"/>
                  </a:lnTo>
                  <a:lnTo>
                    <a:pt x="5678" y="10981"/>
                  </a:lnTo>
                  <a:lnTo>
                    <a:pt x="4979" y="10697"/>
                  </a:lnTo>
                  <a:lnTo>
                    <a:pt x="4601" y="10697"/>
                  </a:lnTo>
                  <a:lnTo>
                    <a:pt x="4323" y="11218"/>
                  </a:lnTo>
                  <a:lnTo>
                    <a:pt x="4180" y="11928"/>
                  </a:lnTo>
                  <a:lnTo>
                    <a:pt x="4559" y="12196"/>
                  </a:lnTo>
                  <a:lnTo>
                    <a:pt x="4979" y="12086"/>
                  </a:lnTo>
                  <a:lnTo>
                    <a:pt x="5207" y="11928"/>
                  </a:lnTo>
                  <a:lnTo>
                    <a:pt x="5720" y="11581"/>
                  </a:lnTo>
                  <a:lnTo>
                    <a:pt x="5484" y="12370"/>
                  </a:lnTo>
                  <a:lnTo>
                    <a:pt x="5207" y="12796"/>
                  </a:lnTo>
                  <a:lnTo>
                    <a:pt x="4559" y="13159"/>
                  </a:lnTo>
                  <a:lnTo>
                    <a:pt x="3861" y="14279"/>
                  </a:lnTo>
                  <a:lnTo>
                    <a:pt x="4046" y="14626"/>
                  </a:lnTo>
                  <a:lnTo>
                    <a:pt x="3718" y="15415"/>
                  </a:lnTo>
                  <a:lnTo>
                    <a:pt x="4088" y="16283"/>
                  </a:lnTo>
                  <a:lnTo>
                    <a:pt x="3945" y="17245"/>
                  </a:lnTo>
                  <a:lnTo>
                    <a:pt x="3987" y="17861"/>
                  </a:lnTo>
                  <a:lnTo>
                    <a:pt x="4458" y="19170"/>
                  </a:lnTo>
                  <a:lnTo>
                    <a:pt x="4559" y="20212"/>
                  </a:lnTo>
                  <a:lnTo>
                    <a:pt x="4828" y="20732"/>
                  </a:lnTo>
                  <a:lnTo>
                    <a:pt x="5720" y="20811"/>
                  </a:lnTo>
                  <a:lnTo>
                    <a:pt x="6182" y="21600"/>
                  </a:lnTo>
                  <a:lnTo>
                    <a:pt x="6838" y="21600"/>
                  </a:lnTo>
                  <a:lnTo>
                    <a:pt x="7200" y="20559"/>
                  </a:lnTo>
                  <a:lnTo>
                    <a:pt x="7536" y="19691"/>
                  </a:lnTo>
                  <a:lnTo>
                    <a:pt x="7536" y="18902"/>
                  </a:lnTo>
                  <a:lnTo>
                    <a:pt x="8361" y="18034"/>
                  </a:lnTo>
                  <a:lnTo>
                    <a:pt x="8697" y="17324"/>
                  </a:lnTo>
                  <a:lnTo>
                    <a:pt x="8781" y="16646"/>
                  </a:lnTo>
                  <a:lnTo>
                    <a:pt x="9244" y="16015"/>
                  </a:lnTo>
                  <a:lnTo>
                    <a:pt x="9900" y="15778"/>
                  </a:lnTo>
                  <a:lnTo>
                    <a:pt x="10497" y="15494"/>
                  </a:lnTo>
                  <a:lnTo>
                    <a:pt x="10783" y="15494"/>
                  </a:lnTo>
                  <a:lnTo>
                    <a:pt x="11759" y="14815"/>
                  </a:lnTo>
                  <a:lnTo>
                    <a:pt x="12499" y="13758"/>
                  </a:lnTo>
                  <a:lnTo>
                    <a:pt x="12962" y="13317"/>
                  </a:lnTo>
                  <a:lnTo>
                    <a:pt x="13382" y="13317"/>
                  </a:lnTo>
                  <a:lnTo>
                    <a:pt x="14593" y="12969"/>
                  </a:lnTo>
                  <a:lnTo>
                    <a:pt x="15796" y="12291"/>
                  </a:lnTo>
                  <a:lnTo>
                    <a:pt x="16915" y="11407"/>
                  </a:lnTo>
                  <a:lnTo>
                    <a:pt x="16402" y="11329"/>
                  </a:lnTo>
                  <a:lnTo>
                    <a:pt x="15376" y="11329"/>
                  </a:lnTo>
                  <a:lnTo>
                    <a:pt x="15897" y="10792"/>
                  </a:lnTo>
                  <a:lnTo>
                    <a:pt x="15838" y="10193"/>
                  </a:lnTo>
                  <a:lnTo>
                    <a:pt x="16259" y="10697"/>
                  </a:lnTo>
                  <a:lnTo>
                    <a:pt x="16494" y="11060"/>
                  </a:lnTo>
                  <a:lnTo>
                    <a:pt x="17193" y="10903"/>
                  </a:lnTo>
                  <a:lnTo>
                    <a:pt x="17142" y="10098"/>
                  </a:lnTo>
                  <a:lnTo>
                    <a:pt x="16721" y="9593"/>
                  </a:lnTo>
                  <a:lnTo>
                    <a:pt x="16217" y="9309"/>
                  </a:lnTo>
                  <a:lnTo>
                    <a:pt x="16452" y="9041"/>
                  </a:lnTo>
                  <a:lnTo>
                    <a:pt x="17142" y="9483"/>
                  </a:lnTo>
                  <a:lnTo>
                    <a:pt x="17193" y="9041"/>
                  </a:lnTo>
                  <a:lnTo>
                    <a:pt x="16822" y="8441"/>
                  </a:lnTo>
                  <a:lnTo>
                    <a:pt x="17336" y="8441"/>
                  </a:lnTo>
                  <a:lnTo>
                    <a:pt x="17882" y="8283"/>
                  </a:lnTo>
                  <a:lnTo>
                    <a:pt x="18034" y="7921"/>
                  </a:lnTo>
                  <a:lnTo>
                    <a:pt x="17655" y="7573"/>
                  </a:lnTo>
                  <a:lnTo>
                    <a:pt x="18496" y="7495"/>
                  </a:lnTo>
                  <a:lnTo>
                    <a:pt x="18076" y="6706"/>
                  </a:lnTo>
                  <a:lnTo>
                    <a:pt x="18496" y="6627"/>
                  </a:lnTo>
                  <a:lnTo>
                    <a:pt x="18496" y="5917"/>
                  </a:lnTo>
                  <a:lnTo>
                    <a:pt x="17882" y="5396"/>
                  </a:lnTo>
                  <a:lnTo>
                    <a:pt x="18538" y="5128"/>
                  </a:lnTo>
                  <a:lnTo>
                    <a:pt x="19093" y="5128"/>
                  </a:lnTo>
                  <a:lnTo>
                    <a:pt x="18732" y="4528"/>
                  </a:lnTo>
                  <a:lnTo>
                    <a:pt x="18816" y="3645"/>
                  </a:lnTo>
                  <a:lnTo>
                    <a:pt x="19194" y="3045"/>
                  </a:lnTo>
                  <a:lnTo>
                    <a:pt x="19657" y="2509"/>
                  </a:lnTo>
                  <a:lnTo>
                    <a:pt x="18917" y="2430"/>
                  </a:lnTo>
                  <a:lnTo>
                    <a:pt x="19977" y="2335"/>
                  </a:lnTo>
                  <a:lnTo>
                    <a:pt x="20212" y="2177"/>
                  </a:lnTo>
                  <a:lnTo>
                    <a:pt x="21600" y="1641"/>
                  </a:lnTo>
                  <a:lnTo>
                    <a:pt x="21474" y="1310"/>
                  </a:lnTo>
                  <a:lnTo>
                    <a:pt x="20481" y="1199"/>
                  </a:lnTo>
                  <a:lnTo>
                    <a:pt x="18858" y="1467"/>
                  </a:lnTo>
                  <a:lnTo>
                    <a:pt x="17992" y="1736"/>
                  </a:lnTo>
                  <a:lnTo>
                    <a:pt x="18395" y="1310"/>
                  </a:lnTo>
                  <a:lnTo>
                    <a:pt x="18160" y="1041"/>
                  </a:lnTo>
                  <a:lnTo>
                    <a:pt x="17462" y="1310"/>
                  </a:lnTo>
                  <a:lnTo>
                    <a:pt x="16536" y="1041"/>
                  </a:lnTo>
                  <a:lnTo>
                    <a:pt x="15376" y="1120"/>
                  </a:lnTo>
                  <a:lnTo>
                    <a:pt x="15241" y="947"/>
                  </a:lnTo>
                  <a:lnTo>
                    <a:pt x="16999" y="947"/>
                  </a:lnTo>
                  <a:lnTo>
                    <a:pt x="18261" y="868"/>
                  </a:lnTo>
                  <a:lnTo>
                    <a:pt x="18917" y="600"/>
                  </a:lnTo>
                  <a:lnTo>
                    <a:pt x="16999" y="79"/>
                  </a:lnTo>
                  <a:lnTo>
                    <a:pt x="14442"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21" name="Figura"/>
            <p:cNvSpPr/>
            <p:nvPr/>
          </p:nvSpPr>
          <p:spPr>
            <a:xfrm>
              <a:off x="4297970" y="8929"/>
              <a:ext cx="798092" cy="197012"/>
            </a:xfrm>
            <a:custGeom>
              <a:avLst/>
              <a:gdLst/>
              <a:ahLst/>
              <a:cxnLst>
                <a:cxn ang="0">
                  <a:pos x="wd2" y="hd2"/>
                </a:cxn>
                <a:cxn ang="5400000">
                  <a:pos x="wd2" y="hd2"/>
                </a:cxn>
                <a:cxn ang="10800000">
                  <a:pos x="wd2" y="hd2"/>
                </a:cxn>
                <a:cxn ang="16200000">
                  <a:pos x="wd2" y="hd2"/>
                </a:cxn>
              </a:cxnLst>
              <a:rect l="0" t="0" r="r" b="b"/>
              <a:pathLst>
                <a:path w="21600" h="21600" extrusionOk="0">
                  <a:moveTo>
                    <a:pt x="15603" y="0"/>
                  </a:moveTo>
                  <a:lnTo>
                    <a:pt x="13851" y="734"/>
                  </a:lnTo>
                  <a:lnTo>
                    <a:pt x="13594" y="306"/>
                  </a:lnTo>
                  <a:lnTo>
                    <a:pt x="11842" y="306"/>
                  </a:lnTo>
                  <a:lnTo>
                    <a:pt x="10664" y="734"/>
                  </a:lnTo>
                  <a:lnTo>
                    <a:pt x="9833" y="1040"/>
                  </a:lnTo>
                  <a:lnTo>
                    <a:pt x="8927" y="2386"/>
                  </a:lnTo>
                  <a:lnTo>
                    <a:pt x="8504" y="1652"/>
                  </a:lnTo>
                  <a:lnTo>
                    <a:pt x="7824" y="1652"/>
                  </a:lnTo>
                  <a:lnTo>
                    <a:pt x="6676" y="2692"/>
                  </a:lnTo>
                  <a:lnTo>
                    <a:pt x="5423" y="3059"/>
                  </a:lnTo>
                  <a:lnTo>
                    <a:pt x="4667" y="3059"/>
                  </a:lnTo>
                  <a:lnTo>
                    <a:pt x="3655" y="3671"/>
                  </a:lnTo>
                  <a:lnTo>
                    <a:pt x="3504" y="4712"/>
                  </a:lnTo>
                  <a:lnTo>
                    <a:pt x="3912" y="5385"/>
                  </a:lnTo>
                  <a:lnTo>
                    <a:pt x="4078" y="6425"/>
                  </a:lnTo>
                  <a:lnTo>
                    <a:pt x="4834" y="7465"/>
                  </a:lnTo>
                  <a:lnTo>
                    <a:pt x="6994" y="7465"/>
                  </a:lnTo>
                  <a:lnTo>
                    <a:pt x="8247" y="7771"/>
                  </a:lnTo>
                  <a:lnTo>
                    <a:pt x="6994" y="8750"/>
                  </a:lnTo>
                  <a:lnTo>
                    <a:pt x="6571" y="8444"/>
                  </a:lnTo>
                  <a:lnTo>
                    <a:pt x="5015" y="8444"/>
                  </a:lnTo>
                  <a:lnTo>
                    <a:pt x="4834" y="9790"/>
                  </a:lnTo>
                  <a:lnTo>
                    <a:pt x="5317" y="11198"/>
                  </a:lnTo>
                  <a:lnTo>
                    <a:pt x="4834" y="12116"/>
                  </a:lnTo>
                  <a:lnTo>
                    <a:pt x="3504" y="13156"/>
                  </a:lnTo>
                  <a:lnTo>
                    <a:pt x="2658" y="14257"/>
                  </a:lnTo>
                  <a:lnTo>
                    <a:pt x="3504" y="14869"/>
                  </a:lnTo>
                  <a:lnTo>
                    <a:pt x="3761" y="16888"/>
                  </a:lnTo>
                  <a:lnTo>
                    <a:pt x="2507" y="15481"/>
                  </a:lnTo>
                  <a:lnTo>
                    <a:pt x="1979" y="15909"/>
                  </a:lnTo>
                  <a:lnTo>
                    <a:pt x="1677" y="18235"/>
                  </a:lnTo>
                  <a:lnTo>
                    <a:pt x="317" y="18908"/>
                  </a:lnTo>
                  <a:lnTo>
                    <a:pt x="0" y="20560"/>
                  </a:lnTo>
                  <a:lnTo>
                    <a:pt x="1148" y="20560"/>
                  </a:lnTo>
                  <a:lnTo>
                    <a:pt x="1979" y="21294"/>
                  </a:lnTo>
                  <a:lnTo>
                    <a:pt x="3988" y="20560"/>
                  </a:lnTo>
                  <a:lnTo>
                    <a:pt x="5513" y="21600"/>
                  </a:lnTo>
                  <a:lnTo>
                    <a:pt x="7673" y="19642"/>
                  </a:lnTo>
                  <a:lnTo>
                    <a:pt x="7824" y="18541"/>
                  </a:lnTo>
                  <a:lnTo>
                    <a:pt x="6752" y="18908"/>
                  </a:lnTo>
                  <a:lnTo>
                    <a:pt x="6843" y="18235"/>
                  </a:lnTo>
                  <a:lnTo>
                    <a:pt x="7930" y="17194"/>
                  </a:lnTo>
                  <a:lnTo>
                    <a:pt x="8580" y="15909"/>
                  </a:lnTo>
                  <a:lnTo>
                    <a:pt x="9758" y="14869"/>
                  </a:lnTo>
                  <a:lnTo>
                    <a:pt x="10589" y="13829"/>
                  </a:lnTo>
                  <a:lnTo>
                    <a:pt x="10513" y="12116"/>
                  </a:lnTo>
                  <a:lnTo>
                    <a:pt x="11087" y="11504"/>
                  </a:lnTo>
                  <a:lnTo>
                    <a:pt x="10332" y="11198"/>
                  </a:lnTo>
                  <a:lnTo>
                    <a:pt x="12265" y="10831"/>
                  </a:lnTo>
                  <a:lnTo>
                    <a:pt x="12839" y="10096"/>
                  </a:lnTo>
                  <a:lnTo>
                    <a:pt x="14183" y="9790"/>
                  </a:lnTo>
                  <a:lnTo>
                    <a:pt x="15754" y="7037"/>
                  </a:lnTo>
                  <a:lnTo>
                    <a:pt x="16933" y="6425"/>
                  </a:lnTo>
                  <a:lnTo>
                    <a:pt x="18775" y="4712"/>
                  </a:lnTo>
                  <a:lnTo>
                    <a:pt x="17522" y="4712"/>
                  </a:lnTo>
                  <a:lnTo>
                    <a:pt x="18186" y="4100"/>
                  </a:lnTo>
                  <a:lnTo>
                    <a:pt x="19697" y="3671"/>
                  </a:lnTo>
                  <a:lnTo>
                    <a:pt x="21434" y="2386"/>
                  </a:lnTo>
                  <a:lnTo>
                    <a:pt x="21600" y="1652"/>
                  </a:lnTo>
                  <a:lnTo>
                    <a:pt x="20679" y="1040"/>
                  </a:lnTo>
                  <a:lnTo>
                    <a:pt x="19516" y="734"/>
                  </a:lnTo>
                  <a:lnTo>
                    <a:pt x="18020" y="306"/>
                  </a:lnTo>
                  <a:lnTo>
                    <a:pt x="16842" y="306"/>
                  </a:lnTo>
                  <a:lnTo>
                    <a:pt x="15603"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22" name="Figura"/>
            <p:cNvSpPr/>
            <p:nvPr/>
          </p:nvSpPr>
          <p:spPr>
            <a:xfrm>
              <a:off x="4257786" y="58042"/>
              <a:ext cx="218778" cy="86508"/>
            </a:xfrm>
            <a:custGeom>
              <a:avLst/>
              <a:gdLst/>
              <a:ahLst/>
              <a:cxnLst>
                <a:cxn ang="0">
                  <a:pos x="wd2" y="hd2"/>
                </a:cxn>
                <a:cxn ang="5400000">
                  <a:pos x="wd2" y="hd2"/>
                </a:cxn>
                <a:cxn ang="10800000">
                  <a:pos x="wd2" y="hd2"/>
                </a:cxn>
                <a:cxn ang="16200000">
                  <a:pos x="wd2" y="hd2"/>
                </a:cxn>
              </a:cxnLst>
              <a:rect l="0" t="0" r="r" b="b"/>
              <a:pathLst>
                <a:path w="21600" h="21600" extrusionOk="0">
                  <a:moveTo>
                    <a:pt x="8155" y="0"/>
                  </a:moveTo>
                  <a:lnTo>
                    <a:pt x="8541" y="1672"/>
                  </a:lnTo>
                  <a:lnTo>
                    <a:pt x="5786" y="2369"/>
                  </a:lnTo>
                  <a:lnTo>
                    <a:pt x="3306" y="4738"/>
                  </a:lnTo>
                  <a:lnTo>
                    <a:pt x="276" y="6968"/>
                  </a:lnTo>
                  <a:lnTo>
                    <a:pt x="0" y="10730"/>
                  </a:lnTo>
                  <a:lnTo>
                    <a:pt x="1212" y="13239"/>
                  </a:lnTo>
                  <a:lnTo>
                    <a:pt x="5510" y="13239"/>
                  </a:lnTo>
                  <a:lnTo>
                    <a:pt x="2755" y="14632"/>
                  </a:lnTo>
                  <a:lnTo>
                    <a:pt x="1212" y="17698"/>
                  </a:lnTo>
                  <a:lnTo>
                    <a:pt x="2480" y="20903"/>
                  </a:lnTo>
                  <a:lnTo>
                    <a:pt x="6667" y="21600"/>
                  </a:lnTo>
                  <a:lnTo>
                    <a:pt x="10910" y="20903"/>
                  </a:lnTo>
                  <a:lnTo>
                    <a:pt x="17688" y="15329"/>
                  </a:lnTo>
                  <a:lnTo>
                    <a:pt x="21600" y="13239"/>
                  </a:lnTo>
                  <a:lnTo>
                    <a:pt x="20057" y="10730"/>
                  </a:lnTo>
                  <a:lnTo>
                    <a:pt x="20333" y="6132"/>
                  </a:lnTo>
                  <a:lnTo>
                    <a:pt x="17302" y="4738"/>
                  </a:lnTo>
                  <a:lnTo>
                    <a:pt x="14657" y="3763"/>
                  </a:lnTo>
                  <a:lnTo>
                    <a:pt x="13390" y="0"/>
                  </a:lnTo>
                  <a:lnTo>
                    <a:pt x="8155"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23" name="Figura"/>
            <p:cNvSpPr/>
            <p:nvPr/>
          </p:nvSpPr>
          <p:spPr>
            <a:xfrm>
              <a:off x="8460320" y="58042"/>
              <a:ext cx="252265" cy="70881"/>
            </a:xfrm>
            <a:custGeom>
              <a:avLst/>
              <a:gdLst/>
              <a:ahLst/>
              <a:cxnLst>
                <a:cxn ang="0">
                  <a:pos x="wd2" y="hd2"/>
                </a:cxn>
                <a:cxn ang="5400000">
                  <a:pos x="wd2" y="hd2"/>
                </a:cxn>
                <a:cxn ang="10800000">
                  <a:pos x="wd2" y="hd2"/>
                </a:cxn>
                <a:cxn ang="16200000">
                  <a:pos x="wd2" y="hd2"/>
                </a:cxn>
              </a:cxnLst>
              <a:rect l="0" t="0" r="r" b="b"/>
              <a:pathLst>
                <a:path w="21600" h="21600" extrusionOk="0">
                  <a:moveTo>
                    <a:pt x="6260" y="0"/>
                  </a:moveTo>
                  <a:lnTo>
                    <a:pt x="2915" y="2041"/>
                  </a:lnTo>
                  <a:lnTo>
                    <a:pt x="0" y="7483"/>
                  </a:lnTo>
                  <a:lnTo>
                    <a:pt x="3154" y="9354"/>
                  </a:lnTo>
                  <a:lnTo>
                    <a:pt x="6834" y="15137"/>
                  </a:lnTo>
                  <a:lnTo>
                    <a:pt x="11326" y="18709"/>
                  </a:lnTo>
                  <a:lnTo>
                    <a:pt x="17681" y="21600"/>
                  </a:lnTo>
                  <a:lnTo>
                    <a:pt x="21600" y="19899"/>
                  </a:lnTo>
                  <a:lnTo>
                    <a:pt x="18972" y="12246"/>
                  </a:lnTo>
                  <a:lnTo>
                    <a:pt x="11565" y="3742"/>
                  </a:lnTo>
                  <a:lnTo>
                    <a:pt x="626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24" name="Figura"/>
            <p:cNvSpPr/>
            <p:nvPr/>
          </p:nvSpPr>
          <p:spPr>
            <a:xfrm>
              <a:off x="7420570" y="67530"/>
              <a:ext cx="148457" cy="25116"/>
            </a:xfrm>
            <a:custGeom>
              <a:avLst/>
              <a:gdLst/>
              <a:ahLst/>
              <a:cxnLst>
                <a:cxn ang="0">
                  <a:pos x="wd2" y="hd2"/>
                </a:cxn>
                <a:cxn ang="5400000">
                  <a:pos x="wd2" y="hd2"/>
                </a:cxn>
                <a:cxn ang="10800000">
                  <a:pos x="wd2" y="hd2"/>
                </a:cxn>
                <a:cxn ang="16200000">
                  <a:pos x="wd2" y="hd2"/>
                </a:cxn>
              </a:cxnLst>
              <a:rect l="0" t="0" r="r" b="b"/>
              <a:pathLst>
                <a:path w="21600" h="21600" extrusionOk="0">
                  <a:moveTo>
                    <a:pt x="16159" y="0"/>
                  </a:moveTo>
                  <a:lnTo>
                    <a:pt x="13480" y="2400"/>
                  </a:lnTo>
                  <a:lnTo>
                    <a:pt x="12262" y="8160"/>
                  </a:lnTo>
                  <a:lnTo>
                    <a:pt x="10800" y="2400"/>
                  </a:lnTo>
                  <a:lnTo>
                    <a:pt x="5928" y="2400"/>
                  </a:lnTo>
                  <a:lnTo>
                    <a:pt x="0" y="8160"/>
                  </a:lnTo>
                  <a:lnTo>
                    <a:pt x="7146" y="8160"/>
                  </a:lnTo>
                  <a:lnTo>
                    <a:pt x="6334" y="15840"/>
                  </a:lnTo>
                  <a:lnTo>
                    <a:pt x="10394" y="21600"/>
                  </a:lnTo>
                  <a:lnTo>
                    <a:pt x="13886" y="15840"/>
                  </a:lnTo>
                  <a:lnTo>
                    <a:pt x="13886" y="12960"/>
                  </a:lnTo>
                  <a:lnTo>
                    <a:pt x="16728" y="10560"/>
                  </a:lnTo>
                  <a:lnTo>
                    <a:pt x="20626" y="8160"/>
                  </a:lnTo>
                  <a:lnTo>
                    <a:pt x="21600" y="4800"/>
                  </a:lnTo>
                  <a:lnTo>
                    <a:pt x="16159"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25" name="Figura"/>
            <p:cNvSpPr/>
            <p:nvPr/>
          </p:nvSpPr>
          <p:spPr>
            <a:xfrm>
              <a:off x="6813909" y="73111"/>
              <a:ext cx="224360" cy="34604"/>
            </a:xfrm>
            <a:custGeom>
              <a:avLst/>
              <a:gdLst/>
              <a:ahLst/>
              <a:cxnLst>
                <a:cxn ang="0">
                  <a:pos x="wd2" y="hd2"/>
                </a:cxn>
                <a:cxn ang="5400000">
                  <a:pos x="wd2" y="hd2"/>
                </a:cxn>
                <a:cxn ang="10800000">
                  <a:pos x="wd2" y="hd2"/>
                </a:cxn>
                <a:cxn ang="16200000">
                  <a:pos x="wd2" y="hd2"/>
                </a:cxn>
              </a:cxnLst>
              <a:rect l="0" t="0" r="r" b="b"/>
              <a:pathLst>
                <a:path w="21600" h="21600" extrusionOk="0">
                  <a:moveTo>
                    <a:pt x="11606" y="0"/>
                  </a:moveTo>
                  <a:lnTo>
                    <a:pt x="9725" y="5923"/>
                  </a:lnTo>
                  <a:lnTo>
                    <a:pt x="6179" y="2439"/>
                  </a:lnTo>
                  <a:lnTo>
                    <a:pt x="0" y="5923"/>
                  </a:lnTo>
                  <a:lnTo>
                    <a:pt x="2687" y="13935"/>
                  </a:lnTo>
                  <a:lnTo>
                    <a:pt x="5642" y="13935"/>
                  </a:lnTo>
                  <a:lnTo>
                    <a:pt x="6179" y="19161"/>
                  </a:lnTo>
                  <a:lnTo>
                    <a:pt x="12681" y="21600"/>
                  </a:lnTo>
                  <a:lnTo>
                    <a:pt x="19021" y="19161"/>
                  </a:lnTo>
                  <a:lnTo>
                    <a:pt x="21600" y="9755"/>
                  </a:lnTo>
                  <a:lnTo>
                    <a:pt x="17140" y="4181"/>
                  </a:lnTo>
                  <a:lnTo>
                    <a:pt x="11606"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26" name="Figura"/>
            <p:cNvSpPr/>
            <p:nvPr/>
          </p:nvSpPr>
          <p:spPr>
            <a:xfrm>
              <a:off x="6659872" y="88738"/>
              <a:ext cx="258962" cy="99344"/>
            </a:xfrm>
            <a:custGeom>
              <a:avLst/>
              <a:gdLst/>
              <a:ahLst/>
              <a:cxnLst>
                <a:cxn ang="0">
                  <a:pos x="wd2" y="hd2"/>
                </a:cxn>
                <a:cxn ang="5400000">
                  <a:pos x="wd2" y="hd2"/>
                </a:cxn>
                <a:cxn ang="10800000">
                  <a:pos x="wd2" y="hd2"/>
                </a:cxn>
                <a:cxn ang="16200000">
                  <a:pos x="wd2" y="hd2"/>
                </a:cxn>
              </a:cxnLst>
              <a:rect l="0" t="0" r="r" b="b"/>
              <a:pathLst>
                <a:path w="21600" h="21600" extrusionOk="0">
                  <a:moveTo>
                    <a:pt x="12290" y="0"/>
                  </a:moveTo>
                  <a:lnTo>
                    <a:pt x="9450" y="849"/>
                  </a:lnTo>
                  <a:lnTo>
                    <a:pt x="8984" y="2670"/>
                  </a:lnTo>
                  <a:lnTo>
                    <a:pt x="6145" y="2670"/>
                  </a:lnTo>
                  <a:lnTo>
                    <a:pt x="5121" y="849"/>
                  </a:lnTo>
                  <a:lnTo>
                    <a:pt x="0" y="2670"/>
                  </a:lnTo>
                  <a:lnTo>
                    <a:pt x="1769" y="7524"/>
                  </a:lnTo>
                  <a:lnTo>
                    <a:pt x="5866" y="13348"/>
                  </a:lnTo>
                  <a:lnTo>
                    <a:pt x="8984" y="14804"/>
                  </a:lnTo>
                  <a:lnTo>
                    <a:pt x="7448" y="17596"/>
                  </a:lnTo>
                  <a:lnTo>
                    <a:pt x="11778" y="21600"/>
                  </a:lnTo>
                  <a:lnTo>
                    <a:pt x="14105" y="21600"/>
                  </a:lnTo>
                  <a:lnTo>
                    <a:pt x="14617" y="15533"/>
                  </a:lnTo>
                  <a:lnTo>
                    <a:pt x="16153" y="14804"/>
                  </a:lnTo>
                  <a:lnTo>
                    <a:pt x="16945" y="9465"/>
                  </a:lnTo>
                  <a:lnTo>
                    <a:pt x="21600" y="7524"/>
                  </a:lnTo>
                  <a:lnTo>
                    <a:pt x="14850" y="2670"/>
                  </a:lnTo>
                  <a:lnTo>
                    <a:pt x="1229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27" name="Figura"/>
            <p:cNvSpPr/>
            <p:nvPr/>
          </p:nvSpPr>
          <p:spPr>
            <a:xfrm>
              <a:off x="3998267" y="111062"/>
              <a:ext cx="117761" cy="42976"/>
            </a:xfrm>
            <a:custGeom>
              <a:avLst/>
              <a:gdLst/>
              <a:ahLst/>
              <a:cxnLst>
                <a:cxn ang="0">
                  <a:pos x="wd2" y="hd2"/>
                </a:cxn>
                <a:cxn ang="5400000">
                  <a:pos x="wd2" y="hd2"/>
                </a:cxn>
                <a:cxn ang="10800000">
                  <a:pos x="wd2" y="hd2"/>
                </a:cxn>
                <a:cxn ang="16200000">
                  <a:pos x="wd2" y="hd2"/>
                </a:cxn>
              </a:cxnLst>
              <a:rect l="0" t="0" r="r" b="b"/>
              <a:pathLst>
                <a:path w="21600" h="21600" extrusionOk="0">
                  <a:moveTo>
                    <a:pt x="5733" y="0"/>
                  </a:moveTo>
                  <a:lnTo>
                    <a:pt x="2866" y="6171"/>
                  </a:lnTo>
                  <a:lnTo>
                    <a:pt x="6245" y="8977"/>
                  </a:lnTo>
                  <a:lnTo>
                    <a:pt x="0" y="14026"/>
                  </a:lnTo>
                  <a:lnTo>
                    <a:pt x="9009" y="15429"/>
                  </a:lnTo>
                  <a:lnTo>
                    <a:pt x="13615" y="19636"/>
                  </a:lnTo>
                  <a:lnTo>
                    <a:pt x="19860" y="21600"/>
                  </a:lnTo>
                  <a:lnTo>
                    <a:pt x="21600" y="15429"/>
                  </a:lnTo>
                  <a:lnTo>
                    <a:pt x="21600" y="7574"/>
                  </a:lnTo>
                  <a:lnTo>
                    <a:pt x="13103" y="2805"/>
                  </a:lnTo>
                  <a:lnTo>
                    <a:pt x="5733"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28" name="Figura"/>
            <p:cNvSpPr/>
            <p:nvPr/>
          </p:nvSpPr>
          <p:spPr>
            <a:xfrm>
              <a:off x="8728211" y="111062"/>
              <a:ext cx="123342" cy="42976"/>
            </a:xfrm>
            <a:custGeom>
              <a:avLst/>
              <a:gdLst/>
              <a:ahLst/>
              <a:cxnLst>
                <a:cxn ang="0">
                  <a:pos x="wd2" y="hd2"/>
                </a:cxn>
                <a:cxn ang="5400000">
                  <a:pos x="wd2" y="hd2"/>
                </a:cxn>
                <a:cxn ang="10800000">
                  <a:pos x="wd2" y="hd2"/>
                </a:cxn>
                <a:cxn ang="16200000">
                  <a:pos x="wd2" y="hd2"/>
                </a:cxn>
              </a:cxnLst>
              <a:rect l="0" t="0" r="r" b="b"/>
              <a:pathLst>
                <a:path w="21600" h="21600" extrusionOk="0">
                  <a:moveTo>
                    <a:pt x="2150" y="0"/>
                  </a:moveTo>
                  <a:lnTo>
                    <a:pt x="0" y="1403"/>
                  </a:lnTo>
                  <a:lnTo>
                    <a:pt x="1662" y="21600"/>
                  </a:lnTo>
                  <a:lnTo>
                    <a:pt x="21600" y="15429"/>
                  </a:lnTo>
                  <a:lnTo>
                    <a:pt x="19938" y="8977"/>
                  </a:lnTo>
                  <a:lnTo>
                    <a:pt x="5864" y="1403"/>
                  </a:lnTo>
                  <a:lnTo>
                    <a:pt x="215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29" name="Figura"/>
            <p:cNvSpPr/>
            <p:nvPr/>
          </p:nvSpPr>
          <p:spPr>
            <a:xfrm>
              <a:off x="4149514" y="123341"/>
              <a:ext cx="71438" cy="30697"/>
            </a:xfrm>
            <a:custGeom>
              <a:avLst/>
              <a:gdLst/>
              <a:ahLst/>
              <a:cxnLst>
                <a:cxn ang="0">
                  <a:pos x="wd2" y="hd2"/>
                </a:cxn>
                <a:cxn ang="5400000">
                  <a:pos x="wd2" y="hd2"/>
                </a:cxn>
                <a:cxn ang="10800000">
                  <a:pos x="wd2" y="hd2"/>
                </a:cxn>
                <a:cxn ang="16200000">
                  <a:pos x="wd2" y="hd2"/>
                </a:cxn>
              </a:cxnLst>
              <a:rect l="0" t="0" r="r" b="b"/>
              <a:pathLst>
                <a:path w="21600" h="21600" extrusionOk="0">
                  <a:moveTo>
                    <a:pt x="5569" y="0"/>
                  </a:moveTo>
                  <a:lnTo>
                    <a:pt x="1856" y="8247"/>
                  </a:lnTo>
                  <a:lnTo>
                    <a:pt x="0" y="16887"/>
                  </a:lnTo>
                  <a:lnTo>
                    <a:pt x="3881" y="21600"/>
                  </a:lnTo>
                  <a:lnTo>
                    <a:pt x="15862" y="16887"/>
                  </a:lnTo>
                  <a:lnTo>
                    <a:pt x="21600" y="10996"/>
                  </a:lnTo>
                  <a:lnTo>
                    <a:pt x="17888" y="1964"/>
                  </a:lnTo>
                  <a:lnTo>
                    <a:pt x="14006" y="1964"/>
                  </a:lnTo>
                  <a:lnTo>
                    <a:pt x="5569"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30" name="Figura"/>
            <p:cNvSpPr/>
            <p:nvPr/>
          </p:nvSpPr>
          <p:spPr>
            <a:xfrm>
              <a:off x="3829161" y="126131"/>
              <a:ext cx="73671" cy="12838"/>
            </a:xfrm>
            <a:custGeom>
              <a:avLst/>
              <a:gdLst/>
              <a:ahLst/>
              <a:cxnLst>
                <a:cxn ang="0">
                  <a:pos x="wd2" y="hd2"/>
                </a:cxn>
                <a:cxn ang="5400000">
                  <a:pos x="wd2" y="hd2"/>
                </a:cxn>
                <a:cxn ang="10800000">
                  <a:pos x="wd2" y="hd2"/>
                </a:cxn>
                <a:cxn ang="16200000">
                  <a:pos x="wd2" y="hd2"/>
                </a:cxn>
              </a:cxnLst>
              <a:rect l="0" t="0" r="r" b="b"/>
              <a:pathLst>
                <a:path w="21600" h="21600" extrusionOk="0">
                  <a:moveTo>
                    <a:pt x="12600" y="0"/>
                  </a:moveTo>
                  <a:lnTo>
                    <a:pt x="1964" y="15026"/>
                  </a:lnTo>
                  <a:lnTo>
                    <a:pt x="0" y="21600"/>
                  </a:lnTo>
                  <a:lnTo>
                    <a:pt x="11782" y="21600"/>
                  </a:lnTo>
                  <a:lnTo>
                    <a:pt x="21600" y="10330"/>
                  </a:lnTo>
                  <a:lnTo>
                    <a:pt x="16364" y="0"/>
                  </a:lnTo>
                  <a:lnTo>
                    <a:pt x="1260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31" name="Figura"/>
            <p:cNvSpPr/>
            <p:nvPr/>
          </p:nvSpPr>
          <p:spPr>
            <a:xfrm>
              <a:off x="6905997" y="135061"/>
              <a:ext cx="95437" cy="30697"/>
            </a:xfrm>
            <a:custGeom>
              <a:avLst/>
              <a:gdLst/>
              <a:ahLst/>
              <a:cxnLst>
                <a:cxn ang="0">
                  <a:pos x="wd2" y="hd2"/>
                </a:cxn>
                <a:cxn ang="5400000">
                  <a:pos x="wd2" y="hd2"/>
                </a:cxn>
                <a:cxn ang="10800000">
                  <a:pos x="wd2" y="hd2"/>
                </a:cxn>
                <a:cxn ang="16200000">
                  <a:pos x="wd2" y="hd2"/>
                </a:cxn>
              </a:cxnLst>
              <a:rect l="0" t="0" r="r" b="b"/>
              <a:pathLst>
                <a:path w="21600" h="21600" extrusionOk="0">
                  <a:moveTo>
                    <a:pt x="10484" y="0"/>
                  </a:moveTo>
                  <a:lnTo>
                    <a:pt x="0" y="4713"/>
                  </a:lnTo>
                  <a:lnTo>
                    <a:pt x="3537" y="10604"/>
                  </a:lnTo>
                  <a:lnTo>
                    <a:pt x="758" y="17673"/>
                  </a:lnTo>
                  <a:lnTo>
                    <a:pt x="10484" y="21600"/>
                  </a:lnTo>
                  <a:lnTo>
                    <a:pt x="21600" y="13353"/>
                  </a:lnTo>
                  <a:lnTo>
                    <a:pt x="13389" y="8640"/>
                  </a:lnTo>
                  <a:lnTo>
                    <a:pt x="10484"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32" name="Figura"/>
            <p:cNvSpPr/>
            <p:nvPr/>
          </p:nvSpPr>
          <p:spPr>
            <a:xfrm>
              <a:off x="3776699" y="144549"/>
              <a:ext cx="98228" cy="25116"/>
            </a:xfrm>
            <a:custGeom>
              <a:avLst/>
              <a:gdLst/>
              <a:ahLst/>
              <a:cxnLst>
                <a:cxn ang="0">
                  <a:pos x="wd2" y="hd2"/>
                </a:cxn>
                <a:cxn ang="5400000">
                  <a:pos x="wd2" y="hd2"/>
                </a:cxn>
                <a:cxn ang="10800000">
                  <a:pos x="wd2" y="hd2"/>
                </a:cxn>
                <a:cxn ang="16200000">
                  <a:pos x="wd2" y="hd2"/>
                </a:cxn>
              </a:cxnLst>
              <a:rect l="0" t="0" r="r" b="b"/>
              <a:pathLst>
                <a:path w="21600" h="21600" extrusionOk="0">
                  <a:moveTo>
                    <a:pt x="15464" y="0"/>
                  </a:moveTo>
                  <a:lnTo>
                    <a:pt x="7486" y="2400"/>
                  </a:lnTo>
                  <a:lnTo>
                    <a:pt x="0" y="10560"/>
                  </a:lnTo>
                  <a:lnTo>
                    <a:pt x="4664" y="21600"/>
                  </a:lnTo>
                  <a:lnTo>
                    <a:pt x="16936" y="13440"/>
                  </a:lnTo>
                  <a:lnTo>
                    <a:pt x="21600" y="4800"/>
                  </a:lnTo>
                  <a:lnTo>
                    <a:pt x="15464"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33" name="Figura"/>
            <p:cNvSpPr/>
            <p:nvPr/>
          </p:nvSpPr>
          <p:spPr>
            <a:xfrm>
              <a:off x="4177419" y="154037"/>
              <a:ext cx="59160" cy="11721"/>
            </a:xfrm>
            <a:custGeom>
              <a:avLst/>
              <a:gdLst/>
              <a:ahLst/>
              <a:cxnLst>
                <a:cxn ang="0">
                  <a:pos x="wd2" y="hd2"/>
                </a:cxn>
                <a:cxn ang="5400000">
                  <a:pos x="wd2" y="hd2"/>
                </a:cxn>
                <a:cxn ang="10800000">
                  <a:pos x="wd2" y="hd2"/>
                </a:cxn>
                <a:cxn ang="16200000">
                  <a:pos x="wd2" y="hd2"/>
                </a:cxn>
              </a:cxnLst>
              <a:rect l="0" t="0" r="r" b="b"/>
              <a:pathLst>
                <a:path w="21600" h="21600" extrusionOk="0">
                  <a:moveTo>
                    <a:pt x="1223" y="0"/>
                  </a:moveTo>
                  <a:lnTo>
                    <a:pt x="0" y="16457"/>
                  </a:lnTo>
                  <a:lnTo>
                    <a:pt x="14468" y="21600"/>
                  </a:lnTo>
                  <a:lnTo>
                    <a:pt x="19155" y="21600"/>
                  </a:lnTo>
                  <a:lnTo>
                    <a:pt x="21600" y="11314"/>
                  </a:lnTo>
                  <a:lnTo>
                    <a:pt x="17932" y="5143"/>
                  </a:lnTo>
                  <a:lnTo>
                    <a:pt x="1223"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34" name="Figura"/>
            <p:cNvSpPr/>
            <p:nvPr/>
          </p:nvSpPr>
          <p:spPr>
            <a:xfrm>
              <a:off x="3487042" y="160176"/>
              <a:ext cx="225476" cy="5581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7964" y="2160"/>
                  </a:lnTo>
                  <a:lnTo>
                    <a:pt x="14489" y="2160"/>
                  </a:lnTo>
                  <a:lnTo>
                    <a:pt x="7111" y="9504"/>
                  </a:lnTo>
                  <a:lnTo>
                    <a:pt x="0" y="17712"/>
                  </a:lnTo>
                  <a:lnTo>
                    <a:pt x="2406" y="21600"/>
                  </a:lnTo>
                  <a:lnTo>
                    <a:pt x="6469" y="19008"/>
                  </a:lnTo>
                  <a:lnTo>
                    <a:pt x="12725" y="14040"/>
                  </a:lnTo>
                  <a:lnTo>
                    <a:pt x="14756" y="12960"/>
                  </a:lnTo>
                  <a:lnTo>
                    <a:pt x="17964" y="9504"/>
                  </a:lnTo>
                  <a:lnTo>
                    <a:pt x="2160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35" name="Figura"/>
            <p:cNvSpPr/>
            <p:nvPr/>
          </p:nvSpPr>
          <p:spPr>
            <a:xfrm>
              <a:off x="5796483" y="162966"/>
              <a:ext cx="5693793" cy="4446428"/>
            </a:xfrm>
            <a:custGeom>
              <a:avLst/>
              <a:gdLst/>
              <a:ahLst/>
              <a:cxnLst>
                <a:cxn ang="0">
                  <a:pos x="wd2" y="hd2"/>
                </a:cxn>
                <a:cxn ang="5400000">
                  <a:pos x="wd2" y="hd2"/>
                </a:cxn>
                <a:cxn ang="10800000">
                  <a:pos x="wd2" y="hd2"/>
                </a:cxn>
                <a:cxn ang="16200000">
                  <a:pos x="wd2" y="hd2"/>
                </a:cxn>
              </a:cxnLst>
              <a:rect l="0" t="0" r="r" b="b"/>
              <a:pathLst>
                <a:path w="21600" h="21600" extrusionOk="0">
                  <a:moveTo>
                    <a:pt x="11649" y="0"/>
                  </a:moveTo>
                  <a:lnTo>
                    <a:pt x="11494" y="60"/>
                  </a:lnTo>
                  <a:lnTo>
                    <a:pt x="11473" y="122"/>
                  </a:lnTo>
                  <a:lnTo>
                    <a:pt x="11509" y="182"/>
                  </a:lnTo>
                  <a:lnTo>
                    <a:pt x="11344" y="182"/>
                  </a:lnTo>
                  <a:lnTo>
                    <a:pt x="11217" y="258"/>
                  </a:lnTo>
                  <a:lnTo>
                    <a:pt x="11111" y="225"/>
                  </a:lnTo>
                  <a:lnTo>
                    <a:pt x="10889" y="239"/>
                  </a:lnTo>
                  <a:lnTo>
                    <a:pt x="10889" y="285"/>
                  </a:lnTo>
                  <a:lnTo>
                    <a:pt x="10664" y="298"/>
                  </a:lnTo>
                  <a:lnTo>
                    <a:pt x="10548" y="374"/>
                  </a:lnTo>
                  <a:lnTo>
                    <a:pt x="10442" y="374"/>
                  </a:lnTo>
                  <a:lnTo>
                    <a:pt x="10408" y="483"/>
                  </a:lnTo>
                  <a:lnTo>
                    <a:pt x="10537" y="556"/>
                  </a:lnTo>
                  <a:lnTo>
                    <a:pt x="10351" y="569"/>
                  </a:lnTo>
                  <a:lnTo>
                    <a:pt x="10116" y="569"/>
                  </a:lnTo>
                  <a:lnTo>
                    <a:pt x="9974" y="599"/>
                  </a:lnTo>
                  <a:lnTo>
                    <a:pt x="10091" y="762"/>
                  </a:lnTo>
                  <a:lnTo>
                    <a:pt x="10256" y="897"/>
                  </a:lnTo>
                  <a:lnTo>
                    <a:pt x="10021" y="808"/>
                  </a:lnTo>
                  <a:lnTo>
                    <a:pt x="9824" y="824"/>
                  </a:lnTo>
                  <a:lnTo>
                    <a:pt x="9697" y="884"/>
                  </a:lnTo>
                  <a:lnTo>
                    <a:pt x="9799" y="1006"/>
                  </a:lnTo>
                  <a:lnTo>
                    <a:pt x="9682" y="973"/>
                  </a:lnTo>
                  <a:lnTo>
                    <a:pt x="9638" y="824"/>
                  </a:lnTo>
                  <a:lnTo>
                    <a:pt x="9532" y="735"/>
                  </a:lnTo>
                  <a:lnTo>
                    <a:pt x="9485" y="735"/>
                  </a:lnTo>
                  <a:lnTo>
                    <a:pt x="9578" y="857"/>
                  </a:lnTo>
                  <a:lnTo>
                    <a:pt x="9462" y="960"/>
                  </a:lnTo>
                  <a:lnTo>
                    <a:pt x="9659" y="1095"/>
                  </a:lnTo>
                  <a:lnTo>
                    <a:pt x="9672" y="1258"/>
                  </a:lnTo>
                  <a:lnTo>
                    <a:pt x="9739" y="1347"/>
                  </a:lnTo>
                  <a:lnTo>
                    <a:pt x="9858" y="1361"/>
                  </a:lnTo>
                  <a:lnTo>
                    <a:pt x="9873" y="1469"/>
                  </a:lnTo>
                  <a:lnTo>
                    <a:pt x="9974" y="1559"/>
                  </a:lnTo>
                  <a:lnTo>
                    <a:pt x="9930" y="1632"/>
                  </a:lnTo>
                  <a:lnTo>
                    <a:pt x="9940" y="1722"/>
                  </a:lnTo>
                  <a:lnTo>
                    <a:pt x="9847" y="1768"/>
                  </a:lnTo>
                  <a:lnTo>
                    <a:pt x="9835" y="1830"/>
                  </a:lnTo>
                  <a:lnTo>
                    <a:pt x="9708" y="1798"/>
                  </a:lnTo>
                  <a:lnTo>
                    <a:pt x="9788" y="1559"/>
                  </a:lnTo>
                  <a:lnTo>
                    <a:pt x="9777" y="1437"/>
                  </a:lnTo>
                  <a:lnTo>
                    <a:pt x="9612" y="1334"/>
                  </a:lnTo>
                  <a:lnTo>
                    <a:pt x="9521" y="1109"/>
                  </a:lnTo>
                  <a:lnTo>
                    <a:pt x="9426" y="987"/>
                  </a:lnTo>
                  <a:lnTo>
                    <a:pt x="9331" y="943"/>
                  </a:lnTo>
                  <a:lnTo>
                    <a:pt x="9356" y="808"/>
                  </a:lnTo>
                  <a:lnTo>
                    <a:pt x="9286" y="721"/>
                  </a:lnTo>
                  <a:lnTo>
                    <a:pt x="9017" y="672"/>
                  </a:lnTo>
                  <a:lnTo>
                    <a:pt x="8958" y="705"/>
                  </a:lnTo>
                  <a:lnTo>
                    <a:pt x="8969" y="857"/>
                  </a:lnTo>
                  <a:lnTo>
                    <a:pt x="8863" y="1006"/>
                  </a:lnTo>
                  <a:lnTo>
                    <a:pt x="8888" y="1063"/>
                  </a:lnTo>
                  <a:lnTo>
                    <a:pt x="9005" y="1198"/>
                  </a:lnTo>
                  <a:lnTo>
                    <a:pt x="9005" y="1272"/>
                  </a:lnTo>
                  <a:lnTo>
                    <a:pt x="9134" y="1285"/>
                  </a:lnTo>
                  <a:lnTo>
                    <a:pt x="9155" y="1320"/>
                  </a:lnTo>
                  <a:lnTo>
                    <a:pt x="9299" y="1407"/>
                  </a:lnTo>
                  <a:lnTo>
                    <a:pt x="9271" y="1497"/>
                  </a:lnTo>
                  <a:lnTo>
                    <a:pt x="8831" y="1304"/>
                  </a:lnTo>
                  <a:lnTo>
                    <a:pt x="8666" y="1258"/>
                  </a:lnTo>
                  <a:lnTo>
                    <a:pt x="8350" y="1212"/>
                  </a:lnTo>
                  <a:lnTo>
                    <a:pt x="8325" y="1272"/>
                  </a:lnTo>
                  <a:lnTo>
                    <a:pt x="8469" y="1361"/>
                  </a:lnTo>
                  <a:lnTo>
                    <a:pt x="8395" y="1469"/>
                  </a:lnTo>
                  <a:lnTo>
                    <a:pt x="8245" y="1361"/>
                  </a:lnTo>
                  <a:lnTo>
                    <a:pt x="8128" y="1437"/>
                  </a:lnTo>
                  <a:lnTo>
                    <a:pt x="7942" y="1437"/>
                  </a:lnTo>
                  <a:lnTo>
                    <a:pt x="7895" y="1497"/>
                  </a:lnTo>
                  <a:lnTo>
                    <a:pt x="7766" y="1483"/>
                  </a:lnTo>
                  <a:lnTo>
                    <a:pt x="7825" y="1380"/>
                  </a:lnTo>
                  <a:lnTo>
                    <a:pt x="7741" y="1361"/>
                  </a:lnTo>
                  <a:lnTo>
                    <a:pt x="7438" y="1510"/>
                  </a:lnTo>
                  <a:lnTo>
                    <a:pt x="7252" y="1586"/>
                  </a:lnTo>
                  <a:lnTo>
                    <a:pt x="7262" y="1694"/>
                  </a:lnTo>
                  <a:lnTo>
                    <a:pt x="7108" y="1722"/>
                  </a:lnTo>
                  <a:lnTo>
                    <a:pt x="7017" y="1662"/>
                  </a:lnTo>
                  <a:lnTo>
                    <a:pt x="6991" y="1572"/>
                  </a:lnTo>
                  <a:lnTo>
                    <a:pt x="7108" y="1559"/>
                  </a:lnTo>
                  <a:lnTo>
                    <a:pt x="7027" y="1469"/>
                  </a:lnTo>
                  <a:lnTo>
                    <a:pt x="6735" y="1407"/>
                  </a:lnTo>
                  <a:lnTo>
                    <a:pt x="6841" y="1510"/>
                  </a:lnTo>
                  <a:lnTo>
                    <a:pt x="6815" y="1619"/>
                  </a:lnTo>
                  <a:lnTo>
                    <a:pt x="6934" y="1722"/>
                  </a:lnTo>
                  <a:lnTo>
                    <a:pt x="6911" y="1844"/>
                  </a:lnTo>
                  <a:lnTo>
                    <a:pt x="6794" y="1781"/>
                  </a:lnTo>
                  <a:lnTo>
                    <a:pt x="6699" y="1768"/>
                  </a:lnTo>
                  <a:lnTo>
                    <a:pt x="6502" y="1933"/>
                  </a:lnTo>
                  <a:lnTo>
                    <a:pt x="6608" y="2069"/>
                  </a:lnTo>
                  <a:lnTo>
                    <a:pt x="6523" y="2109"/>
                  </a:lnTo>
                  <a:lnTo>
                    <a:pt x="6246" y="2006"/>
                  </a:lnTo>
                  <a:lnTo>
                    <a:pt x="6187" y="2069"/>
                  </a:lnTo>
                  <a:lnTo>
                    <a:pt x="6267" y="2142"/>
                  </a:lnTo>
                  <a:lnTo>
                    <a:pt x="6280" y="2231"/>
                  </a:lnTo>
                  <a:lnTo>
                    <a:pt x="6187" y="2185"/>
                  </a:lnTo>
                  <a:lnTo>
                    <a:pt x="6034" y="2128"/>
                  </a:lnTo>
                  <a:lnTo>
                    <a:pt x="5964" y="1871"/>
                  </a:lnTo>
                  <a:lnTo>
                    <a:pt x="5763" y="1754"/>
                  </a:lnTo>
                  <a:lnTo>
                    <a:pt x="5837" y="1735"/>
                  </a:lnTo>
                  <a:lnTo>
                    <a:pt x="6326" y="1871"/>
                  </a:lnTo>
                  <a:lnTo>
                    <a:pt x="6481" y="1830"/>
                  </a:lnTo>
                  <a:lnTo>
                    <a:pt x="6572" y="1735"/>
                  </a:lnTo>
                  <a:lnTo>
                    <a:pt x="6538" y="1619"/>
                  </a:lnTo>
                  <a:lnTo>
                    <a:pt x="6443" y="1543"/>
                  </a:lnTo>
                  <a:lnTo>
                    <a:pt x="6013" y="1347"/>
                  </a:lnTo>
                  <a:lnTo>
                    <a:pt x="5731" y="1304"/>
                  </a:lnTo>
                  <a:lnTo>
                    <a:pt x="5545" y="1198"/>
                  </a:lnTo>
                  <a:lnTo>
                    <a:pt x="5450" y="1258"/>
                  </a:lnTo>
                  <a:lnTo>
                    <a:pt x="5321" y="1155"/>
                  </a:lnTo>
                  <a:lnTo>
                    <a:pt x="5439" y="1109"/>
                  </a:lnTo>
                  <a:lnTo>
                    <a:pt x="5109" y="987"/>
                  </a:lnTo>
                  <a:lnTo>
                    <a:pt x="4944" y="1019"/>
                  </a:lnTo>
                  <a:lnTo>
                    <a:pt x="4770" y="1019"/>
                  </a:lnTo>
                  <a:lnTo>
                    <a:pt x="4641" y="1155"/>
                  </a:lnTo>
                  <a:lnTo>
                    <a:pt x="4478" y="1136"/>
                  </a:lnTo>
                  <a:lnTo>
                    <a:pt x="4268" y="1212"/>
                  </a:lnTo>
                  <a:lnTo>
                    <a:pt x="4023" y="1423"/>
                  </a:lnTo>
                  <a:lnTo>
                    <a:pt x="3870" y="1559"/>
                  </a:lnTo>
                  <a:lnTo>
                    <a:pt x="3659" y="1884"/>
                  </a:lnTo>
                  <a:lnTo>
                    <a:pt x="3483" y="2128"/>
                  </a:lnTo>
                  <a:lnTo>
                    <a:pt x="3286" y="2307"/>
                  </a:lnTo>
                  <a:lnTo>
                    <a:pt x="3015" y="2456"/>
                  </a:lnTo>
                  <a:lnTo>
                    <a:pt x="2924" y="2578"/>
                  </a:lnTo>
                  <a:lnTo>
                    <a:pt x="2970" y="2996"/>
                  </a:lnTo>
                  <a:lnTo>
                    <a:pt x="3015" y="3191"/>
                  </a:lnTo>
                  <a:lnTo>
                    <a:pt x="3167" y="3281"/>
                  </a:lnTo>
                  <a:lnTo>
                    <a:pt x="3248" y="3267"/>
                  </a:lnTo>
                  <a:lnTo>
                    <a:pt x="3462" y="3056"/>
                  </a:lnTo>
                  <a:lnTo>
                    <a:pt x="3542" y="3178"/>
                  </a:lnTo>
                  <a:lnTo>
                    <a:pt x="3648" y="3430"/>
                  </a:lnTo>
                  <a:lnTo>
                    <a:pt x="3754" y="3641"/>
                  </a:lnTo>
                  <a:lnTo>
                    <a:pt x="3760" y="3663"/>
                  </a:lnTo>
                  <a:lnTo>
                    <a:pt x="3625" y="3714"/>
                  </a:lnTo>
                  <a:lnTo>
                    <a:pt x="3648" y="3790"/>
                  </a:lnTo>
                  <a:lnTo>
                    <a:pt x="3764" y="3893"/>
                  </a:lnTo>
                  <a:lnTo>
                    <a:pt x="3796" y="3809"/>
                  </a:lnTo>
                  <a:lnTo>
                    <a:pt x="3800" y="3817"/>
                  </a:lnTo>
                  <a:lnTo>
                    <a:pt x="3930" y="3804"/>
                  </a:lnTo>
                  <a:lnTo>
                    <a:pt x="3987" y="3655"/>
                  </a:lnTo>
                  <a:lnTo>
                    <a:pt x="4126" y="3668"/>
                  </a:lnTo>
                  <a:lnTo>
                    <a:pt x="4173" y="3492"/>
                  </a:lnTo>
                  <a:lnTo>
                    <a:pt x="4184" y="3178"/>
                  </a:lnTo>
                  <a:lnTo>
                    <a:pt x="4290" y="3131"/>
                  </a:lnTo>
                  <a:lnTo>
                    <a:pt x="4374" y="2920"/>
                  </a:lnTo>
                  <a:lnTo>
                    <a:pt x="4258" y="2817"/>
                  </a:lnTo>
                  <a:lnTo>
                    <a:pt x="4162" y="2695"/>
                  </a:lnTo>
                  <a:lnTo>
                    <a:pt x="4209" y="2443"/>
                  </a:lnTo>
                  <a:lnTo>
                    <a:pt x="4397" y="2294"/>
                  </a:lnTo>
                  <a:lnTo>
                    <a:pt x="4550" y="2158"/>
                  </a:lnTo>
                  <a:lnTo>
                    <a:pt x="4514" y="2055"/>
                  </a:lnTo>
                  <a:lnTo>
                    <a:pt x="4594" y="1933"/>
                  </a:lnTo>
                  <a:lnTo>
                    <a:pt x="4770" y="1884"/>
                  </a:lnTo>
                  <a:lnTo>
                    <a:pt x="4923" y="1960"/>
                  </a:lnTo>
                  <a:lnTo>
                    <a:pt x="4944" y="2036"/>
                  </a:lnTo>
                  <a:lnTo>
                    <a:pt x="4887" y="2069"/>
                  </a:lnTo>
                  <a:lnTo>
                    <a:pt x="4677" y="2261"/>
                  </a:lnTo>
                  <a:lnTo>
                    <a:pt x="4594" y="2367"/>
                  </a:lnTo>
                  <a:lnTo>
                    <a:pt x="4561" y="2470"/>
                  </a:lnTo>
                  <a:lnTo>
                    <a:pt x="4630" y="2635"/>
                  </a:lnTo>
                  <a:lnTo>
                    <a:pt x="4630" y="2817"/>
                  </a:lnTo>
                  <a:lnTo>
                    <a:pt x="4747" y="2877"/>
                  </a:lnTo>
                  <a:lnTo>
                    <a:pt x="4827" y="2980"/>
                  </a:lnTo>
                  <a:lnTo>
                    <a:pt x="5003" y="2934"/>
                  </a:lnTo>
                  <a:lnTo>
                    <a:pt x="5194" y="2877"/>
                  </a:lnTo>
                  <a:lnTo>
                    <a:pt x="5390" y="2860"/>
                  </a:lnTo>
                  <a:lnTo>
                    <a:pt x="5520" y="2952"/>
                  </a:lnTo>
                  <a:lnTo>
                    <a:pt x="5412" y="3056"/>
                  </a:lnTo>
                  <a:lnTo>
                    <a:pt x="5295" y="3056"/>
                  </a:lnTo>
                  <a:lnTo>
                    <a:pt x="5168" y="3028"/>
                  </a:lnTo>
                  <a:lnTo>
                    <a:pt x="5028" y="3056"/>
                  </a:lnTo>
                  <a:lnTo>
                    <a:pt x="4901" y="3102"/>
                  </a:lnTo>
                  <a:lnTo>
                    <a:pt x="4923" y="3205"/>
                  </a:lnTo>
                  <a:lnTo>
                    <a:pt x="5003" y="3267"/>
                  </a:lnTo>
                  <a:lnTo>
                    <a:pt x="5039" y="3234"/>
                  </a:lnTo>
                  <a:lnTo>
                    <a:pt x="5039" y="3340"/>
                  </a:lnTo>
                  <a:lnTo>
                    <a:pt x="5039" y="3476"/>
                  </a:lnTo>
                  <a:lnTo>
                    <a:pt x="4944" y="3476"/>
                  </a:lnTo>
                  <a:lnTo>
                    <a:pt x="4842" y="3340"/>
                  </a:lnTo>
                  <a:lnTo>
                    <a:pt x="4747" y="3403"/>
                  </a:lnTo>
                  <a:lnTo>
                    <a:pt x="4700" y="3519"/>
                  </a:lnTo>
                  <a:lnTo>
                    <a:pt x="4711" y="3655"/>
                  </a:lnTo>
                  <a:lnTo>
                    <a:pt x="4757" y="3804"/>
                  </a:lnTo>
                  <a:lnTo>
                    <a:pt x="4609" y="3866"/>
                  </a:lnTo>
                  <a:lnTo>
                    <a:pt x="4584" y="3956"/>
                  </a:lnTo>
                  <a:lnTo>
                    <a:pt x="4478" y="3956"/>
                  </a:lnTo>
                  <a:lnTo>
                    <a:pt x="4465" y="3907"/>
                  </a:lnTo>
                  <a:lnTo>
                    <a:pt x="4349" y="3880"/>
                  </a:lnTo>
                  <a:lnTo>
                    <a:pt x="4209" y="3939"/>
                  </a:lnTo>
                  <a:lnTo>
                    <a:pt x="4035" y="4029"/>
                  </a:lnTo>
                  <a:lnTo>
                    <a:pt x="3966" y="4091"/>
                  </a:lnTo>
                  <a:lnTo>
                    <a:pt x="3906" y="4029"/>
                  </a:lnTo>
                  <a:lnTo>
                    <a:pt x="3764" y="3956"/>
                  </a:lnTo>
                  <a:lnTo>
                    <a:pt x="3705" y="4002"/>
                  </a:lnTo>
                  <a:lnTo>
                    <a:pt x="3589" y="4029"/>
                  </a:lnTo>
                  <a:lnTo>
                    <a:pt x="3589" y="3969"/>
                  </a:lnTo>
                  <a:lnTo>
                    <a:pt x="3472" y="3926"/>
                  </a:lnTo>
                  <a:lnTo>
                    <a:pt x="3472" y="3853"/>
                  </a:lnTo>
                  <a:lnTo>
                    <a:pt x="3438" y="3758"/>
                  </a:lnTo>
                  <a:lnTo>
                    <a:pt x="3508" y="3628"/>
                  </a:lnTo>
                  <a:lnTo>
                    <a:pt x="3542" y="3641"/>
                  </a:lnTo>
                  <a:lnTo>
                    <a:pt x="3568" y="3565"/>
                  </a:lnTo>
                  <a:lnTo>
                    <a:pt x="3508" y="3533"/>
                  </a:lnTo>
                  <a:lnTo>
                    <a:pt x="3498" y="3492"/>
                  </a:lnTo>
                  <a:lnTo>
                    <a:pt x="3529" y="3430"/>
                  </a:lnTo>
                  <a:lnTo>
                    <a:pt x="3529" y="3340"/>
                  </a:lnTo>
                  <a:lnTo>
                    <a:pt x="3449" y="3384"/>
                  </a:lnTo>
                  <a:lnTo>
                    <a:pt x="3413" y="3430"/>
                  </a:lnTo>
                  <a:lnTo>
                    <a:pt x="3322" y="3443"/>
                  </a:lnTo>
                  <a:lnTo>
                    <a:pt x="3286" y="3506"/>
                  </a:lnTo>
                  <a:lnTo>
                    <a:pt x="3275" y="3552"/>
                  </a:lnTo>
                  <a:lnTo>
                    <a:pt x="3286" y="3744"/>
                  </a:lnTo>
                  <a:lnTo>
                    <a:pt x="3333" y="3853"/>
                  </a:lnTo>
                  <a:lnTo>
                    <a:pt x="3343" y="3956"/>
                  </a:lnTo>
                  <a:lnTo>
                    <a:pt x="3381" y="4029"/>
                  </a:lnTo>
                  <a:lnTo>
                    <a:pt x="3307" y="4118"/>
                  </a:lnTo>
                  <a:lnTo>
                    <a:pt x="3286" y="4075"/>
                  </a:lnTo>
                  <a:lnTo>
                    <a:pt x="3191" y="4091"/>
                  </a:lnTo>
                  <a:lnTo>
                    <a:pt x="3167" y="4132"/>
                  </a:lnTo>
                  <a:lnTo>
                    <a:pt x="3074" y="4132"/>
                  </a:lnTo>
                  <a:lnTo>
                    <a:pt x="2924" y="4208"/>
                  </a:lnTo>
                  <a:lnTo>
                    <a:pt x="2829" y="4492"/>
                  </a:lnTo>
                  <a:lnTo>
                    <a:pt x="2769" y="4539"/>
                  </a:lnTo>
                  <a:lnTo>
                    <a:pt x="2678" y="4582"/>
                  </a:lnTo>
                  <a:lnTo>
                    <a:pt x="2572" y="4628"/>
                  </a:lnTo>
                  <a:lnTo>
                    <a:pt x="2536" y="4777"/>
                  </a:lnTo>
                  <a:lnTo>
                    <a:pt x="2255" y="4929"/>
                  </a:lnTo>
                  <a:lnTo>
                    <a:pt x="2138" y="4839"/>
                  </a:lnTo>
                  <a:lnTo>
                    <a:pt x="2174" y="5064"/>
                  </a:lnTo>
                  <a:lnTo>
                    <a:pt x="1977" y="5016"/>
                  </a:lnTo>
                  <a:lnTo>
                    <a:pt x="1823" y="5064"/>
                  </a:lnTo>
                  <a:lnTo>
                    <a:pt x="1834" y="5200"/>
                  </a:lnTo>
                  <a:lnTo>
                    <a:pt x="2020" y="5273"/>
                  </a:lnTo>
                  <a:lnTo>
                    <a:pt x="2115" y="5376"/>
                  </a:lnTo>
                  <a:lnTo>
                    <a:pt x="2244" y="5601"/>
                  </a:lnTo>
                  <a:lnTo>
                    <a:pt x="2221" y="5989"/>
                  </a:lnTo>
                  <a:lnTo>
                    <a:pt x="2153" y="6111"/>
                  </a:lnTo>
                  <a:lnTo>
                    <a:pt x="1952" y="6111"/>
                  </a:lnTo>
                  <a:lnTo>
                    <a:pt x="1846" y="6127"/>
                  </a:lnTo>
                  <a:lnTo>
                    <a:pt x="1717" y="6097"/>
                  </a:lnTo>
                  <a:lnTo>
                    <a:pt x="1552" y="6097"/>
                  </a:lnTo>
                  <a:lnTo>
                    <a:pt x="1404" y="6065"/>
                  </a:lnTo>
                  <a:lnTo>
                    <a:pt x="1228" y="6200"/>
                  </a:lnTo>
                  <a:lnTo>
                    <a:pt x="1275" y="6290"/>
                  </a:lnTo>
                  <a:lnTo>
                    <a:pt x="1260" y="6426"/>
                  </a:lnTo>
                  <a:lnTo>
                    <a:pt x="1260" y="6485"/>
                  </a:lnTo>
                  <a:lnTo>
                    <a:pt x="1285" y="6561"/>
                  </a:lnTo>
                  <a:lnTo>
                    <a:pt x="1285" y="6651"/>
                  </a:lnTo>
                  <a:lnTo>
                    <a:pt x="1249" y="6773"/>
                  </a:lnTo>
                  <a:lnTo>
                    <a:pt x="1239" y="6846"/>
                  </a:lnTo>
                  <a:lnTo>
                    <a:pt x="1192" y="6922"/>
                  </a:lnTo>
                  <a:lnTo>
                    <a:pt x="1179" y="7052"/>
                  </a:lnTo>
                  <a:lnTo>
                    <a:pt x="1203" y="7128"/>
                  </a:lnTo>
                  <a:lnTo>
                    <a:pt x="1260" y="7147"/>
                  </a:lnTo>
                  <a:lnTo>
                    <a:pt x="1275" y="7263"/>
                  </a:lnTo>
                  <a:lnTo>
                    <a:pt x="1249" y="7412"/>
                  </a:lnTo>
                  <a:lnTo>
                    <a:pt x="1319" y="7399"/>
                  </a:lnTo>
                  <a:lnTo>
                    <a:pt x="1391" y="7426"/>
                  </a:lnTo>
                  <a:lnTo>
                    <a:pt x="1435" y="7385"/>
                  </a:lnTo>
                  <a:lnTo>
                    <a:pt x="1552" y="7412"/>
                  </a:lnTo>
                  <a:lnTo>
                    <a:pt x="1590" y="7534"/>
                  </a:lnTo>
                  <a:lnTo>
                    <a:pt x="1637" y="7597"/>
                  </a:lnTo>
                  <a:lnTo>
                    <a:pt x="1641" y="7597"/>
                  </a:lnTo>
                  <a:lnTo>
                    <a:pt x="1601" y="7700"/>
                  </a:lnTo>
                  <a:lnTo>
                    <a:pt x="1510" y="7909"/>
                  </a:lnTo>
                  <a:lnTo>
                    <a:pt x="1414" y="7984"/>
                  </a:lnTo>
                  <a:lnTo>
                    <a:pt x="1285" y="8074"/>
                  </a:lnTo>
                  <a:lnTo>
                    <a:pt x="1203" y="8209"/>
                  </a:lnTo>
                  <a:lnTo>
                    <a:pt x="1179" y="8312"/>
                  </a:lnTo>
                  <a:lnTo>
                    <a:pt x="1122" y="8475"/>
                  </a:lnTo>
                  <a:lnTo>
                    <a:pt x="1143" y="8719"/>
                  </a:lnTo>
                  <a:lnTo>
                    <a:pt x="1027" y="8882"/>
                  </a:lnTo>
                  <a:lnTo>
                    <a:pt x="957" y="8944"/>
                  </a:lnTo>
                  <a:lnTo>
                    <a:pt x="851" y="9074"/>
                  </a:lnTo>
                  <a:lnTo>
                    <a:pt x="724" y="9093"/>
                  </a:lnTo>
                  <a:lnTo>
                    <a:pt x="654" y="9169"/>
                  </a:lnTo>
                  <a:lnTo>
                    <a:pt x="559" y="9375"/>
                  </a:lnTo>
                  <a:lnTo>
                    <a:pt x="468" y="9448"/>
                  </a:lnTo>
                  <a:lnTo>
                    <a:pt x="419" y="9570"/>
                  </a:lnTo>
                  <a:lnTo>
                    <a:pt x="419" y="9674"/>
                  </a:lnTo>
                  <a:lnTo>
                    <a:pt x="383" y="9796"/>
                  </a:lnTo>
                  <a:lnTo>
                    <a:pt x="339" y="9823"/>
                  </a:lnTo>
                  <a:lnTo>
                    <a:pt x="256" y="9945"/>
                  </a:lnTo>
                  <a:lnTo>
                    <a:pt x="207" y="10080"/>
                  </a:lnTo>
                  <a:lnTo>
                    <a:pt x="222" y="10143"/>
                  </a:lnTo>
                  <a:lnTo>
                    <a:pt x="176" y="10246"/>
                  </a:lnTo>
                  <a:lnTo>
                    <a:pt x="116" y="10305"/>
                  </a:lnTo>
                  <a:lnTo>
                    <a:pt x="106" y="10395"/>
                  </a:lnTo>
                  <a:lnTo>
                    <a:pt x="91" y="10484"/>
                  </a:lnTo>
                  <a:lnTo>
                    <a:pt x="163" y="10574"/>
                  </a:lnTo>
                  <a:lnTo>
                    <a:pt x="197" y="10666"/>
                  </a:lnTo>
                  <a:lnTo>
                    <a:pt x="186" y="10769"/>
                  </a:lnTo>
                  <a:lnTo>
                    <a:pt x="197" y="10872"/>
                  </a:lnTo>
                  <a:lnTo>
                    <a:pt x="207" y="11070"/>
                  </a:lnTo>
                  <a:lnTo>
                    <a:pt x="186" y="11246"/>
                  </a:lnTo>
                  <a:lnTo>
                    <a:pt x="150" y="11354"/>
                  </a:lnTo>
                  <a:lnTo>
                    <a:pt x="163" y="11457"/>
                  </a:lnTo>
                  <a:lnTo>
                    <a:pt x="127" y="11566"/>
                  </a:lnTo>
                  <a:lnTo>
                    <a:pt x="57" y="11696"/>
                  </a:lnTo>
                  <a:lnTo>
                    <a:pt x="0" y="11742"/>
                  </a:lnTo>
                  <a:lnTo>
                    <a:pt x="70" y="11818"/>
                  </a:lnTo>
                  <a:lnTo>
                    <a:pt x="127" y="11967"/>
                  </a:lnTo>
                  <a:lnTo>
                    <a:pt x="106" y="12057"/>
                  </a:lnTo>
                  <a:lnTo>
                    <a:pt x="127" y="12206"/>
                  </a:lnTo>
                  <a:lnTo>
                    <a:pt x="138" y="12252"/>
                  </a:lnTo>
                  <a:lnTo>
                    <a:pt x="186" y="12295"/>
                  </a:lnTo>
                  <a:lnTo>
                    <a:pt x="186" y="12328"/>
                  </a:lnTo>
                  <a:lnTo>
                    <a:pt x="222" y="12387"/>
                  </a:lnTo>
                  <a:lnTo>
                    <a:pt x="282" y="12404"/>
                  </a:lnTo>
                  <a:lnTo>
                    <a:pt x="349" y="12490"/>
                  </a:lnTo>
                  <a:lnTo>
                    <a:pt x="383" y="12520"/>
                  </a:lnTo>
                  <a:lnTo>
                    <a:pt x="409" y="12566"/>
                  </a:lnTo>
                  <a:lnTo>
                    <a:pt x="419" y="12656"/>
                  </a:lnTo>
                  <a:lnTo>
                    <a:pt x="457" y="12702"/>
                  </a:lnTo>
                  <a:lnTo>
                    <a:pt x="489" y="12729"/>
                  </a:lnTo>
                  <a:lnTo>
                    <a:pt x="536" y="12805"/>
                  </a:lnTo>
                  <a:lnTo>
                    <a:pt x="595" y="12927"/>
                  </a:lnTo>
                  <a:lnTo>
                    <a:pt x="606" y="13076"/>
                  </a:lnTo>
                  <a:lnTo>
                    <a:pt x="631" y="13152"/>
                  </a:lnTo>
                  <a:lnTo>
                    <a:pt x="701" y="13255"/>
                  </a:lnTo>
                  <a:lnTo>
                    <a:pt x="792" y="13328"/>
                  </a:lnTo>
                  <a:lnTo>
                    <a:pt x="830" y="13344"/>
                  </a:lnTo>
                  <a:lnTo>
                    <a:pt x="923" y="13480"/>
                  </a:lnTo>
                  <a:lnTo>
                    <a:pt x="1042" y="13586"/>
                  </a:lnTo>
                  <a:lnTo>
                    <a:pt x="1169" y="13738"/>
                  </a:lnTo>
                  <a:lnTo>
                    <a:pt x="1308" y="13824"/>
                  </a:lnTo>
                  <a:lnTo>
                    <a:pt x="1344" y="13824"/>
                  </a:lnTo>
                  <a:lnTo>
                    <a:pt x="1366" y="13824"/>
                  </a:lnTo>
                  <a:lnTo>
                    <a:pt x="1510" y="13751"/>
                  </a:lnTo>
                  <a:lnTo>
                    <a:pt x="1601" y="13689"/>
                  </a:lnTo>
                  <a:lnTo>
                    <a:pt x="1766" y="13662"/>
                  </a:lnTo>
                  <a:lnTo>
                    <a:pt x="1846" y="13662"/>
                  </a:lnTo>
                  <a:lnTo>
                    <a:pt x="1939" y="13705"/>
                  </a:lnTo>
                  <a:lnTo>
                    <a:pt x="1999" y="13705"/>
                  </a:lnTo>
                  <a:lnTo>
                    <a:pt x="2115" y="13765"/>
                  </a:lnTo>
                  <a:lnTo>
                    <a:pt x="2280" y="13719"/>
                  </a:lnTo>
                  <a:lnTo>
                    <a:pt x="2361" y="13643"/>
                  </a:lnTo>
                  <a:lnTo>
                    <a:pt x="2572" y="13526"/>
                  </a:lnTo>
                  <a:lnTo>
                    <a:pt x="2678" y="13480"/>
                  </a:lnTo>
                  <a:lnTo>
                    <a:pt x="2795" y="13450"/>
                  </a:lnTo>
                  <a:lnTo>
                    <a:pt x="2913" y="13450"/>
                  </a:lnTo>
                  <a:lnTo>
                    <a:pt x="3015" y="13450"/>
                  </a:lnTo>
                  <a:lnTo>
                    <a:pt x="3110" y="13586"/>
                  </a:lnTo>
                  <a:lnTo>
                    <a:pt x="3157" y="13738"/>
                  </a:lnTo>
                  <a:lnTo>
                    <a:pt x="3227" y="13854"/>
                  </a:lnTo>
                  <a:lnTo>
                    <a:pt x="3333" y="13854"/>
                  </a:lnTo>
                  <a:lnTo>
                    <a:pt x="3381" y="13811"/>
                  </a:lnTo>
                  <a:lnTo>
                    <a:pt x="3424" y="13824"/>
                  </a:lnTo>
                  <a:lnTo>
                    <a:pt x="3568" y="13751"/>
                  </a:lnTo>
                  <a:lnTo>
                    <a:pt x="3568" y="13811"/>
                  </a:lnTo>
                  <a:lnTo>
                    <a:pt x="3599" y="13841"/>
                  </a:lnTo>
                  <a:lnTo>
                    <a:pt x="3625" y="13927"/>
                  </a:lnTo>
                  <a:lnTo>
                    <a:pt x="3684" y="13960"/>
                  </a:lnTo>
                  <a:lnTo>
                    <a:pt x="3743" y="14093"/>
                  </a:lnTo>
                  <a:lnTo>
                    <a:pt x="3716" y="14242"/>
                  </a:lnTo>
                  <a:lnTo>
                    <a:pt x="3673" y="14467"/>
                  </a:lnTo>
                  <a:lnTo>
                    <a:pt x="3695" y="14499"/>
                  </a:lnTo>
                  <a:lnTo>
                    <a:pt x="3673" y="14649"/>
                  </a:lnTo>
                  <a:lnTo>
                    <a:pt x="3635" y="14798"/>
                  </a:lnTo>
                  <a:lnTo>
                    <a:pt x="3599" y="14860"/>
                  </a:lnTo>
                  <a:lnTo>
                    <a:pt x="3599" y="14917"/>
                  </a:lnTo>
                  <a:lnTo>
                    <a:pt x="3684" y="15126"/>
                  </a:lnTo>
                  <a:lnTo>
                    <a:pt x="3775" y="15291"/>
                  </a:lnTo>
                  <a:lnTo>
                    <a:pt x="3917" y="15486"/>
                  </a:lnTo>
                  <a:lnTo>
                    <a:pt x="4035" y="15698"/>
                  </a:lnTo>
                  <a:lnTo>
                    <a:pt x="4067" y="15847"/>
                  </a:lnTo>
                  <a:lnTo>
                    <a:pt x="4093" y="15909"/>
                  </a:lnTo>
                  <a:lnTo>
                    <a:pt x="4082" y="15950"/>
                  </a:lnTo>
                  <a:lnTo>
                    <a:pt x="4152" y="16072"/>
                  </a:lnTo>
                  <a:lnTo>
                    <a:pt x="4173" y="16207"/>
                  </a:lnTo>
                  <a:lnTo>
                    <a:pt x="4209" y="16400"/>
                  </a:lnTo>
                  <a:lnTo>
                    <a:pt x="4162" y="16476"/>
                  </a:lnTo>
                  <a:lnTo>
                    <a:pt x="4152" y="16522"/>
                  </a:lnTo>
                  <a:lnTo>
                    <a:pt x="4184" y="16639"/>
                  </a:lnTo>
                  <a:lnTo>
                    <a:pt x="4222" y="16761"/>
                  </a:lnTo>
                  <a:lnTo>
                    <a:pt x="4258" y="16834"/>
                  </a:lnTo>
                  <a:lnTo>
                    <a:pt x="4268" y="16956"/>
                  </a:lnTo>
                  <a:lnTo>
                    <a:pt x="4258" y="17108"/>
                  </a:lnTo>
                  <a:lnTo>
                    <a:pt x="4209" y="17194"/>
                  </a:lnTo>
                  <a:lnTo>
                    <a:pt x="4126" y="17330"/>
                  </a:lnTo>
                  <a:lnTo>
                    <a:pt x="4093" y="17406"/>
                  </a:lnTo>
                  <a:lnTo>
                    <a:pt x="4046" y="17585"/>
                  </a:lnTo>
                  <a:lnTo>
                    <a:pt x="4035" y="17671"/>
                  </a:lnTo>
                  <a:lnTo>
                    <a:pt x="3987" y="17856"/>
                  </a:lnTo>
                  <a:lnTo>
                    <a:pt x="3966" y="18032"/>
                  </a:lnTo>
                  <a:lnTo>
                    <a:pt x="3976" y="18154"/>
                  </a:lnTo>
                  <a:lnTo>
                    <a:pt x="3987" y="18306"/>
                  </a:lnTo>
                  <a:lnTo>
                    <a:pt x="4093" y="18496"/>
                  </a:lnTo>
                  <a:lnTo>
                    <a:pt x="4116" y="18618"/>
                  </a:lnTo>
                  <a:lnTo>
                    <a:pt x="4184" y="18856"/>
                  </a:lnTo>
                  <a:lnTo>
                    <a:pt x="4258" y="19022"/>
                  </a:lnTo>
                  <a:lnTo>
                    <a:pt x="4302" y="19095"/>
                  </a:lnTo>
                  <a:lnTo>
                    <a:pt x="4317" y="19203"/>
                  </a:lnTo>
                  <a:lnTo>
                    <a:pt x="4317" y="19442"/>
                  </a:lnTo>
                  <a:lnTo>
                    <a:pt x="4349" y="19740"/>
                  </a:lnTo>
                  <a:lnTo>
                    <a:pt x="4385" y="19892"/>
                  </a:lnTo>
                  <a:lnTo>
                    <a:pt x="4408" y="20084"/>
                  </a:lnTo>
                  <a:lnTo>
                    <a:pt x="4455" y="20234"/>
                  </a:lnTo>
                  <a:lnTo>
                    <a:pt x="4550" y="20383"/>
                  </a:lnTo>
                  <a:lnTo>
                    <a:pt x="4630" y="20640"/>
                  </a:lnTo>
                  <a:lnTo>
                    <a:pt x="4690" y="20803"/>
                  </a:lnTo>
                  <a:lnTo>
                    <a:pt x="4736" y="20968"/>
                  </a:lnTo>
                  <a:lnTo>
                    <a:pt x="4736" y="21117"/>
                  </a:lnTo>
                  <a:lnTo>
                    <a:pt x="4690" y="21150"/>
                  </a:lnTo>
                  <a:lnTo>
                    <a:pt x="4726" y="21280"/>
                  </a:lnTo>
                  <a:lnTo>
                    <a:pt x="4711" y="21402"/>
                  </a:lnTo>
                  <a:lnTo>
                    <a:pt x="4726" y="21464"/>
                  </a:lnTo>
                  <a:lnTo>
                    <a:pt x="4736" y="21432"/>
                  </a:lnTo>
                  <a:lnTo>
                    <a:pt x="4785" y="21524"/>
                  </a:lnTo>
                  <a:lnTo>
                    <a:pt x="4827" y="21524"/>
                  </a:lnTo>
                  <a:lnTo>
                    <a:pt x="4876" y="21600"/>
                  </a:lnTo>
                  <a:lnTo>
                    <a:pt x="4933" y="21600"/>
                  </a:lnTo>
                  <a:lnTo>
                    <a:pt x="5018" y="21524"/>
                  </a:lnTo>
                  <a:lnTo>
                    <a:pt x="5134" y="21492"/>
                  </a:lnTo>
                  <a:lnTo>
                    <a:pt x="5274" y="21418"/>
                  </a:lnTo>
                  <a:lnTo>
                    <a:pt x="5331" y="21432"/>
                  </a:lnTo>
                  <a:lnTo>
                    <a:pt x="5412" y="21402"/>
                  </a:lnTo>
                  <a:lnTo>
                    <a:pt x="5556" y="21451"/>
                  </a:lnTo>
                  <a:lnTo>
                    <a:pt x="5625" y="21402"/>
                  </a:lnTo>
                  <a:lnTo>
                    <a:pt x="5706" y="21432"/>
                  </a:lnTo>
                  <a:lnTo>
                    <a:pt x="5731" y="21375"/>
                  </a:lnTo>
                  <a:lnTo>
                    <a:pt x="5799" y="21356"/>
                  </a:lnTo>
                  <a:lnTo>
                    <a:pt x="5939" y="21280"/>
                  </a:lnTo>
                  <a:lnTo>
                    <a:pt x="6045" y="21193"/>
                  </a:lnTo>
                  <a:lnTo>
                    <a:pt x="6151" y="21077"/>
                  </a:lnTo>
                  <a:lnTo>
                    <a:pt x="6316" y="20865"/>
                  </a:lnTo>
                  <a:lnTo>
                    <a:pt x="6396" y="20716"/>
                  </a:lnTo>
                  <a:lnTo>
                    <a:pt x="6443" y="20608"/>
                  </a:lnTo>
                  <a:lnTo>
                    <a:pt x="6502" y="20505"/>
                  </a:lnTo>
                  <a:lnTo>
                    <a:pt x="6523" y="20478"/>
                  </a:lnTo>
                  <a:lnTo>
                    <a:pt x="6618" y="20369"/>
                  </a:lnTo>
                  <a:lnTo>
                    <a:pt x="6654" y="20280"/>
                  </a:lnTo>
                  <a:lnTo>
                    <a:pt x="6678" y="20117"/>
                  </a:lnTo>
                  <a:lnTo>
                    <a:pt x="6724" y="19965"/>
                  </a:lnTo>
                  <a:lnTo>
                    <a:pt x="6735" y="19859"/>
                  </a:lnTo>
                  <a:lnTo>
                    <a:pt x="6699" y="19843"/>
                  </a:lnTo>
                  <a:lnTo>
                    <a:pt x="6688" y="19756"/>
                  </a:lnTo>
                  <a:lnTo>
                    <a:pt x="6748" y="19680"/>
                  </a:lnTo>
                  <a:lnTo>
                    <a:pt x="6911" y="19577"/>
                  </a:lnTo>
                  <a:lnTo>
                    <a:pt x="7027" y="19518"/>
                  </a:lnTo>
                  <a:lnTo>
                    <a:pt x="7086" y="19442"/>
                  </a:lnTo>
                  <a:lnTo>
                    <a:pt x="7108" y="19352"/>
                  </a:lnTo>
                  <a:lnTo>
                    <a:pt x="7076" y="19320"/>
                  </a:lnTo>
                  <a:lnTo>
                    <a:pt x="7097" y="19230"/>
                  </a:lnTo>
                  <a:lnTo>
                    <a:pt x="7108" y="19035"/>
                  </a:lnTo>
                  <a:lnTo>
                    <a:pt x="7086" y="19054"/>
                  </a:lnTo>
                  <a:lnTo>
                    <a:pt x="7086" y="18992"/>
                  </a:lnTo>
                  <a:lnTo>
                    <a:pt x="7065" y="18870"/>
                  </a:lnTo>
                  <a:lnTo>
                    <a:pt x="7006" y="18721"/>
                  </a:lnTo>
                  <a:lnTo>
                    <a:pt x="7017" y="18585"/>
                  </a:lnTo>
                  <a:lnTo>
                    <a:pt x="7076" y="18544"/>
                  </a:lnTo>
                  <a:lnTo>
                    <a:pt x="7182" y="18406"/>
                  </a:lnTo>
                  <a:lnTo>
                    <a:pt x="7241" y="18379"/>
                  </a:lnTo>
                  <a:lnTo>
                    <a:pt x="7402" y="18168"/>
                  </a:lnTo>
                  <a:lnTo>
                    <a:pt x="7554" y="18081"/>
                  </a:lnTo>
                  <a:lnTo>
                    <a:pt x="7683" y="18005"/>
                  </a:lnTo>
                  <a:lnTo>
                    <a:pt x="7777" y="17883"/>
                  </a:lnTo>
                  <a:lnTo>
                    <a:pt x="7836" y="17747"/>
                  </a:lnTo>
                  <a:lnTo>
                    <a:pt x="7882" y="17612"/>
                  </a:lnTo>
                  <a:lnTo>
                    <a:pt x="7857" y="17522"/>
                  </a:lnTo>
                  <a:lnTo>
                    <a:pt x="7857" y="17211"/>
                  </a:lnTo>
                  <a:lnTo>
                    <a:pt x="7846" y="17032"/>
                  </a:lnTo>
                  <a:lnTo>
                    <a:pt x="7857" y="16834"/>
                  </a:lnTo>
                  <a:lnTo>
                    <a:pt x="7836" y="16747"/>
                  </a:lnTo>
                  <a:lnTo>
                    <a:pt x="7789" y="16698"/>
                  </a:lnTo>
                  <a:lnTo>
                    <a:pt x="7741" y="16508"/>
                  </a:lnTo>
                  <a:lnTo>
                    <a:pt x="7694" y="16386"/>
                  </a:lnTo>
                  <a:lnTo>
                    <a:pt x="7709" y="16297"/>
                  </a:lnTo>
                  <a:lnTo>
                    <a:pt x="7694" y="16235"/>
                  </a:lnTo>
                  <a:lnTo>
                    <a:pt x="7730" y="16115"/>
                  </a:lnTo>
                  <a:lnTo>
                    <a:pt x="7730" y="16072"/>
                  </a:lnTo>
                  <a:lnTo>
                    <a:pt x="7650" y="15996"/>
                  </a:lnTo>
                  <a:lnTo>
                    <a:pt x="7635" y="15877"/>
                  </a:lnTo>
                  <a:lnTo>
                    <a:pt x="7709" y="15635"/>
                  </a:lnTo>
                  <a:lnTo>
                    <a:pt x="7766" y="15576"/>
                  </a:lnTo>
                  <a:lnTo>
                    <a:pt x="7789" y="15440"/>
                  </a:lnTo>
                  <a:lnTo>
                    <a:pt x="7836" y="15364"/>
                  </a:lnTo>
                  <a:lnTo>
                    <a:pt x="7857" y="15234"/>
                  </a:lnTo>
                  <a:lnTo>
                    <a:pt x="7906" y="15215"/>
                  </a:lnTo>
                  <a:lnTo>
                    <a:pt x="7942" y="15126"/>
                  </a:lnTo>
                  <a:lnTo>
                    <a:pt x="8033" y="15052"/>
                  </a:lnTo>
                  <a:lnTo>
                    <a:pt x="8071" y="15009"/>
                  </a:lnTo>
                  <a:lnTo>
                    <a:pt x="8103" y="14901"/>
                  </a:lnTo>
                  <a:lnTo>
                    <a:pt x="8257" y="14662"/>
                  </a:lnTo>
                  <a:lnTo>
                    <a:pt x="8384" y="14513"/>
                  </a:lnTo>
                  <a:lnTo>
                    <a:pt x="8585" y="14318"/>
                  </a:lnTo>
                  <a:lnTo>
                    <a:pt x="8725" y="14152"/>
                  </a:lnTo>
                  <a:lnTo>
                    <a:pt x="8878" y="13887"/>
                  </a:lnTo>
                  <a:lnTo>
                    <a:pt x="8994" y="13662"/>
                  </a:lnTo>
                  <a:lnTo>
                    <a:pt x="9113" y="13377"/>
                  </a:lnTo>
                  <a:lnTo>
                    <a:pt x="9191" y="13119"/>
                  </a:lnTo>
                  <a:lnTo>
                    <a:pt x="9250" y="12894"/>
                  </a:lnTo>
                  <a:lnTo>
                    <a:pt x="9286" y="12688"/>
                  </a:lnTo>
                  <a:lnTo>
                    <a:pt x="9309" y="12612"/>
                  </a:lnTo>
                  <a:lnTo>
                    <a:pt x="9309" y="12507"/>
                  </a:lnTo>
                  <a:lnTo>
                    <a:pt x="9320" y="12387"/>
                  </a:lnTo>
                  <a:lnTo>
                    <a:pt x="9320" y="12328"/>
                  </a:lnTo>
                  <a:lnTo>
                    <a:pt x="9271" y="12328"/>
                  </a:lnTo>
                  <a:lnTo>
                    <a:pt x="9214" y="12404"/>
                  </a:lnTo>
                  <a:lnTo>
                    <a:pt x="9144" y="12417"/>
                  </a:lnTo>
                  <a:lnTo>
                    <a:pt x="9085" y="12444"/>
                  </a:lnTo>
                  <a:lnTo>
                    <a:pt x="9038" y="12444"/>
                  </a:lnTo>
                  <a:lnTo>
                    <a:pt x="8958" y="12444"/>
                  </a:lnTo>
                  <a:lnTo>
                    <a:pt x="8911" y="12477"/>
                  </a:lnTo>
                  <a:lnTo>
                    <a:pt x="8842" y="12490"/>
                  </a:lnTo>
                  <a:lnTo>
                    <a:pt x="8725" y="12553"/>
                  </a:lnTo>
                  <a:lnTo>
                    <a:pt x="8571" y="12580"/>
                  </a:lnTo>
                  <a:lnTo>
                    <a:pt x="8444" y="12626"/>
                  </a:lnTo>
                  <a:lnTo>
                    <a:pt x="8374" y="12626"/>
                  </a:lnTo>
                  <a:lnTo>
                    <a:pt x="8314" y="12539"/>
                  </a:lnTo>
                  <a:lnTo>
                    <a:pt x="8293" y="12463"/>
                  </a:lnTo>
                  <a:lnTo>
                    <a:pt x="8245" y="12431"/>
                  </a:lnTo>
                  <a:lnTo>
                    <a:pt x="8187" y="12368"/>
                  </a:lnTo>
                  <a:lnTo>
                    <a:pt x="8268" y="12328"/>
                  </a:lnTo>
                  <a:lnTo>
                    <a:pt x="8268" y="12238"/>
                  </a:lnTo>
                  <a:lnTo>
                    <a:pt x="8234" y="12179"/>
                  </a:lnTo>
                  <a:lnTo>
                    <a:pt x="8162" y="12116"/>
                  </a:lnTo>
                  <a:lnTo>
                    <a:pt x="8117" y="12043"/>
                  </a:lnTo>
                  <a:lnTo>
                    <a:pt x="8033" y="11921"/>
                  </a:lnTo>
                  <a:lnTo>
                    <a:pt x="7952" y="11804"/>
                  </a:lnTo>
                  <a:lnTo>
                    <a:pt x="7766" y="11607"/>
                  </a:lnTo>
                  <a:lnTo>
                    <a:pt x="7683" y="11517"/>
                  </a:lnTo>
                  <a:lnTo>
                    <a:pt x="7635" y="11341"/>
                  </a:lnTo>
                  <a:lnTo>
                    <a:pt x="7544" y="11116"/>
                  </a:lnTo>
                  <a:lnTo>
                    <a:pt x="7459" y="11040"/>
                  </a:lnTo>
                  <a:lnTo>
                    <a:pt x="7402" y="10994"/>
                  </a:lnTo>
                  <a:lnTo>
                    <a:pt x="7343" y="10755"/>
                  </a:lnTo>
                  <a:lnTo>
                    <a:pt x="7321" y="10544"/>
                  </a:lnTo>
                  <a:lnTo>
                    <a:pt x="7343" y="10517"/>
                  </a:lnTo>
                  <a:lnTo>
                    <a:pt x="7298" y="10319"/>
                  </a:lnTo>
                  <a:lnTo>
                    <a:pt x="7273" y="10273"/>
                  </a:lnTo>
                  <a:lnTo>
                    <a:pt x="7108" y="10094"/>
                  </a:lnTo>
                  <a:lnTo>
                    <a:pt x="7097" y="9958"/>
                  </a:lnTo>
                  <a:lnTo>
                    <a:pt x="7122" y="9931"/>
                  </a:lnTo>
                  <a:lnTo>
                    <a:pt x="6991" y="9706"/>
                  </a:lnTo>
                  <a:lnTo>
                    <a:pt x="6949" y="9598"/>
                  </a:lnTo>
                  <a:lnTo>
                    <a:pt x="6889" y="9497"/>
                  </a:lnTo>
                  <a:lnTo>
                    <a:pt x="6773" y="9183"/>
                  </a:lnTo>
                  <a:lnTo>
                    <a:pt x="6678" y="8985"/>
                  </a:lnTo>
                  <a:lnTo>
                    <a:pt x="6608" y="8776"/>
                  </a:lnTo>
                  <a:lnTo>
                    <a:pt x="6618" y="8760"/>
                  </a:lnTo>
                  <a:lnTo>
                    <a:pt x="6735" y="9047"/>
                  </a:lnTo>
                  <a:lnTo>
                    <a:pt x="6805" y="9137"/>
                  </a:lnTo>
                  <a:lnTo>
                    <a:pt x="6853" y="9196"/>
                  </a:lnTo>
                  <a:lnTo>
                    <a:pt x="6875" y="9169"/>
                  </a:lnTo>
                  <a:lnTo>
                    <a:pt x="6911" y="9061"/>
                  </a:lnTo>
                  <a:lnTo>
                    <a:pt x="6934" y="8912"/>
                  </a:lnTo>
                  <a:lnTo>
                    <a:pt x="6970" y="8836"/>
                  </a:lnTo>
                  <a:lnTo>
                    <a:pt x="6981" y="8868"/>
                  </a:lnTo>
                  <a:lnTo>
                    <a:pt x="6970" y="8944"/>
                  </a:lnTo>
                  <a:lnTo>
                    <a:pt x="6970" y="9017"/>
                  </a:lnTo>
                  <a:lnTo>
                    <a:pt x="6959" y="9120"/>
                  </a:lnTo>
                  <a:lnTo>
                    <a:pt x="7027" y="9120"/>
                  </a:lnTo>
                  <a:lnTo>
                    <a:pt x="7108" y="9256"/>
                  </a:lnTo>
                  <a:lnTo>
                    <a:pt x="7203" y="9421"/>
                  </a:lnTo>
                  <a:lnTo>
                    <a:pt x="7262" y="9570"/>
                  </a:lnTo>
                  <a:lnTo>
                    <a:pt x="7298" y="9584"/>
                  </a:lnTo>
                  <a:lnTo>
                    <a:pt x="7343" y="9692"/>
                  </a:lnTo>
                  <a:lnTo>
                    <a:pt x="7343" y="9736"/>
                  </a:lnTo>
                  <a:lnTo>
                    <a:pt x="7389" y="9855"/>
                  </a:lnTo>
                  <a:lnTo>
                    <a:pt x="7459" y="9899"/>
                  </a:lnTo>
                  <a:lnTo>
                    <a:pt x="7533" y="9974"/>
                  </a:lnTo>
                  <a:lnTo>
                    <a:pt x="7624" y="10197"/>
                  </a:lnTo>
                  <a:lnTo>
                    <a:pt x="7624" y="10319"/>
                  </a:lnTo>
                  <a:lnTo>
                    <a:pt x="7650" y="10454"/>
                  </a:lnTo>
                  <a:lnTo>
                    <a:pt x="7741" y="10647"/>
                  </a:lnTo>
                  <a:lnTo>
                    <a:pt x="7800" y="10679"/>
                  </a:lnTo>
                  <a:lnTo>
                    <a:pt x="7906" y="10815"/>
                  </a:lnTo>
                  <a:lnTo>
                    <a:pt x="7952" y="10980"/>
                  </a:lnTo>
                  <a:lnTo>
                    <a:pt x="8033" y="11143"/>
                  </a:lnTo>
                  <a:lnTo>
                    <a:pt x="8103" y="11219"/>
                  </a:lnTo>
                  <a:lnTo>
                    <a:pt x="8117" y="11292"/>
                  </a:lnTo>
                  <a:lnTo>
                    <a:pt x="8162" y="11354"/>
                  </a:lnTo>
                  <a:lnTo>
                    <a:pt x="8187" y="11444"/>
                  </a:lnTo>
                  <a:lnTo>
                    <a:pt x="8198" y="11531"/>
                  </a:lnTo>
                  <a:lnTo>
                    <a:pt x="8187" y="11579"/>
                  </a:lnTo>
                  <a:lnTo>
                    <a:pt x="8209" y="11669"/>
                  </a:lnTo>
                  <a:lnTo>
                    <a:pt x="8187" y="11682"/>
                  </a:lnTo>
                  <a:lnTo>
                    <a:pt x="8234" y="11756"/>
                  </a:lnTo>
                  <a:lnTo>
                    <a:pt x="8268" y="11908"/>
                  </a:lnTo>
                  <a:lnTo>
                    <a:pt x="8293" y="11967"/>
                  </a:lnTo>
                  <a:lnTo>
                    <a:pt x="8293" y="12070"/>
                  </a:lnTo>
                  <a:lnTo>
                    <a:pt x="8325" y="12192"/>
                  </a:lnTo>
                  <a:lnTo>
                    <a:pt x="8420" y="12206"/>
                  </a:lnTo>
                  <a:lnTo>
                    <a:pt x="8469" y="12179"/>
                  </a:lnTo>
                  <a:lnTo>
                    <a:pt x="8537" y="12179"/>
                  </a:lnTo>
                  <a:lnTo>
                    <a:pt x="8560" y="12130"/>
                  </a:lnTo>
                  <a:lnTo>
                    <a:pt x="8596" y="12116"/>
                  </a:lnTo>
                  <a:lnTo>
                    <a:pt x="8617" y="12057"/>
                  </a:lnTo>
                  <a:lnTo>
                    <a:pt x="8655" y="12043"/>
                  </a:lnTo>
                  <a:lnTo>
                    <a:pt x="8772" y="12027"/>
                  </a:lnTo>
                  <a:lnTo>
                    <a:pt x="8852" y="11981"/>
                  </a:lnTo>
                  <a:lnTo>
                    <a:pt x="8937" y="11891"/>
                  </a:lnTo>
                  <a:lnTo>
                    <a:pt x="8979" y="11908"/>
                  </a:lnTo>
                  <a:lnTo>
                    <a:pt x="9038" y="11891"/>
                  </a:lnTo>
                  <a:lnTo>
                    <a:pt x="9155" y="11756"/>
                  </a:lnTo>
                  <a:lnTo>
                    <a:pt x="9367" y="11669"/>
                  </a:lnTo>
                  <a:lnTo>
                    <a:pt x="9496" y="11579"/>
                  </a:lnTo>
                  <a:lnTo>
                    <a:pt x="9496" y="11504"/>
                  </a:lnTo>
                  <a:lnTo>
                    <a:pt x="9521" y="11414"/>
                  </a:lnTo>
                  <a:lnTo>
                    <a:pt x="9612" y="11354"/>
                  </a:lnTo>
                  <a:lnTo>
                    <a:pt x="9672" y="11341"/>
                  </a:lnTo>
                  <a:lnTo>
                    <a:pt x="9754" y="11279"/>
                  </a:lnTo>
                  <a:lnTo>
                    <a:pt x="9824" y="11292"/>
                  </a:lnTo>
                  <a:lnTo>
                    <a:pt x="9883" y="11232"/>
                  </a:lnTo>
                  <a:lnTo>
                    <a:pt x="9883" y="11157"/>
                  </a:lnTo>
                  <a:lnTo>
                    <a:pt x="9930" y="11116"/>
                  </a:lnTo>
                  <a:lnTo>
                    <a:pt x="10010" y="11116"/>
                  </a:lnTo>
                  <a:lnTo>
                    <a:pt x="10034" y="11070"/>
                  </a:lnTo>
                  <a:lnTo>
                    <a:pt x="10046" y="10980"/>
                  </a:lnTo>
                  <a:lnTo>
                    <a:pt x="10127" y="10904"/>
                  </a:lnTo>
                  <a:lnTo>
                    <a:pt x="10186" y="10904"/>
                  </a:lnTo>
                  <a:lnTo>
                    <a:pt x="10197" y="10872"/>
                  </a:lnTo>
                  <a:lnTo>
                    <a:pt x="10175" y="10742"/>
                  </a:lnTo>
                  <a:lnTo>
                    <a:pt x="10186" y="10633"/>
                  </a:lnTo>
                  <a:lnTo>
                    <a:pt x="10207" y="10590"/>
                  </a:lnTo>
                  <a:lnTo>
                    <a:pt x="10266" y="10606"/>
                  </a:lnTo>
                  <a:lnTo>
                    <a:pt x="10302" y="10471"/>
                  </a:lnTo>
                  <a:lnTo>
                    <a:pt x="10351" y="10408"/>
                  </a:lnTo>
                  <a:lnTo>
                    <a:pt x="10362" y="10349"/>
                  </a:lnTo>
                  <a:lnTo>
                    <a:pt x="10398" y="10232"/>
                  </a:lnTo>
                  <a:lnTo>
                    <a:pt x="10398" y="10183"/>
                  </a:lnTo>
                  <a:lnTo>
                    <a:pt x="10351" y="10156"/>
                  </a:lnTo>
                  <a:lnTo>
                    <a:pt x="10302" y="10094"/>
                  </a:lnTo>
                  <a:lnTo>
                    <a:pt x="10235" y="9974"/>
                  </a:lnTo>
                  <a:lnTo>
                    <a:pt x="10150" y="9945"/>
                  </a:lnTo>
                  <a:lnTo>
                    <a:pt x="10046" y="9918"/>
                  </a:lnTo>
                  <a:lnTo>
                    <a:pt x="9964" y="9842"/>
                  </a:lnTo>
                  <a:lnTo>
                    <a:pt x="9894" y="9706"/>
                  </a:lnTo>
                  <a:lnTo>
                    <a:pt x="9858" y="9557"/>
                  </a:lnTo>
                  <a:lnTo>
                    <a:pt x="9873" y="9524"/>
                  </a:lnTo>
                  <a:lnTo>
                    <a:pt x="9873" y="9448"/>
                  </a:lnTo>
                  <a:lnTo>
                    <a:pt x="9847" y="9435"/>
                  </a:lnTo>
                  <a:lnTo>
                    <a:pt x="9813" y="9511"/>
                  </a:lnTo>
                  <a:lnTo>
                    <a:pt x="9739" y="9633"/>
                  </a:lnTo>
                  <a:lnTo>
                    <a:pt x="9648" y="9768"/>
                  </a:lnTo>
                  <a:lnTo>
                    <a:pt x="9566" y="9899"/>
                  </a:lnTo>
                  <a:lnTo>
                    <a:pt x="9485" y="9899"/>
                  </a:lnTo>
                  <a:lnTo>
                    <a:pt x="9379" y="9899"/>
                  </a:lnTo>
                  <a:lnTo>
                    <a:pt x="9271" y="9931"/>
                  </a:lnTo>
                  <a:lnTo>
                    <a:pt x="9261" y="9871"/>
                  </a:lnTo>
                  <a:lnTo>
                    <a:pt x="9240" y="9885"/>
                  </a:lnTo>
                  <a:lnTo>
                    <a:pt x="9204" y="9809"/>
                  </a:lnTo>
                  <a:lnTo>
                    <a:pt x="9229" y="9692"/>
                  </a:lnTo>
                  <a:lnTo>
                    <a:pt x="9214" y="9570"/>
                  </a:lnTo>
                  <a:lnTo>
                    <a:pt x="9170" y="9511"/>
                  </a:lnTo>
                  <a:lnTo>
                    <a:pt x="9134" y="9524"/>
                  </a:lnTo>
                  <a:lnTo>
                    <a:pt x="9113" y="9633"/>
                  </a:lnTo>
                  <a:lnTo>
                    <a:pt x="9134" y="9782"/>
                  </a:lnTo>
                  <a:lnTo>
                    <a:pt x="9113" y="9736"/>
                  </a:lnTo>
                  <a:lnTo>
                    <a:pt x="9085" y="9674"/>
                  </a:lnTo>
                  <a:lnTo>
                    <a:pt x="9038" y="9617"/>
                  </a:lnTo>
                  <a:lnTo>
                    <a:pt x="9017" y="9557"/>
                  </a:lnTo>
                  <a:lnTo>
                    <a:pt x="9028" y="9497"/>
                  </a:lnTo>
                  <a:lnTo>
                    <a:pt x="9017" y="9421"/>
                  </a:lnTo>
                  <a:lnTo>
                    <a:pt x="8922" y="9332"/>
                  </a:lnTo>
                  <a:lnTo>
                    <a:pt x="8899" y="9256"/>
                  </a:lnTo>
                  <a:lnTo>
                    <a:pt x="8831" y="9210"/>
                  </a:lnTo>
                  <a:lnTo>
                    <a:pt x="8761" y="9047"/>
                  </a:lnTo>
                  <a:lnTo>
                    <a:pt x="8702" y="8898"/>
                  </a:lnTo>
                  <a:lnTo>
                    <a:pt x="8712" y="8849"/>
                  </a:lnTo>
                  <a:lnTo>
                    <a:pt x="8676" y="8760"/>
                  </a:lnTo>
                  <a:lnTo>
                    <a:pt x="8761" y="8776"/>
                  </a:lnTo>
                  <a:lnTo>
                    <a:pt x="8806" y="8700"/>
                  </a:lnTo>
                  <a:lnTo>
                    <a:pt x="8899" y="8760"/>
                  </a:lnTo>
                  <a:lnTo>
                    <a:pt x="8969" y="8733"/>
                  </a:lnTo>
                  <a:lnTo>
                    <a:pt x="9098" y="9001"/>
                  </a:lnTo>
                  <a:lnTo>
                    <a:pt x="9204" y="9196"/>
                  </a:lnTo>
                  <a:lnTo>
                    <a:pt x="9331" y="9256"/>
                  </a:lnTo>
                  <a:lnTo>
                    <a:pt x="9485" y="9408"/>
                  </a:lnTo>
                  <a:lnTo>
                    <a:pt x="9648" y="9467"/>
                  </a:lnTo>
                  <a:lnTo>
                    <a:pt x="9777" y="9375"/>
                  </a:lnTo>
                  <a:lnTo>
                    <a:pt x="9873" y="9345"/>
                  </a:lnTo>
                  <a:lnTo>
                    <a:pt x="9940" y="9375"/>
                  </a:lnTo>
                  <a:lnTo>
                    <a:pt x="10021" y="9617"/>
                  </a:lnTo>
                  <a:lnTo>
                    <a:pt x="10175" y="9646"/>
                  </a:lnTo>
                  <a:lnTo>
                    <a:pt x="10326" y="9692"/>
                  </a:lnTo>
                  <a:lnTo>
                    <a:pt x="10584" y="9749"/>
                  </a:lnTo>
                  <a:lnTo>
                    <a:pt x="10770" y="9720"/>
                  </a:lnTo>
                  <a:lnTo>
                    <a:pt x="10982" y="9720"/>
                  </a:lnTo>
                  <a:lnTo>
                    <a:pt x="11228" y="9692"/>
                  </a:lnTo>
                  <a:lnTo>
                    <a:pt x="11344" y="9842"/>
                  </a:lnTo>
                  <a:lnTo>
                    <a:pt x="11403" y="9993"/>
                  </a:lnTo>
                  <a:lnTo>
                    <a:pt x="11509" y="10034"/>
                  </a:lnTo>
                  <a:lnTo>
                    <a:pt x="11685" y="10197"/>
                  </a:lnTo>
                  <a:lnTo>
                    <a:pt x="11729" y="10273"/>
                  </a:lnTo>
                  <a:lnTo>
                    <a:pt x="11670" y="10349"/>
                  </a:lnTo>
                  <a:lnTo>
                    <a:pt x="11871" y="10590"/>
                  </a:lnTo>
                  <a:lnTo>
                    <a:pt x="11962" y="10620"/>
                  </a:lnTo>
                  <a:lnTo>
                    <a:pt x="12153" y="10498"/>
                  </a:lnTo>
                  <a:lnTo>
                    <a:pt x="12197" y="10679"/>
                  </a:lnTo>
                  <a:lnTo>
                    <a:pt x="12223" y="10918"/>
                  </a:lnTo>
                  <a:lnTo>
                    <a:pt x="12280" y="11173"/>
                  </a:lnTo>
                  <a:lnTo>
                    <a:pt x="12360" y="11566"/>
                  </a:lnTo>
                  <a:lnTo>
                    <a:pt x="12504" y="11832"/>
                  </a:lnTo>
                  <a:lnTo>
                    <a:pt x="12536" y="11954"/>
                  </a:lnTo>
                  <a:lnTo>
                    <a:pt x="12585" y="12206"/>
                  </a:lnTo>
                  <a:lnTo>
                    <a:pt x="12665" y="12404"/>
                  </a:lnTo>
                  <a:lnTo>
                    <a:pt x="12712" y="12490"/>
                  </a:lnTo>
                  <a:lnTo>
                    <a:pt x="12771" y="12688"/>
                  </a:lnTo>
                  <a:lnTo>
                    <a:pt x="12839" y="12968"/>
                  </a:lnTo>
                  <a:lnTo>
                    <a:pt x="12983" y="13152"/>
                  </a:lnTo>
                  <a:lnTo>
                    <a:pt x="13040" y="13090"/>
                  </a:lnTo>
                  <a:lnTo>
                    <a:pt x="13074" y="12954"/>
                  </a:lnTo>
                  <a:lnTo>
                    <a:pt x="13190" y="12894"/>
                  </a:lnTo>
                  <a:lnTo>
                    <a:pt x="13146" y="12837"/>
                  </a:lnTo>
                  <a:lnTo>
                    <a:pt x="13205" y="12688"/>
                  </a:lnTo>
                  <a:lnTo>
                    <a:pt x="13275" y="12669"/>
                  </a:lnTo>
                  <a:lnTo>
                    <a:pt x="13264" y="12328"/>
                  </a:lnTo>
                  <a:lnTo>
                    <a:pt x="13307" y="12130"/>
                  </a:lnTo>
                  <a:lnTo>
                    <a:pt x="13286" y="11967"/>
                  </a:lnTo>
                  <a:lnTo>
                    <a:pt x="13239" y="11715"/>
                  </a:lnTo>
                  <a:lnTo>
                    <a:pt x="13264" y="11566"/>
                  </a:lnTo>
                  <a:lnTo>
                    <a:pt x="13322" y="11547"/>
                  </a:lnTo>
                  <a:lnTo>
                    <a:pt x="13440" y="11471"/>
                  </a:lnTo>
                  <a:lnTo>
                    <a:pt x="13497" y="11430"/>
                  </a:lnTo>
                  <a:lnTo>
                    <a:pt x="13483" y="11341"/>
                  </a:lnTo>
                  <a:lnTo>
                    <a:pt x="13614" y="11205"/>
                  </a:lnTo>
                  <a:lnTo>
                    <a:pt x="13707" y="11083"/>
                  </a:lnTo>
                  <a:lnTo>
                    <a:pt x="13834" y="10845"/>
                  </a:lnTo>
                  <a:lnTo>
                    <a:pt x="14010" y="10709"/>
                  </a:lnTo>
                  <a:lnTo>
                    <a:pt x="14067" y="10590"/>
                  </a:lnTo>
                  <a:lnTo>
                    <a:pt x="14046" y="10441"/>
                  </a:lnTo>
                  <a:lnTo>
                    <a:pt x="14211" y="10395"/>
                  </a:lnTo>
                  <a:lnTo>
                    <a:pt x="14302" y="10395"/>
                  </a:lnTo>
                  <a:lnTo>
                    <a:pt x="14317" y="10319"/>
                  </a:lnTo>
                  <a:lnTo>
                    <a:pt x="14374" y="10335"/>
                  </a:lnTo>
                  <a:lnTo>
                    <a:pt x="14408" y="10349"/>
                  </a:lnTo>
                  <a:lnTo>
                    <a:pt x="14418" y="10319"/>
                  </a:lnTo>
                  <a:lnTo>
                    <a:pt x="14478" y="10368"/>
                  </a:lnTo>
                  <a:lnTo>
                    <a:pt x="14514" y="10259"/>
                  </a:lnTo>
                  <a:lnTo>
                    <a:pt x="14492" y="10183"/>
                  </a:lnTo>
                  <a:lnTo>
                    <a:pt x="14619" y="10197"/>
                  </a:lnTo>
                  <a:lnTo>
                    <a:pt x="14689" y="10319"/>
                  </a:lnTo>
                  <a:lnTo>
                    <a:pt x="14725" y="10408"/>
                  </a:lnTo>
                  <a:lnTo>
                    <a:pt x="14749" y="10517"/>
                  </a:lnTo>
                  <a:lnTo>
                    <a:pt x="14795" y="10620"/>
                  </a:lnTo>
                  <a:lnTo>
                    <a:pt x="14912" y="10782"/>
                  </a:lnTo>
                  <a:lnTo>
                    <a:pt x="14992" y="10815"/>
                  </a:lnTo>
                  <a:lnTo>
                    <a:pt x="14982" y="10891"/>
                  </a:lnTo>
                  <a:lnTo>
                    <a:pt x="15109" y="11116"/>
                  </a:lnTo>
                  <a:lnTo>
                    <a:pt x="15157" y="11292"/>
                  </a:lnTo>
                  <a:lnTo>
                    <a:pt x="15136" y="11531"/>
                  </a:lnTo>
                  <a:lnTo>
                    <a:pt x="15227" y="11579"/>
                  </a:lnTo>
                  <a:lnTo>
                    <a:pt x="15310" y="11593"/>
                  </a:lnTo>
                  <a:lnTo>
                    <a:pt x="15449" y="11457"/>
                  </a:lnTo>
                  <a:lnTo>
                    <a:pt x="15530" y="11354"/>
                  </a:lnTo>
                  <a:lnTo>
                    <a:pt x="15604" y="11517"/>
                  </a:lnTo>
                  <a:lnTo>
                    <a:pt x="15646" y="11772"/>
                  </a:lnTo>
                  <a:lnTo>
                    <a:pt x="15706" y="12013"/>
                  </a:lnTo>
                  <a:lnTo>
                    <a:pt x="15763" y="12116"/>
                  </a:lnTo>
                  <a:lnTo>
                    <a:pt x="15763" y="12328"/>
                  </a:lnTo>
                  <a:lnTo>
                    <a:pt x="15822" y="12444"/>
                  </a:lnTo>
                  <a:lnTo>
                    <a:pt x="15790" y="12593"/>
                  </a:lnTo>
                  <a:lnTo>
                    <a:pt x="15811" y="12745"/>
                  </a:lnTo>
                  <a:lnTo>
                    <a:pt x="15778" y="12940"/>
                  </a:lnTo>
                  <a:lnTo>
                    <a:pt x="15763" y="13062"/>
                  </a:lnTo>
                  <a:lnTo>
                    <a:pt x="15801" y="13166"/>
                  </a:lnTo>
                  <a:lnTo>
                    <a:pt x="15811" y="13044"/>
                  </a:lnTo>
                  <a:lnTo>
                    <a:pt x="15881" y="13138"/>
                  </a:lnTo>
                  <a:lnTo>
                    <a:pt x="15964" y="13241"/>
                  </a:lnTo>
                  <a:lnTo>
                    <a:pt x="15987" y="13344"/>
                  </a:lnTo>
                  <a:lnTo>
                    <a:pt x="16044" y="13418"/>
                  </a:lnTo>
                  <a:lnTo>
                    <a:pt x="16082" y="13513"/>
                  </a:lnTo>
                  <a:lnTo>
                    <a:pt x="16070" y="13662"/>
                  </a:lnTo>
                  <a:lnTo>
                    <a:pt x="16129" y="13765"/>
                  </a:lnTo>
                  <a:lnTo>
                    <a:pt x="16150" y="13927"/>
                  </a:lnTo>
                  <a:lnTo>
                    <a:pt x="16231" y="14063"/>
                  </a:lnTo>
                  <a:lnTo>
                    <a:pt x="16258" y="14166"/>
                  </a:lnTo>
                  <a:lnTo>
                    <a:pt x="16421" y="14337"/>
                  </a:lnTo>
                  <a:lnTo>
                    <a:pt x="16550" y="14486"/>
                  </a:lnTo>
                  <a:lnTo>
                    <a:pt x="16641" y="14467"/>
                  </a:lnTo>
                  <a:lnTo>
                    <a:pt x="16641" y="14410"/>
                  </a:lnTo>
                  <a:lnTo>
                    <a:pt x="16582" y="14228"/>
                  </a:lnTo>
                  <a:lnTo>
                    <a:pt x="16538" y="14166"/>
                  </a:lnTo>
                  <a:lnTo>
                    <a:pt x="16525" y="14049"/>
                  </a:lnTo>
                  <a:lnTo>
                    <a:pt x="16512" y="13976"/>
                  </a:lnTo>
                  <a:lnTo>
                    <a:pt x="16525" y="13887"/>
                  </a:lnTo>
                  <a:lnTo>
                    <a:pt x="16512" y="13751"/>
                  </a:lnTo>
                  <a:lnTo>
                    <a:pt x="16455" y="13616"/>
                  </a:lnTo>
                  <a:lnTo>
                    <a:pt x="16375" y="13494"/>
                  </a:lnTo>
                  <a:lnTo>
                    <a:pt x="16339" y="13480"/>
                  </a:lnTo>
                  <a:lnTo>
                    <a:pt x="16269" y="13377"/>
                  </a:lnTo>
                  <a:lnTo>
                    <a:pt x="16188" y="13344"/>
                  </a:lnTo>
                  <a:lnTo>
                    <a:pt x="16104" y="13225"/>
                  </a:lnTo>
                  <a:lnTo>
                    <a:pt x="16070" y="13062"/>
                  </a:lnTo>
                  <a:lnTo>
                    <a:pt x="15998" y="12881"/>
                  </a:lnTo>
                  <a:lnTo>
                    <a:pt x="15907" y="12881"/>
                  </a:lnTo>
                  <a:lnTo>
                    <a:pt x="15896" y="12729"/>
                  </a:lnTo>
                  <a:lnTo>
                    <a:pt x="15928" y="12553"/>
                  </a:lnTo>
                  <a:lnTo>
                    <a:pt x="15987" y="12268"/>
                  </a:lnTo>
                  <a:lnTo>
                    <a:pt x="15977" y="12043"/>
                  </a:lnTo>
                  <a:lnTo>
                    <a:pt x="16093" y="12043"/>
                  </a:lnTo>
                  <a:lnTo>
                    <a:pt x="16082" y="12192"/>
                  </a:lnTo>
                  <a:lnTo>
                    <a:pt x="16199" y="12192"/>
                  </a:lnTo>
                  <a:lnTo>
                    <a:pt x="16326" y="12282"/>
                  </a:lnTo>
                  <a:lnTo>
                    <a:pt x="16406" y="12490"/>
                  </a:lnTo>
                  <a:lnTo>
                    <a:pt x="16466" y="12593"/>
                  </a:lnTo>
                  <a:lnTo>
                    <a:pt x="16582" y="12626"/>
                  </a:lnTo>
                  <a:lnTo>
                    <a:pt x="16688" y="12745"/>
                  </a:lnTo>
                  <a:lnTo>
                    <a:pt x="16656" y="12881"/>
                  </a:lnTo>
                  <a:lnTo>
                    <a:pt x="16713" y="13016"/>
                  </a:lnTo>
                  <a:lnTo>
                    <a:pt x="16874" y="12837"/>
                  </a:lnTo>
                  <a:lnTo>
                    <a:pt x="16980" y="12669"/>
                  </a:lnTo>
                  <a:lnTo>
                    <a:pt x="17135" y="12539"/>
                  </a:lnTo>
                  <a:lnTo>
                    <a:pt x="17241" y="12404"/>
                  </a:lnTo>
                  <a:lnTo>
                    <a:pt x="17226" y="12057"/>
                  </a:lnTo>
                  <a:lnTo>
                    <a:pt x="17135" y="11682"/>
                  </a:lnTo>
                  <a:lnTo>
                    <a:pt x="17039" y="11517"/>
                  </a:lnTo>
                  <a:lnTo>
                    <a:pt x="16900" y="11395"/>
                  </a:lnTo>
                  <a:lnTo>
                    <a:pt x="16747" y="11143"/>
                  </a:lnTo>
                  <a:lnTo>
                    <a:pt x="16618" y="10934"/>
                  </a:lnTo>
                  <a:lnTo>
                    <a:pt x="16631" y="10796"/>
                  </a:lnTo>
                  <a:lnTo>
                    <a:pt x="16726" y="10606"/>
                  </a:lnTo>
                  <a:lnTo>
                    <a:pt x="16874" y="10441"/>
                  </a:lnTo>
                  <a:lnTo>
                    <a:pt x="16934" y="10408"/>
                  </a:lnTo>
                  <a:lnTo>
                    <a:pt x="17124" y="10471"/>
                  </a:lnTo>
                  <a:lnTo>
                    <a:pt x="17099" y="10544"/>
                  </a:lnTo>
                  <a:lnTo>
                    <a:pt x="17156" y="10693"/>
                  </a:lnTo>
                  <a:lnTo>
                    <a:pt x="17226" y="10679"/>
                  </a:lnTo>
                  <a:lnTo>
                    <a:pt x="17251" y="10471"/>
                  </a:lnTo>
                  <a:lnTo>
                    <a:pt x="17391" y="10441"/>
                  </a:lnTo>
                  <a:lnTo>
                    <a:pt x="17567" y="10335"/>
                  </a:lnTo>
                  <a:lnTo>
                    <a:pt x="17624" y="10232"/>
                  </a:lnTo>
                  <a:lnTo>
                    <a:pt x="17683" y="10292"/>
                  </a:lnTo>
                  <a:lnTo>
                    <a:pt x="17753" y="10197"/>
                  </a:lnTo>
                  <a:lnTo>
                    <a:pt x="17905" y="10170"/>
                  </a:lnTo>
                  <a:lnTo>
                    <a:pt x="18035" y="10021"/>
                  </a:lnTo>
                  <a:lnTo>
                    <a:pt x="18187" y="9842"/>
                  </a:lnTo>
                  <a:lnTo>
                    <a:pt x="18267" y="9598"/>
                  </a:lnTo>
                  <a:lnTo>
                    <a:pt x="18327" y="9345"/>
                  </a:lnTo>
                  <a:lnTo>
                    <a:pt x="18373" y="9137"/>
                  </a:lnTo>
                  <a:lnTo>
                    <a:pt x="18443" y="9120"/>
                  </a:lnTo>
                  <a:lnTo>
                    <a:pt x="18443" y="8958"/>
                  </a:lnTo>
                  <a:lnTo>
                    <a:pt x="18422" y="8795"/>
                  </a:lnTo>
                  <a:lnTo>
                    <a:pt x="18327" y="8733"/>
                  </a:lnTo>
                  <a:lnTo>
                    <a:pt x="18267" y="8624"/>
                  </a:lnTo>
                  <a:lnTo>
                    <a:pt x="18337" y="8570"/>
                  </a:lnTo>
                  <a:lnTo>
                    <a:pt x="18303" y="8418"/>
                  </a:lnTo>
                  <a:lnTo>
                    <a:pt x="18176" y="8269"/>
                  </a:lnTo>
                  <a:lnTo>
                    <a:pt x="18045" y="8087"/>
                  </a:lnTo>
                  <a:lnTo>
                    <a:pt x="17941" y="7895"/>
                  </a:lnTo>
                  <a:lnTo>
                    <a:pt x="17768" y="7787"/>
                  </a:lnTo>
                  <a:lnTo>
                    <a:pt x="17789" y="7651"/>
                  </a:lnTo>
                  <a:lnTo>
                    <a:pt x="17884" y="7548"/>
                  </a:lnTo>
                  <a:lnTo>
                    <a:pt x="17905" y="7445"/>
                  </a:lnTo>
                  <a:lnTo>
                    <a:pt x="18071" y="7385"/>
                  </a:lnTo>
                  <a:lnTo>
                    <a:pt x="18011" y="7277"/>
                  </a:lnTo>
                  <a:lnTo>
                    <a:pt x="17927" y="7277"/>
                  </a:lnTo>
                  <a:lnTo>
                    <a:pt x="17789" y="7204"/>
                  </a:lnTo>
                  <a:lnTo>
                    <a:pt x="17694" y="7339"/>
                  </a:lnTo>
                  <a:lnTo>
                    <a:pt x="17577" y="7277"/>
                  </a:lnTo>
                  <a:lnTo>
                    <a:pt x="17543" y="7187"/>
                  </a:lnTo>
                  <a:lnTo>
                    <a:pt x="17427" y="7160"/>
                  </a:lnTo>
                  <a:lnTo>
                    <a:pt x="17310" y="7025"/>
                  </a:lnTo>
                  <a:lnTo>
                    <a:pt x="17342" y="6935"/>
                  </a:lnTo>
                  <a:lnTo>
                    <a:pt x="17461" y="6922"/>
                  </a:lnTo>
                  <a:lnTo>
                    <a:pt x="17497" y="6786"/>
                  </a:lnTo>
                  <a:lnTo>
                    <a:pt x="17592" y="6651"/>
                  </a:lnTo>
                  <a:lnTo>
                    <a:pt x="17673" y="6575"/>
                  </a:lnTo>
                  <a:lnTo>
                    <a:pt x="17778" y="6710"/>
                  </a:lnTo>
                  <a:lnTo>
                    <a:pt x="17730" y="6846"/>
                  </a:lnTo>
                  <a:lnTo>
                    <a:pt x="17789" y="6922"/>
                  </a:lnTo>
                  <a:lnTo>
                    <a:pt x="17753" y="7011"/>
                  </a:lnTo>
                  <a:lnTo>
                    <a:pt x="17869" y="6949"/>
                  </a:lnTo>
                  <a:lnTo>
                    <a:pt x="17927" y="6862"/>
                  </a:lnTo>
                  <a:lnTo>
                    <a:pt x="18081" y="6800"/>
                  </a:lnTo>
                  <a:lnTo>
                    <a:pt x="18162" y="6862"/>
                  </a:lnTo>
                  <a:lnTo>
                    <a:pt x="18246" y="6876"/>
                  </a:lnTo>
                  <a:lnTo>
                    <a:pt x="18267" y="6903"/>
                  </a:lnTo>
                  <a:lnTo>
                    <a:pt x="18278" y="7011"/>
                  </a:lnTo>
                  <a:lnTo>
                    <a:pt x="18303" y="7038"/>
                  </a:lnTo>
                  <a:lnTo>
                    <a:pt x="18278" y="7071"/>
                  </a:lnTo>
                  <a:lnTo>
                    <a:pt x="18278" y="7160"/>
                  </a:lnTo>
                  <a:lnTo>
                    <a:pt x="18327" y="7187"/>
                  </a:lnTo>
                  <a:lnTo>
                    <a:pt x="18363" y="7204"/>
                  </a:lnTo>
                  <a:lnTo>
                    <a:pt x="18384" y="7236"/>
                  </a:lnTo>
                  <a:lnTo>
                    <a:pt x="18422" y="7223"/>
                  </a:lnTo>
                  <a:lnTo>
                    <a:pt x="18422" y="7187"/>
                  </a:lnTo>
                  <a:lnTo>
                    <a:pt x="18490" y="7236"/>
                  </a:lnTo>
                  <a:lnTo>
                    <a:pt x="18644" y="7399"/>
                  </a:lnTo>
                  <a:lnTo>
                    <a:pt x="18560" y="7426"/>
                  </a:lnTo>
                  <a:lnTo>
                    <a:pt x="18689" y="7637"/>
                  </a:lnTo>
                  <a:lnTo>
                    <a:pt x="18714" y="7787"/>
                  </a:lnTo>
                  <a:lnTo>
                    <a:pt x="18761" y="7895"/>
                  </a:lnTo>
                  <a:lnTo>
                    <a:pt x="18862" y="7876"/>
                  </a:lnTo>
                  <a:lnTo>
                    <a:pt x="18937" y="7787"/>
                  </a:lnTo>
                  <a:lnTo>
                    <a:pt x="19038" y="7746"/>
                  </a:lnTo>
                  <a:lnTo>
                    <a:pt x="19053" y="7637"/>
                  </a:lnTo>
                  <a:lnTo>
                    <a:pt x="18968" y="7412"/>
                  </a:lnTo>
                  <a:lnTo>
                    <a:pt x="18890" y="7277"/>
                  </a:lnTo>
                  <a:lnTo>
                    <a:pt x="18689" y="7038"/>
                  </a:lnTo>
                  <a:lnTo>
                    <a:pt x="18585" y="6949"/>
                  </a:lnTo>
                  <a:lnTo>
                    <a:pt x="18528" y="6922"/>
                  </a:lnTo>
                  <a:lnTo>
                    <a:pt x="18538" y="6903"/>
                  </a:lnTo>
                  <a:lnTo>
                    <a:pt x="18502" y="6813"/>
                  </a:lnTo>
                  <a:lnTo>
                    <a:pt x="18538" y="6754"/>
                  </a:lnTo>
                  <a:lnTo>
                    <a:pt x="18608" y="6726"/>
                  </a:lnTo>
                  <a:lnTo>
                    <a:pt x="18644" y="6623"/>
                  </a:lnTo>
                  <a:lnTo>
                    <a:pt x="18655" y="6588"/>
                  </a:lnTo>
                  <a:lnTo>
                    <a:pt x="18702" y="6548"/>
                  </a:lnTo>
                  <a:lnTo>
                    <a:pt x="18630" y="6412"/>
                  </a:lnTo>
                  <a:lnTo>
                    <a:pt x="18644" y="6350"/>
                  </a:lnTo>
                  <a:lnTo>
                    <a:pt x="18666" y="6290"/>
                  </a:lnTo>
                  <a:lnTo>
                    <a:pt x="18725" y="6304"/>
                  </a:lnTo>
                  <a:lnTo>
                    <a:pt x="18714" y="6247"/>
                  </a:lnTo>
                  <a:lnTo>
                    <a:pt x="18805" y="6097"/>
                  </a:lnTo>
                  <a:lnTo>
                    <a:pt x="18937" y="6187"/>
                  </a:lnTo>
                  <a:lnTo>
                    <a:pt x="19017" y="6187"/>
                  </a:lnTo>
                  <a:lnTo>
                    <a:pt x="19123" y="6065"/>
                  </a:lnTo>
                  <a:lnTo>
                    <a:pt x="19144" y="5948"/>
                  </a:lnTo>
                  <a:lnTo>
                    <a:pt x="19193" y="5723"/>
                  </a:lnTo>
                  <a:lnTo>
                    <a:pt x="19239" y="5498"/>
                  </a:lnTo>
                  <a:lnTo>
                    <a:pt x="19203" y="5363"/>
                  </a:lnTo>
                  <a:lnTo>
                    <a:pt x="19229" y="5078"/>
                  </a:lnTo>
                  <a:lnTo>
                    <a:pt x="19097" y="4764"/>
                  </a:lnTo>
                  <a:lnTo>
                    <a:pt x="18968" y="4539"/>
                  </a:lnTo>
                  <a:lnTo>
                    <a:pt x="18941" y="4370"/>
                  </a:lnTo>
                  <a:lnTo>
                    <a:pt x="18981" y="4433"/>
                  </a:lnTo>
                  <a:lnTo>
                    <a:pt x="19182" y="4628"/>
                  </a:lnTo>
                  <a:lnTo>
                    <a:pt x="19330" y="4880"/>
                  </a:lnTo>
                  <a:lnTo>
                    <a:pt x="19390" y="5032"/>
                  </a:lnTo>
                  <a:lnTo>
                    <a:pt x="19521" y="5241"/>
                  </a:lnTo>
                  <a:lnTo>
                    <a:pt x="19612" y="5425"/>
                  </a:lnTo>
                  <a:lnTo>
                    <a:pt x="19730" y="5588"/>
                  </a:lnTo>
                  <a:lnTo>
                    <a:pt x="19730" y="5439"/>
                  </a:lnTo>
                  <a:lnTo>
                    <a:pt x="19883" y="5555"/>
                  </a:lnTo>
                  <a:lnTo>
                    <a:pt x="19813" y="5425"/>
                  </a:lnTo>
                  <a:lnTo>
                    <a:pt x="19580" y="5227"/>
                  </a:lnTo>
                  <a:lnTo>
                    <a:pt x="19485" y="4942"/>
                  </a:lnTo>
                  <a:lnTo>
                    <a:pt x="19707" y="5002"/>
                  </a:lnTo>
                  <a:lnTo>
                    <a:pt x="19379" y="4655"/>
                  </a:lnTo>
                  <a:lnTo>
                    <a:pt x="19203" y="4479"/>
                  </a:lnTo>
                  <a:lnTo>
                    <a:pt x="19076" y="4281"/>
                  </a:lnTo>
                  <a:lnTo>
                    <a:pt x="18911" y="4105"/>
                  </a:lnTo>
                  <a:lnTo>
                    <a:pt x="18795" y="3969"/>
                  </a:lnTo>
                  <a:lnTo>
                    <a:pt x="18761" y="4002"/>
                  </a:lnTo>
                  <a:lnTo>
                    <a:pt x="18862" y="4091"/>
                  </a:lnTo>
                  <a:lnTo>
                    <a:pt x="18820" y="4178"/>
                  </a:lnTo>
                  <a:lnTo>
                    <a:pt x="18502" y="3969"/>
                  </a:lnTo>
                  <a:lnTo>
                    <a:pt x="18363" y="3956"/>
                  </a:lnTo>
                  <a:lnTo>
                    <a:pt x="18352" y="4042"/>
                  </a:lnTo>
                  <a:lnTo>
                    <a:pt x="18208" y="4002"/>
                  </a:lnTo>
                  <a:lnTo>
                    <a:pt x="18071" y="3880"/>
                  </a:lnTo>
                  <a:lnTo>
                    <a:pt x="17869" y="3853"/>
                  </a:lnTo>
                  <a:lnTo>
                    <a:pt x="17986" y="3416"/>
                  </a:lnTo>
                  <a:lnTo>
                    <a:pt x="18071" y="3056"/>
                  </a:lnTo>
                  <a:lnTo>
                    <a:pt x="18384" y="2996"/>
                  </a:lnTo>
                  <a:lnTo>
                    <a:pt x="18746" y="3028"/>
                  </a:lnTo>
                  <a:lnTo>
                    <a:pt x="18805" y="2934"/>
                  </a:lnTo>
                  <a:lnTo>
                    <a:pt x="19006" y="2966"/>
                  </a:lnTo>
                  <a:lnTo>
                    <a:pt x="19112" y="3102"/>
                  </a:lnTo>
                  <a:lnTo>
                    <a:pt x="19263" y="3083"/>
                  </a:lnTo>
                  <a:lnTo>
                    <a:pt x="19474" y="3042"/>
                  </a:lnTo>
                  <a:lnTo>
                    <a:pt x="19288" y="2934"/>
                  </a:lnTo>
                  <a:lnTo>
                    <a:pt x="19288" y="2635"/>
                  </a:lnTo>
                  <a:lnTo>
                    <a:pt x="19506" y="2578"/>
                  </a:lnTo>
                  <a:lnTo>
                    <a:pt x="19798" y="2803"/>
                  </a:lnTo>
                  <a:lnTo>
                    <a:pt x="19894" y="2605"/>
                  </a:lnTo>
                  <a:lnTo>
                    <a:pt x="19813" y="2456"/>
                  </a:lnTo>
                  <a:lnTo>
                    <a:pt x="19932" y="2443"/>
                  </a:lnTo>
                  <a:lnTo>
                    <a:pt x="20090" y="2695"/>
                  </a:lnTo>
                  <a:lnTo>
                    <a:pt x="20033" y="2844"/>
                  </a:lnTo>
                  <a:lnTo>
                    <a:pt x="20023" y="3042"/>
                  </a:lnTo>
                  <a:lnTo>
                    <a:pt x="20033" y="3267"/>
                  </a:lnTo>
                  <a:lnTo>
                    <a:pt x="19894" y="3308"/>
                  </a:lnTo>
                  <a:lnTo>
                    <a:pt x="19963" y="3403"/>
                  </a:lnTo>
                  <a:lnTo>
                    <a:pt x="19963" y="3506"/>
                  </a:lnTo>
                  <a:lnTo>
                    <a:pt x="20118" y="3758"/>
                  </a:lnTo>
                  <a:lnTo>
                    <a:pt x="20501" y="4178"/>
                  </a:lnTo>
                  <a:lnTo>
                    <a:pt x="20759" y="4465"/>
                  </a:lnTo>
                  <a:lnTo>
                    <a:pt x="20899" y="4601"/>
                  </a:lnTo>
                  <a:lnTo>
                    <a:pt x="20946" y="4417"/>
                  </a:lnTo>
                  <a:lnTo>
                    <a:pt x="20840" y="4227"/>
                  </a:lnTo>
                  <a:lnTo>
                    <a:pt x="20984" y="4178"/>
                  </a:lnTo>
                  <a:lnTo>
                    <a:pt x="20853" y="3969"/>
                  </a:lnTo>
                  <a:lnTo>
                    <a:pt x="20969" y="3880"/>
                  </a:lnTo>
                  <a:lnTo>
                    <a:pt x="20853" y="3804"/>
                  </a:lnTo>
                  <a:lnTo>
                    <a:pt x="20772" y="3655"/>
                  </a:lnTo>
                  <a:lnTo>
                    <a:pt x="20865" y="3655"/>
                  </a:lnTo>
                  <a:lnTo>
                    <a:pt x="20643" y="3384"/>
                  </a:lnTo>
                  <a:lnTo>
                    <a:pt x="20478" y="3340"/>
                  </a:lnTo>
                  <a:lnTo>
                    <a:pt x="20410" y="3267"/>
                  </a:lnTo>
                  <a:lnTo>
                    <a:pt x="20385" y="3083"/>
                  </a:lnTo>
                  <a:lnTo>
                    <a:pt x="20315" y="2966"/>
                  </a:lnTo>
                  <a:lnTo>
                    <a:pt x="20491" y="2996"/>
                  </a:lnTo>
                  <a:lnTo>
                    <a:pt x="20527" y="2920"/>
                  </a:lnTo>
                  <a:lnTo>
                    <a:pt x="20643" y="2996"/>
                  </a:lnTo>
                  <a:lnTo>
                    <a:pt x="20793" y="2844"/>
                  </a:lnTo>
                  <a:lnTo>
                    <a:pt x="21075" y="2966"/>
                  </a:lnTo>
                  <a:lnTo>
                    <a:pt x="21041" y="2877"/>
                  </a:lnTo>
                  <a:lnTo>
                    <a:pt x="21086" y="2771"/>
                  </a:lnTo>
                  <a:lnTo>
                    <a:pt x="21122" y="2654"/>
                  </a:lnTo>
                  <a:lnTo>
                    <a:pt x="21191" y="2635"/>
                  </a:lnTo>
                  <a:lnTo>
                    <a:pt x="21357" y="2502"/>
                  </a:lnTo>
                  <a:lnTo>
                    <a:pt x="21600" y="2546"/>
                  </a:lnTo>
                  <a:lnTo>
                    <a:pt x="21579" y="2502"/>
                  </a:lnTo>
                  <a:lnTo>
                    <a:pt x="21484" y="2429"/>
                  </a:lnTo>
                  <a:lnTo>
                    <a:pt x="21378" y="2380"/>
                  </a:lnTo>
                  <a:lnTo>
                    <a:pt x="21160" y="2231"/>
                  </a:lnTo>
                  <a:lnTo>
                    <a:pt x="20958" y="2142"/>
                  </a:lnTo>
                  <a:lnTo>
                    <a:pt x="21111" y="2158"/>
                  </a:lnTo>
                  <a:lnTo>
                    <a:pt x="21160" y="2082"/>
                  </a:lnTo>
                  <a:lnTo>
                    <a:pt x="20351" y="1394"/>
                  </a:lnTo>
                  <a:lnTo>
                    <a:pt x="20118" y="1320"/>
                  </a:lnTo>
                  <a:lnTo>
                    <a:pt x="19730" y="1244"/>
                  </a:lnTo>
                  <a:lnTo>
                    <a:pt x="19531" y="1258"/>
                  </a:lnTo>
                  <a:lnTo>
                    <a:pt x="19157" y="1212"/>
                  </a:lnTo>
                  <a:lnTo>
                    <a:pt x="19203" y="1285"/>
                  </a:lnTo>
                  <a:lnTo>
                    <a:pt x="19415" y="1394"/>
                  </a:lnTo>
                  <a:lnTo>
                    <a:pt x="19356" y="1456"/>
                  </a:lnTo>
                  <a:lnTo>
                    <a:pt x="19006" y="1304"/>
                  </a:lnTo>
                  <a:lnTo>
                    <a:pt x="18841" y="1320"/>
                  </a:lnTo>
                  <a:lnTo>
                    <a:pt x="18619" y="1285"/>
                  </a:lnTo>
                  <a:lnTo>
                    <a:pt x="18443" y="1285"/>
                  </a:lnTo>
                  <a:lnTo>
                    <a:pt x="18352" y="1320"/>
                  </a:lnTo>
                  <a:lnTo>
                    <a:pt x="18176" y="1272"/>
                  </a:lnTo>
                  <a:lnTo>
                    <a:pt x="18045" y="1155"/>
                  </a:lnTo>
                  <a:lnTo>
                    <a:pt x="17884" y="1082"/>
                  </a:lnTo>
                  <a:lnTo>
                    <a:pt x="17660" y="1047"/>
                  </a:lnTo>
                  <a:lnTo>
                    <a:pt x="17300" y="1082"/>
                  </a:lnTo>
                  <a:lnTo>
                    <a:pt x="16900" y="960"/>
                  </a:lnTo>
                  <a:lnTo>
                    <a:pt x="16713" y="870"/>
                  </a:lnTo>
                  <a:lnTo>
                    <a:pt x="15731" y="762"/>
                  </a:lnTo>
                  <a:lnTo>
                    <a:pt x="15682" y="838"/>
                  </a:lnTo>
                  <a:lnTo>
                    <a:pt x="15917" y="987"/>
                  </a:lnTo>
                  <a:lnTo>
                    <a:pt x="15731" y="960"/>
                  </a:lnTo>
                  <a:lnTo>
                    <a:pt x="15706" y="1006"/>
                  </a:lnTo>
                  <a:lnTo>
                    <a:pt x="15471" y="960"/>
                  </a:lnTo>
                  <a:lnTo>
                    <a:pt x="15354" y="1006"/>
                  </a:lnTo>
                  <a:lnTo>
                    <a:pt x="15136" y="930"/>
                  </a:lnTo>
                  <a:lnTo>
                    <a:pt x="15204" y="1095"/>
                  </a:lnTo>
                  <a:lnTo>
                    <a:pt x="14982" y="1033"/>
                  </a:lnTo>
                  <a:lnTo>
                    <a:pt x="14736" y="897"/>
                  </a:lnTo>
                  <a:lnTo>
                    <a:pt x="14725" y="824"/>
                  </a:lnTo>
                  <a:lnTo>
                    <a:pt x="14573" y="721"/>
                  </a:lnTo>
                  <a:lnTo>
                    <a:pt x="14338" y="632"/>
                  </a:lnTo>
                  <a:lnTo>
                    <a:pt x="14185" y="632"/>
                  </a:lnTo>
                  <a:lnTo>
                    <a:pt x="13965" y="599"/>
                  </a:lnTo>
                  <a:lnTo>
                    <a:pt x="14082" y="721"/>
                  </a:lnTo>
                  <a:lnTo>
                    <a:pt x="13658" y="689"/>
                  </a:lnTo>
                  <a:lnTo>
                    <a:pt x="13567" y="613"/>
                  </a:lnTo>
                  <a:lnTo>
                    <a:pt x="13239" y="586"/>
                  </a:lnTo>
                  <a:lnTo>
                    <a:pt x="13110" y="613"/>
                  </a:lnTo>
                  <a:lnTo>
                    <a:pt x="13110" y="659"/>
                  </a:lnTo>
                  <a:lnTo>
                    <a:pt x="12972" y="556"/>
                  </a:lnTo>
                  <a:lnTo>
                    <a:pt x="12913" y="586"/>
                  </a:lnTo>
                  <a:lnTo>
                    <a:pt x="12737" y="537"/>
                  </a:lnTo>
                  <a:lnTo>
                    <a:pt x="12595" y="523"/>
                  </a:lnTo>
                  <a:lnTo>
                    <a:pt x="12621" y="483"/>
                  </a:lnTo>
                  <a:lnTo>
                    <a:pt x="12782" y="388"/>
                  </a:lnTo>
                  <a:lnTo>
                    <a:pt x="12839" y="347"/>
                  </a:lnTo>
                  <a:lnTo>
                    <a:pt x="12782" y="271"/>
                  </a:lnTo>
                  <a:lnTo>
                    <a:pt x="12653" y="209"/>
                  </a:lnTo>
                  <a:lnTo>
                    <a:pt x="12371" y="136"/>
                  </a:lnTo>
                  <a:lnTo>
                    <a:pt x="12104" y="136"/>
                  </a:lnTo>
                  <a:lnTo>
                    <a:pt x="12058" y="163"/>
                  </a:lnTo>
                  <a:lnTo>
                    <a:pt x="11962" y="89"/>
                  </a:lnTo>
                  <a:lnTo>
                    <a:pt x="11765" y="73"/>
                  </a:lnTo>
                  <a:lnTo>
                    <a:pt x="11846" y="46"/>
                  </a:lnTo>
                  <a:lnTo>
                    <a:pt x="11649" y="0"/>
                  </a:lnTo>
                  <a:close/>
                  <a:moveTo>
                    <a:pt x="8596" y="5406"/>
                  </a:moveTo>
                  <a:lnTo>
                    <a:pt x="8712" y="5452"/>
                  </a:lnTo>
                  <a:lnTo>
                    <a:pt x="8831" y="5439"/>
                  </a:lnTo>
                  <a:lnTo>
                    <a:pt x="8878" y="5555"/>
                  </a:lnTo>
                  <a:lnTo>
                    <a:pt x="8888" y="5750"/>
                  </a:lnTo>
                  <a:lnTo>
                    <a:pt x="8772" y="5723"/>
                  </a:lnTo>
                  <a:lnTo>
                    <a:pt x="8676" y="5750"/>
                  </a:lnTo>
                  <a:lnTo>
                    <a:pt x="8702" y="5902"/>
                  </a:lnTo>
                  <a:lnTo>
                    <a:pt x="8571" y="5889"/>
                  </a:lnTo>
                  <a:lnTo>
                    <a:pt x="8585" y="5948"/>
                  </a:lnTo>
                  <a:lnTo>
                    <a:pt x="8666" y="5989"/>
                  </a:lnTo>
                  <a:lnTo>
                    <a:pt x="8761" y="6173"/>
                  </a:lnTo>
                  <a:lnTo>
                    <a:pt x="8911" y="6230"/>
                  </a:lnTo>
                  <a:lnTo>
                    <a:pt x="8947" y="6304"/>
                  </a:lnTo>
                  <a:lnTo>
                    <a:pt x="8937" y="6379"/>
                  </a:lnTo>
                  <a:lnTo>
                    <a:pt x="8947" y="6426"/>
                  </a:lnTo>
                  <a:lnTo>
                    <a:pt x="9005" y="6561"/>
                  </a:lnTo>
                  <a:lnTo>
                    <a:pt x="8994" y="6412"/>
                  </a:lnTo>
                  <a:lnTo>
                    <a:pt x="9085" y="6366"/>
                  </a:lnTo>
                  <a:lnTo>
                    <a:pt x="9144" y="6485"/>
                  </a:lnTo>
                  <a:lnTo>
                    <a:pt x="9261" y="6604"/>
                  </a:lnTo>
                  <a:lnTo>
                    <a:pt x="9170" y="6664"/>
                  </a:lnTo>
                  <a:lnTo>
                    <a:pt x="9038" y="6623"/>
                  </a:lnTo>
                  <a:lnTo>
                    <a:pt x="9038" y="6786"/>
                  </a:lnTo>
                  <a:lnTo>
                    <a:pt x="9123" y="6800"/>
                  </a:lnTo>
                  <a:lnTo>
                    <a:pt x="9113" y="6935"/>
                  </a:lnTo>
                  <a:lnTo>
                    <a:pt x="9214" y="6998"/>
                  </a:lnTo>
                  <a:lnTo>
                    <a:pt x="9229" y="7204"/>
                  </a:lnTo>
                  <a:lnTo>
                    <a:pt x="9271" y="7339"/>
                  </a:lnTo>
                  <a:lnTo>
                    <a:pt x="9271" y="7385"/>
                  </a:lnTo>
                  <a:lnTo>
                    <a:pt x="9085" y="7426"/>
                  </a:lnTo>
                  <a:lnTo>
                    <a:pt x="8899" y="7399"/>
                  </a:lnTo>
                  <a:lnTo>
                    <a:pt x="8793" y="7296"/>
                  </a:lnTo>
                  <a:lnTo>
                    <a:pt x="8666" y="7250"/>
                  </a:lnTo>
                  <a:lnTo>
                    <a:pt x="8607" y="7101"/>
                  </a:lnTo>
                  <a:lnTo>
                    <a:pt x="8585" y="6998"/>
                  </a:lnTo>
                  <a:lnTo>
                    <a:pt x="8617" y="6949"/>
                  </a:lnTo>
                  <a:lnTo>
                    <a:pt x="8630" y="6876"/>
                  </a:lnTo>
                  <a:lnTo>
                    <a:pt x="8630" y="6726"/>
                  </a:lnTo>
                  <a:lnTo>
                    <a:pt x="8736" y="6710"/>
                  </a:lnTo>
                  <a:lnTo>
                    <a:pt x="8687" y="6651"/>
                  </a:lnTo>
                  <a:lnTo>
                    <a:pt x="8630" y="6637"/>
                  </a:lnTo>
                  <a:lnTo>
                    <a:pt x="8549" y="6501"/>
                  </a:lnTo>
                  <a:lnTo>
                    <a:pt x="8454" y="6426"/>
                  </a:lnTo>
                  <a:lnTo>
                    <a:pt x="8278" y="6200"/>
                  </a:lnTo>
                  <a:lnTo>
                    <a:pt x="8268" y="6065"/>
                  </a:lnTo>
                  <a:lnTo>
                    <a:pt x="8128" y="5889"/>
                  </a:lnTo>
                  <a:lnTo>
                    <a:pt x="8209" y="5691"/>
                  </a:lnTo>
                  <a:lnTo>
                    <a:pt x="8325" y="5664"/>
                  </a:lnTo>
                  <a:lnTo>
                    <a:pt x="8363" y="5542"/>
                  </a:lnTo>
                  <a:lnTo>
                    <a:pt x="8469" y="5498"/>
                  </a:lnTo>
                  <a:lnTo>
                    <a:pt x="8596" y="5406"/>
                  </a:lnTo>
                  <a:close/>
                  <a:moveTo>
                    <a:pt x="7108" y="5425"/>
                  </a:moveTo>
                  <a:lnTo>
                    <a:pt x="7122" y="5466"/>
                  </a:lnTo>
                  <a:lnTo>
                    <a:pt x="6959" y="5542"/>
                  </a:lnTo>
                  <a:lnTo>
                    <a:pt x="7040" y="5615"/>
                  </a:lnTo>
                  <a:lnTo>
                    <a:pt x="6959" y="5780"/>
                  </a:lnTo>
                  <a:lnTo>
                    <a:pt x="6875" y="5813"/>
                  </a:lnTo>
                  <a:lnTo>
                    <a:pt x="6991" y="5929"/>
                  </a:lnTo>
                  <a:lnTo>
                    <a:pt x="7146" y="6005"/>
                  </a:lnTo>
                  <a:lnTo>
                    <a:pt x="7332" y="6173"/>
                  </a:lnTo>
                  <a:lnTo>
                    <a:pt x="7389" y="6230"/>
                  </a:lnTo>
                  <a:lnTo>
                    <a:pt x="7459" y="6263"/>
                  </a:lnTo>
                  <a:lnTo>
                    <a:pt x="7544" y="6336"/>
                  </a:lnTo>
                  <a:lnTo>
                    <a:pt x="7590" y="6472"/>
                  </a:lnTo>
                  <a:lnTo>
                    <a:pt x="7575" y="6561"/>
                  </a:lnTo>
                  <a:lnTo>
                    <a:pt x="7448" y="6664"/>
                  </a:lnTo>
                  <a:lnTo>
                    <a:pt x="7343" y="6651"/>
                  </a:lnTo>
                  <a:lnTo>
                    <a:pt x="7203" y="6678"/>
                  </a:lnTo>
                  <a:lnTo>
                    <a:pt x="7017" y="6604"/>
                  </a:lnTo>
                  <a:lnTo>
                    <a:pt x="6784" y="6472"/>
                  </a:lnTo>
                  <a:lnTo>
                    <a:pt x="6572" y="6472"/>
                  </a:lnTo>
                  <a:lnTo>
                    <a:pt x="6432" y="6529"/>
                  </a:lnTo>
                  <a:lnTo>
                    <a:pt x="6290" y="6664"/>
                  </a:lnTo>
                  <a:lnTo>
                    <a:pt x="6045" y="6637"/>
                  </a:lnTo>
                  <a:lnTo>
                    <a:pt x="6013" y="6786"/>
                  </a:lnTo>
                  <a:lnTo>
                    <a:pt x="5812" y="6800"/>
                  </a:lnTo>
                  <a:lnTo>
                    <a:pt x="5683" y="6998"/>
                  </a:lnTo>
                  <a:lnTo>
                    <a:pt x="5778" y="7084"/>
                  </a:lnTo>
                  <a:lnTo>
                    <a:pt x="5731" y="7236"/>
                  </a:lnTo>
                  <a:lnTo>
                    <a:pt x="5837" y="7339"/>
                  </a:lnTo>
                  <a:lnTo>
                    <a:pt x="5928" y="7534"/>
                  </a:lnTo>
                  <a:lnTo>
                    <a:pt x="6070" y="7534"/>
                  </a:lnTo>
                  <a:lnTo>
                    <a:pt x="6199" y="7637"/>
                  </a:lnTo>
                  <a:lnTo>
                    <a:pt x="6280" y="7610"/>
                  </a:lnTo>
                  <a:lnTo>
                    <a:pt x="6305" y="7534"/>
                  </a:lnTo>
                  <a:lnTo>
                    <a:pt x="6443" y="7534"/>
                  </a:lnTo>
                  <a:lnTo>
                    <a:pt x="6561" y="7637"/>
                  </a:lnTo>
                  <a:lnTo>
                    <a:pt x="6758" y="7624"/>
                  </a:lnTo>
                  <a:lnTo>
                    <a:pt x="6841" y="7502"/>
                  </a:lnTo>
                  <a:lnTo>
                    <a:pt x="6959" y="7548"/>
                  </a:lnTo>
                  <a:lnTo>
                    <a:pt x="7040" y="7534"/>
                  </a:lnTo>
                  <a:lnTo>
                    <a:pt x="6991" y="7610"/>
                  </a:lnTo>
                  <a:lnTo>
                    <a:pt x="7050" y="7700"/>
                  </a:lnTo>
                  <a:lnTo>
                    <a:pt x="7027" y="7773"/>
                  </a:lnTo>
                  <a:lnTo>
                    <a:pt x="7050" y="7922"/>
                  </a:lnTo>
                  <a:lnTo>
                    <a:pt x="7006" y="8060"/>
                  </a:lnTo>
                  <a:lnTo>
                    <a:pt x="6970" y="8223"/>
                  </a:lnTo>
                  <a:lnTo>
                    <a:pt x="6959" y="8269"/>
                  </a:lnTo>
                  <a:lnTo>
                    <a:pt x="6949" y="8418"/>
                  </a:lnTo>
                  <a:lnTo>
                    <a:pt x="6921" y="8508"/>
                  </a:lnTo>
                  <a:lnTo>
                    <a:pt x="6934" y="8521"/>
                  </a:lnTo>
                  <a:lnTo>
                    <a:pt x="6900" y="8584"/>
                  </a:lnTo>
                  <a:lnTo>
                    <a:pt x="6841" y="8624"/>
                  </a:lnTo>
                  <a:lnTo>
                    <a:pt x="6735" y="8611"/>
                  </a:lnTo>
                  <a:lnTo>
                    <a:pt x="6629" y="8570"/>
                  </a:lnTo>
                  <a:lnTo>
                    <a:pt x="6608" y="8624"/>
                  </a:lnTo>
                  <a:lnTo>
                    <a:pt x="6561" y="8521"/>
                  </a:lnTo>
                  <a:lnTo>
                    <a:pt x="6466" y="8494"/>
                  </a:lnTo>
                  <a:lnTo>
                    <a:pt x="6347" y="8508"/>
                  </a:lnTo>
                  <a:lnTo>
                    <a:pt x="6305" y="8570"/>
                  </a:lnTo>
                  <a:lnTo>
                    <a:pt x="6210" y="8624"/>
                  </a:lnTo>
                  <a:lnTo>
                    <a:pt x="6151" y="8597"/>
                  </a:lnTo>
                  <a:lnTo>
                    <a:pt x="6024" y="8538"/>
                  </a:lnTo>
                  <a:lnTo>
                    <a:pt x="5894" y="8475"/>
                  </a:lnTo>
                  <a:lnTo>
                    <a:pt x="5719" y="8475"/>
                  </a:lnTo>
                  <a:lnTo>
                    <a:pt x="5683" y="8418"/>
                  </a:lnTo>
                  <a:lnTo>
                    <a:pt x="5556" y="8386"/>
                  </a:lnTo>
                  <a:lnTo>
                    <a:pt x="5507" y="8359"/>
                  </a:lnTo>
                  <a:lnTo>
                    <a:pt x="5460" y="8359"/>
                  </a:lnTo>
                  <a:lnTo>
                    <a:pt x="5412" y="8269"/>
                  </a:lnTo>
                  <a:lnTo>
                    <a:pt x="5238" y="8223"/>
                  </a:lnTo>
                  <a:lnTo>
                    <a:pt x="5145" y="8250"/>
                  </a:lnTo>
                  <a:lnTo>
                    <a:pt x="5052" y="8345"/>
                  </a:lnTo>
                  <a:lnTo>
                    <a:pt x="5018" y="8434"/>
                  </a:lnTo>
                  <a:lnTo>
                    <a:pt x="5052" y="8584"/>
                  </a:lnTo>
                  <a:lnTo>
                    <a:pt x="4992" y="8673"/>
                  </a:lnTo>
                  <a:lnTo>
                    <a:pt x="4933" y="8719"/>
                  </a:lnTo>
                  <a:lnTo>
                    <a:pt x="4796" y="8611"/>
                  </a:lnTo>
                  <a:lnTo>
                    <a:pt x="4609" y="8521"/>
                  </a:lnTo>
                  <a:lnTo>
                    <a:pt x="4491" y="8475"/>
                  </a:lnTo>
                  <a:lnTo>
                    <a:pt x="4419" y="8299"/>
                  </a:lnTo>
                  <a:lnTo>
                    <a:pt x="4243" y="8209"/>
                  </a:lnTo>
                  <a:lnTo>
                    <a:pt x="4141" y="8177"/>
                  </a:lnTo>
                  <a:lnTo>
                    <a:pt x="4082" y="8196"/>
                  </a:lnTo>
                  <a:lnTo>
                    <a:pt x="3930" y="8120"/>
                  </a:lnTo>
                  <a:lnTo>
                    <a:pt x="3881" y="8087"/>
                  </a:lnTo>
                  <a:lnTo>
                    <a:pt x="3849" y="7998"/>
                  </a:lnTo>
                  <a:lnTo>
                    <a:pt x="3775" y="7998"/>
                  </a:lnTo>
                  <a:lnTo>
                    <a:pt x="3754" y="7895"/>
                  </a:lnTo>
                  <a:lnTo>
                    <a:pt x="3834" y="7787"/>
                  </a:lnTo>
                  <a:lnTo>
                    <a:pt x="3849" y="7624"/>
                  </a:lnTo>
                  <a:lnTo>
                    <a:pt x="3800" y="7578"/>
                  </a:lnTo>
                  <a:lnTo>
                    <a:pt x="3800" y="7488"/>
                  </a:lnTo>
                  <a:lnTo>
                    <a:pt x="3860" y="7399"/>
                  </a:lnTo>
                  <a:lnTo>
                    <a:pt x="3849" y="7353"/>
                  </a:lnTo>
                  <a:lnTo>
                    <a:pt x="3743" y="7426"/>
                  </a:lnTo>
                  <a:lnTo>
                    <a:pt x="3743" y="7323"/>
                  </a:lnTo>
                  <a:lnTo>
                    <a:pt x="3648" y="7296"/>
                  </a:lnTo>
                  <a:lnTo>
                    <a:pt x="3508" y="7372"/>
                  </a:lnTo>
                  <a:lnTo>
                    <a:pt x="3424" y="7385"/>
                  </a:lnTo>
                  <a:lnTo>
                    <a:pt x="3366" y="7339"/>
                  </a:lnTo>
                  <a:lnTo>
                    <a:pt x="3227" y="7339"/>
                  </a:lnTo>
                  <a:lnTo>
                    <a:pt x="3110" y="7412"/>
                  </a:lnTo>
                  <a:lnTo>
                    <a:pt x="3040" y="7385"/>
                  </a:lnTo>
                  <a:lnTo>
                    <a:pt x="2829" y="7399"/>
                  </a:lnTo>
                  <a:lnTo>
                    <a:pt x="2606" y="7426"/>
                  </a:lnTo>
                  <a:lnTo>
                    <a:pt x="2477" y="7488"/>
                  </a:lnTo>
                  <a:lnTo>
                    <a:pt x="2397" y="7564"/>
                  </a:lnTo>
                  <a:lnTo>
                    <a:pt x="2255" y="7597"/>
                  </a:lnTo>
                  <a:lnTo>
                    <a:pt x="2126" y="7700"/>
                  </a:lnTo>
                  <a:lnTo>
                    <a:pt x="2069" y="7700"/>
                  </a:lnTo>
                  <a:lnTo>
                    <a:pt x="1939" y="7651"/>
                  </a:lnTo>
                  <a:lnTo>
                    <a:pt x="1823" y="7670"/>
                  </a:lnTo>
                  <a:lnTo>
                    <a:pt x="1742" y="7578"/>
                  </a:lnTo>
                  <a:lnTo>
                    <a:pt x="1717" y="7578"/>
                  </a:lnTo>
                  <a:lnTo>
                    <a:pt x="1742" y="7534"/>
                  </a:lnTo>
                  <a:lnTo>
                    <a:pt x="1823" y="7461"/>
                  </a:lnTo>
                  <a:lnTo>
                    <a:pt x="1939" y="7461"/>
                  </a:lnTo>
                  <a:lnTo>
                    <a:pt x="2105" y="7461"/>
                  </a:lnTo>
                  <a:lnTo>
                    <a:pt x="2196" y="7309"/>
                  </a:lnTo>
                  <a:lnTo>
                    <a:pt x="2291" y="7263"/>
                  </a:lnTo>
                  <a:lnTo>
                    <a:pt x="2314" y="7128"/>
                  </a:lnTo>
                  <a:lnTo>
                    <a:pt x="2386" y="7038"/>
                  </a:lnTo>
                  <a:lnTo>
                    <a:pt x="2340" y="6922"/>
                  </a:lnTo>
                  <a:lnTo>
                    <a:pt x="2386" y="6754"/>
                  </a:lnTo>
                  <a:lnTo>
                    <a:pt x="2467" y="6651"/>
                  </a:lnTo>
                  <a:lnTo>
                    <a:pt x="2477" y="6588"/>
                  </a:lnTo>
                  <a:lnTo>
                    <a:pt x="2642" y="6548"/>
                  </a:lnTo>
                  <a:lnTo>
                    <a:pt x="2759" y="6412"/>
                  </a:lnTo>
                  <a:lnTo>
                    <a:pt x="2748" y="6290"/>
                  </a:lnTo>
                  <a:lnTo>
                    <a:pt x="2759" y="6173"/>
                  </a:lnTo>
                  <a:lnTo>
                    <a:pt x="2934" y="6111"/>
                  </a:lnTo>
                  <a:lnTo>
                    <a:pt x="3180" y="6173"/>
                  </a:lnTo>
                  <a:lnTo>
                    <a:pt x="3286" y="6065"/>
                  </a:lnTo>
                  <a:lnTo>
                    <a:pt x="3333" y="6051"/>
                  </a:lnTo>
                  <a:lnTo>
                    <a:pt x="3402" y="5962"/>
                  </a:lnTo>
                  <a:lnTo>
                    <a:pt x="3462" y="5929"/>
                  </a:lnTo>
                  <a:lnTo>
                    <a:pt x="3568" y="5989"/>
                  </a:lnTo>
                  <a:lnTo>
                    <a:pt x="3625" y="6024"/>
                  </a:lnTo>
                  <a:lnTo>
                    <a:pt x="3673" y="6214"/>
                  </a:lnTo>
                  <a:lnTo>
                    <a:pt x="3764" y="6336"/>
                  </a:lnTo>
                  <a:lnTo>
                    <a:pt x="3881" y="6472"/>
                  </a:lnTo>
                  <a:lnTo>
                    <a:pt x="3987" y="6561"/>
                  </a:lnTo>
                  <a:lnTo>
                    <a:pt x="4082" y="6575"/>
                  </a:lnTo>
                  <a:lnTo>
                    <a:pt x="4141" y="6651"/>
                  </a:lnTo>
                  <a:lnTo>
                    <a:pt x="4222" y="6678"/>
                  </a:lnTo>
                  <a:lnTo>
                    <a:pt x="4268" y="6773"/>
                  </a:lnTo>
                  <a:lnTo>
                    <a:pt x="4328" y="6800"/>
                  </a:lnTo>
                  <a:lnTo>
                    <a:pt x="4374" y="6903"/>
                  </a:lnTo>
                  <a:lnTo>
                    <a:pt x="4433" y="7025"/>
                  </a:lnTo>
                  <a:lnTo>
                    <a:pt x="4408" y="7071"/>
                  </a:lnTo>
                  <a:lnTo>
                    <a:pt x="4385" y="7174"/>
                  </a:lnTo>
                  <a:lnTo>
                    <a:pt x="4385" y="7236"/>
                  </a:lnTo>
                  <a:lnTo>
                    <a:pt x="4433" y="7223"/>
                  </a:lnTo>
                  <a:lnTo>
                    <a:pt x="4491" y="7052"/>
                  </a:lnTo>
                  <a:lnTo>
                    <a:pt x="4535" y="7038"/>
                  </a:lnTo>
                  <a:lnTo>
                    <a:pt x="4550" y="6935"/>
                  </a:lnTo>
                  <a:lnTo>
                    <a:pt x="4455" y="6862"/>
                  </a:lnTo>
                  <a:lnTo>
                    <a:pt x="4503" y="6726"/>
                  </a:lnTo>
                  <a:lnTo>
                    <a:pt x="4620" y="6754"/>
                  </a:lnTo>
                  <a:lnTo>
                    <a:pt x="4690" y="6846"/>
                  </a:lnTo>
                  <a:lnTo>
                    <a:pt x="4711" y="6773"/>
                  </a:lnTo>
                  <a:lnTo>
                    <a:pt x="4700" y="6740"/>
                  </a:lnTo>
                  <a:lnTo>
                    <a:pt x="4584" y="6637"/>
                  </a:lnTo>
                  <a:lnTo>
                    <a:pt x="4491" y="6575"/>
                  </a:lnTo>
                  <a:lnTo>
                    <a:pt x="4374" y="6501"/>
                  </a:lnTo>
                  <a:lnTo>
                    <a:pt x="4408" y="6453"/>
                  </a:lnTo>
                  <a:lnTo>
                    <a:pt x="4374" y="6412"/>
                  </a:lnTo>
                  <a:lnTo>
                    <a:pt x="4279" y="6412"/>
                  </a:lnTo>
                  <a:lnTo>
                    <a:pt x="4126" y="6247"/>
                  </a:lnTo>
                  <a:lnTo>
                    <a:pt x="4057" y="6078"/>
                  </a:lnTo>
                  <a:lnTo>
                    <a:pt x="3940" y="5975"/>
                  </a:lnTo>
                  <a:lnTo>
                    <a:pt x="3891" y="5872"/>
                  </a:lnTo>
                  <a:lnTo>
                    <a:pt x="3906" y="5813"/>
                  </a:lnTo>
                  <a:lnTo>
                    <a:pt x="3891" y="5723"/>
                  </a:lnTo>
                  <a:lnTo>
                    <a:pt x="3987" y="5647"/>
                  </a:lnTo>
                  <a:lnTo>
                    <a:pt x="4082" y="5677"/>
                  </a:lnTo>
                  <a:lnTo>
                    <a:pt x="4057" y="5691"/>
                  </a:lnTo>
                  <a:lnTo>
                    <a:pt x="4057" y="5767"/>
                  </a:lnTo>
                  <a:lnTo>
                    <a:pt x="4093" y="5826"/>
                  </a:lnTo>
                  <a:lnTo>
                    <a:pt x="4126" y="5737"/>
                  </a:lnTo>
                  <a:lnTo>
                    <a:pt x="4209" y="5767"/>
                  </a:lnTo>
                  <a:lnTo>
                    <a:pt x="4222" y="5826"/>
                  </a:lnTo>
                  <a:lnTo>
                    <a:pt x="4279" y="5902"/>
                  </a:lnTo>
                  <a:lnTo>
                    <a:pt x="4258" y="5916"/>
                  </a:lnTo>
                  <a:lnTo>
                    <a:pt x="4374" y="6065"/>
                  </a:lnTo>
                  <a:lnTo>
                    <a:pt x="4491" y="6127"/>
                  </a:lnTo>
                  <a:lnTo>
                    <a:pt x="4571" y="6200"/>
                  </a:lnTo>
                  <a:lnTo>
                    <a:pt x="4690" y="6276"/>
                  </a:lnTo>
                  <a:lnTo>
                    <a:pt x="4736" y="6366"/>
                  </a:lnTo>
                  <a:lnTo>
                    <a:pt x="4770" y="6426"/>
                  </a:lnTo>
                  <a:lnTo>
                    <a:pt x="4796" y="6439"/>
                  </a:lnTo>
                  <a:lnTo>
                    <a:pt x="4817" y="6472"/>
                  </a:lnTo>
                  <a:lnTo>
                    <a:pt x="4806" y="6529"/>
                  </a:lnTo>
                  <a:lnTo>
                    <a:pt x="4806" y="6664"/>
                  </a:lnTo>
                  <a:lnTo>
                    <a:pt x="4817" y="6754"/>
                  </a:lnTo>
                  <a:lnTo>
                    <a:pt x="4887" y="6813"/>
                  </a:lnTo>
                  <a:lnTo>
                    <a:pt x="4887" y="6862"/>
                  </a:lnTo>
                  <a:lnTo>
                    <a:pt x="4912" y="6876"/>
                  </a:lnTo>
                  <a:lnTo>
                    <a:pt x="4923" y="6935"/>
                  </a:lnTo>
                  <a:lnTo>
                    <a:pt x="4992" y="7052"/>
                  </a:lnTo>
                  <a:lnTo>
                    <a:pt x="5052" y="7147"/>
                  </a:lnTo>
                  <a:lnTo>
                    <a:pt x="5088" y="7277"/>
                  </a:lnTo>
                  <a:lnTo>
                    <a:pt x="5145" y="7445"/>
                  </a:lnTo>
                  <a:lnTo>
                    <a:pt x="5251" y="7534"/>
                  </a:lnTo>
                  <a:lnTo>
                    <a:pt x="5331" y="7534"/>
                  </a:lnTo>
                  <a:lnTo>
                    <a:pt x="5274" y="7353"/>
                  </a:lnTo>
                  <a:lnTo>
                    <a:pt x="5354" y="7339"/>
                  </a:lnTo>
                  <a:lnTo>
                    <a:pt x="5310" y="7236"/>
                  </a:lnTo>
                  <a:lnTo>
                    <a:pt x="5426" y="7296"/>
                  </a:lnTo>
                  <a:lnTo>
                    <a:pt x="5412" y="7187"/>
                  </a:lnTo>
                  <a:lnTo>
                    <a:pt x="5344" y="7128"/>
                  </a:lnTo>
                  <a:lnTo>
                    <a:pt x="5263" y="7038"/>
                  </a:lnTo>
                  <a:lnTo>
                    <a:pt x="5310" y="6998"/>
                  </a:lnTo>
                  <a:lnTo>
                    <a:pt x="5238" y="6903"/>
                  </a:lnTo>
                  <a:lnTo>
                    <a:pt x="5204" y="6786"/>
                  </a:lnTo>
                  <a:lnTo>
                    <a:pt x="5225" y="6740"/>
                  </a:lnTo>
                  <a:lnTo>
                    <a:pt x="5295" y="6846"/>
                  </a:lnTo>
                  <a:lnTo>
                    <a:pt x="5369" y="6846"/>
                  </a:lnTo>
                  <a:lnTo>
                    <a:pt x="5426" y="6813"/>
                  </a:lnTo>
                  <a:lnTo>
                    <a:pt x="5331" y="6710"/>
                  </a:lnTo>
                  <a:lnTo>
                    <a:pt x="5486" y="6664"/>
                  </a:lnTo>
                  <a:lnTo>
                    <a:pt x="5556" y="6678"/>
                  </a:lnTo>
                  <a:lnTo>
                    <a:pt x="5636" y="6678"/>
                  </a:lnTo>
                  <a:lnTo>
                    <a:pt x="5636" y="6726"/>
                  </a:lnTo>
                  <a:lnTo>
                    <a:pt x="5683" y="6813"/>
                  </a:lnTo>
                  <a:lnTo>
                    <a:pt x="5778" y="6710"/>
                  </a:lnTo>
                  <a:lnTo>
                    <a:pt x="5822" y="6651"/>
                  </a:lnTo>
                  <a:lnTo>
                    <a:pt x="5975" y="6637"/>
                  </a:lnTo>
                  <a:lnTo>
                    <a:pt x="5998" y="6588"/>
                  </a:lnTo>
                  <a:lnTo>
                    <a:pt x="5880" y="6529"/>
                  </a:lnTo>
                  <a:lnTo>
                    <a:pt x="5858" y="6453"/>
                  </a:lnTo>
                  <a:lnTo>
                    <a:pt x="5812" y="6350"/>
                  </a:lnTo>
                  <a:lnTo>
                    <a:pt x="5848" y="6214"/>
                  </a:lnTo>
                  <a:lnTo>
                    <a:pt x="5907" y="6141"/>
                  </a:lnTo>
                  <a:lnTo>
                    <a:pt x="5918" y="5902"/>
                  </a:lnTo>
                  <a:lnTo>
                    <a:pt x="5954" y="5916"/>
                  </a:lnTo>
                  <a:lnTo>
                    <a:pt x="6013" y="5872"/>
                  </a:lnTo>
                  <a:lnTo>
                    <a:pt x="5998" y="5826"/>
                  </a:lnTo>
                  <a:lnTo>
                    <a:pt x="6081" y="5677"/>
                  </a:lnTo>
                  <a:lnTo>
                    <a:pt x="6115" y="5574"/>
                  </a:lnTo>
                  <a:lnTo>
                    <a:pt x="6220" y="5542"/>
                  </a:lnTo>
                  <a:lnTo>
                    <a:pt x="6231" y="5615"/>
                  </a:lnTo>
                  <a:lnTo>
                    <a:pt x="6432" y="5664"/>
                  </a:lnTo>
                  <a:lnTo>
                    <a:pt x="6481" y="5704"/>
                  </a:lnTo>
                  <a:lnTo>
                    <a:pt x="6373" y="5767"/>
                  </a:lnTo>
                  <a:lnTo>
                    <a:pt x="6362" y="5799"/>
                  </a:lnTo>
                  <a:lnTo>
                    <a:pt x="6502" y="5853"/>
                  </a:lnTo>
                  <a:lnTo>
                    <a:pt x="6491" y="5948"/>
                  </a:lnTo>
                  <a:lnTo>
                    <a:pt x="6561" y="5989"/>
                  </a:lnTo>
                  <a:lnTo>
                    <a:pt x="6714" y="5872"/>
                  </a:lnTo>
                  <a:lnTo>
                    <a:pt x="6841" y="5840"/>
                  </a:lnTo>
                  <a:lnTo>
                    <a:pt x="6853" y="5767"/>
                  </a:lnTo>
                  <a:lnTo>
                    <a:pt x="6724" y="5780"/>
                  </a:lnTo>
                  <a:lnTo>
                    <a:pt x="6654" y="5737"/>
                  </a:lnTo>
                  <a:lnTo>
                    <a:pt x="6629" y="5615"/>
                  </a:lnTo>
                  <a:lnTo>
                    <a:pt x="6724" y="5542"/>
                  </a:lnTo>
                  <a:lnTo>
                    <a:pt x="6841" y="5528"/>
                  </a:lnTo>
                  <a:lnTo>
                    <a:pt x="6911" y="5466"/>
                  </a:lnTo>
                  <a:lnTo>
                    <a:pt x="7006" y="5452"/>
                  </a:lnTo>
                  <a:lnTo>
                    <a:pt x="7108" y="5425"/>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36" name="Figura"/>
            <p:cNvSpPr/>
            <p:nvPr/>
          </p:nvSpPr>
          <p:spPr>
            <a:xfrm>
              <a:off x="4124957" y="175245"/>
              <a:ext cx="363886" cy="87065"/>
            </a:xfrm>
            <a:custGeom>
              <a:avLst/>
              <a:gdLst/>
              <a:ahLst/>
              <a:cxnLst>
                <a:cxn ang="0">
                  <a:pos x="wd2" y="hd2"/>
                </a:cxn>
                <a:cxn ang="5400000">
                  <a:pos x="wd2" y="hd2"/>
                </a:cxn>
                <a:cxn ang="10800000">
                  <a:pos x="wd2" y="hd2"/>
                </a:cxn>
                <a:cxn ang="16200000">
                  <a:pos x="wd2" y="hd2"/>
                </a:cxn>
              </a:cxnLst>
              <a:rect l="0" t="0" r="r" b="b"/>
              <a:pathLst>
                <a:path w="21600" h="21600" extrusionOk="0">
                  <a:moveTo>
                    <a:pt x="1458" y="0"/>
                  </a:moveTo>
                  <a:lnTo>
                    <a:pt x="0" y="3185"/>
                  </a:lnTo>
                  <a:lnTo>
                    <a:pt x="894" y="5262"/>
                  </a:lnTo>
                  <a:lnTo>
                    <a:pt x="3644" y="6231"/>
                  </a:lnTo>
                  <a:lnTo>
                    <a:pt x="4207" y="10108"/>
                  </a:lnTo>
                  <a:lnTo>
                    <a:pt x="3479" y="13846"/>
                  </a:lnTo>
                  <a:lnTo>
                    <a:pt x="2948" y="17723"/>
                  </a:lnTo>
                  <a:lnTo>
                    <a:pt x="6029" y="20631"/>
                  </a:lnTo>
                  <a:lnTo>
                    <a:pt x="8216" y="21600"/>
                  </a:lnTo>
                  <a:lnTo>
                    <a:pt x="11198" y="21600"/>
                  </a:lnTo>
                  <a:lnTo>
                    <a:pt x="15769" y="19800"/>
                  </a:lnTo>
                  <a:lnTo>
                    <a:pt x="17360" y="21600"/>
                  </a:lnTo>
                  <a:lnTo>
                    <a:pt x="19944" y="19108"/>
                  </a:lnTo>
                  <a:lnTo>
                    <a:pt x="21269" y="17723"/>
                  </a:lnTo>
                  <a:lnTo>
                    <a:pt x="21600" y="13846"/>
                  </a:lnTo>
                  <a:lnTo>
                    <a:pt x="20672" y="11492"/>
                  </a:lnTo>
                  <a:lnTo>
                    <a:pt x="18519" y="10800"/>
                  </a:lnTo>
                  <a:lnTo>
                    <a:pt x="15372" y="11492"/>
                  </a:lnTo>
                  <a:lnTo>
                    <a:pt x="12788" y="12877"/>
                  </a:lnTo>
                  <a:lnTo>
                    <a:pt x="10800" y="12185"/>
                  </a:lnTo>
                  <a:lnTo>
                    <a:pt x="8978" y="12185"/>
                  </a:lnTo>
                  <a:lnTo>
                    <a:pt x="8613" y="10108"/>
                  </a:lnTo>
                  <a:lnTo>
                    <a:pt x="7288" y="8446"/>
                  </a:lnTo>
                  <a:lnTo>
                    <a:pt x="8448" y="5262"/>
                  </a:lnTo>
                  <a:lnTo>
                    <a:pt x="7885" y="3185"/>
                  </a:lnTo>
                  <a:lnTo>
                    <a:pt x="5135" y="3185"/>
                  </a:lnTo>
                  <a:lnTo>
                    <a:pt x="4207" y="692"/>
                  </a:lnTo>
                  <a:lnTo>
                    <a:pt x="1458"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37" name="Figura"/>
            <p:cNvSpPr/>
            <p:nvPr/>
          </p:nvSpPr>
          <p:spPr>
            <a:xfrm>
              <a:off x="7726412" y="181384"/>
              <a:ext cx="335980" cy="204267"/>
            </a:xfrm>
            <a:custGeom>
              <a:avLst/>
              <a:gdLst/>
              <a:ahLst/>
              <a:cxnLst>
                <a:cxn ang="0">
                  <a:pos x="wd2" y="hd2"/>
                </a:cxn>
                <a:cxn ang="5400000">
                  <a:pos x="wd2" y="hd2"/>
                </a:cxn>
                <a:cxn ang="10800000">
                  <a:pos x="wd2" y="hd2"/>
                </a:cxn>
                <a:cxn ang="16200000">
                  <a:pos x="wd2" y="hd2"/>
                </a:cxn>
              </a:cxnLst>
              <a:rect l="0" t="0" r="r" b="b"/>
              <a:pathLst>
                <a:path w="21600" h="21600" extrusionOk="0">
                  <a:moveTo>
                    <a:pt x="19806" y="0"/>
                  </a:moveTo>
                  <a:lnTo>
                    <a:pt x="17007" y="708"/>
                  </a:lnTo>
                  <a:lnTo>
                    <a:pt x="15034" y="1593"/>
                  </a:lnTo>
                  <a:lnTo>
                    <a:pt x="10082" y="2302"/>
                  </a:lnTo>
                  <a:lnTo>
                    <a:pt x="5920" y="4544"/>
                  </a:lnTo>
                  <a:lnTo>
                    <a:pt x="3157" y="6197"/>
                  </a:lnTo>
                  <a:lnTo>
                    <a:pt x="4126" y="7790"/>
                  </a:lnTo>
                  <a:lnTo>
                    <a:pt x="1363" y="10800"/>
                  </a:lnTo>
                  <a:lnTo>
                    <a:pt x="2942" y="11095"/>
                  </a:lnTo>
                  <a:lnTo>
                    <a:pt x="789" y="14046"/>
                  </a:lnTo>
                  <a:lnTo>
                    <a:pt x="1579" y="15993"/>
                  </a:lnTo>
                  <a:lnTo>
                    <a:pt x="0" y="16702"/>
                  </a:lnTo>
                  <a:lnTo>
                    <a:pt x="969" y="18590"/>
                  </a:lnTo>
                  <a:lnTo>
                    <a:pt x="4126" y="19534"/>
                  </a:lnTo>
                  <a:lnTo>
                    <a:pt x="5131" y="21187"/>
                  </a:lnTo>
                  <a:lnTo>
                    <a:pt x="10692" y="21600"/>
                  </a:lnTo>
                  <a:lnTo>
                    <a:pt x="11518" y="21187"/>
                  </a:lnTo>
                  <a:lnTo>
                    <a:pt x="7284" y="18590"/>
                  </a:lnTo>
                  <a:lnTo>
                    <a:pt x="6136" y="15639"/>
                  </a:lnTo>
                  <a:lnTo>
                    <a:pt x="7535" y="12098"/>
                  </a:lnTo>
                  <a:lnTo>
                    <a:pt x="8719" y="8852"/>
                  </a:lnTo>
                  <a:lnTo>
                    <a:pt x="12235" y="5607"/>
                  </a:lnTo>
                  <a:lnTo>
                    <a:pt x="16218" y="3954"/>
                  </a:lnTo>
                  <a:lnTo>
                    <a:pt x="20990" y="2302"/>
                  </a:lnTo>
                  <a:lnTo>
                    <a:pt x="21600" y="1298"/>
                  </a:lnTo>
                  <a:lnTo>
                    <a:pt x="19806"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38" name="Figura"/>
            <p:cNvSpPr/>
            <p:nvPr/>
          </p:nvSpPr>
          <p:spPr>
            <a:xfrm>
              <a:off x="3573549" y="188081"/>
              <a:ext cx="314214" cy="74229"/>
            </a:xfrm>
            <a:custGeom>
              <a:avLst/>
              <a:gdLst/>
              <a:ahLst/>
              <a:cxnLst>
                <a:cxn ang="0">
                  <a:pos x="wd2" y="hd2"/>
                </a:cxn>
                <a:cxn ang="5400000">
                  <a:pos x="wd2" y="hd2"/>
                </a:cxn>
                <a:cxn ang="10800000">
                  <a:pos x="wd2" y="hd2"/>
                </a:cxn>
                <a:cxn ang="16200000">
                  <a:pos x="wd2" y="hd2"/>
                </a:cxn>
              </a:cxnLst>
              <a:rect l="0" t="0" r="r" b="b"/>
              <a:pathLst>
                <a:path w="21600" h="21600" extrusionOk="0">
                  <a:moveTo>
                    <a:pt x="17763" y="0"/>
                  </a:moveTo>
                  <a:lnTo>
                    <a:pt x="15231" y="2436"/>
                  </a:lnTo>
                  <a:lnTo>
                    <a:pt x="15039" y="11368"/>
                  </a:lnTo>
                  <a:lnTo>
                    <a:pt x="12239" y="10556"/>
                  </a:lnTo>
                  <a:lnTo>
                    <a:pt x="11011" y="5197"/>
                  </a:lnTo>
                  <a:lnTo>
                    <a:pt x="7405" y="2436"/>
                  </a:lnTo>
                  <a:lnTo>
                    <a:pt x="5026" y="5197"/>
                  </a:lnTo>
                  <a:lnTo>
                    <a:pt x="0" y="14292"/>
                  </a:lnTo>
                  <a:lnTo>
                    <a:pt x="1650" y="15104"/>
                  </a:lnTo>
                  <a:lnTo>
                    <a:pt x="9745" y="14292"/>
                  </a:lnTo>
                  <a:lnTo>
                    <a:pt x="5026" y="18677"/>
                  </a:lnTo>
                  <a:lnTo>
                    <a:pt x="4259" y="21600"/>
                  </a:lnTo>
                  <a:lnTo>
                    <a:pt x="6944" y="21600"/>
                  </a:lnTo>
                  <a:lnTo>
                    <a:pt x="12239" y="17053"/>
                  </a:lnTo>
                  <a:lnTo>
                    <a:pt x="18416" y="15916"/>
                  </a:lnTo>
                  <a:lnTo>
                    <a:pt x="20526" y="11368"/>
                  </a:lnTo>
                  <a:lnTo>
                    <a:pt x="21600" y="6983"/>
                  </a:lnTo>
                  <a:lnTo>
                    <a:pt x="19874" y="6983"/>
                  </a:lnTo>
                  <a:lnTo>
                    <a:pt x="18032" y="8120"/>
                  </a:lnTo>
                  <a:lnTo>
                    <a:pt x="18416" y="5197"/>
                  </a:lnTo>
                  <a:lnTo>
                    <a:pt x="19068" y="812"/>
                  </a:lnTo>
                  <a:lnTo>
                    <a:pt x="17763"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39" name="Figura"/>
            <p:cNvSpPr/>
            <p:nvPr/>
          </p:nvSpPr>
          <p:spPr>
            <a:xfrm>
              <a:off x="3951944" y="188081"/>
              <a:ext cx="141760" cy="58602"/>
            </a:xfrm>
            <a:custGeom>
              <a:avLst/>
              <a:gdLst/>
              <a:ahLst/>
              <a:cxnLst>
                <a:cxn ang="0">
                  <a:pos x="wd2" y="hd2"/>
                </a:cxn>
                <a:cxn ang="5400000">
                  <a:pos x="wd2" y="hd2"/>
                </a:cxn>
                <a:cxn ang="10800000">
                  <a:pos x="wd2" y="hd2"/>
                </a:cxn>
                <a:cxn ang="16200000">
                  <a:pos x="wd2" y="hd2"/>
                </a:cxn>
              </a:cxnLst>
              <a:rect l="0" t="0" r="r" b="b"/>
              <a:pathLst>
                <a:path w="21600" h="21600" extrusionOk="0">
                  <a:moveTo>
                    <a:pt x="21175" y="0"/>
                  </a:moveTo>
                  <a:lnTo>
                    <a:pt x="20324" y="2057"/>
                  </a:lnTo>
                  <a:lnTo>
                    <a:pt x="15562" y="1029"/>
                  </a:lnTo>
                  <a:lnTo>
                    <a:pt x="8079" y="5554"/>
                  </a:lnTo>
                  <a:lnTo>
                    <a:pt x="4337" y="4526"/>
                  </a:lnTo>
                  <a:lnTo>
                    <a:pt x="0" y="13371"/>
                  </a:lnTo>
                  <a:lnTo>
                    <a:pt x="6633" y="12343"/>
                  </a:lnTo>
                  <a:lnTo>
                    <a:pt x="3402" y="19131"/>
                  </a:lnTo>
                  <a:lnTo>
                    <a:pt x="6633" y="21600"/>
                  </a:lnTo>
                  <a:lnTo>
                    <a:pt x="13266" y="20160"/>
                  </a:lnTo>
                  <a:lnTo>
                    <a:pt x="18794" y="11314"/>
                  </a:lnTo>
                  <a:lnTo>
                    <a:pt x="21600" y="5554"/>
                  </a:lnTo>
                  <a:lnTo>
                    <a:pt x="21175"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40" name="Figura"/>
            <p:cNvSpPr/>
            <p:nvPr/>
          </p:nvSpPr>
          <p:spPr>
            <a:xfrm>
              <a:off x="9720522" y="205940"/>
              <a:ext cx="222686" cy="49115"/>
            </a:xfrm>
            <a:custGeom>
              <a:avLst/>
              <a:gdLst/>
              <a:ahLst/>
              <a:cxnLst>
                <a:cxn ang="0">
                  <a:pos x="wd2" y="hd2"/>
                </a:cxn>
                <a:cxn ang="5400000">
                  <a:pos x="wd2" y="hd2"/>
                </a:cxn>
                <a:cxn ang="10800000">
                  <a:pos x="wd2" y="hd2"/>
                </a:cxn>
                <a:cxn ang="16200000">
                  <a:pos x="wd2" y="hd2"/>
                </a:cxn>
              </a:cxnLst>
              <a:rect l="0" t="0" r="r" b="b"/>
              <a:pathLst>
                <a:path w="21600" h="21600" extrusionOk="0">
                  <a:moveTo>
                    <a:pt x="2165" y="0"/>
                  </a:moveTo>
                  <a:lnTo>
                    <a:pt x="0" y="2700"/>
                  </a:lnTo>
                  <a:lnTo>
                    <a:pt x="2165" y="12518"/>
                  </a:lnTo>
                  <a:lnTo>
                    <a:pt x="9907" y="21600"/>
                  </a:lnTo>
                  <a:lnTo>
                    <a:pt x="12614" y="17918"/>
                  </a:lnTo>
                  <a:lnTo>
                    <a:pt x="21600" y="19145"/>
                  </a:lnTo>
                  <a:lnTo>
                    <a:pt x="19814" y="8100"/>
                  </a:lnTo>
                  <a:lnTo>
                    <a:pt x="8716" y="1473"/>
                  </a:lnTo>
                  <a:lnTo>
                    <a:pt x="2165"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41" name="Figura"/>
            <p:cNvSpPr/>
            <p:nvPr/>
          </p:nvSpPr>
          <p:spPr>
            <a:xfrm>
              <a:off x="4069705" y="221567"/>
              <a:ext cx="79810" cy="33488"/>
            </a:xfrm>
            <a:custGeom>
              <a:avLst/>
              <a:gdLst/>
              <a:ahLst/>
              <a:cxnLst>
                <a:cxn ang="0">
                  <a:pos x="wd2" y="hd2"/>
                </a:cxn>
                <a:cxn ang="5400000">
                  <a:pos x="wd2" y="hd2"/>
                </a:cxn>
                <a:cxn ang="10800000">
                  <a:pos x="wd2" y="hd2"/>
                </a:cxn>
                <a:cxn ang="16200000">
                  <a:pos x="wd2" y="hd2"/>
                </a:cxn>
              </a:cxnLst>
              <a:rect l="0" t="0" r="r" b="b"/>
              <a:pathLst>
                <a:path w="21600" h="21600" extrusionOk="0">
                  <a:moveTo>
                    <a:pt x="19032" y="0"/>
                  </a:moveTo>
                  <a:lnTo>
                    <a:pt x="7552" y="6120"/>
                  </a:lnTo>
                  <a:lnTo>
                    <a:pt x="0" y="16200"/>
                  </a:lnTo>
                  <a:lnTo>
                    <a:pt x="5740" y="19800"/>
                  </a:lnTo>
                  <a:lnTo>
                    <a:pt x="14048" y="21600"/>
                  </a:lnTo>
                  <a:lnTo>
                    <a:pt x="21600" y="13680"/>
                  </a:lnTo>
                  <a:lnTo>
                    <a:pt x="21600" y="8280"/>
                  </a:lnTo>
                  <a:lnTo>
                    <a:pt x="19032"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42" name="Figura"/>
            <p:cNvSpPr/>
            <p:nvPr/>
          </p:nvSpPr>
          <p:spPr>
            <a:xfrm>
              <a:off x="9958833" y="227148"/>
              <a:ext cx="126133" cy="2511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434" y="8640"/>
                  </a:lnTo>
                  <a:lnTo>
                    <a:pt x="13189" y="19200"/>
                  </a:lnTo>
                  <a:lnTo>
                    <a:pt x="20549" y="21600"/>
                  </a:lnTo>
                  <a:lnTo>
                    <a:pt x="21600" y="11040"/>
                  </a:lnTo>
                  <a:lnTo>
                    <a:pt x="8888" y="3360"/>
                  </a:lnTo>
                  <a:lnTo>
                    <a:pt x="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43" name="Figura"/>
            <p:cNvSpPr/>
            <p:nvPr/>
          </p:nvSpPr>
          <p:spPr>
            <a:xfrm>
              <a:off x="3230314" y="262309"/>
              <a:ext cx="327609" cy="113296"/>
            </a:xfrm>
            <a:custGeom>
              <a:avLst/>
              <a:gdLst/>
              <a:ahLst/>
              <a:cxnLst>
                <a:cxn ang="0">
                  <a:pos x="wd2" y="hd2"/>
                </a:cxn>
                <a:cxn ang="5400000">
                  <a:pos x="wd2" y="hd2"/>
                </a:cxn>
                <a:cxn ang="10800000">
                  <a:pos x="wd2" y="hd2"/>
                </a:cxn>
                <a:cxn ang="16200000">
                  <a:pos x="wd2" y="hd2"/>
                </a:cxn>
              </a:cxnLst>
              <a:rect l="0" t="0" r="r" b="b"/>
              <a:pathLst>
                <a:path w="21600" h="21600" extrusionOk="0">
                  <a:moveTo>
                    <a:pt x="14241" y="0"/>
                  </a:moveTo>
                  <a:lnTo>
                    <a:pt x="8390" y="532"/>
                  </a:lnTo>
                  <a:lnTo>
                    <a:pt x="8390" y="4575"/>
                  </a:lnTo>
                  <a:lnTo>
                    <a:pt x="5115" y="8725"/>
                  </a:lnTo>
                  <a:lnTo>
                    <a:pt x="1472" y="13407"/>
                  </a:lnTo>
                  <a:lnTo>
                    <a:pt x="0" y="15748"/>
                  </a:lnTo>
                  <a:lnTo>
                    <a:pt x="2502" y="19259"/>
                  </a:lnTo>
                  <a:lnTo>
                    <a:pt x="2318" y="21600"/>
                  </a:lnTo>
                  <a:lnTo>
                    <a:pt x="7948" y="18727"/>
                  </a:lnTo>
                  <a:lnTo>
                    <a:pt x="9163" y="15748"/>
                  </a:lnTo>
                  <a:lnTo>
                    <a:pt x="13026" y="11704"/>
                  </a:lnTo>
                  <a:lnTo>
                    <a:pt x="18951" y="6916"/>
                  </a:lnTo>
                  <a:lnTo>
                    <a:pt x="21600" y="5852"/>
                  </a:lnTo>
                  <a:lnTo>
                    <a:pt x="20974" y="2873"/>
                  </a:lnTo>
                  <a:lnTo>
                    <a:pt x="19981" y="1064"/>
                  </a:lnTo>
                  <a:lnTo>
                    <a:pt x="16080" y="1064"/>
                  </a:lnTo>
                  <a:lnTo>
                    <a:pt x="14241"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44" name="Figura"/>
            <p:cNvSpPr/>
            <p:nvPr/>
          </p:nvSpPr>
          <p:spPr>
            <a:xfrm>
              <a:off x="4011104" y="270681"/>
              <a:ext cx="179152" cy="68648"/>
            </a:xfrm>
            <a:custGeom>
              <a:avLst/>
              <a:gdLst/>
              <a:ahLst/>
              <a:cxnLst>
                <a:cxn ang="0">
                  <a:pos x="wd2" y="hd2"/>
                </a:cxn>
                <a:cxn ang="5400000">
                  <a:pos x="wd2" y="hd2"/>
                </a:cxn>
                <a:cxn ang="10800000">
                  <a:pos x="wd2" y="hd2"/>
                </a:cxn>
                <a:cxn ang="16200000">
                  <a:pos x="wd2" y="hd2"/>
                </a:cxn>
              </a:cxnLst>
              <a:rect l="0" t="0" r="r" b="b"/>
              <a:pathLst>
                <a:path w="21600" h="21600" extrusionOk="0">
                  <a:moveTo>
                    <a:pt x="10766" y="0"/>
                  </a:moveTo>
                  <a:lnTo>
                    <a:pt x="6729" y="2985"/>
                  </a:lnTo>
                  <a:lnTo>
                    <a:pt x="3364" y="7024"/>
                  </a:lnTo>
                  <a:lnTo>
                    <a:pt x="1480" y="11766"/>
                  </a:lnTo>
                  <a:lnTo>
                    <a:pt x="0" y="21600"/>
                  </a:lnTo>
                  <a:lnTo>
                    <a:pt x="3364" y="21600"/>
                  </a:lnTo>
                  <a:lnTo>
                    <a:pt x="9286" y="13698"/>
                  </a:lnTo>
                  <a:lnTo>
                    <a:pt x="13727" y="11766"/>
                  </a:lnTo>
                  <a:lnTo>
                    <a:pt x="21600" y="2985"/>
                  </a:lnTo>
                  <a:lnTo>
                    <a:pt x="16688" y="0"/>
                  </a:lnTo>
                  <a:lnTo>
                    <a:pt x="10766"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45" name="Figura"/>
            <p:cNvSpPr/>
            <p:nvPr/>
          </p:nvSpPr>
          <p:spPr>
            <a:xfrm>
              <a:off x="3847020" y="280168"/>
              <a:ext cx="169666" cy="83159"/>
            </a:xfrm>
            <a:custGeom>
              <a:avLst/>
              <a:gdLst/>
              <a:ahLst/>
              <a:cxnLst>
                <a:cxn ang="0">
                  <a:pos x="wd2" y="hd2"/>
                </a:cxn>
                <a:cxn ang="5400000">
                  <a:pos x="wd2" y="hd2"/>
                </a:cxn>
                <a:cxn ang="10800000">
                  <a:pos x="wd2" y="hd2"/>
                </a:cxn>
                <a:cxn ang="16200000">
                  <a:pos x="wd2" y="hd2"/>
                </a:cxn>
              </a:cxnLst>
              <a:rect l="0" t="0" r="r" b="b"/>
              <a:pathLst>
                <a:path w="21600" h="21600" extrusionOk="0">
                  <a:moveTo>
                    <a:pt x="12647" y="0"/>
                  </a:moveTo>
                  <a:lnTo>
                    <a:pt x="6750" y="4059"/>
                  </a:lnTo>
                  <a:lnTo>
                    <a:pt x="7532" y="9568"/>
                  </a:lnTo>
                  <a:lnTo>
                    <a:pt x="1634" y="8843"/>
                  </a:lnTo>
                  <a:lnTo>
                    <a:pt x="0" y="11307"/>
                  </a:lnTo>
                  <a:lnTo>
                    <a:pt x="4832" y="17541"/>
                  </a:lnTo>
                  <a:lnTo>
                    <a:pt x="5542" y="21600"/>
                  </a:lnTo>
                  <a:lnTo>
                    <a:pt x="8384" y="21600"/>
                  </a:lnTo>
                  <a:lnTo>
                    <a:pt x="14992" y="18266"/>
                  </a:lnTo>
                  <a:lnTo>
                    <a:pt x="19255" y="11307"/>
                  </a:lnTo>
                  <a:lnTo>
                    <a:pt x="16200" y="7248"/>
                  </a:lnTo>
                  <a:lnTo>
                    <a:pt x="21245" y="3334"/>
                  </a:lnTo>
                  <a:lnTo>
                    <a:pt x="21600" y="870"/>
                  </a:lnTo>
                  <a:lnTo>
                    <a:pt x="15347" y="1595"/>
                  </a:lnTo>
                  <a:lnTo>
                    <a:pt x="12647"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46" name="Figura"/>
            <p:cNvSpPr/>
            <p:nvPr/>
          </p:nvSpPr>
          <p:spPr>
            <a:xfrm>
              <a:off x="4124957" y="280168"/>
              <a:ext cx="638474" cy="416348"/>
            </a:xfrm>
            <a:custGeom>
              <a:avLst/>
              <a:gdLst/>
              <a:ahLst/>
              <a:cxnLst>
                <a:cxn ang="0">
                  <a:pos x="wd2" y="hd2"/>
                </a:cxn>
                <a:cxn ang="5400000">
                  <a:pos x="wd2" y="hd2"/>
                </a:cxn>
                <a:cxn ang="10800000">
                  <a:pos x="wd2" y="hd2"/>
                </a:cxn>
                <a:cxn ang="16200000">
                  <a:pos x="wd2" y="hd2"/>
                </a:cxn>
              </a:cxnLst>
              <a:rect l="0" t="0" r="r" b="b"/>
              <a:pathLst>
                <a:path w="21600" h="21600" extrusionOk="0">
                  <a:moveTo>
                    <a:pt x="6061" y="0"/>
                  </a:moveTo>
                  <a:lnTo>
                    <a:pt x="3644" y="463"/>
                  </a:lnTo>
                  <a:lnTo>
                    <a:pt x="2303" y="1100"/>
                  </a:lnTo>
                  <a:lnTo>
                    <a:pt x="831" y="2722"/>
                  </a:lnTo>
                  <a:lnTo>
                    <a:pt x="113" y="4459"/>
                  </a:lnTo>
                  <a:lnTo>
                    <a:pt x="1265" y="4459"/>
                  </a:lnTo>
                  <a:lnTo>
                    <a:pt x="0" y="5270"/>
                  </a:lnTo>
                  <a:lnTo>
                    <a:pt x="321" y="5907"/>
                  </a:lnTo>
                  <a:lnTo>
                    <a:pt x="1680" y="6254"/>
                  </a:lnTo>
                  <a:lnTo>
                    <a:pt x="3248" y="6717"/>
                  </a:lnTo>
                  <a:lnTo>
                    <a:pt x="6250" y="7065"/>
                  </a:lnTo>
                  <a:lnTo>
                    <a:pt x="7949" y="6862"/>
                  </a:lnTo>
                  <a:lnTo>
                    <a:pt x="8666" y="6399"/>
                  </a:lnTo>
                  <a:lnTo>
                    <a:pt x="9082" y="6862"/>
                  </a:lnTo>
                  <a:lnTo>
                    <a:pt x="9799" y="7065"/>
                  </a:lnTo>
                  <a:lnTo>
                    <a:pt x="10234" y="8165"/>
                  </a:lnTo>
                  <a:lnTo>
                    <a:pt x="9516" y="8657"/>
                  </a:lnTo>
                  <a:lnTo>
                    <a:pt x="10951" y="9265"/>
                  </a:lnTo>
                  <a:lnTo>
                    <a:pt x="11990" y="10047"/>
                  </a:lnTo>
                  <a:lnTo>
                    <a:pt x="12122" y="10713"/>
                  </a:lnTo>
                  <a:lnTo>
                    <a:pt x="11990" y="11495"/>
                  </a:lnTo>
                  <a:lnTo>
                    <a:pt x="10120" y="13261"/>
                  </a:lnTo>
                  <a:lnTo>
                    <a:pt x="9516" y="14246"/>
                  </a:lnTo>
                  <a:lnTo>
                    <a:pt x="9516" y="14854"/>
                  </a:lnTo>
                  <a:lnTo>
                    <a:pt x="7515" y="15056"/>
                  </a:lnTo>
                  <a:lnTo>
                    <a:pt x="5721" y="15201"/>
                  </a:lnTo>
                  <a:lnTo>
                    <a:pt x="4588" y="16446"/>
                  </a:lnTo>
                  <a:lnTo>
                    <a:pt x="5117" y="17112"/>
                  </a:lnTo>
                  <a:lnTo>
                    <a:pt x="7949" y="16794"/>
                  </a:lnTo>
                  <a:lnTo>
                    <a:pt x="8138" y="16301"/>
                  </a:lnTo>
                  <a:lnTo>
                    <a:pt x="9176" y="17257"/>
                  </a:lnTo>
                  <a:lnTo>
                    <a:pt x="10120" y="18241"/>
                  </a:lnTo>
                  <a:lnTo>
                    <a:pt x="9610" y="18705"/>
                  </a:lnTo>
                  <a:lnTo>
                    <a:pt x="10422" y="19660"/>
                  </a:lnTo>
                  <a:lnTo>
                    <a:pt x="12122" y="20818"/>
                  </a:lnTo>
                  <a:lnTo>
                    <a:pt x="14406" y="21600"/>
                  </a:lnTo>
                  <a:lnTo>
                    <a:pt x="14501" y="20818"/>
                  </a:lnTo>
                  <a:lnTo>
                    <a:pt x="13878" y="19660"/>
                  </a:lnTo>
                  <a:lnTo>
                    <a:pt x="13160" y="18068"/>
                  </a:lnTo>
                  <a:lnTo>
                    <a:pt x="15010" y="19515"/>
                  </a:lnTo>
                  <a:lnTo>
                    <a:pt x="15955" y="20152"/>
                  </a:lnTo>
                  <a:lnTo>
                    <a:pt x="16804" y="18705"/>
                  </a:lnTo>
                  <a:lnTo>
                    <a:pt x="16804" y="16794"/>
                  </a:lnTo>
                  <a:lnTo>
                    <a:pt x="16578" y="16301"/>
                  </a:lnTo>
                  <a:lnTo>
                    <a:pt x="15634" y="15520"/>
                  </a:lnTo>
                  <a:lnTo>
                    <a:pt x="15010" y="14419"/>
                  </a:lnTo>
                  <a:lnTo>
                    <a:pt x="15539" y="13464"/>
                  </a:lnTo>
                  <a:lnTo>
                    <a:pt x="16804" y="13116"/>
                  </a:lnTo>
                  <a:lnTo>
                    <a:pt x="17616" y="14854"/>
                  </a:lnTo>
                  <a:lnTo>
                    <a:pt x="18466" y="15664"/>
                  </a:lnTo>
                  <a:lnTo>
                    <a:pt x="20845" y="13609"/>
                  </a:lnTo>
                  <a:lnTo>
                    <a:pt x="21600" y="12306"/>
                  </a:lnTo>
                  <a:lnTo>
                    <a:pt x="20127" y="12161"/>
                  </a:lnTo>
                  <a:lnTo>
                    <a:pt x="19410" y="10568"/>
                  </a:lnTo>
                  <a:lnTo>
                    <a:pt x="18145" y="10047"/>
                  </a:lnTo>
                  <a:lnTo>
                    <a:pt x="16483" y="8947"/>
                  </a:lnTo>
                  <a:lnTo>
                    <a:pt x="18466" y="8020"/>
                  </a:lnTo>
                  <a:lnTo>
                    <a:pt x="18239" y="6399"/>
                  </a:lnTo>
                  <a:lnTo>
                    <a:pt x="17862" y="5762"/>
                  </a:lnTo>
                  <a:lnTo>
                    <a:pt x="15955" y="4951"/>
                  </a:lnTo>
                  <a:lnTo>
                    <a:pt x="15634" y="3851"/>
                  </a:lnTo>
                  <a:lnTo>
                    <a:pt x="13783" y="4314"/>
                  </a:lnTo>
                  <a:lnTo>
                    <a:pt x="14066" y="3503"/>
                  </a:lnTo>
                  <a:lnTo>
                    <a:pt x="13255" y="2722"/>
                  </a:lnTo>
                  <a:lnTo>
                    <a:pt x="11782" y="1766"/>
                  </a:lnTo>
                  <a:lnTo>
                    <a:pt x="10649" y="2548"/>
                  </a:lnTo>
                  <a:lnTo>
                    <a:pt x="8761" y="3069"/>
                  </a:lnTo>
                  <a:lnTo>
                    <a:pt x="9384" y="1911"/>
                  </a:lnTo>
                  <a:lnTo>
                    <a:pt x="8987" y="174"/>
                  </a:lnTo>
                  <a:lnTo>
                    <a:pt x="6382" y="811"/>
                  </a:lnTo>
                  <a:lnTo>
                    <a:pt x="4909" y="2258"/>
                  </a:lnTo>
                  <a:lnTo>
                    <a:pt x="4815" y="1100"/>
                  </a:lnTo>
                  <a:lnTo>
                    <a:pt x="6061"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47" name="Figura"/>
            <p:cNvSpPr/>
            <p:nvPr/>
          </p:nvSpPr>
          <p:spPr>
            <a:xfrm>
              <a:off x="9902465" y="280168"/>
              <a:ext cx="102134" cy="21209"/>
            </a:xfrm>
            <a:custGeom>
              <a:avLst/>
              <a:gdLst/>
              <a:ahLst/>
              <a:cxnLst>
                <a:cxn ang="0">
                  <a:pos x="wd2" y="hd2"/>
                </a:cxn>
                <a:cxn ang="5400000">
                  <a:pos x="wd2" y="hd2"/>
                </a:cxn>
                <a:cxn ang="10800000">
                  <a:pos x="wd2" y="hd2"/>
                </a:cxn>
                <a:cxn ang="16200000">
                  <a:pos x="wd2" y="hd2"/>
                </a:cxn>
              </a:cxnLst>
              <a:rect l="0" t="0" r="r" b="b"/>
              <a:pathLst>
                <a:path w="21600" h="21600" extrusionOk="0">
                  <a:moveTo>
                    <a:pt x="6610" y="0"/>
                  </a:moveTo>
                  <a:lnTo>
                    <a:pt x="1534" y="3411"/>
                  </a:lnTo>
                  <a:lnTo>
                    <a:pt x="0" y="15916"/>
                  </a:lnTo>
                  <a:lnTo>
                    <a:pt x="1534" y="15916"/>
                  </a:lnTo>
                  <a:lnTo>
                    <a:pt x="13102" y="21600"/>
                  </a:lnTo>
                  <a:lnTo>
                    <a:pt x="21600" y="21600"/>
                  </a:lnTo>
                  <a:lnTo>
                    <a:pt x="17823" y="13074"/>
                  </a:lnTo>
                  <a:lnTo>
                    <a:pt x="661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48" name="Figura"/>
            <p:cNvSpPr/>
            <p:nvPr/>
          </p:nvSpPr>
          <p:spPr>
            <a:xfrm>
              <a:off x="4411823" y="283517"/>
              <a:ext cx="107716" cy="33487"/>
            </a:xfrm>
            <a:custGeom>
              <a:avLst/>
              <a:gdLst/>
              <a:ahLst/>
              <a:cxnLst>
                <a:cxn ang="0">
                  <a:pos x="wd2" y="hd2"/>
                </a:cxn>
                <a:cxn ang="5400000">
                  <a:pos x="wd2" y="hd2"/>
                </a:cxn>
                <a:cxn ang="10800000">
                  <a:pos x="wd2" y="hd2"/>
                </a:cxn>
                <a:cxn ang="16200000">
                  <a:pos x="wd2" y="hd2"/>
                </a:cxn>
              </a:cxnLst>
              <a:rect l="0" t="0" r="r" b="b"/>
              <a:pathLst>
                <a:path w="21600" h="21600" extrusionOk="0">
                  <a:moveTo>
                    <a:pt x="2462" y="0"/>
                  </a:moveTo>
                  <a:lnTo>
                    <a:pt x="0" y="7920"/>
                  </a:lnTo>
                  <a:lnTo>
                    <a:pt x="3134" y="19800"/>
                  </a:lnTo>
                  <a:lnTo>
                    <a:pt x="4253" y="21600"/>
                  </a:lnTo>
                  <a:lnTo>
                    <a:pt x="10408" y="18000"/>
                  </a:lnTo>
                  <a:lnTo>
                    <a:pt x="15445" y="18000"/>
                  </a:lnTo>
                  <a:lnTo>
                    <a:pt x="21040" y="19800"/>
                  </a:lnTo>
                  <a:lnTo>
                    <a:pt x="21600" y="13680"/>
                  </a:lnTo>
                  <a:lnTo>
                    <a:pt x="16004" y="1800"/>
                  </a:lnTo>
                  <a:lnTo>
                    <a:pt x="5036" y="0"/>
                  </a:lnTo>
                  <a:lnTo>
                    <a:pt x="2462"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49" name="Figura"/>
            <p:cNvSpPr/>
            <p:nvPr/>
          </p:nvSpPr>
          <p:spPr>
            <a:xfrm>
              <a:off x="3770002" y="286308"/>
              <a:ext cx="59160" cy="27906"/>
            </a:xfrm>
            <a:custGeom>
              <a:avLst/>
              <a:gdLst/>
              <a:ahLst/>
              <a:cxnLst>
                <a:cxn ang="0">
                  <a:pos x="wd2" y="hd2"/>
                </a:cxn>
                <a:cxn ang="5400000">
                  <a:pos x="wd2" y="hd2"/>
                </a:cxn>
                <a:cxn ang="10800000">
                  <a:pos x="wd2" y="hd2"/>
                </a:cxn>
                <a:cxn ang="16200000">
                  <a:pos x="wd2" y="hd2"/>
                </a:cxn>
              </a:cxnLst>
              <a:rect l="0" t="0" r="r" b="b"/>
              <a:pathLst>
                <a:path w="21600" h="21600" extrusionOk="0">
                  <a:moveTo>
                    <a:pt x="4687" y="0"/>
                  </a:moveTo>
                  <a:lnTo>
                    <a:pt x="0" y="5184"/>
                  </a:lnTo>
                  <a:lnTo>
                    <a:pt x="4687" y="21600"/>
                  </a:lnTo>
                  <a:lnTo>
                    <a:pt x="21600" y="5184"/>
                  </a:lnTo>
                  <a:lnTo>
                    <a:pt x="16913" y="0"/>
                  </a:lnTo>
                  <a:lnTo>
                    <a:pt x="4687"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50" name="Figura"/>
            <p:cNvSpPr/>
            <p:nvPr/>
          </p:nvSpPr>
          <p:spPr>
            <a:xfrm>
              <a:off x="3378770" y="295795"/>
              <a:ext cx="425835" cy="162968"/>
            </a:xfrm>
            <a:custGeom>
              <a:avLst/>
              <a:gdLst/>
              <a:ahLst/>
              <a:cxnLst>
                <a:cxn ang="0">
                  <a:pos x="wd2" y="hd2"/>
                </a:cxn>
                <a:cxn ang="5400000">
                  <a:pos x="wd2" y="hd2"/>
                </a:cxn>
                <a:cxn ang="10800000">
                  <a:pos x="wd2" y="hd2"/>
                </a:cxn>
                <a:cxn ang="16200000">
                  <a:pos x="wd2" y="hd2"/>
                </a:cxn>
              </a:cxnLst>
              <a:rect l="0" t="0" r="r" b="b"/>
              <a:pathLst>
                <a:path w="21600" h="21600" extrusionOk="0">
                  <a:moveTo>
                    <a:pt x="9087" y="0"/>
                  </a:moveTo>
                  <a:lnTo>
                    <a:pt x="4558" y="2811"/>
                  </a:lnTo>
                  <a:lnTo>
                    <a:pt x="2831" y="4438"/>
                  </a:lnTo>
                  <a:lnTo>
                    <a:pt x="311" y="7767"/>
                  </a:lnTo>
                  <a:lnTo>
                    <a:pt x="2067" y="8951"/>
                  </a:lnTo>
                  <a:lnTo>
                    <a:pt x="4077" y="8951"/>
                  </a:lnTo>
                  <a:lnTo>
                    <a:pt x="311" y="10578"/>
                  </a:lnTo>
                  <a:lnTo>
                    <a:pt x="311" y="12279"/>
                  </a:lnTo>
                  <a:lnTo>
                    <a:pt x="2208" y="12649"/>
                  </a:lnTo>
                  <a:lnTo>
                    <a:pt x="5181" y="12279"/>
                  </a:lnTo>
                  <a:lnTo>
                    <a:pt x="7191" y="13019"/>
                  </a:lnTo>
                  <a:lnTo>
                    <a:pt x="5181" y="13907"/>
                  </a:lnTo>
                  <a:lnTo>
                    <a:pt x="3425" y="13907"/>
                  </a:lnTo>
                  <a:lnTo>
                    <a:pt x="1076" y="14721"/>
                  </a:lnTo>
                  <a:lnTo>
                    <a:pt x="0" y="15090"/>
                  </a:lnTo>
                  <a:lnTo>
                    <a:pt x="142" y="18789"/>
                  </a:lnTo>
                  <a:lnTo>
                    <a:pt x="1585" y="17975"/>
                  </a:lnTo>
                  <a:lnTo>
                    <a:pt x="3001" y="19159"/>
                  </a:lnTo>
                  <a:lnTo>
                    <a:pt x="2831" y="21600"/>
                  </a:lnTo>
                  <a:lnTo>
                    <a:pt x="4699" y="21230"/>
                  </a:lnTo>
                  <a:lnTo>
                    <a:pt x="8917" y="20416"/>
                  </a:lnTo>
                  <a:lnTo>
                    <a:pt x="12031" y="18789"/>
                  </a:lnTo>
                  <a:lnTo>
                    <a:pt x="13787" y="18789"/>
                  </a:lnTo>
                  <a:lnTo>
                    <a:pt x="15513" y="20047"/>
                  </a:lnTo>
                  <a:lnTo>
                    <a:pt x="17693" y="20416"/>
                  </a:lnTo>
                  <a:lnTo>
                    <a:pt x="18769" y="18789"/>
                  </a:lnTo>
                  <a:lnTo>
                    <a:pt x="18486" y="17088"/>
                  </a:lnTo>
                  <a:lnTo>
                    <a:pt x="20836" y="16718"/>
                  </a:lnTo>
                  <a:lnTo>
                    <a:pt x="21600" y="14721"/>
                  </a:lnTo>
                  <a:lnTo>
                    <a:pt x="20043" y="12649"/>
                  </a:lnTo>
                  <a:lnTo>
                    <a:pt x="18628" y="10208"/>
                  </a:lnTo>
                  <a:lnTo>
                    <a:pt x="19420" y="7249"/>
                  </a:lnTo>
                  <a:lnTo>
                    <a:pt x="20326" y="2811"/>
                  </a:lnTo>
                  <a:lnTo>
                    <a:pt x="19703" y="1184"/>
                  </a:lnTo>
                  <a:lnTo>
                    <a:pt x="18628" y="370"/>
                  </a:lnTo>
                  <a:lnTo>
                    <a:pt x="17354" y="1184"/>
                  </a:lnTo>
                  <a:lnTo>
                    <a:pt x="16419" y="5770"/>
                  </a:lnTo>
                  <a:lnTo>
                    <a:pt x="15004" y="7249"/>
                  </a:lnTo>
                  <a:lnTo>
                    <a:pt x="15655" y="3181"/>
                  </a:lnTo>
                  <a:lnTo>
                    <a:pt x="15145" y="1627"/>
                  </a:lnTo>
                  <a:lnTo>
                    <a:pt x="12824" y="4068"/>
                  </a:lnTo>
                  <a:lnTo>
                    <a:pt x="11890" y="1627"/>
                  </a:lnTo>
                  <a:lnTo>
                    <a:pt x="8464" y="3181"/>
                  </a:lnTo>
                  <a:lnTo>
                    <a:pt x="10021" y="1184"/>
                  </a:lnTo>
                  <a:lnTo>
                    <a:pt x="9087"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51" name="Figura"/>
            <p:cNvSpPr/>
            <p:nvPr/>
          </p:nvSpPr>
          <p:spPr>
            <a:xfrm>
              <a:off x="1430982" y="342118"/>
              <a:ext cx="3742098" cy="5034112"/>
            </a:xfrm>
            <a:custGeom>
              <a:avLst/>
              <a:gdLst/>
              <a:ahLst/>
              <a:cxnLst>
                <a:cxn ang="0">
                  <a:pos x="wd2" y="hd2"/>
                </a:cxn>
                <a:cxn ang="5400000">
                  <a:pos x="wd2" y="hd2"/>
                </a:cxn>
                <a:cxn ang="10800000">
                  <a:pos x="wd2" y="hd2"/>
                </a:cxn>
                <a:cxn ang="16200000">
                  <a:pos x="wd2" y="hd2"/>
                </a:cxn>
              </a:cxnLst>
              <a:rect l="0" t="0" r="r" b="b"/>
              <a:pathLst>
                <a:path w="21600" h="21600" extrusionOk="0">
                  <a:moveTo>
                    <a:pt x="14909" y="0"/>
                  </a:moveTo>
                  <a:lnTo>
                    <a:pt x="14593" y="103"/>
                  </a:lnTo>
                  <a:lnTo>
                    <a:pt x="14390" y="263"/>
                  </a:lnTo>
                  <a:lnTo>
                    <a:pt x="14503" y="330"/>
                  </a:lnTo>
                  <a:lnTo>
                    <a:pt x="14551" y="421"/>
                  </a:lnTo>
                  <a:lnTo>
                    <a:pt x="14326" y="565"/>
                  </a:lnTo>
                  <a:lnTo>
                    <a:pt x="14197" y="565"/>
                  </a:lnTo>
                  <a:lnTo>
                    <a:pt x="13984" y="685"/>
                  </a:lnTo>
                  <a:lnTo>
                    <a:pt x="14126" y="541"/>
                  </a:lnTo>
                  <a:lnTo>
                    <a:pt x="13946" y="489"/>
                  </a:lnTo>
                  <a:lnTo>
                    <a:pt x="13791" y="517"/>
                  </a:lnTo>
                  <a:lnTo>
                    <a:pt x="13701" y="608"/>
                  </a:lnTo>
                  <a:lnTo>
                    <a:pt x="13485" y="608"/>
                  </a:lnTo>
                  <a:lnTo>
                    <a:pt x="13218" y="632"/>
                  </a:lnTo>
                  <a:lnTo>
                    <a:pt x="13024" y="565"/>
                  </a:lnTo>
                  <a:lnTo>
                    <a:pt x="12847" y="582"/>
                  </a:lnTo>
                  <a:lnTo>
                    <a:pt x="12773" y="489"/>
                  </a:lnTo>
                  <a:lnTo>
                    <a:pt x="12702" y="462"/>
                  </a:lnTo>
                  <a:lnTo>
                    <a:pt x="12561" y="474"/>
                  </a:lnTo>
                  <a:lnTo>
                    <a:pt x="12367" y="474"/>
                  </a:lnTo>
                  <a:lnTo>
                    <a:pt x="12206" y="529"/>
                  </a:lnTo>
                  <a:lnTo>
                    <a:pt x="12277" y="594"/>
                  </a:lnTo>
                  <a:lnTo>
                    <a:pt x="12029" y="673"/>
                  </a:lnTo>
                  <a:lnTo>
                    <a:pt x="11971" y="582"/>
                  </a:lnTo>
                  <a:lnTo>
                    <a:pt x="11810" y="608"/>
                  </a:lnTo>
                  <a:lnTo>
                    <a:pt x="11365" y="620"/>
                  </a:lnTo>
                  <a:lnTo>
                    <a:pt x="11140" y="594"/>
                  </a:lnTo>
                  <a:lnTo>
                    <a:pt x="11439" y="517"/>
                  </a:lnTo>
                  <a:lnTo>
                    <a:pt x="11349" y="450"/>
                  </a:lnTo>
                  <a:lnTo>
                    <a:pt x="11172" y="450"/>
                  </a:lnTo>
                  <a:lnTo>
                    <a:pt x="11011" y="421"/>
                  </a:lnTo>
                  <a:lnTo>
                    <a:pt x="10728" y="366"/>
                  </a:lnTo>
                  <a:lnTo>
                    <a:pt x="10589" y="318"/>
                  </a:lnTo>
                  <a:lnTo>
                    <a:pt x="10428" y="302"/>
                  </a:lnTo>
                  <a:lnTo>
                    <a:pt x="10299" y="342"/>
                  </a:lnTo>
                  <a:lnTo>
                    <a:pt x="10070" y="366"/>
                  </a:lnTo>
                  <a:lnTo>
                    <a:pt x="10231" y="263"/>
                  </a:lnTo>
                  <a:lnTo>
                    <a:pt x="9877" y="354"/>
                  </a:lnTo>
                  <a:lnTo>
                    <a:pt x="9819" y="223"/>
                  </a:lnTo>
                  <a:lnTo>
                    <a:pt x="9748" y="211"/>
                  </a:lnTo>
                  <a:lnTo>
                    <a:pt x="9610" y="278"/>
                  </a:lnTo>
                  <a:lnTo>
                    <a:pt x="9432" y="318"/>
                  </a:lnTo>
                  <a:lnTo>
                    <a:pt x="9432" y="251"/>
                  </a:lnTo>
                  <a:lnTo>
                    <a:pt x="9126" y="290"/>
                  </a:lnTo>
                  <a:lnTo>
                    <a:pt x="8808" y="354"/>
                  </a:lnTo>
                  <a:lnTo>
                    <a:pt x="8608" y="342"/>
                  </a:lnTo>
                  <a:lnTo>
                    <a:pt x="8340" y="383"/>
                  </a:lnTo>
                  <a:lnTo>
                    <a:pt x="8112" y="450"/>
                  </a:lnTo>
                  <a:lnTo>
                    <a:pt x="7986" y="433"/>
                  </a:lnTo>
                  <a:lnTo>
                    <a:pt x="7864" y="354"/>
                  </a:lnTo>
                  <a:lnTo>
                    <a:pt x="7628" y="330"/>
                  </a:lnTo>
                  <a:lnTo>
                    <a:pt x="7506" y="302"/>
                  </a:lnTo>
                  <a:lnTo>
                    <a:pt x="7361" y="263"/>
                  </a:lnTo>
                  <a:lnTo>
                    <a:pt x="7116" y="278"/>
                  </a:lnTo>
                  <a:lnTo>
                    <a:pt x="7029" y="263"/>
                  </a:lnTo>
                  <a:lnTo>
                    <a:pt x="6778" y="251"/>
                  </a:lnTo>
                  <a:lnTo>
                    <a:pt x="6546" y="211"/>
                  </a:lnTo>
                  <a:lnTo>
                    <a:pt x="6366" y="223"/>
                  </a:lnTo>
                  <a:lnTo>
                    <a:pt x="6188" y="199"/>
                  </a:lnTo>
                  <a:lnTo>
                    <a:pt x="6263" y="156"/>
                  </a:lnTo>
                  <a:lnTo>
                    <a:pt x="6027" y="156"/>
                  </a:lnTo>
                  <a:lnTo>
                    <a:pt x="5905" y="187"/>
                  </a:lnTo>
                  <a:lnTo>
                    <a:pt x="5921" y="120"/>
                  </a:lnTo>
                  <a:lnTo>
                    <a:pt x="5760" y="79"/>
                  </a:lnTo>
                  <a:lnTo>
                    <a:pt x="5370" y="156"/>
                  </a:lnTo>
                  <a:lnTo>
                    <a:pt x="5264" y="156"/>
                  </a:lnTo>
                  <a:lnTo>
                    <a:pt x="4855" y="211"/>
                  </a:lnTo>
                  <a:lnTo>
                    <a:pt x="4674" y="235"/>
                  </a:lnTo>
                  <a:lnTo>
                    <a:pt x="4375" y="302"/>
                  </a:lnTo>
                  <a:lnTo>
                    <a:pt x="4198" y="366"/>
                  </a:lnTo>
                  <a:lnTo>
                    <a:pt x="3875" y="433"/>
                  </a:lnTo>
                  <a:lnTo>
                    <a:pt x="3608" y="450"/>
                  </a:lnTo>
                  <a:lnTo>
                    <a:pt x="3379" y="529"/>
                  </a:lnTo>
                  <a:lnTo>
                    <a:pt x="3486" y="565"/>
                  </a:lnTo>
                  <a:lnTo>
                    <a:pt x="3518" y="632"/>
                  </a:lnTo>
                  <a:lnTo>
                    <a:pt x="3486" y="716"/>
                  </a:lnTo>
                  <a:lnTo>
                    <a:pt x="3576" y="764"/>
                  </a:lnTo>
                  <a:lnTo>
                    <a:pt x="3518" y="860"/>
                  </a:lnTo>
                  <a:lnTo>
                    <a:pt x="3180" y="872"/>
                  </a:lnTo>
                  <a:lnTo>
                    <a:pt x="3341" y="793"/>
                  </a:lnTo>
                  <a:lnTo>
                    <a:pt x="3218" y="793"/>
                  </a:lnTo>
                  <a:lnTo>
                    <a:pt x="2735" y="872"/>
                  </a:lnTo>
                  <a:lnTo>
                    <a:pt x="2400" y="927"/>
                  </a:lnTo>
                  <a:lnTo>
                    <a:pt x="2435" y="1018"/>
                  </a:lnTo>
                  <a:lnTo>
                    <a:pt x="2381" y="1082"/>
                  </a:lnTo>
                  <a:lnTo>
                    <a:pt x="2558" y="1123"/>
                  </a:lnTo>
                  <a:lnTo>
                    <a:pt x="2806" y="1094"/>
                  </a:lnTo>
                  <a:lnTo>
                    <a:pt x="2880" y="1137"/>
                  </a:lnTo>
                  <a:lnTo>
                    <a:pt x="2986" y="1094"/>
                  </a:lnTo>
                  <a:lnTo>
                    <a:pt x="3202" y="1070"/>
                  </a:lnTo>
                  <a:lnTo>
                    <a:pt x="3308" y="1070"/>
                  </a:lnTo>
                  <a:lnTo>
                    <a:pt x="3089" y="1123"/>
                  </a:lnTo>
                  <a:lnTo>
                    <a:pt x="3131" y="1149"/>
                  </a:lnTo>
                  <a:lnTo>
                    <a:pt x="3041" y="1228"/>
                  </a:lnTo>
                  <a:lnTo>
                    <a:pt x="2825" y="1269"/>
                  </a:lnTo>
                  <a:lnTo>
                    <a:pt x="2735" y="1257"/>
                  </a:lnTo>
                  <a:lnTo>
                    <a:pt x="2490" y="1334"/>
                  </a:lnTo>
                  <a:lnTo>
                    <a:pt x="2419" y="1310"/>
                  </a:lnTo>
                  <a:lnTo>
                    <a:pt x="2258" y="1322"/>
                  </a:lnTo>
                  <a:lnTo>
                    <a:pt x="2062" y="1401"/>
                  </a:lnTo>
                  <a:lnTo>
                    <a:pt x="1778" y="1492"/>
                  </a:lnTo>
                  <a:lnTo>
                    <a:pt x="1562" y="1588"/>
                  </a:lnTo>
                  <a:lnTo>
                    <a:pt x="1579" y="1652"/>
                  </a:lnTo>
                  <a:lnTo>
                    <a:pt x="1440" y="1743"/>
                  </a:lnTo>
                  <a:lnTo>
                    <a:pt x="1488" y="1786"/>
                  </a:lnTo>
                  <a:lnTo>
                    <a:pt x="1511" y="1851"/>
                  </a:lnTo>
                  <a:lnTo>
                    <a:pt x="1778" y="1822"/>
                  </a:lnTo>
                  <a:lnTo>
                    <a:pt x="1794" y="1877"/>
                  </a:lnTo>
                  <a:lnTo>
                    <a:pt x="1669" y="1942"/>
                  </a:lnTo>
                  <a:lnTo>
                    <a:pt x="1527" y="2038"/>
                  </a:lnTo>
                  <a:lnTo>
                    <a:pt x="1633" y="2038"/>
                  </a:lnTo>
                  <a:lnTo>
                    <a:pt x="1901" y="1971"/>
                  </a:lnTo>
                  <a:lnTo>
                    <a:pt x="1830" y="2050"/>
                  </a:lnTo>
                  <a:lnTo>
                    <a:pt x="1972" y="1997"/>
                  </a:lnTo>
                  <a:lnTo>
                    <a:pt x="1955" y="2074"/>
                  </a:lnTo>
                  <a:lnTo>
                    <a:pt x="2136" y="2021"/>
                  </a:lnTo>
                  <a:lnTo>
                    <a:pt x="2152" y="2050"/>
                  </a:lnTo>
                  <a:lnTo>
                    <a:pt x="2419" y="1997"/>
                  </a:lnTo>
                  <a:lnTo>
                    <a:pt x="2184" y="2088"/>
                  </a:lnTo>
                  <a:lnTo>
                    <a:pt x="1972" y="2220"/>
                  </a:lnTo>
                  <a:lnTo>
                    <a:pt x="1756" y="2273"/>
                  </a:lnTo>
                  <a:lnTo>
                    <a:pt x="1669" y="2301"/>
                  </a:lnTo>
                  <a:lnTo>
                    <a:pt x="1295" y="2407"/>
                  </a:lnTo>
                  <a:lnTo>
                    <a:pt x="1118" y="2471"/>
                  </a:lnTo>
                  <a:lnTo>
                    <a:pt x="867" y="2483"/>
                  </a:lnTo>
                  <a:lnTo>
                    <a:pt x="567" y="2579"/>
                  </a:lnTo>
                  <a:lnTo>
                    <a:pt x="316" y="2634"/>
                  </a:lnTo>
                  <a:lnTo>
                    <a:pt x="16" y="2711"/>
                  </a:lnTo>
                  <a:lnTo>
                    <a:pt x="0" y="2737"/>
                  </a:lnTo>
                  <a:lnTo>
                    <a:pt x="370" y="2682"/>
                  </a:lnTo>
                  <a:lnTo>
                    <a:pt x="599" y="2634"/>
                  </a:lnTo>
                  <a:lnTo>
                    <a:pt x="850" y="2579"/>
                  </a:lnTo>
                  <a:lnTo>
                    <a:pt x="1082" y="2526"/>
                  </a:lnTo>
                  <a:lnTo>
                    <a:pt x="1173" y="2538"/>
                  </a:lnTo>
                  <a:lnTo>
                    <a:pt x="1472" y="2471"/>
                  </a:lnTo>
                  <a:lnTo>
                    <a:pt x="1649" y="2392"/>
                  </a:lnTo>
                  <a:lnTo>
                    <a:pt x="2023" y="2316"/>
                  </a:lnTo>
                  <a:lnTo>
                    <a:pt x="2184" y="2237"/>
                  </a:lnTo>
                  <a:lnTo>
                    <a:pt x="2419" y="2196"/>
                  </a:lnTo>
                  <a:lnTo>
                    <a:pt x="2703" y="2117"/>
                  </a:lnTo>
                  <a:lnTo>
                    <a:pt x="3041" y="2009"/>
                  </a:lnTo>
                  <a:lnTo>
                    <a:pt x="3025" y="1930"/>
                  </a:lnTo>
                  <a:lnTo>
                    <a:pt x="3447" y="1810"/>
                  </a:lnTo>
                  <a:lnTo>
                    <a:pt x="3714" y="1707"/>
                  </a:lnTo>
                  <a:lnTo>
                    <a:pt x="4053" y="1612"/>
                  </a:lnTo>
                  <a:lnTo>
                    <a:pt x="4037" y="1652"/>
                  </a:lnTo>
                  <a:lnTo>
                    <a:pt x="3785" y="1707"/>
                  </a:lnTo>
                  <a:lnTo>
                    <a:pt x="3486" y="1863"/>
                  </a:lnTo>
                  <a:lnTo>
                    <a:pt x="3357" y="1954"/>
                  </a:lnTo>
                  <a:lnTo>
                    <a:pt x="3608" y="1930"/>
                  </a:lnTo>
                  <a:lnTo>
                    <a:pt x="3824" y="1863"/>
                  </a:lnTo>
                  <a:lnTo>
                    <a:pt x="4069" y="1839"/>
                  </a:lnTo>
                  <a:lnTo>
                    <a:pt x="4181" y="1822"/>
                  </a:lnTo>
                  <a:lnTo>
                    <a:pt x="4304" y="1719"/>
                  </a:lnTo>
                  <a:lnTo>
                    <a:pt x="4536" y="1679"/>
                  </a:lnTo>
                  <a:lnTo>
                    <a:pt x="4642" y="1743"/>
                  </a:lnTo>
                  <a:lnTo>
                    <a:pt x="4855" y="1822"/>
                  </a:lnTo>
                  <a:lnTo>
                    <a:pt x="5103" y="1810"/>
                  </a:lnTo>
                  <a:lnTo>
                    <a:pt x="5315" y="1863"/>
                  </a:lnTo>
                  <a:lnTo>
                    <a:pt x="5444" y="1889"/>
                  </a:lnTo>
                  <a:lnTo>
                    <a:pt x="5567" y="2062"/>
                  </a:lnTo>
                  <a:lnTo>
                    <a:pt x="5692" y="2117"/>
                  </a:lnTo>
                  <a:lnTo>
                    <a:pt x="5960" y="2117"/>
                  </a:lnTo>
                  <a:lnTo>
                    <a:pt x="6118" y="2129"/>
                  </a:lnTo>
                  <a:lnTo>
                    <a:pt x="6011" y="2273"/>
                  </a:lnTo>
                  <a:lnTo>
                    <a:pt x="6066" y="2407"/>
                  </a:lnTo>
                  <a:lnTo>
                    <a:pt x="5960" y="2550"/>
                  </a:lnTo>
                  <a:lnTo>
                    <a:pt x="6050" y="2603"/>
                  </a:lnTo>
                  <a:lnTo>
                    <a:pt x="6066" y="2670"/>
                  </a:lnTo>
                  <a:lnTo>
                    <a:pt x="5976" y="2749"/>
                  </a:lnTo>
                  <a:lnTo>
                    <a:pt x="6050" y="2881"/>
                  </a:lnTo>
                  <a:lnTo>
                    <a:pt x="5937" y="3013"/>
                  </a:lnTo>
                  <a:lnTo>
                    <a:pt x="6082" y="3080"/>
                  </a:lnTo>
                  <a:lnTo>
                    <a:pt x="5960" y="3187"/>
                  </a:lnTo>
                  <a:lnTo>
                    <a:pt x="5905" y="3331"/>
                  </a:lnTo>
                  <a:lnTo>
                    <a:pt x="6172" y="3410"/>
                  </a:lnTo>
                  <a:lnTo>
                    <a:pt x="6227" y="3477"/>
                  </a:lnTo>
                  <a:lnTo>
                    <a:pt x="6424" y="3649"/>
                  </a:lnTo>
                  <a:lnTo>
                    <a:pt x="6456" y="3649"/>
                  </a:lnTo>
                  <a:lnTo>
                    <a:pt x="6382" y="3781"/>
                  </a:lnTo>
                  <a:lnTo>
                    <a:pt x="6295" y="3927"/>
                  </a:lnTo>
                  <a:lnTo>
                    <a:pt x="6227" y="3968"/>
                  </a:lnTo>
                  <a:lnTo>
                    <a:pt x="6263" y="3808"/>
                  </a:lnTo>
                  <a:lnTo>
                    <a:pt x="6050" y="3757"/>
                  </a:lnTo>
                  <a:lnTo>
                    <a:pt x="5995" y="3781"/>
                  </a:lnTo>
                  <a:lnTo>
                    <a:pt x="5976" y="3860"/>
                  </a:lnTo>
                  <a:lnTo>
                    <a:pt x="5905" y="4006"/>
                  </a:lnTo>
                  <a:lnTo>
                    <a:pt x="5744" y="4246"/>
                  </a:lnTo>
                  <a:lnTo>
                    <a:pt x="5460" y="4564"/>
                  </a:lnTo>
                  <a:lnTo>
                    <a:pt x="5248" y="4720"/>
                  </a:lnTo>
                  <a:lnTo>
                    <a:pt x="5209" y="4854"/>
                  </a:lnTo>
                  <a:lnTo>
                    <a:pt x="5103" y="4998"/>
                  </a:lnTo>
                  <a:lnTo>
                    <a:pt x="4961" y="5146"/>
                  </a:lnTo>
                  <a:lnTo>
                    <a:pt x="5000" y="5237"/>
                  </a:lnTo>
                  <a:lnTo>
                    <a:pt x="4942" y="5383"/>
                  </a:lnTo>
                  <a:lnTo>
                    <a:pt x="5000" y="5527"/>
                  </a:lnTo>
                  <a:lnTo>
                    <a:pt x="5032" y="5580"/>
                  </a:lnTo>
                  <a:lnTo>
                    <a:pt x="5016" y="5635"/>
                  </a:lnTo>
                  <a:lnTo>
                    <a:pt x="5032" y="5874"/>
                  </a:lnTo>
                  <a:lnTo>
                    <a:pt x="5122" y="6044"/>
                  </a:lnTo>
                  <a:lnTo>
                    <a:pt x="5087" y="6138"/>
                  </a:lnTo>
                  <a:lnTo>
                    <a:pt x="5122" y="6176"/>
                  </a:lnTo>
                  <a:lnTo>
                    <a:pt x="5299" y="6188"/>
                  </a:lnTo>
                  <a:lnTo>
                    <a:pt x="5338" y="6243"/>
                  </a:lnTo>
                  <a:lnTo>
                    <a:pt x="5444" y="6243"/>
                  </a:lnTo>
                  <a:lnTo>
                    <a:pt x="5444" y="6296"/>
                  </a:lnTo>
                  <a:lnTo>
                    <a:pt x="5515" y="6320"/>
                  </a:lnTo>
                  <a:lnTo>
                    <a:pt x="5605" y="6415"/>
                  </a:lnTo>
                  <a:lnTo>
                    <a:pt x="5583" y="6506"/>
                  </a:lnTo>
                  <a:lnTo>
                    <a:pt x="5605" y="6667"/>
                  </a:lnTo>
                  <a:lnTo>
                    <a:pt x="5621" y="6801"/>
                  </a:lnTo>
                  <a:lnTo>
                    <a:pt x="5654" y="6916"/>
                  </a:lnTo>
                  <a:lnTo>
                    <a:pt x="5673" y="7024"/>
                  </a:lnTo>
                  <a:lnTo>
                    <a:pt x="5783" y="7076"/>
                  </a:lnTo>
                  <a:lnTo>
                    <a:pt x="5889" y="7210"/>
                  </a:lnTo>
                  <a:lnTo>
                    <a:pt x="5850" y="7287"/>
                  </a:lnTo>
                  <a:lnTo>
                    <a:pt x="5744" y="7354"/>
                  </a:lnTo>
                  <a:lnTo>
                    <a:pt x="5673" y="7342"/>
                  </a:lnTo>
                  <a:lnTo>
                    <a:pt x="5654" y="7354"/>
                  </a:lnTo>
                  <a:lnTo>
                    <a:pt x="5728" y="7445"/>
                  </a:lnTo>
                  <a:lnTo>
                    <a:pt x="5834" y="7498"/>
                  </a:lnTo>
                  <a:lnTo>
                    <a:pt x="5873" y="7541"/>
                  </a:lnTo>
                  <a:lnTo>
                    <a:pt x="5905" y="7512"/>
                  </a:lnTo>
                  <a:lnTo>
                    <a:pt x="6027" y="7594"/>
                  </a:lnTo>
                  <a:lnTo>
                    <a:pt x="6098" y="7644"/>
                  </a:lnTo>
                  <a:lnTo>
                    <a:pt x="6098" y="7752"/>
                  </a:lnTo>
                  <a:lnTo>
                    <a:pt x="6066" y="7871"/>
                  </a:lnTo>
                  <a:lnTo>
                    <a:pt x="6156" y="7924"/>
                  </a:lnTo>
                  <a:lnTo>
                    <a:pt x="6279" y="8003"/>
                  </a:lnTo>
                  <a:lnTo>
                    <a:pt x="6382" y="8106"/>
                  </a:lnTo>
                  <a:lnTo>
                    <a:pt x="6424" y="8214"/>
                  </a:lnTo>
                  <a:lnTo>
                    <a:pt x="6456" y="8214"/>
                  </a:lnTo>
                  <a:lnTo>
                    <a:pt x="6546" y="8147"/>
                  </a:lnTo>
                  <a:lnTo>
                    <a:pt x="6562" y="8123"/>
                  </a:lnTo>
                  <a:lnTo>
                    <a:pt x="6511" y="8041"/>
                  </a:lnTo>
                  <a:lnTo>
                    <a:pt x="6456" y="7962"/>
                  </a:lnTo>
                  <a:lnTo>
                    <a:pt x="6350" y="7950"/>
                  </a:lnTo>
                  <a:lnTo>
                    <a:pt x="6366" y="7859"/>
                  </a:lnTo>
                  <a:lnTo>
                    <a:pt x="6333" y="7776"/>
                  </a:lnTo>
                  <a:lnTo>
                    <a:pt x="6295" y="7696"/>
                  </a:lnTo>
                  <a:lnTo>
                    <a:pt x="6279" y="7541"/>
                  </a:lnTo>
                  <a:lnTo>
                    <a:pt x="6188" y="7445"/>
                  </a:lnTo>
                  <a:lnTo>
                    <a:pt x="6156" y="7378"/>
                  </a:lnTo>
                  <a:lnTo>
                    <a:pt x="6118" y="7342"/>
                  </a:lnTo>
                  <a:lnTo>
                    <a:pt x="6118" y="7222"/>
                  </a:lnTo>
                  <a:lnTo>
                    <a:pt x="6082" y="7234"/>
                  </a:lnTo>
                  <a:lnTo>
                    <a:pt x="6082" y="7167"/>
                  </a:lnTo>
                  <a:lnTo>
                    <a:pt x="6050" y="7155"/>
                  </a:lnTo>
                  <a:lnTo>
                    <a:pt x="6027" y="7115"/>
                  </a:lnTo>
                  <a:lnTo>
                    <a:pt x="5921" y="7000"/>
                  </a:lnTo>
                  <a:lnTo>
                    <a:pt x="5889" y="6916"/>
                  </a:lnTo>
                  <a:lnTo>
                    <a:pt x="5921" y="6784"/>
                  </a:lnTo>
                  <a:lnTo>
                    <a:pt x="5921" y="6705"/>
                  </a:lnTo>
                  <a:lnTo>
                    <a:pt x="5995" y="6638"/>
                  </a:lnTo>
                  <a:lnTo>
                    <a:pt x="6082" y="6681"/>
                  </a:lnTo>
                  <a:lnTo>
                    <a:pt x="6156" y="6681"/>
                  </a:lnTo>
                  <a:lnTo>
                    <a:pt x="6279" y="6746"/>
                  </a:lnTo>
                  <a:lnTo>
                    <a:pt x="6243" y="6813"/>
                  </a:lnTo>
                  <a:lnTo>
                    <a:pt x="6263" y="6945"/>
                  </a:lnTo>
                  <a:lnTo>
                    <a:pt x="6317" y="7076"/>
                  </a:lnTo>
                  <a:lnTo>
                    <a:pt x="6295" y="7131"/>
                  </a:lnTo>
                  <a:lnTo>
                    <a:pt x="6366" y="7222"/>
                  </a:lnTo>
                  <a:lnTo>
                    <a:pt x="6440" y="7313"/>
                  </a:lnTo>
                  <a:lnTo>
                    <a:pt x="6546" y="7330"/>
                  </a:lnTo>
                  <a:lnTo>
                    <a:pt x="6562" y="7445"/>
                  </a:lnTo>
                  <a:lnTo>
                    <a:pt x="6649" y="7541"/>
                  </a:lnTo>
                  <a:lnTo>
                    <a:pt x="6739" y="7577"/>
                  </a:lnTo>
                  <a:lnTo>
                    <a:pt x="6672" y="7685"/>
                  </a:lnTo>
                  <a:lnTo>
                    <a:pt x="6688" y="7725"/>
                  </a:lnTo>
                  <a:lnTo>
                    <a:pt x="6849" y="7804"/>
                  </a:lnTo>
                  <a:lnTo>
                    <a:pt x="6917" y="7907"/>
                  </a:lnTo>
                  <a:lnTo>
                    <a:pt x="7094" y="8041"/>
                  </a:lnTo>
                  <a:lnTo>
                    <a:pt x="7223" y="8214"/>
                  </a:lnTo>
                  <a:lnTo>
                    <a:pt x="7274" y="8305"/>
                  </a:lnTo>
                  <a:lnTo>
                    <a:pt x="7274" y="8372"/>
                  </a:lnTo>
                  <a:lnTo>
                    <a:pt x="7329" y="8453"/>
                  </a:lnTo>
                  <a:lnTo>
                    <a:pt x="7313" y="8520"/>
                  </a:lnTo>
                  <a:lnTo>
                    <a:pt x="7258" y="8556"/>
                  </a:lnTo>
                  <a:lnTo>
                    <a:pt x="7274" y="8611"/>
                  </a:lnTo>
                  <a:lnTo>
                    <a:pt x="7206" y="8623"/>
                  </a:lnTo>
                  <a:lnTo>
                    <a:pt x="7223" y="8719"/>
                  </a:lnTo>
                  <a:lnTo>
                    <a:pt x="7313" y="8822"/>
                  </a:lnTo>
                  <a:lnTo>
                    <a:pt x="7506" y="8930"/>
                  </a:lnTo>
                  <a:lnTo>
                    <a:pt x="7580" y="9009"/>
                  </a:lnTo>
                  <a:lnTo>
                    <a:pt x="7773" y="9061"/>
                  </a:lnTo>
                  <a:lnTo>
                    <a:pt x="7880" y="9073"/>
                  </a:lnTo>
                  <a:lnTo>
                    <a:pt x="7934" y="9114"/>
                  </a:lnTo>
                  <a:lnTo>
                    <a:pt x="8073" y="9205"/>
                  </a:lnTo>
                  <a:lnTo>
                    <a:pt x="8308" y="9284"/>
                  </a:lnTo>
                  <a:lnTo>
                    <a:pt x="8453" y="9313"/>
                  </a:lnTo>
                  <a:lnTo>
                    <a:pt x="8630" y="9392"/>
                  </a:lnTo>
                  <a:lnTo>
                    <a:pt x="8785" y="9416"/>
                  </a:lnTo>
                  <a:lnTo>
                    <a:pt x="8914" y="9471"/>
                  </a:lnTo>
                  <a:lnTo>
                    <a:pt x="9020" y="9459"/>
                  </a:lnTo>
                  <a:lnTo>
                    <a:pt x="9197" y="9392"/>
                  </a:lnTo>
                  <a:lnTo>
                    <a:pt x="9320" y="9380"/>
                  </a:lnTo>
                  <a:lnTo>
                    <a:pt x="9481" y="9416"/>
                  </a:lnTo>
                  <a:lnTo>
                    <a:pt x="9571" y="9471"/>
                  </a:lnTo>
                  <a:lnTo>
                    <a:pt x="9787" y="9670"/>
                  </a:lnTo>
                  <a:lnTo>
                    <a:pt x="9893" y="9734"/>
                  </a:lnTo>
                  <a:lnTo>
                    <a:pt x="9980" y="9777"/>
                  </a:lnTo>
                  <a:lnTo>
                    <a:pt x="10103" y="9777"/>
                  </a:lnTo>
                  <a:lnTo>
                    <a:pt x="10209" y="9801"/>
                  </a:lnTo>
                  <a:lnTo>
                    <a:pt x="10264" y="9842"/>
                  </a:lnTo>
                  <a:lnTo>
                    <a:pt x="10370" y="9854"/>
                  </a:lnTo>
                  <a:lnTo>
                    <a:pt x="10460" y="9892"/>
                  </a:lnTo>
                  <a:lnTo>
                    <a:pt x="10531" y="9909"/>
                  </a:lnTo>
                  <a:lnTo>
                    <a:pt x="10637" y="9909"/>
                  </a:lnTo>
                  <a:lnTo>
                    <a:pt x="10676" y="9868"/>
                  </a:lnTo>
                  <a:lnTo>
                    <a:pt x="10728" y="9880"/>
                  </a:lnTo>
                  <a:lnTo>
                    <a:pt x="10766" y="9933"/>
                  </a:lnTo>
                  <a:lnTo>
                    <a:pt x="10744" y="9945"/>
                  </a:lnTo>
                  <a:lnTo>
                    <a:pt x="10711" y="9921"/>
                  </a:lnTo>
                  <a:lnTo>
                    <a:pt x="10692" y="9945"/>
                  </a:lnTo>
                  <a:lnTo>
                    <a:pt x="10782" y="10024"/>
                  </a:lnTo>
                  <a:lnTo>
                    <a:pt x="10872" y="10079"/>
                  </a:lnTo>
                  <a:lnTo>
                    <a:pt x="10905" y="10144"/>
                  </a:lnTo>
                  <a:lnTo>
                    <a:pt x="10995" y="10211"/>
                  </a:lnTo>
                  <a:lnTo>
                    <a:pt x="11066" y="10264"/>
                  </a:lnTo>
                  <a:lnTo>
                    <a:pt x="11011" y="10307"/>
                  </a:lnTo>
                  <a:lnTo>
                    <a:pt x="11066" y="10331"/>
                  </a:lnTo>
                  <a:lnTo>
                    <a:pt x="11034" y="10383"/>
                  </a:lnTo>
                  <a:lnTo>
                    <a:pt x="11034" y="10438"/>
                  </a:lnTo>
                  <a:lnTo>
                    <a:pt x="11050" y="10474"/>
                  </a:lnTo>
                  <a:lnTo>
                    <a:pt x="11121" y="10489"/>
                  </a:lnTo>
                  <a:lnTo>
                    <a:pt x="11156" y="10541"/>
                  </a:lnTo>
                  <a:lnTo>
                    <a:pt x="11211" y="10489"/>
                  </a:lnTo>
                  <a:lnTo>
                    <a:pt x="11188" y="10450"/>
                  </a:lnTo>
                  <a:lnTo>
                    <a:pt x="11243" y="10474"/>
                  </a:lnTo>
                  <a:lnTo>
                    <a:pt x="11259" y="10529"/>
                  </a:lnTo>
                  <a:lnTo>
                    <a:pt x="11333" y="10553"/>
                  </a:lnTo>
                  <a:lnTo>
                    <a:pt x="11404" y="10582"/>
                  </a:lnTo>
                  <a:lnTo>
                    <a:pt x="11456" y="10620"/>
                  </a:lnTo>
                  <a:lnTo>
                    <a:pt x="11456" y="10661"/>
                  </a:lnTo>
                  <a:lnTo>
                    <a:pt x="11439" y="10702"/>
                  </a:lnTo>
                  <a:lnTo>
                    <a:pt x="11478" y="10728"/>
                  </a:lnTo>
                  <a:lnTo>
                    <a:pt x="11584" y="10769"/>
                  </a:lnTo>
                  <a:lnTo>
                    <a:pt x="11617" y="10793"/>
                  </a:lnTo>
                  <a:lnTo>
                    <a:pt x="11617" y="10752"/>
                  </a:lnTo>
                  <a:lnTo>
                    <a:pt x="11707" y="10752"/>
                  </a:lnTo>
                  <a:lnTo>
                    <a:pt x="11762" y="10781"/>
                  </a:lnTo>
                  <a:lnTo>
                    <a:pt x="11849" y="10793"/>
                  </a:lnTo>
                  <a:lnTo>
                    <a:pt x="11884" y="10860"/>
                  </a:lnTo>
                  <a:lnTo>
                    <a:pt x="11955" y="10872"/>
                  </a:lnTo>
                  <a:lnTo>
                    <a:pt x="11971" y="10848"/>
                  </a:lnTo>
                  <a:lnTo>
                    <a:pt x="12013" y="10951"/>
                  </a:lnTo>
                  <a:lnTo>
                    <a:pt x="12100" y="10939"/>
                  </a:lnTo>
                  <a:lnTo>
                    <a:pt x="12135" y="10913"/>
                  </a:lnTo>
                  <a:lnTo>
                    <a:pt x="12206" y="10884"/>
                  </a:lnTo>
                  <a:lnTo>
                    <a:pt x="12100" y="10793"/>
                  </a:lnTo>
                  <a:lnTo>
                    <a:pt x="12135" y="10752"/>
                  </a:lnTo>
                  <a:lnTo>
                    <a:pt x="12168" y="10752"/>
                  </a:lnTo>
                  <a:lnTo>
                    <a:pt x="12258" y="10716"/>
                  </a:lnTo>
                  <a:lnTo>
                    <a:pt x="12312" y="10649"/>
                  </a:lnTo>
                  <a:lnTo>
                    <a:pt x="12399" y="10637"/>
                  </a:lnTo>
                  <a:lnTo>
                    <a:pt x="12490" y="10685"/>
                  </a:lnTo>
                  <a:lnTo>
                    <a:pt x="12522" y="10740"/>
                  </a:lnTo>
                  <a:lnTo>
                    <a:pt x="12580" y="10752"/>
                  </a:lnTo>
                  <a:lnTo>
                    <a:pt x="12522" y="10807"/>
                  </a:lnTo>
                  <a:lnTo>
                    <a:pt x="12561" y="10901"/>
                  </a:lnTo>
                  <a:lnTo>
                    <a:pt x="12635" y="10951"/>
                  </a:lnTo>
                  <a:lnTo>
                    <a:pt x="12725" y="11047"/>
                  </a:lnTo>
                  <a:lnTo>
                    <a:pt x="12741" y="11190"/>
                  </a:lnTo>
                  <a:lnTo>
                    <a:pt x="12683" y="11231"/>
                  </a:lnTo>
                  <a:lnTo>
                    <a:pt x="12741" y="11389"/>
                  </a:lnTo>
                  <a:lnTo>
                    <a:pt x="12683" y="11497"/>
                  </a:lnTo>
                  <a:lnTo>
                    <a:pt x="12757" y="11533"/>
                  </a:lnTo>
                  <a:lnTo>
                    <a:pt x="12683" y="11629"/>
                  </a:lnTo>
                  <a:lnTo>
                    <a:pt x="12596" y="11744"/>
                  </a:lnTo>
                  <a:lnTo>
                    <a:pt x="12490" y="11760"/>
                  </a:lnTo>
                  <a:lnTo>
                    <a:pt x="12435" y="11811"/>
                  </a:lnTo>
                  <a:lnTo>
                    <a:pt x="12435" y="11906"/>
                  </a:lnTo>
                  <a:lnTo>
                    <a:pt x="12367" y="11918"/>
                  </a:lnTo>
                  <a:lnTo>
                    <a:pt x="12383" y="11971"/>
                  </a:lnTo>
                  <a:lnTo>
                    <a:pt x="12238" y="12038"/>
                  </a:lnTo>
                  <a:lnTo>
                    <a:pt x="12135" y="12076"/>
                  </a:lnTo>
                  <a:lnTo>
                    <a:pt x="12151" y="12158"/>
                  </a:lnTo>
                  <a:lnTo>
                    <a:pt x="12061" y="12261"/>
                  </a:lnTo>
                  <a:lnTo>
                    <a:pt x="12029" y="12369"/>
                  </a:lnTo>
                  <a:lnTo>
                    <a:pt x="11955" y="12392"/>
                  </a:lnTo>
                  <a:lnTo>
                    <a:pt x="11990" y="12555"/>
                  </a:lnTo>
                  <a:lnTo>
                    <a:pt x="11955" y="12603"/>
                  </a:lnTo>
                  <a:lnTo>
                    <a:pt x="12077" y="12687"/>
                  </a:lnTo>
                  <a:lnTo>
                    <a:pt x="12151" y="12603"/>
                  </a:lnTo>
                  <a:lnTo>
                    <a:pt x="12206" y="12687"/>
                  </a:lnTo>
                  <a:lnTo>
                    <a:pt x="12100" y="12819"/>
                  </a:lnTo>
                  <a:lnTo>
                    <a:pt x="11939" y="12922"/>
                  </a:lnTo>
                  <a:lnTo>
                    <a:pt x="11884" y="13041"/>
                  </a:lnTo>
                  <a:lnTo>
                    <a:pt x="11990" y="13216"/>
                  </a:lnTo>
                  <a:lnTo>
                    <a:pt x="11923" y="13295"/>
                  </a:lnTo>
                  <a:lnTo>
                    <a:pt x="12077" y="13360"/>
                  </a:lnTo>
                  <a:lnTo>
                    <a:pt x="12238" y="13480"/>
                  </a:lnTo>
                  <a:lnTo>
                    <a:pt x="12312" y="13614"/>
                  </a:lnTo>
                  <a:lnTo>
                    <a:pt x="12399" y="13693"/>
                  </a:lnTo>
                  <a:lnTo>
                    <a:pt x="12635" y="14035"/>
                  </a:lnTo>
                  <a:lnTo>
                    <a:pt x="12863" y="14354"/>
                  </a:lnTo>
                  <a:lnTo>
                    <a:pt x="13057" y="14588"/>
                  </a:lnTo>
                  <a:lnTo>
                    <a:pt x="13024" y="14643"/>
                  </a:lnTo>
                  <a:lnTo>
                    <a:pt x="13131" y="14787"/>
                  </a:lnTo>
                  <a:lnTo>
                    <a:pt x="13308" y="14895"/>
                  </a:lnTo>
                  <a:lnTo>
                    <a:pt x="13701" y="15082"/>
                  </a:lnTo>
                  <a:lnTo>
                    <a:pt x="14126" y="15266"/>
                  </a:lnTo>
                  <a:lnTo>
                    <a:pt x="14165" y="15333"/>
                  </a:lnTo>
                  <a:lnTo>
                    <a:pt x="14374" y="15436"/>
                  </a:lnTo>
                  <a:lnTo>
                    <a:pt x="14448" y="15676"/>
                  </a:lnTo>
                  <a:lnTo>
                    <a:pt x="14519" y="15965"/>
                  </a:lnTo>
                  <a:lnTo>
                    <a:pt x="14503" y="16363"/>
                  </a:lnTo>
                  <a:lnTo>
                    <a:pt x="14503" y="16722"/>
                  </a:lnTo>
                  <a:lnTo>
                    <a:pt x="14535" y="17064"/>
                  </a:lnTo>
                  <a:lnTo>
                    <a:pt x="14464" y="17275"/>
                  </a:lnTo>
                  <a:lnTo>
                    <a:pt x="14551" y="17486"/>
                  </a:lnTo>
                  <a:lnTo>
                    <a:pt x="14535" y="17632"/>
                  </a:lnTo>
                  <a:lnTo>
                    <a:pt x="14642" y="17895"/>
                  </a:lnTo>
                  <a:lnTo>
                    <a:pt x="14642" y="18161"/>
                  </a:lnTo>
                  <a:lnTo>
                    <a:pt x="14609" y="18441"/>
                  </a:lnTo>
                  <a:lnTo>
                    <a:pt x="14571" y="18731"/>
                  </a:lnTo>
                  <a:lnTo>
                    <a:pt x="14503" y="18731"/>
                  </a:lnTo>
                  <a:lnTo>
                    <a:pt x="14593" y="18930"/>
                  </a:lnTo>
                  <a:lnTo>
                    <a:pt x="14716" y="19102"/>
                  </a:lnTo>
                  <a:lnTo>
                    <a:pt x="14658" y="19220"/>
                  </a:lnTo>
                  <a:lnTo>
                    <a:pt x="14732" y="19538"/>
                  </a:lnTo>
                  <a:lnTo>
                    <a:pt x="14787" y="19790"/>
                  </a:lnTo>
                  <a:lnTo>
                    <a:pt x="14925" y="19814"/>
                  </a:lnTo>
                  <a:lnTo>
                    <a:pt x="14893" y="19591"/>
                  </a:lnTo>
                  <a:lnTo>
                    <a:pt x="15038" y="19644"/>
                  </a:lnTo>
                  <a:lnTo>
                    <a:pt x="15102" y="20000"/>
                  </a:lnTo>
                  <a:lnTo>
                    <a:pt x="14857" y="19933"/>
                  </a:lnTo>
                  <a:lnTo>
                    <a:pt x="14948" y="20228"/>
                  </a:lnTo>
                  <a:lnTo>
                    <a:pt x="14838" y="20384"/>
                  </a:lnTo>
                  <a:lnTo>
                    <a:pt x="15141" y="20427"/>
                  </a:lnTo>
                  <a:lnTo>
                    <a:pt x="15015" y="20558"/>
                  </a:lnTo>
                  <a:lnTo>
                    <a:pt x="15015" y="20728"/>
                  </a:lnTo>
                  <a:lnTo>
                    <a:pt x="15215" y="21020"/>
                  </a:lnTo>
                  <a:lnTo>
                    <a:pt x="15354" y="21126"/>
                  </a:lnTo>
                  <a:lnTo>
                    <a:pt x="15370" y="21231"/>
                  </a:lnTo>
                  <a:lnTo>
                    <a:pt x="15499" y="21337"/>
                  </a:lnTo>
                  <a:lnTo>
                    <a:pt x="15766" y="21430"/>
                  </a:lnTo>
                  <a:lnTo>
                    <a:pt x="16049" y="21550"/>
                  </a:lnTo>
                  <a:lnTo>
                    <a:pt x="16281" y="21600"/>
                  </a:lnTo>
                  <a:lnTo>
                    <a:pt x="16349" y="21600"/>
                  </a:lnTo>
                  <a:lnTo>
                    <a:pt x="16281" y="21442"/>
                  </a:lnTo>
                  <a:lnTo>
                    <a:pt x="16404" y="21377"/>
                  </a:lnTo>
                  <a:lnTo>
                    <a:pt x="16478" y="21337"/>
                  </a:lnTo>
                  <a:lnTo>
                    <a:pt x="16639" y="21337"/>
                  </a:lnTo>
                  <a:lnTo>
                    <a:pt x="16707" y="21351"/>
                  </a:lnTo>
                  <a:lnTo>
                    <a:pt x="16526" y="21246"/>
                  </a:lnTo>
                  <a:lnTo>
                    <a:pt x="16388" y="21071"/>
                  </a:lnTo>
                  <a:lnTo>
                    <a:pt x="16423" y="20992"/>
                  </a:lnTo>
                  <a:lnTo>
                    <a:pt x="16549" y="20927"/>
                  </a:lnTo>
                  <a:lnTo>
                    <a:pt x="16565" y="20728"/>
                  </a:lnTo>
                  <a:lnTo>
                    <a:pt x="16745" y="20637"/>
                  </a:lnTo>
                  <a:lnTo>
                    <a:pt x="16726" y="20475"/>
                  </a:lnTo>
                  <a:lnTo>
                    <a:pt x="16549" y="20451"/>
                  </a:lnTo>
                  <a:lnTo>
                    <a:pt x="16301" y="20319"/>
                  </a:lnTo>
                  <a:lnTo>
                    <a:pt x="16301" y="20187"/>
                  </a:lnTo>
                  <a:lnTo>
                    <a:pt x="16404" y="20108"/>
                  </a:lnTo>
                  <a:lnTo>
                    <a:pt x="16584" y="20108"/>
                  </a:lnTo>
                  <a:lnTo>
                    <a:pt x="16584" y="20012"/>
                  </a:lnTo>
                  <a:lnTo>
                    <a:pt x="16549" y="19830"/>
                  </a:lnTo>
                  <a:lnTo>
                    <a:pt x="16655" y="19723"/>
                  </a:lnTo>
                  <a:lnTo>
                    <a:pt x="16794" y="19670"/>
                  </a:lnTo>
                  <a:lnTo>
                    <a:pt x="16707" y="19579"/>
                  </a:lnTo>
                  <a:lnTo>
                    <a:pt x="16616" y="19644"/>
                  </a:lnTo>
                  <a:lnTo>
                    <a:pt x="16478" y="19591"/>
                  </a:lnTo>
                  <a:lnTo>
                    <a:pt x="16388" y="19418"/>
                  </a:lnTo>
                  <a:lnTo>
                    <a:pt x="16439" y="19368"/>
                  </a:lnTo>
                  <a:lnTo>
                    <a:pt x="16655" y="19433"/>
                  </a:lnTo>
                  <a:lnTo>
                    <a:pt x="16832" y="19404"/>
                  </a:lnTo>
                  <a:lnTo>
                    <a:pt x="16922" y="19339"/>
                  </a:lnTo>
                  <a:lnTo>
                    <a:pt x="16868" y="19260"/>
                  </a:lnTo>
                  <a:lnTo>
                    <a:pt x="16848" y="19129"/>
                  </a:lnTo>
                  <a:lnTo>
                    <a:pt x="16777" y="19021"/>
                  </a:lnTo>
                  <a:lnTo>
                    <a:pt x="16993" y="19038"/>
                  </a:lnTo>
                  <a:lnTo>
                    <a:pt x="17383" y="19009"/>
                  </a:lnTo>
                  <a:lnTo>
                    <a:pt x="17634" y="18918"/>
                  </a:lnTo>
                  <a:lnTo>
                    <a:pt x="17757" y="18690"/>
                  </a:lnTo>
                  <a:lnTo>
                    <a:pt x="17741" y="18599"/>
                  </a:lnTo>
                  <a:lnTo>
                    <a:pt x="17596" y="18520"/>
                  </a:lnTo>
                  <a:lnTo>
                    <a:pt x="17596" y="18401"/>
                  </a:lnTo>
                  <a:lnTo>
                    <a:pt x="17312" y="18255"/>
                  </a:lnTo>
                  <a:lnTo>
                    <a:pt x="17296" y="18161"/>
                  </a:lnTo>
                  <a:lnTo>
                    <a:pt x="17438" y="18255"/>
                  </a:lnTo>
                  <a:lnTo>
                    <a:pt x="17580" y="18255"/>
                  </a:lnTo>
                  <a:lnTo>
                    <a:pt x="17773" y="18334"/>
                  </a:lnTo>
                  <a:lnTo>
                    <a:pt x="17886" y="18310"/>
                  </a:lnTo>
                  <a:lnTo>
                    <a:pt x="18024" y="18346"/>
                  </a:lnTo>
                  <a:lnTo>
                    <a:pt x="18217" y="18243"/>
                  </a:lnTo>
                  <a:lnTo>
                    <a:pt x="18292" y="18135"/>
                  </a:lnTo>
                  <a:lnTo>
                    <a:pt x="18395" y="18044"/>
                  </a:lnTo>
                  <a:lnTo>
                    <a:pt x="18453" y="17871"/>
                  </a:lnTo>
                  <a:lnTo>
                    <a:pt x="18556" y="17792"/>
                  </a:lnTo>
                  <a:lnTo>
                    <a:pt x="18720" y="17649"/>
                  </a:lnTo>
                  <a:lnTo>
                    <a:pt x="18881" y="17342"/>
                  </a:lnTo>
                  <a:lnTo>
                    <a:pt x="19003" y="17251"/>
                  </a:lnTo>
                  <a:lnTo>
                    <a:pt x="19042" y="17155"/>
                  </a:lnTo>
                  <a:lnTo>
                    <a:pt x="19042" y="16985"/>
                  </a:lnTo>
                  <a:lnTo>
                    <a:pt x="19003" y="16880"/>
                  </a:lnTo>
                  <a:lnTo>
                    <a:pt x="19003" y="16758"/>
                  </a:lnTo>
                  <a:lnTo>
                    <a:pt x="19165" y="16574"/>
                  </a:lnTo>
                  <a:lnTo>
                    <a:pt x="19374" y="16442"/>
                  </a:lnTo>
                  <a:lnTo>
                    <a:pt x="19609" y="16392"/>
                  </a:lnTo>
                  <a:lnTo>
                    <a:pt x="19732" y="16308"/>
                  </a:lnTo>
                  <a:lnTo>
                    <a:pt x="20054" y="16243"/>
                  </a:lnTo>
                  <a:lnTo>
                    <a:pt x="20286" y="16243"/>
                  </a:lnTo>
                  <a:lnTo>
                    <a:pt x="20321" y="16140"/>
                  </a:lnTo>
                  <a:lnTo>
                    <a:pt x="20482" y="16061"/>
                  </a:lnTo>
                  <a:lnTo>
                    <a:pt x="20498" y="15886"/>
                  </a:lnTo>
                  <a:lnTo>
                    <a:pt x="20675" y="15647"/>
                  </a:lnTo>
                  <a:lnTo>
                    <a:pt x="20692" y="15424"/>
                  </a:lnTo>
                  <a:lnTo>
                    <a:pt x="20766" y="15345"/>
                  </a:lnTo>
                  <a:lnTo>
                    <a:pt x="20766" y="15237"/>
                  </a:lnTo>
                  <a:lnTo>
                    <a:pt x="20820" y="14962"/>
                  </a:lnTo>
                  <a:lnTo>
                    <a:pt x="20782" y="14629"/>
                  </a:lnTo>
                  <a:lnTo>
                    <a:pt x="20820" y="14509"/>
                  </a:lnTo>
                  <a:lnTo>
                    <a:pt x="20872" y="14497"/>
                  </a:lnTo>
                  <a:lnTo>
                    <a:pt x="21033" y="14354"/>
                  </a:lnTo>
                  <a:lnTo>
                    <a:pt x="21136" y="14155"/>
                  </a:lnTo>
                  <a:lnTo>
                    <a:pt x="21423" y="13904"/>
                  </a:lnTo>
                  <a:lnTo>
                    <a:pt x="21532" y="13796"/>
                  </a:lnTo>
                  <a:lnTo>
                    <a:pt x="21600" y="13506"/>
                  </a:lnTo>
                  <a:lnTo>
                    <a:pt x="21565" y="13398"/>
                  </a:lnTo>
                  <a:lnTo>
                    <a:pt x="21494" y="13176"/>
                  </a:lnTo>
                  <a:lnTo>
                    <a:pt x="21423" y="13120"/>
                  </a:lnTo>
                  <a:lnTo>
                    <a:pt x="21242" y="13108"/>
                  </a:lnTo>
                  <a:lnTo>
                    <a:pt x="21088" y="13056"/>
                  </a:lnTo>
                  <a:lnTo>
                    <a:pt x="20798" y="12857"/>
                  </a:lnTo>
                  <a:lnTo>
                    <a:pt x="20498" y="12711"/>
                  </a:lnTo>
                  <a:lnTo>
                    <a:pt x="20176" y="12725"/>
                  </a:lnTo>
                  <a:lnTo>
                    <a:pt x="19786" y="12634"/>
                  </a:lnTo>
                  <a:lnTo>
                    <a:pt x="19535" y="12687"/>
                  </a:lnTo>
                  <a:lnTo>
                    <a:pt x="19574" y="12591"/>
                  </a:lnTo>
                  <a:lnTo>
                    <a:pt x="19464" y="12488"/>
                  </a:lnTo>
                  <a:lnTo>
                    <a:pt x="19129" y="12380"/>
                  </a:lnTo>
                  <a:lnTo>
                    <a:pt x="18862" y="12316"/>
                  </a:lnTo>
                  <a:lnTo>
                    <a:pt x="18701" y="12436"/>
                  </a:lnTo>
                  <a:lnTo>
                    <a:pt x="18701" y="12261"/>
                  </a:lnTo>
                  <a:lnTo>
                    <a:pt x="18330" y="12225"/>
                  </a:lnTo>
                  <a:lnTo>
                    <a:pt x="18256" y="12170"/>
                  </a:lnTo>
                  <a:lnTo>
                    <a:pt x="18417" y="12038"/>
                  </a:lnTo>
                  <a:lnTo>
                    <a:pt x="18417" y="11906"/>
                  </a:lnTo>
                  <a:lnTo>
                    <a:pt x="18308" y="11878"/>
                  </a:lnTo>
                  <a:lnTo>
                    <a:pt x="18185" y="11576"/>
                  </a:lnTo>
                  <a:lnTo>
                    <a:pt x="18150" y="11480"/>
                  </a:lnTo>
                  <a:lnTo>
                    <a:pt x="18079" y="11480"/>
                  </a:lnTo>
                  <a:lnTo>
                    <a:pt x="18040" y="11413"/>
                  </a:lnTo>
                  <a:lnTo>
                    <a:pt x="17828" y="11269"/>
                  </a:lnTo>
                  <a:lnTo>
                    <a:pt x="17667" y="11231"/>
                  </a:lnTo>
                  <a:lnTo>
                    <a:pt x="17596" y="11202"/>
                  </a:lnTo>
                  <a:lnTo>
                    <a:pt x="17383" y="11150"/>
                  </a:lnTo>
                  <a:lnTo>
                    <a:pt x="17206" y="11166"/>
                  </a:lnTo>
                  <a:lnTo>
                    <a:pt x="17190" y="11202"/>
                  </a:lnTo>
                  <a:lnTo>
                    <a:pt x="16939" y="11166"/>
                  </a:lnTo>
                  <a:lnTo>
                    <a:pt x="16848" y="11111"/>
                  </a:lnTo>
                  <a:lnTo>
                    <a:pt x="16745" y="11018"/>
                  </a:lnTo>
                  <a:lnTo>
                    <a:pt x="16671" y="11018"/>
                  </a:lnTo>
                  <a:lnTo>
                    <a:pt x="16671" y="10927"/>
                  </a:lnTo>
                  <a:lnTo>
                    <a:pt x="16549" y="10807"/>
                  </a:lnTo>
                  <a:lnTo>
                    <a:pt x="16404" y="10740"/>
                  </a:lnTo>
                  <a:lnTo>
                    <a:pt x="16333" y="10702"/>
                  </a:lnTo>
                  <a:lnTo>
                    <a:pt x="16227" y="10716"/>
                  </a:lnTo>
                  <a:lnTo>
                    <a:pt x="16194" y="10570"/>
                  </a:lnTo>
                  <a:lnTo>
                    <a:pt x="16049" y="10474"/>
                  </a:lnTo>
                  <a:lnTo>
                    <a:pt x="15888" y="10462"/>
                  </a:lnTo>
                  <a:lnTo>
                    <a:pt x="15814" y="10383"/>
                  </a:lnTo>
                  <a:lnTo>
                    <a:pt x="15995" y="10331"/>
                  </a:lnTo>
                  <a:lnTo>
                    <a:pt x="15750" y="10331"/>
                  </a:lnTo>
                  <a:lnTo>
                    <a:pt x="15499" y="10343"/>
                  </a:lnTo>
                  <a:lnTo>
                    <a:pt x="15482" y="10398"/>
                  </a:lnTo>
                  <a:lnTo>
                    <a:pt x="15354" y="10450"/>
                  </a:lnTo>
                  <a:lnTo>
                    <a:pt x="15215" y="10422"/>
                  </a:lnTo>
                  <a:lnTo>
                    <a:pt x="15086" y="10343"/>
                  </a:lnTo>
                  <a:lnTo>
                    <a:pt x="14877" y="10371"/>
                  </a:lnTo>
                  <a:lnTo>
                    <a:pt x="14680" y="10355"/>
                  </a:lnTo>
                  <a:lnTo>
                    <a:pt x="14680" y="10307"/>
                  </a:lnTo>
                  <a:lnTo>
                    <a:pt x="14551" y="10211"/>
                  </a:lnTo>
                  <a:lnTo>
                    <a:pt x="14413" y="10199"/>
                  </a:lnTo>
                  <a:lnTo>
                    <a:pt x="14342" y="10079"/>
                  </a:lnTo>
                  <a:lnTo>
                    <a:pt x="14268" y="10132"/>
                  </a:lnTo>
                  <a:lnTo>
                    <a:pt x="14287" y="10223"/>
                  </a:lnTo>
                  <a:lnTo>
                    <a:pt x="14020" y="10290"/>
                  </a:lnTo>
                  <a:lnTo>
                    <a:pt x="14020" y="10422"/>
                  </a:lnTo>
                  <a:lnTo>
                    <a:pt x="14091" y="10489"/>
                  </a:lnTo>
                  <a:lnTo>
                    <a:pt x="14036" y="10608"/>
                  </a:lnTo>
                  <a:lnTo>
                    <a:pt x="13930" y="10620"/>
                  </a:lnTo>
                  <a:lnTo>
                    <a:pt x="13881" y="10489"/>
                  </a:lnTo>
                  <a:lnTo>
                    <a:pt x="13968" y="10383"/>
                  </a:lnTo>
                  <a:lnTo>
                    <a:pt x="13984" y="10290"/>
                  </a:lnTo>
                  <a:lnTo>
                    <a:pt x="13914" y="10211"/>
                  </a:lnTo>
                  <a:lnTo>
                    <a:pt x="14036" y="10187"/>
                  </a:lnTo>
                  <a:lnTo>
                    <a:pt x="14059" y="10144"/>
                  </a:lnTo>
                  <a:lnTo>
                    <a:pt x="14091" y="10091"/>
                  </a:lnTo>
                  <a:lnTo>
                    <a:pt x="14036" y="10041"/>
                  </a:lnTo>
                  <a:lnTo>
                    <a:pt x="13968" y="10024"/>
                  </a:lnTo>
                  <a:lnTo>
                    <a:pt x="13859" y="10120"/>
                  </a:lnTo>
                  <a:lnTo>
                    <a:pt x="13791" y="10156"/>
                  </a:lnTo>
                  <a:lnTo>
                    <a:pt x="13614" y="10252"/>
                  </a:lnTo>
                  <a:lnTo>
                    <a:pt x="13453" y="10223"/>
                  </a:lnTo>
                  <a:lnTo>
                    <a:pt x="13434" y="10264"/>
                  </a:lnTo>
                  <a:lnTo>
                    <a:pt x="13308" y="10264"/>
                  </a:lnTo>
                  <a:lnTo>
                    <a:pt x="13169" y="10355"/>
                  </a:lnTo>
                  <a:lnTo>
                    <a:pt x="13131" y="10505"/>
                  </a:lnTo>
                  <a:lnTo>
                    <a:pt x="13111" y="10553"/>
                  </a:lnTo>
                  <a:lnTo>
                    <a:pt x="13024" y="10582"/>
                  </a:lnTo>
                  <a:lnTo>
                    <a:pt x="12863" y="10702"/>
                  </a:lnTo>
                  <a:lnTo>
                    <a:pt x="12757" y="10685"/>
                  </a:lnTo>
                  <a:lnTo>
                    <a:pt x="12683" y="10649"/>
                  </a:lnTo>
                  <a:lnTo>
                    <a:pt x="12612" y="10594"/>
                  </a:lnTo>
                  <a:lnTo>
                    <a:pt x="12522" y="10553"/>
                  </a:lnTo>
                  <a:lnTo>
                    <a:pt x="12419" y="10553"/>
                  </a:lnTo>
                  <a:lnTo>
                    <a:pt x="12419" y="10541"/>
                  </a:lnTo>
                  <a:lnTo>
                    <a:pt x="12312" y="10529"/>
                  </a:lnTo>
                  <a:lnTo>
                    <a:pt x="12238" y="10582"/>
                  </a:lnTo>
                  <a:lnTo>
                    <a:pt x="12116" y="10620"/>
                  </a:lnTo>
                  <a:lnTo>
                    <a:pt x="12013" y="10661"/>
                  </a:lnTo>
                  <a:lnTo>
                    <a:pt x="11923" y="10673"/>
                  </a:lnTo>
                  <a:lnTo>
                    <a:pt x="11868" y="10637"/>
                  </a:lnTo>
                  <a:lnTo>
                    <a:pt x="11832" y="10649"/>
                  </a:lnTo>
                  <a:lnTo>
                    <a:pt x="11762" y="10637"/>
                  </a:lnTo>
                  <a:lnTo>
                    <a:pt x="11762" y="10594"/>
                  </a:lnTo>
                  <a:lnTo>
                    <a:pt x="11688" y="10541"/>
                  </a:lnTo>
                  <a:lnTo>
                    <a:pt x="11601" y="10462"/>
                  </a:lnTo>
                  <a:lnTo>
                    <a:pt x="11526" y="10398"/>
                  </a:lnTo>
                  <a:lnTo>
                    <a:pt x="11478" y="10290"/>
                  </a:lnTo>
                  <a:lnTo>
                    <a:pt x="11456" y="10264"/>
                  </a:lnTo>
                  <a:lnTo>
                    <a:pt x="11456" y="10223"/>
                  </a:lnTo>
                  <a:lnTo>
                    <a:pt x="11494" y="10173"/>
                  </a:lnTo>
                  <a:lnTo>
                    <a:pt x="11494" y="10132"/>
                  </a:lnTo>
                  <a:lnTo>
                    <a:pt x="11510" y="10053"/>
                  </a:lnTo>
                  <a:lnTo>
                    <a:pt x="11546" y="10041"/>
                  </a:lnTo>
                  <a:lnTo>
                    <a:pt x="11546" y="9959"/>
                  </a:lnTo>
                  <a:lnTo>
                    <a:pt x="11546" y="9909"/>
                  </a:lnTo>
                  <a:lnTo>
                    <a:pt x="11565" y="9825"/>
                  </a:lnTo>
                  <a:lnTo>
                    <a:pt x="11584" y="9761"/>
                  </a:lnTo>
                  <a:lnTo>
                    <a:pt x="11655" y="9710"/>
                  </a:lnTo>
                  <a:lnTo>
                    <a:pt x="11633" y="9643"/>
                  </a:lnTo>
                  <a:lnTo>
                    <a:pt x="11655" y="9603"/>
                  </a:lnTo>
                  <a:lnTo>
                    <a:pt x="11671" y="9591"/>
                  </a:lnTo>
                  <a:lnTo>
                    <a:pt x="11617" y="9538"/>
                  </a:lnTo>
                  <a:lnTo>
                    <a:pt x="11546" y="9512"/>
                  </a:lnTo>
                  <a:lnTo>
                    <a:pt x="11494" y="9471"/>
                  </a:lnTo>
                  <a:lnTo>
                    <a:pt x="11439" y="9430"/>
                  </a:lnTo>
                  <a:lnTo>
                    <a:pt x="11404" y="9430"/>
                  </a:lnTo>
                  <a:lnTo>
                    <a:pt x="11317" y="9404"/>
                  </a:lnTo>
                  <a:lnTo>
                    <a:pt x="11259" y="9416"/>
                  </a:lnTo>
                  <a:lnTo>
                    <a:pt x="11211" y="9430"/>
                  </a:lnTo>
                  <a:lnTo>
                    <a:pt x="11172" y="9416"/>
                  </a:lnTo>
                  <a:lnTo>
                    <a:pt x="11098" y="9404"/>
                  </a:lnTo>
                  <a:lnTo>
                    <a:pt x="11082" y="9430"/>
                  </a:lnTo>
                  <a:lnTo>
                    <a:pt x="11011" y="9447"/>
                  </a:lnTo>
                  <a:lnTo>
                    <a:pt x="10905" y="9447"/>
                  </a:lnTo>
                  <a:lnTo>
                    <a:pt x="10814" y="9430"/>
                  </a:lnTo>
                  <a:lnTo>
                    <a:pt x="10782" y="9447"/>
                  </a:lnTo>
                  <a:lnTo>
                    <a:pt x="10766" y="9430"/>
                  </a:lnTo>
                  <a:lnTo>
                    <a:pt x="10711" y="9430"/>
                  </a:lnTo>
                  <a:lnTo>
                    <a:pt x="10653" y="9459"/>
                  </a:lnTo>
                  <a:lnTo>
                    <a:pt x="10637" y="9459"/>
                  </a:lnTo>
                  <a:lnTo>
                    <a:pt x="10589" y="9430"/>
                  </a:lnTo>
                  <a:lnTo>
                    <a:pt x="10566" y="9459"/>
                  </a:lnTo>
                  <a:lnTo>
                    <a:pt x="10499" y="9430"/>
                  </a:lnTo>
                  <a:lnTo>
                    <a:pt x="10550" y="9363"/>
                  </a:lnTo>
                  <a:lnTo>
                    <a:pt x="10589" y="9363"/>
                  </a:lnTo>
                  <a:lnTo>
                    <a:pt x="10637" y="9313"/>
                  </a:lnTo>
                  <a:lnTo>
                    <a:pt x="10676" y="9220"/>
                  </a:lnTo>
                  <a:lnTo>
                    <a:pt x="10653" y="9205"/>
                  </a:lnTo>
                  <a:lnTo>
                    <a:pt x="10692" y="9140"/>
                  </a:lnTo>
                  <a:lnTo>
                    <a:pt x="10676" y="9114"/>
                  </a:lnTo>
                  <a:lnTo>
                    <a:pt x="10728" y="9049"/>
                  </a:lnTo>
                  <a:lnTo>
                    <a:pt x="10728" y="8994"/>
                  </a:lnTo>
                  <a:lnTo>
                    <a:pt x="10692" y="8994"/>
                  </a:lnTo>
                  <a:lnTo>
                    <a:pt x="10692" y="8966"/>
                  </a:lnTo>
                  <a:lnTo>
                    <a:pt x="10744" y="8966"/>
                  </a:lnTo>
                  <a:lnTo>
                    <a:pt x="10782" y="9009"/>
                  </a:lnTo>
                  <a:lnTo>
                    <a:pt x="10872" y="8875"/>
                  </a:lnTo>
                  <a:lnTo>
                    <a:pt x="10905" y="8798"/>
                  </a:lnTo>
                  <a:lnTo>
                    <a:pt x="10872" y="8767"/>
                  </a:lnTo>
                  <a:lnTo>
                    <a:pt x="10943" y="8664"/>
                  </a:lnTo>
                  <a:lnTo>
                    <a:pt x="11066" y="8556"/>
                  </a:lnTo>
                  <a:lnTo>
                    <a:pt x="11098" y="8480"/>
                  </a:lnTo>
                  <a:lnTo>
                    <a:pt x="11050" y="8436"/>
                  </a:lnTo>
                  <a:lnTo>
                    <a:pt x="10921" y="8453"/>
                  </a:lnTo>
                  <a:lnTo>
                    <a:pt x="10744" y="8436"/>
                  </a:lnTo>
                  <a:lnTo>
                    <a:pt x="10515" y="8480"/>
                  </a:lnTo>
                  <a:lnTo>
                    <a:pt x="10370" y="8532"/>
                  </a:lnTo>
                  <a:lnTo>
                    <a:pt x="10338" y="8585"/>
                  </a:lnTo>
                  <a:lnTo>
                    <a:pt x="10283" y="8731"/>
                  </a:lnTo>
                  <a:lnTo>
                    <a:pt x="10209" y="8834"/>
                  </a:lnTo>
                  <a:lnTo>
                    <a:pt x="10070" y="8901"/>
                  </a:lnTo>
                  <a:lnTo>
                    <a:pt x="9941" y="8930"/>
                  </a:lnTo>
                  <a:lnTo>
                    <a:pt x="9787" y="8966"/>
                  </a:lnTo>
                  <a:lnTo>
                    <a:pt x="9626" y="8982"/>
                  </a:lnTo>
                  <a:lnTo>
                    <a:pt x="9432" y="9033"/>
                  </a:lnTo>
                  <a:lnTo>
                    <a:pt x="9358" y="8954"/>
                  </a:lnTo>
                  <a:lnTo>
                    <a:pt x="9143" y="8918"/>
                  </a:lnTo>
                  <a:lnTo>
                    <a:pt x="9091" y="8822"/>
                  </a:lnTo>
                  <a:lnTo>
                    <a:pt x="9052" y="8731"/>
                  </a:lnTo>
                  <a:lnTo>
                    <a:pt x="8946" y="8599"/>
                  </a:lnTo>
                  <a:lnTo>
                    <a:pt x="8930" y="8453"/>
                  </a:lnTo>
                  <a:lnTo>
                    <a:pt x="8898" y="8372"/>
                  </a:lnTo>
                  <a:lnTo>
                    <a:pt x="8875" y="8281"/>
                  </a:lnTo>
                  <a:lnTo>
                    <a:pt x="8914" y="8190"/>
                  </a:lnTo>
                  <a:lnTo>
                    <a:pt x="8985" y="7962"/>
                  </a:lnTo>
                  <a:lnTo>
                    <a:pt x="9036" y="7831"/>
                  </a:lnTo>
                  <a:lnTo>
                    <a:pt x="9165" y="7673"/>
                  </a:lnTo>
                  <a:lnTo>
                    <a:pt x="9143" y="7620"/>
                  </a:lnTo>
                  <a:lnTo>
                    <a:pt x="9165" y="7529"/>
                  </a:lnTo>
                  <a:lnTo>
                    <a:pt x="9197" y="7407"/>
                  </a:lnTo>
                  <a:lnTo>
                    <a:pt x="9268" y="7330"/>
                  </a:lnTo>
                  <a:lnTo>
                    <a:pt x="9391" y="7246"/>
                  </a:lnTo>
                  <a:lnTo>
                    <a:pt x="9626" y="7167"/>
                  </a:lnTo>
                  <a:lnTo>
                    <a:pt x="9854" y="7036"/>
                  </a:lnTo>
                  <a:lnTo>
                    <a:pt x="10032" y="7000"/>
                  </a:lnTo>
                  <a:lnTo>
                    <a:pt x="10161" y="6983"/>
                  </a:lnTo>
                  <a:lnTo>
                    <a:pt x="10283" y="7036"/>
                  </a:lnTo>
                  <a:lnTo>
                    <a:pt x="10476" y="7012"/>
                  </a:lnTo>
                  <a:lnTo>
                    <a:pt x="10589" y="7103"/>
                  </a:lnTo>
                  <a:lnTo>
                    <a:pt x="10744" y="7103"/>
                  </a:lnTo>
                  <a:lnTo>
                    <a:pt x="10814" y="7076"/>
                  </a:lnTo>
                  <a:lnTo>
                    <a:pt x="10889" y="7103"/>
                  </a:lnTo>
                  <a:lnTo>
                    <a:pt x="10943" y="7076"/>
                  </a:lnTo>
                  <a:lnTo>
                    <a:pt x="10905" y="7036"/>
                  </a:lnTo>
                  <a:lnTo>
                    <a:pt x="10921" y="6969"/>
                  </a:lnTo>
                  <a:lnTo>
                    <a:pt x="10905" y="6916"/>
                  </a:lnTo>
                  <a:lnTo>
                    <a:pt x="10995" y="6892"/>
                  </a:lnTo>
                  <a:lnTo>
                    <a:pt x="11156" y="6880"/>
                  </a:lnTo>
                  <a:lnTo>
                    <a:pt x="11333" y="6904"/>
                  </a:lnTo>
                  <a:lnTo>
                    <a:pt x="11565" y="6880"/>
                  </a:lnTo>
                  <a:lnTo>
                    <a:pt x="11671" y="6933"/>
                  </a:lnTo>
                  <a:lnTo>
                    <a:pt x="11746" y="7012"/>
                  </a:lnTo>
                  <a:lnTo>
                    <a:pt x="11778" y="7012"/>
                  </a:lnTo>
                  <a:lnTo>
                    <a:pt x="12013" y="6933"/>
                  </a:lnTo>
                  <a:lnTo>
                    <a:pt x="12077" y="6957"/>
                  </a:lnTo>
                  <a:lnTo>
                    <a:pt x="12190" y="7115"/>
                  </a:lnTo>
                  <a:lnTo>
                    <a:pt x="12222" y="7210"/>
                  </a:lnTo>
                  <a:lnTo>
                    <a:pt x="12151" y="7330"/>
                  </a:lnTo>
                  <a:lnTo>
                    <a:pt x="12151" y="7395"/>
                  </a:lnTo>
                  <a:lnTo>
                    <a:pt x="12222" y="7529"/>
                  </a:lnTo>
                  <a:lnTo>
                    <a:pt x="12296" y="7673"/>
                  </a:lnTo>
                  <a:lnTo>
                    <a:pt x="12345" y="7708"/>
                  </a:lnTo>
                  <a:lnTo>
                    <a:pt x="12367" y="7792"/>
                  </a:lnTo>
                  <a:lnTo>
                    <a:pt x="12474" y="7816"/>
                  </a:lnTo>
                  <a:lnTo>
                    <a:pt x="12522" y="7792"/>
                  </a:lnTo>
                  <a:lnTo>
                    <a:pt x="12596" y="7685"/>
                  </a:lnTo>
                  <a:lnTo>
                    <a:pt x="12635" y="7620"/>
                  </a:lnTo>
                  <a:lnTo>
                    <a:pt x="12667" y="7498"/>
                  </a:lnTo>
                  <a:lnTo>
                    <a:pt x="12612" y="7301"/>
                  </a:lnTo>
                  <a:lnTo>
                    <a:pt x="12635" y="7222"/>
                  </a:lnTo>
                  <a:lnTo>
                    <a:pt x="12580" y="7091"/>
                  </a:lnTo>
                  <a:lnTo>
                    <a:pt x="12561" y="6945"/>
                  </a:lnTo>
                  <a:lnTo>
                    <a:pt x="12561" y="6825"/>
                  </a:lnTo>
                  <a:lnTo>
                    <a:pt x="12635" y="6693"/>
                  </a:lnTo>
                  <a:lnTo>
                    <a:pt x="12757" y="6602"/>
                  </a:lnTo>
                  <a:lnTo>
                    <a:pt x="12902" y="6506"/>
                  </a:lnTo>
                  <a:lnTo>
                    <a:pt x="13147" y="6403"/>
                  </a:lnTo>
                  <a:lnTo>
                    <a:pt x="13202" y="6336"/>
                  </a:lnTo>
                  <a:lnTo>
                    <a:pt x="13324" y="6272"/>
                  </a:lnTo>
                  <a:lnTo>
                    <a:pt x="13414" y="6272"/>
                  </a:lnTo>
                  <a:lnTo>
                    <a:pt x="13591" y="6164"/>
                  </a:lnTo>
                  <a:lnTo>
                    <a:pt x="13807" y="6109"/>
                  </a:lnTo>
                  <a:lnTo>
                    <a:pt x="13984" y="5977"/>
                  </a:lnTo>
                  <a:lnTo>
                    <a:pt x="14020" y="5807"/>
                  </a:lnTo>
                  <a:lnTo>
                    <a:pt x="14020" y="5742"/>
                  </a:lnTo>
                  <a:lnTo>
                    <a:pt x="13968" y="5726"/>
                  </a:lnTo>
                  <a:lnTo>
                    <a:pt x="14020" y="5568"/>
                  </a:lnTo>
                  <a:lnTo>
                    <a:pt x="13914" y="5515"/>
                  </a:lnTo>
                  <a:lnTo>
                    <a:pt x="14020" y="5527"/>
                  </a:lnTo>
                  <a:lnTo>
                    <a:pt x="14036" y="5424"/>
                  </a:lnTo>
                  <a:lnTo>
                    <a:pt x="14091" y="5345"/>
                  </a:lnTo>
                  <a:lnTo>
                    <a:pt x="14059" y="5489"/>
                  </a:lnTo>
                  <a:lnTo>
                    <a:pt x="14126" y="5556"/>
                  </a:lnTo>
                  <a:lnTo>
                    <a:pt x="14036" y="5675"/>
                  </a:lnTo>
                  <a:lnTo>
                    <a:pt x="14036" y="5687"/>
                  </a:lnTo>
                  <a:lnTo>
                    <a:pt x="14213" y="5544"/>
                  </a:lnTo>
                  <a:lnTo>
                    <a:pt x="14287" y="5477"/>
                  </a:lnTo>
                  <a:lnTo>
                    <a:pt x="14326" y="5412"/>
                  </a:lnTo>
                  <a:lnTo>
                    <a:pt x="14287" y="5383"/>
                  </a:lnTo>
                  <a:lnTo>
                    <a:pt x="14287" y="5292"/>
                  </a:lnTo>
                  <a:lnTo>
                    <a:pt x="14326" y="5328"/>
                  </a:lnTo>
                  <a:lnTo>
                    <a:pt x="14358" y="5345"/>
                  </a:lnTo>
                  <a:lnTo>
                    <a:pt x="14358" y="5383"/>
                  </a:lnTo>
                  <a:lnTo>
                    <a:pt x="14551" y="5249"/>
                  </a:lnTo>
                  <a:lnTo>
                    <a:pt x="14642" y="5129"/>
                  </a:lnTo>
                  <a:lnTo>
                    <a:pt x="14593" y="5117"/>
                  </a:lnTo>
                  <a:lnTo>
                    <a:pt x="14680" y="5065"/>
                  </a:lnTo>
                  <a:lnTo>
                    <a:pt x="14658" y="5093"/>
                  </a:lnTo>
                  <a:lnTo>
                    <a:pt x="14787" y="5093"/>
                  </a:lnTo>
                  <a:lnTo>
                    <a:pt x="15070" y="5038"/>
                  </a:lnTo>
                  <a:lnTo>
                    <a:pt x="15038" y="4998"/>
                  </a:lnTo>
                  <a:lnTo>
                    <a:pt x="14732" y="5038"/>
                  </a:lnTo>
                  <a:lnTo>
                    <a:pt x="14909" y="4986"/>
                  </a:lnTo>
                  <a:lnTo>
                    <a:pt x="15038" y="4974"/>
                  </a:lnTo>
                  <a:lnTo>
                    <a:pt x="15125" y="4974"/>
                  </a:lnTo>
                  <a:lnTo>
                    <a:pt x="15263" y="4947"/>
                  </a:lnTo>
                  <a:lnTo>
                    <a:pt x="15354" y="4947"/>
                  </a:lnTo>
                  <a:lnTo>
                    <a:pt x="15499" y="4919"/>
                  </a:lnTo>
                  <a:lnTo>
                    <a:pt x="15531" y="4866"/>
                  </a:lnTo>
                  <a:lnTo>
                    <a:pt x="15499" y="4828"/>
                  </a:lnTo>
                  <a:lnTo>
                    <a:pt x="15499" y="4895"/>
                  </a:lnTo>
                  <a:lnTo>
                    <a:pt x="15408" y="4883"/>
                  </a:lnTo>
                  <a:lnTo>
                    <a:pt x="15392" y="4799"/>
                  </a:lnTo>
                  <a:lnTo>
                    <a:pt x="15428" y="4708"/>
                  </a:lnTo>
                  <a:lnTo>
                    <a:pt x="15460" y="4667"/>
                  </a:lnTo>
                  <a:lnTo>
                    <a:pt x="15621" y="4564"/>
                  </a:lnTo>
                  <a:lnTo>
                    <a:pt x="15853" y="4509"/>
                  </a:lnTo>
                  <a:lnTo>
                    <a:pt x="16066" y="4445"/>
                  </a:lnTo>
                  <a:lnTo>
                    <a:pt x="16301" y="4365"/>
                  </a:lnTo>
                  <a:lnTo>
                    <a:pt x="16301" y="4310"/>
                  </a:lnTo>
                  <a:lnTo>
                    <a:pt x="16510" y="4286"/>
                  </a:lnTo>
                  <a:lnTo>
                    <a:pt x="16816" y="4286"/>
                  </a:lnTo>
                  <a:lnTo>
                    <a:pt x="16423" y="4433"/>
                  </a:lnTo>
                  <a:lnTo>
                    <a:pt x="16372" y="4576"/>
                  </a:lnTo>
                  <a:lnTo>
                    <a:pt x="16510" y="4588"/>
                  </a:lnTo>
                  <a:lnTo>
                    <a:pt x="16777" y="4456"/>
                  </a:lnTo>
                  <a:lnTo>
                    <a:pt x="16993" y="4389"/>
                  </a:lnTo>
                  <a:lnTo>
                    <a:pt x="17438" y="4286"/>
                  </a:lnTo>
                  <a:lnTo>
                    <a:pt x="17725" y="4179"/>
                  </a:lnTo>
                  <a:lnTo>
                    <a:pt x="17618" y="4114"/>
                  </a:lnTo>
                  <a:lnTo>
                    <a:pt x="17667" y="3994"/>
                  </a:lnTo>
                  <a:lnTo>
                    <a:pt x="17399" y="4179"/>
                  </a:lnTo>
                  <a:lnTo>
                    <a:pt x="17083" y="4205"/>
                  </a:lnTo>
                  <a:lnTo>
                    <a:pt x="16868" y="4126"/>
                  </a:lnTo>
                  <a:lnTo>
                    <a:pt x="16868" y="3994"/>
                  </a:lnTo>
                  <a:lnTo>
                    <a:pt x="16884" y="3808"/>
                  </a:lnTo>
                  <a:lnTo>
                    <a:pt x="17116" y="3690"/>
                  </a:lnTo>
                  <a:lnTo>
                    <a:pt x="16993" y="3609"/>
                  </a:lnTo>
                  <a:lnTo>
                    <a:pt x="16707" y="3626"/>
                  </a:lnTo>
                  <a:lnTo>
                    <a:pt x="16259" y="3769"/>
                  </a:lnTo>
                  <a:lnTo>
                    <a:pt x="15853" y="3994"/>
                  </a:lnTo>
                  <a:lnTo>
                    <a:pt x="15692" y="4023"/>
                  </a:lnTo>
                  <a:lnTo>
                    <a:pt x="15975" y="3860"/>
                  </a:lnTo>
                  <a:lnTo>
                    <a:pt x="16349" y="3638"/>
                  </a:lnTo>
                  <a:lnTo>
                    <a:pt x="16616" y="3558"/>
                  </a:lnTo>
                  <a:lnTo>
                    <a:pt x="16832" y="3439"/>
                  </a:lnTo>
                  <a:lnTo>
                    <a:pt x="17029" y="3427"/>
                  </a:lnTo>
                  <a:lnTo>
                    <a:pt x="17296" y="3427"/>
                  </a:lnTo>
                  <a:lnTo>
                    <a:pt x="17667" y="3465"/>
                  </a:lnTo>
                  <a:lnTo>
                    <a:pt x="17989" y="3439"/>
                  </a:lnTo>
                  <a:lnTo>
                    <a:pt x="18272" y="3295"/>
                  </a:lnTo>
                  <a:lnTo>
                    <a:pt x="18598" y="3240"/>
                  </a:lnTo>
                  <a:lnTo>
                    <a:pt x="18752" y="3175"/>
                  </a:lnTo>
                  <a:lnTo>
                    <a:pt x="18913" y="3120"/>
                  </a:lnTo>
                  <a:lnTo>
                    <a:pt x="18984" y="2922"/>
                  </a:lnTo>
                  <a:lnTo>
                    <a:pt x="18952" y="2869"/>
                  </a:lnTo>
                  <a:lnTo>
                    <a:pt x="18807" y="2845"/>
                  </a:lnTo>
                  <a:lnTo>
                    <a:pt x="18807" y="2699"/>
                  </a:lnTo>
                  <a:lnTo>
                    <a:pt x="18736" y="2646"/>
                  </a:lnTo>
                  <a:lnTo>
                    <a:pt x="18469" y="2603"/>
                  </a:lnTo>
                  <a:lnTo>
                    <a:pt x="18362" y="2512"/>
                  </a:lnTo>
                  <a:lnTo>
                    <a:pt x="18185" y="2419"/>
                  </a:lnTo>
                  <a:lnTo>
                    <a:pt x="18330" y="2316"/>
                  </a:lnTo>
                  <a:lnTo>
                    <a:pt x="18240" y="2117"/>
                  </a:lnTo>
                  <a:lnTo>
                    <a:pt x="18150" y="1918"/>
                  </a:lnTo>
                  <a:lnTo>
                    <a:pt x="18111" y="1772"/>
                  </a:lnTo>
                  <a:lnTo>
                    <a:pt x="17950" y="1839"/>
                  </a:lnTo>
                  <a:lnTo>
                    <a:pt x="17683" y="2021"/>
                  </a:lnTo>
                  <a:lnTo>
                    <a:pt x="17383" y="2117"/>
                  </a:lnTo>
                  <a:lnTo>
                    <a:pt x="17312" y="2009"/>
                  </a:lnTo>
                  <a:lnTo>
                    <a:pt x="17174" y="1997"/>
                  </a:lnTo>
                  <a:lnTo>
                    <a:pt x="17261" y="1786"/>
                  </a:lnTo>
                  <a:lnTo>
                    <a:pt x="17367" y="1652"/>
                  </a:lnTo>
                  <a:lnTo>
                    <a:pt x="17083" y="1640"/>
                  </a:lnTo>
                  <a:lnTo>
                    <a:pt x="17061" y="1576"/>
                  </a:lnTo>
                  <a:lnTo>
                    <a:pt x="16939" y="1480"/>
                  </a:lnTo>
                  <a:lnTo>
                    <a:pt x="16816" y="1425"/>
                  </a:lnTo>
                  <a:lnTo>
                    <a:pt x="16655" y="1480"/>
                  </a:lnTo>
                  <a:lnTo>
                    <a:pt x="16494" y="1456"/>
                  </a:lnTo>
                  <a:lnTo>
                    <a:pt x="16259" y="1413"/>
                  </a:lnTo>
                  <a:lnTo>
                    <a:pt x="16120" y="1456"/>
                  </a:lnTo>
                  <a:lnTo>
                    <a:pt x="15975" y="1707"/>
                  </a:lnTo>
                  <a:lnTo>
                    <a:pt x="15943" y="1851"/>
                  </a:lnTo>
                  <a:lnTo>
                    <a:pt x="15605" y="2009"/>
                  </a:lnTo>
                  <a:lnTo>
                    <a:pt x="15727" y="2141"/>
                  </a:lnTo>
                  <a:lnTo>
                    <a:pt x="15750" y="2273"/>
                  </a:lnTo>
                  <a:lnTo>
                    <a:pt x="15676" y="2380"/>
                  </a:lnTo>
                  <a:lnTo>
                    <a:pt x="15499" y="2500"/>
                  </a:lnTo>
                  <a:lnTo>
                    <a:pt x="15231" y="2617"/>
                  </a:lnTo>
                  <a:lnTo>
                    <a:pt x="14893" y="2699"/>
                  </a:lnTo>
                  <a:lnTo>
                    <a:pt x="14964" y="2778"/>
                  </a:lnTo>
                  <a:lnTo>
                    <a:pt x="14877" y="3041"/>
                  </a:lnTo>
                  <a:lnTo>
                    <a:pt x="14658" y="3211"/>
                  </a:lnTo>
                  <a:lnTo>
                    <a:pt x="14503" y="3266"/>
                  </a:lnTo>
                  <a:lnTo>
                    <a:pt x="14326" y="3108"/>
                  </a:lnTo>
                  <a:lnTo>
                    <a:pt x="14326" y="2922"/>
                  </a:lnTo>
                  <a:lnTo>
                    <a:pt x="14390" y="2766"/>
                  </a:lnTo>
                  <a:lnTo>
                    <a:pt x="14519" y="2617"/>
                  </a:lnTo>
                  <a:lnTo>
                    <a:pt x="14342" y="2591"/>
                  </a:lnTo>
                  <a:lnTo>
                    <a:pt x="14075" y="2591"/>
                  </a:lnTo>
                  <a:lnTo>
                    <a:pt x="13930" y="2512"/>
                  </a:lnTo>
                  <a:lnTo>
                    <a:pt x="13752" y="2471"/>
                  </a:lnTo>
                  <a:lnTo>
                    <a:pt x="13701" y="2392"/>
                  </a:lnTo>
                  <a:lnTo>
                    <a:pt x="13575" y="2328"/>
                  </a:lnTo>
                  <a:lnTo>
                    <a:pt x="13308" y="2261"/>
                  </a:lnTo>
                  <a:lnTo>
                    <a:pt x="13041" y="2301"/>
                  </a:lnTo>
                  <a:lnTo>
                    <a:pt x="13079" y="2170"/>
                  </a:lnTo>
                  <a:lnTo>
                    <a:pt x="13131" y="2021"/>
                  </a:lnTo>
                  <a:lnTo>
                    <a:pt x="12918" y="1997"/>
                  </a:lnTo>
                  <a:lnTo>
                    <a:pt x="13095" y="1798"/>
                  </a:lnTo>
                  <a:lnTo>
                    <a:pt x="13272" y="1679"/>
                  </a:lnTo>
                  <a:lnTo>
                    <a:pt x="13614" y="1492"/>
                  </a:lnTo>
                  <a:lnTo>
                    <a:pt x="13930" y="1377"/>
                  </a:lnTo>
                  <a:lnTo>
                    <a:pt x="14146" y="1348"/>
                  </a:lnTo>
                  <a:lnTo>
                    <a:pt x="14252" y="1257"/>
                  </a:lnTo>
                  <a:lnTo>
                    <a:pt x="14448" y="1190"/>
                  </a:lnTo>
                  <a:lnTo>
                    <a:pt x="14680" y="1178"/>
                  </a:lnTo>
                  <a:lnTo>
                    <a:pt x="14964" y="1070"/>
                  </a:lnTo>
                  <a:lnTo>
                    <a:pt x="15070" y="1003"/>
                  </a:lnTo>
                  <a:lnTo>
                    <a:pt x="15354" y="872"/>
                  </a:lnTo>
                  <a:lnTo>
                    <a:pt x="15460" y="793"/>
                  </a:lnTo>
                  <a:lnTo>
                    <a:pt x="15589" y="848"/>
                  </a:lnTo>
                  <a:lnTo>
                    <a:pt x="15814" y="819"/>
                  </a:lnTo>
                  <a:lnTo>
                    <a:pt x="16227" y="716"/>
                  </a:lnTo>
                  <a:lnTo>
                    <a:pt x="16317" y="632"/>
                  </a:lnTo>
                  <a:lnTo>
                    <a:pt x="16281" y="553"/>
                  </a:lnTo>
                  <a:lnTo>
                    <a:pt x="16478" y="474"/>
                  </a:lnTo>
                  <a:lnTo>
                    <a:pt x="16526" y="409"/>
                  </a:lnTo>
                  <a:lnTo>
                    <a:pt x="16404" y="330"/>
                  </a:lnTo>
                  <a:lnTo>
                    <a:pt x="16210" y="318"/>
                  </a:lnTo>
                  <a:lnTo>
                    <a:pt x="15995" y="302"/>
                  </a:lnTo>
                  <a:lnTo>
                    <a:pt x="15814" y="462"/>
                  </a:lnTo>
                  <a:lnTo>
                    <a:pt x="15589" y="594"/>
                  </a:lnTo>
                  <a:lnTo>
                    <a:pt x="15321" y="699"/>
                  </a:lnTo>
                  <a:lnTo>
                    <a:pt x="15263" y="594"/>
                  </a:lnTo>
                  <a:lnTo>
                    <a:pt x="15428" y="489"/>
                  </a:lnTo>
                  <a:lnTo>
                    <a:pt x="15354" y="398"/>
                  </a:lnTo>
                  <a:lnTo>
                    <a:pt x="15015" y="500"/>
                  </a:lnTo>
                  <a:lnTo>
                    <a:pt x="15176" y="354"/>
                  </a:lnTo>
                  <a:lnTo>
                    <a:pt x="14925" y="330"/>
                  </a:lnTo>
                  <a:lnTo>
                    <a:pt x="15141" y="251"/>
                  </a:lnTo>
                  <a:lnTo>
                    <a:pt x="15141" y="91"/>
                  </a:lnTo>
                  <a:lnTo>
                    <a:pt x="15070" y="24"/>
                  </a:lnTo>
                  <a:lnTo>
                    <a:pt x="14909"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52" name="Figura"/>
            <p:cNvSpPr/>
            <p:nvPr/>
          </p:nvSpPr>
          <p:spPr>
            <a:xfrm>
              <a:off x="1801006" y="354396"/>
              <a:ext cx="85391" cy="24000"/>
            </a:xfrm>
            <a:custGeom>
              <a:avLst/>
              <a:gdLst/>
              <a:ahLst/>
              <a:cxnLst>
                <a:cxn ang="0">
                  <a:pos x="wd2" y="hd2"/>
                </a:cxn>
                <a:cxn ang="5400000">
                  <a:pos x="wd2" y="hd2"/>
                </a:cxn>
                <a:cxn ang="10800000">
                  <a:pos x="wd2" y="hd2"/>
                </a:cxn>
                <a:cxn ang="16200000">
                  <a:pos x="wd2" y="hd2"/>
                </a:cxn>
              </a:cxnLst>
              <a:rect l="0" t="0" r="r" b="b"/>
              <a:pathLst>
                <a:path w="21600" h="21600" extrusionOk="0">
                  <a:moveTo>
                    <a:pt x="11576" y="0"/>
                  </a:moveTo>
                  <a:lnTo>
                    <a:pt x="9882" y="2512"/>
                  </a:lnTo>
                  <a:lnTo>
                    <a:pt x="0" y="21600"/>
                  </a:lnTo>
                  <a:lnTo>
                    <a:pt x="9176" y="21600"/>
                  </a:lnTo>
                  <a:lnTo>
                    <a:pt x="19482" y="14065"/>
                  </a:lnTo>
                  <a:lnTo>
                    <a:pt x="21600" y="8037"/>
                  </a:lnTo>
                  <a:lnTo>
                    <a:pt x="16941" y="0"/>
                  </a:lnTo>
                  <a:lnTo>
                    <a:pt x="11576"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53" name="Figura"/>
            <p:cNvSpPr/>
            <p:nvPr/>
          </p:nvSpPr>
          <p:spPr>
            <a:xfrm>
              <a:off x="11000258" y="357187"/>
              <a:ext cx="50231" cy="24558"/>
            </a:xfrm>
            <a:custGeom>
              <a:avLst/>
              <a:gdLst/>
              <a:ahLst/>
              <a:cxnLst>
                <a:cxn ang="0">
                  <a:pos x="wd2" y="hd2"/>
                </a:cxn>
                <a:cxn ang="5400000">
                  <a:pos x="wd2" y="hd2"/>
                </a:cxn>
                <a:cxn ang="10800000">
                  <a:pos x="wd2" y="hd2"/>
                </a:cxn>
                <a:cxn ang="16200000">
                  <a:pos x="wd2" y="hd2"/>
                </a:cxn>
              </a:cxnLst>
              <a:rect l="0" t="0" r="r" b="b"/>
              <a:pathLst>
                <a:path w="21600" h="21600" extrusionOk="0">
                  <a:moveTo>
                    <a:pt x="4080" y="0"/>
                  </a:moveTo>
                  <a:lnTo>
                    <a:pt x="0" y="11291"/>
                  </a:lnTo>
                  <a:lnTo>
                    <a:pt x="10800" y="21600"/>
                  </a:lnTo>
                  <a:lnTo>
                    <a:pt x="21600" y="18655"/>
                  </a:lnTo>
                  <a:lnTo>
                    <a:pt x="408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54" name="Figura"/>
            <p:cNvSpPr/>
            <p:nvPr/>
          </p:nvSpPr>
          <p:spPr>
            <a:xfrm>
              <a:off x="3816325" y="403510"/>
              <a:ext cx="102134" cy="46324"/>
            </a:xfrm>
            <a:custGeom>
              <a:avLst/>
              <a:gdLst/>
              <a:ahLst/>
              <a:cxnLst>
                <a:cxn ang="0">
                  <a:pos x="wd2" y="hd2"/>
                </a:cxn>
                <a:cxn ang="5400000">
                  <a:pos x="wd2" y="hd2"/>
                </a:cxn>
                <a:cxn ang="10800000">
                  <a:pos x="wd2" y="hd2"/>
                </a:cxn>
                <a:cxn ang="16200000">
                  <a:pos x="wd2" y="hd2"/>
                </a:cxn>
              </a:cxnLst>
              <a:rect l="0" t="0" r="r" b="b"/>
              <a:pathLst>
                <a:path w="21600" h="21600" extrusionOk="0">
                  <a:moveTo>
                    <a:pt x="13810" y="0"/>
                  </a:moveTo>
                  <a:lnTo>
                    <a:pt x="7318" y="7287"/>
                  </a:lnTo>
                  <a:lnTo>
                    <a:pt x="0" y="11190"/>
                  </a:lnTo>
                  <a:lnTo>
                    <a:pt x="4721" y="18477"/>
                  </a:lnTo>
                  <a:lnTo>
                    <a:pt x="9797" y="17176"/>
                  </a:lnTo>
                  <a:lnTo>
                    <a:pt x="15698" y="21600"/>
                  </a:lnTo>
                  <a:lnTo>
                    <a:pt x="21600" y="15875"/>
                  </a:lnTo>
                  <a:lnTo>
                    <a:pt x="20420" y="9889"/>
                  </a:lnTo>
                  <a:lnTo>
                    <a:pt x="19593" y="7287"/>
                  </a:lnTo>
                  <a:lnTo>
                    <a:pt x="17705" y="4164"/>
                  </a:lnTo>
                  <a:lnTo>
                    <a:pt x="1381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55" name="Figura"/>
            <p:cNvSpPr/>
            <p:nvPr/>
          </p:nvSpPr>
          <p:spPr>
            <a:xfrm>
              <a:off x="1485676" y="443135"/>
              <a:ext cx="326493" cy="166875"/>
            </a:xfrm>
            <a:custGeom>
              <a:avLst/>
              <a:gdLst/>
              <a:ahLst/>
              <a:cxnLst>
                <a:cxn ang="0">
                  <a:pos x="wd2" y="hd2"/>
                </a:cxn>
                <a:cxn ang="5400000">
                  <a:pos x="wd2" y="hd2"/>
                </a:cxn>
                <a:cxn ang="10800000">
                  <a:pos x="wd2" y="hd2"/>
                </a:cxn>
                <a:cxn ang="16200000">
                  <a:pos x="wd2" y="hd2"/>
                </a:cxn>
              </a:cxnLst>
              <a:rect l="0" t="0" r="r" b="b"/>
              <a:pathLst>
                <a:path w="21600" h="21600" extrusionOk="0">
                  <a:moveTo>
                    <a:pt x="14105" y="0"/>
                  </a:moveTo>
                  <a:lnTo>
                    <a:pt x="0" y="17988"/>
                  </a:lnTo>
                  <a:lnTo>
                    <a:pt x="2474" y="16471"/>
                  </a:lnTo>
                  <a:lnTo>
                    <a:pt x="3249" y="13942"/>
                  </a:lnTo>
                  <a:lnTo>
                    <a:pt x="6314" y="12859"/>
                  </a:lnTo>
                  <a:lnTo>
                    <a:pt x="4542" y="14882"/>
                  </a:lnTo>
                  <a:lnTo>
                    <a:pt x="4283" y="16471"/>
                  </a:lnTo>
                  <a:lnTo>
                    <a:pt x="6942" y="15604"/>
                  </a:lnTo>
                  <a:lnTo>
                    <a:pt x="8160" y="16471"/>
                  </a:lnTo>
                  <a:lnTo>
                    <a:pt x="7126" y="18494"/>
                  </a:lnTo>
                  <a:lnTo>
                    <a:pt x="8603" y="19938"/>
                  </a:lnTo>
                  <a:lnTo>
                    <a:pt x="8788" y="21600"/>
                  </a:lnTo>
                  <a:lnTo>
                    <a:pt x="10375" y="21600"/>
                  </a:lnTo>
                  <a:lnTo>
                    <a:pt x="11852" y="20805"/>
                  </a:lnTo>
                  <a:lnTo>
                    <a:pt x="15102" y="15965"/>
                  </a:lnTo>
                  <a:lnTo>
                    <a:pt x="18351" y="15604"/>
                  </a:lnTo>
                  <a:lnTo>
                    <a:pt x="21600" y="13581"/>
                  </a:lnTo>
                  <a:lnTo>
                    <a:pt x="21231" y="9247"/>
                  </a:lnTo>
                  <a:lnTo>
                    <a:pt x="16948" y="8524"/>
                  </a:lnTo>
                  <a:lnTo>
                    <a:pt x="14917" y="11992"/>
                  </a:lnTo>
                  <a:lnTo>
                    <a:pt x="14474" y="10836"/>
                  </a:lnTo>
                  <a:lnTo>
                    <a:pt x="16763" y="8019"/>
                  </a:lnTo>
                  <a:lnTo>
                    <a:pt x="15508" y="3612"/>
                  </a:lnTo>
                  <a:lnTo>
                    <a:pt x="14105"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56" name="Figura"/>
            <p:cNvSpPr/>
            <p:nvPr/>
          </p:nvSpPr>
          <p:spPr>
            <a:xfrm>
              <a:off x="4359919" y="468250"/>
              <a:ext cx="70323" cy="40743"/>
            </a:xfrm>
            <a:custGeom>
              <a:avLst/>
              <a:gdLst/>
              <a:ahLst/>
              <a:cxnLst>
                <a:cxn ang="0">
                  <a:pos x="wd2" y="hd2"/>
                </a:cxn>
                <a:cxn ang="5400000">
                  <a:pos x="wd2" y="hd2"/>
                </a:cxn>
                <a:cxn ang="10800000">
                  <a:pos x="wd2" y="hd2"/>
                </a:cxn>
                <a:cxn ang="16200000">
                  <a:pos x="wd2" y="hd2"/>
                </a:cxn>
              </a:cxnLst>
              <a:rect l="0" t="0" r="r" b="b"/>
              <a:pathLst>
                <a:path w="21600" h="21600" extrusionOk="0">
                  <a:moveTo>
                    <a:pt x="16800" y="0"/>
                  </a:moveTo>
                  <a:lnTo>
                    <a:pt x="9429" y="1479"/>
                  </a:lnTo>
                  <a:lnTo>
                    <a:pt x="1714" y="11244"/>
                  </a:lnTo>
                  <a:lnTo>
                    <a:pt x="0" y="21600"/>
                  </a:lnTo>
                  <a:lnTo>
                    <a:pt x="9429" y="19529"/>
                  </a:lnTo>
                  <a:lnTo>
                    <a:pt x="16800" y="14795"/>
                  </a:lnTo>
                  <a:lnTo>
                    <a:pt x="18857" y="13315"/>
                  </a:lnTo>
                  <a:lnTo>
                    <a:pt x="21600" y="5030"/>
                  </a:lnTo>
                  <a:lnTo>
                    <a:pt x="1680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57" name="Figura"/>
            <p:cNvSpPr/>
            <p:nvPr/>
          </p:nvSpPr>
          <p:spPr>
            <a:xfrm>
              <a:off x="5762438" y="529642"/>
              <a:ext cx="289100" cy="108273"/>
            </a:xfrm>
            <a:custGeom>
              <a:avLst/>
              <a:gdLst/>
              <a:ahLst/>
              <a:cxnLst>
                <a:cxn ang="0">
                  <a:pos x="wd2" y="hd2"/>
                </a:cxn>
                <a:cxn ang="5400000">
                  <a:pos x="wd2" y="hd2"/>
                </a:cxn>
                <a:cxn ang="10800000">
                  <a:pos x="wd2" y="hd2"/>
                </a:cxn>
                <a:cxn ang="16200000">
                  <a:pos x="wd2" y="hd2"/>
                </a:cxn>
              </a:cxnLst>
              <a:rect l="0" t="0" r="r" b="b"/>
              <a:pathLst>
                <a:path w="21600" h="21600" extrusionOk="0">
                  <a:moveTo>
                    <a:pt x="16805" y="0"/>
                  </a:moveTo>
                  <a:lnTo>
                    <a:pt x="13344" y="3674"/>
                  </a:lnTo>
                  <a:lnTo>
                    <a:pt x="11008" y="1225"/>
                  </a:lnTo>
                  <a:lnTo>
                    <a:pt x="7589" y="5678"/>
                  </a:lnTo>
                  <a:lnTo>
                    <a:pt x="4837" y="668"/>
                  </a:lnTo>
                  <a:lnTo>
                    <a:pt x="1585" y="2004"/>
                  </a:lnTo>
                  <a:lnTo>
                    <a:pt x="0" y="6235"/>
                  </a:lnTo>
                  <a:lnTo>
                    <a:pt x="4128" y="8128"/>
                  </a:lnTo>
                  <a:lnTo>
                    <a:pt x="4128" y="9909"/>
                  </a:lnTo>
                  <a:lnTo>
                    <a:pt x="459" y="11802"/>
                  </a:lnTo>
                  <a:lnTo>
                    <a:pt x="4629" y="14808"/>
                  </a:lnTo>
                  <a:lnTo>
                    <a:pt x="2335" y="17926"/>
                  </a:lnTo>
                  <a:lnTo>
                    <a:pt x="8090" y="20375"/>
                  </a:lnTo>
                  <a:lnTo>
                    <a:pt x="10592" y="21600"/>
                  </a:lnTo>
                  <a:lnTo>
                    <a:pt x="12385" y="20375"/>
                  </a:lnTo>
                  <a:lnTo>
                    <a:pt x="18639" y="15476"/>
                  </a:lnTo>
                  <a:lnTo>
                    <a:pt x="21600" y="9909"/>
                  </a:lnTo>
                  <a:lnTo>
                    <a:pt x="19598" y="5010"/>
                  </a:lnTo>
                  <a:lnTo>
                    <a:pt x="20224" y="0"/>
                  </a:lnTo>
                  <a:lnTo>
                    <a:pt x="16805"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58" name="Figura"/>
            <p:cNvSpPr/>
            <p:nvPr/>
          </p:nvSpPr>
          <p:spPr>
            <a:xfrm>
              <a:off x="3995477" y="558105"/>
              <a:ext cx="203151" cy="94879"/>
            </a:xfrm>
            <a:custGeom>
              <a:avLst/>
              <a:gdLst/>
              <a:ahLst/>
              <a:cxnLst>
                <a:cxn ang="0">
                  <a:pos x="wd2" y="hd2"/>
                </a:cxn>
                <a:cxn ang="5400000">
                  <a:pos x="wd2" y="hd2"/>
                </a:cxn>
                <a:cxn ang="10800000">
                  <a:pos x="wd2" y="hd2"/>
                </a:cxn>
                <a:cxn ang="16200000">
                  <a:pos x="wd2" y="hd2"/>
                </a:cxn>
              </a:cxnLst>
              <a:rect l="0" t="0" r="r" b="b"/>
              <a:pathLst>
                <a:path w="21600" h="21600" extrusionOk="0">
                  <a:moveTo>
                    <a:pt x="9851" y="0"/>
                  </a:moveTo>
                  <a:lnTo>
                    <a:pt x="6231" y="6988"/>
                  </a:lnTo>
                  <a:lnTo>
                    <a:pt x="3916" y="13976"/>
                  </a:lnTo>
                  <a:lnTo>
                    <a:pt x="0" y="17534"/>
                  </a:lnTo>
                  <a:lnTo>
                    <a:pt x="4332" y="16772"/>
                  </a:lnTo>
                  <a:lnTo>
                    <a:pt x="3620" y="21600"/>
                  </a:lnTo>
                  <a:lnTo>
                    <a:pt x="9257" y="17534"/>
                  </a:lnTo>
                  <a:lnTo>
                    <a:pt x="13411" y="13341"/>
                  </a:lnTo>
                  <a:lnTo>
                    <a:pt x="14123" y="16772"/>
                  </a:lnTo>
                  <a:lnTo>
                    <a:pt x="18040" y="18805"/>
                  </a:lnTo>
                  <a:lnTo>
                    <a:pt x="21600" y="16009"/>
                  </a:lnTo>
                  <a:lnTo>
                    <a:pt x="20295" y="13341"/>
                  </a:lnTo>
                  <a:lnTo>
                    <a:pt x="18040" y="13976"/>
                  </a:lnTo>
                  <a:lnTo>
                    <a:pt x="18633" y="10419"/>
                  </a:lnTo>
                  <a:lnTo>
                    <a:pt x="16378" y="7624"/>
                  </a:lnTo>
                  <a:lnTo>
                    <a:pt x="13767" y="4828"/>
                  </a:lnTo>
                  <a:lnTo>
                    <a:pt x="12818" y="2795"/>
                  </a:lnTo>
                  <a:lnTo>
                    <a:pt x="11156" y="4066"/>
                  </a:lnTo>
                  <a:lnTo>
                    <a:pt x="11512" y="635"/>
                  </a:lnTo>
                  <a:lnTo>
                    <a:pt x="9851"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59" name="Figura"/>
            <p:cNvSpPr/>
            <p:nvPr/>
          </p:nvSpPr>
          <p:spPr>
            <a:xfrm>
              <a:off x="1634132" y="628426"/>
              <a:ext cx="79810" cy="27907"/>
            </a:xfrm>
            <a:custGeom>
              <a:avLst/>
              <a:gdLst/>
              <a:ahLst/>
              <a:cxnLst>
                <a:cxn ang="0">
                  <a:pos x="wd2" y="hd2"/>
                </a:cxn>
                <a:cxn ang="5400000">
                  <a:pos x="wd2" y="hd2"/>
                </a:cxn>
                <a:cxn ang="10800000">
                  <a:pos x="wd2" y="hd2"/>
                </a:cxn>
                <a:cxn ang="16200000">
                  <a:pos x="wd2" y="hd2"/>
                </a:cxn>
              </a:cxnLst>
              <a:rect l="0" t="0" r="r" b="b"/>
              <a:pathLst>
                <a:path w="21600" h="21600" extrusionOk="0">
                  <a:moveTo>
                    <a:pt x="4985" y="0"/>
                  </a:moveTo>
                  <a:lnTo>
                    <a:pt x="0" y="9504"/>
                  </a:lnTo>
                  <a:lnTo>
                    <a:pt x="755" y="11664"/>
                  </a:lnTo>
                  <a:lnTo>
                    <a:pt x="7552" y="9504"/>
                  </a:lnTo>
                  <a:lnTo>
                    <a:pt x="8308" y="16848"/>
                  </a:lnTo>
                  <a:lnTo>
                    <a:pt x="11782" y="21600"/>
                  </a:lnTo>
                  <a:lnTo>
                    <a:pt x="20090" y="16848"/>
                  </a:lnTo>
                  <a:lnTo>
                    <a:pt x="21600" y="11664"/>
                  </a:lnTo>
                  <a:lnTo>
                    <a:pt x="15860" y="9504"/>
                  </a:lnTo>
                  <a:lnTo>
                    <a:pt x="13292" y="2592"/>
                  </a:lnTo>
                  <a:lnTo>
                    <a:pt x="7552" y="5184"/>
                  </a:lnTo>
                  <a:lnTo>
                    <a:pt x="4985"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60" name="Figura"/>
            <p:cNvSpPr/>
            <p:nvPr/>
          </p:nvSpPr>
          <p:spPr>
            <a:xfrm>
              <a:off x="4060217" y="659122"/>
              <a:ext cx="68090" cy="27906"/>
            </a:xfrm>
            <a:custGeom>
              <a:avLst/>
              <a:gdLst/>
              <a:ahLst/>
              <a:cxnLst>
                <a:cxn ang="0">
                  <a:pos x="wd2" y="hd2"/>
                </a:cxn>
                <a:cxn ang="5400000">
                  <a:pos x="wd2" y="hd2"/>
                </a:cxn>
                <a:cxn ang="10800000">
                  <a:pos x="wd2" y="hd2"/>
                </a:cxn>
                <a:cxn ang="16200000">
                  <a:pos x="wd2" y="hd2"/>
                </a:cxn>
              </a:cxnLst>
              <a:rect l="0" t="0" r="r" b="b"/>
              <a:pathLst>
                <a:path w="21600" h="21600" extrusionOk="0">
                  <a:moveTo>
                    <a:pt x="9738" y="0"/>
                  </a:moveTo>
                  <a:lnTo>
                    <a:pt x="0" y="11664"/>
                  </a:lnTo>
                  <a:lnTo>
                    <a:pt x="0" y="21600"/>
                  </a:lnTo>
                  <a:lnTo>
                    <a:pt x="5843" y="21600"/>
                  </a:lnTo>
                  <a:lnTo>
                    <a:pt x="20538" y="5184"/>
                  </a:lnTo>
                  <a:lnTo>
                    <a:pt x="21600" y="0"/>
                  </a:lnTo>
                  <a:lnTo>
                    <a:pt x="9738"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61" name="Figura"/>
            <p:cNvSpPr/>
            <p:nvPr/>
          </p:nvSpPr>
          <p:spPr>
            <a:xfrm>
              <a:off x="4152862" y="678098"/>
              <a:ext cx="33488" cy="27348"/>
            </a:xfrm>
            <a:custGeom>
              <a:avLst/>
              <a:gdLst/>
              <a:ahLst/>
              <a:cxnLst>
                <a:cxn ang="0">
                  <a:pos x="wd2" y="hd2"/>
                </a:cxn>
                <a:cxn ang="5400000">
                  <a:pos x="wd2" y="hd2"/>
                </a:cxn>
                <a:cxn ang="10800000">
                  <a:pos x="wd2" y="hd2"/>
                </a:cxn>
                <a:cxn ang="16200000">
                  <a:pos x="wd2" y="hd2"/>
                </a:cxn>
              </a:cxnLst>
              <a:rect l="0" t="0" r="r" b="b"/>
              <a:pathLst>
                <a:path w="21600" h="21600" extrusionOk="0">
                  <a:moveTo>
                    <a:pt x="11520" y="0"/>
                  </a:moveTo>
                  <a:lnTo>
                    <a:pt x="1800" y="9257"/>
                  </a:lnTo>
                  <a:lnTo>
                    <a:pt x="0" y="12343"/>
                  </a:lnTo>
                  <a:lnTo>
                    <a:pt x="0" y="19396"/>
                  </a:lnTo>
                  <a:lnTo>
                    <a:pt x="6120" y="21600"/>
                  </a:lnTo>
                  <a:lnTo>
                    <a:pt x="21600" y="7053"/>
                  </a:lnTo>
                  <a:lnTo>
                    <a:pt x="19800" y="0"/>
                  </a:lnTo>
                  <a:lnTo>
                    <a:pt x="1152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62" name="Figura"/>
            <p:cNvSpPr/>
            <p:nvPr/>
          </p:nvSpPr>
          <p:spPr>
            <a:xfrm>
              <a:off x="1606227" y="751768"/>
              <a:ext cx="55812" cy="24557"/>
            </a:xfrm>
            <a:custGeom>
              <a:avLst/>
              <a:gdLst/>
              <a:ahLst/>
              <a:cxnLst>
                <a:cxn ang="0">
                  <a:pos x="wd2" y="hd2"/>
                </a:cxn>
                <a:cxn ang="5400000">
                  <a:pos x="wd2" y="hd2"/>
                </a:cxn>
                <a:cxn ang="10800000">
                  <a:pos x="wd2" y="hd2"/>
                </a:cxn>
                <a:cxn ang="16200000">
                  <a:pos x="wd2" y="hd2"/>
                </a:cxn>
              </a:cxnLst>
              <a:rect l="0" t="0" r="r" b="b"/>
              <a:pathLst>
                <a:path w="21600" h="21600" extrusionOk="0">
                  <a:moveTo>
                    <a:pt x="12960" y="0"/>
                  </a:moveTo>
                  <a:lnTo>
                    <a:pt x="0" y="5891"/>
                  </a:lnTo>
                  <a:lnTo>
                    <a:pt x="1080" y="16691"/>
                  </a:lnTo>
                  <a:lnTo>
                    <a:pt x="5832" y="21600"/>
                  </a:lnTo>
                  <a:lnTo>
                    <a:pt x="15552" y="16691"/>
                  </a:lnTo>
                  <a:lnTo>
                    <a:pt x="21600" y="2945"/>
                  </a:lnTo>
                  <a:lnTo>
                    <a:pt x="1296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63" name="Figura"/>
            <p:cNvSpPr/>
            <p:nvPr/>
          </p:nvSpPr>
          <p:spPr>
            <a:xfrm>
              <a:off x="6243525" y="819856"/>
              <a:ext cx="233848" cy="332632"/>
            </a:xfrm>
            <a:custGeom>
              <a:avLst/>
              <a:gdLst/>
              <a:ahLst/>
              <a:cxnLst>
                <a:cxn ang="0">
                  <a:pos x="wd2" y="hd2"/>
                </a:cxn>
                <a:cxn ang="5400000">
                  <a:pos x="wd2" y="hd2"/>
                </a:cxn>
                <a:cxn ang="10800000">
                  <a:pos x="wd2" y="hd2"/>
                </a:cxn>
                <a:cxn ang="16200000">
                  <a:pos x="wd2" y="hd2"/>
                </a:cxn>
              </a:cxnLst>
              <a:rect l="0" t="0" r="r" b="b"/>
              <a:pathLst>
                <a:path w="21600" h="21600" extrusionOk="0">
                  <a:moveTo>
                    <a:pt x="3351" y="0"/>
                  </a:moveTo>
                  <a:lnTo>
                    <a:pt x="1134" y="1993"/>
                  </a:lnTo>
                  <a:lnTo>
                    <a:pt x="0" y="4385"/>
                  </a:lnTo>
                  <a:lnTo>
                    <a:pt x="1134" y="5835"/>
                  </a:lnTo>
                  <a:lnTo>
                    <a:pt x="1392" y="8191"/>
                  </a:lnTo>
                  <a:lnTo>
                    <a:pt x="2835" y="6995"/>
                  </a:lnTo>
                  <a:lnTo>
                    <a:pt x="3660" y="7574"/>
                  </a:lnTo>
                  <a:lnTo>
                    <a:pt x="2578" y="8843"/>
                  </a:lnTo>
                  <a:lnTo>
                    <a:pt x="3351" y="9387"/>
                  </a:lnTo>
                  <a:lnTo>
                    <a:pt x="6495" y="9821"/>
                  </a:lnTo>
                  <a:lnTo>
                    <a:pt x="8506" y="11380"/>
                  </a:lnTo>
                  <a:lnTo>
                    <a:pt x="7887" y="13011"/>
                  </a:lnTo>
                  <a:lnTo>
                    <a:pt x="3969" y="12576"/>
                  </a:lnTo>
                  <a:lnTo>
                    <a:pt x="3351" y="14388"/>
                  </a:lnTo>
                  <a:lnTo>
                    <a:pt x="4794" y="15838"/>
                  </a:lnTo>
                  <a:lnTo>
                    <a:pt x="1701" y="16599"/>
                  </a:lnTo>
                  <a:lnTo>
                    <a:pt x="2578" y="17577"/>
                  </a:lnTo>
                  <a:lnTo>
                    <a:pt x="7114" y="18012"/>
                  </a:lnTo>
                  <a:lnTo>
                    <a:pt x="4537" y="18411"/>
                  </a:lnTo>
                  <a:lnTo>
                    <a:pt x="0" y="21201"/>
                  </a:lnTo>
                  <a:lnTo>
                    <a:pt x="1701" y="21600"/>
                  </a:lnTo>
                  <a:lnTo>
                    <a:pt x="3660" y="20839"/>
                  </a:lnTo>
                  <a:lnTo>
                    <a:pt x="6238" y="21020"/>
                  </a:lnTo>
                  <a:lnTo>
                    <a:pt x="8248" y="19824"/>
                  </a:lnTo>
                  <a:lnTo>
                    <a:pt x="9692" y="20404"/>
                  </a:lnTo>
                  <a:lnTo>
                    <a:pt x="14486" y="19570"/>
                  </a:lnTo>
                  <a:lnTo>
                    <a:pt x="18507" y="19570"/>
                  </a:lnTo>
                  <a:lnTo>
                    <a:pt x="21084" y="18193"/>
                  </a:lnTo>
                  <a:lnTo>
                    <a:pt x="19899" y="17034"/>
                  </a:lnTo>
                  <a:lnTo>
                    <a:pt x="21342" y="16200"/>
                  </a:lnTo>
                  <a:lnTo>
                    <a:pt x="21600" y="14569"/>
                  </a:lnTo>
                  <a:lnTo>
                    <a:pt x="18249" y="14207"/>
                  </a:lnTo>
                  <a:lnTo>
                    <a:pt x="17321" y="13192"/>
                  </a:lnTo>
                  <a:lnTo>
                    <a:pt x="15672" y="10220"/>
                  </a:lnTo>
                  <a:lnTo>
                    <a:pt x="13610" y="9821"/>
                  </a:lnTo>
                  <a:lnTo>
                    <a:pt x="11135" y="6560"/>
                  </a:lnTo>
                  <a:lnTo>
                    <a:pt x="8248" y="6379"/>
                  </a:lnTo>
                  <a:lnTo>
                    <a:pt x="10774" y="4204"/>
                  </a:lnTo>
                  <a:lnTo>
                    <a:pt x="11393" y="2211"/>
                  </a:lnTo>
                  <a:lnTo>
                    <a:pt x="8506" y="2211"/>
                  </a:lnTo>
                  <a:lnTo>
                    <a:pt x="5671" y="2573"/>
                  </a:lnTo>
                  <a:lnTo>
                    <a:pt x="8815" y="0"/>
                  </a:lnTo>
                  <a:lnTo>
                    <a:pt x="5413" y="181"/>
                  </a:lnTo>
                  <a:lnTo>
                    <a:pt x="3351"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64" name="Figura"/>
            <p:cNvSpPr/>
            <p:nvPr/>
          </p:nvSpPr>
          <p:spPr>
            <a:xfrm>
              <a:off x="1843422" y="843855"/>
              <a:ext cx="95995" cy="46324"/>
            </a:xfrm>
            <a:custGeom>
              <a:avLst/>
              <a:gdLst/>
              <a:ahLst/>
              <a:cxnLst>
                <a:cxn ang="0">
                  <a:pos x="wd2" y="hd2"/>
                </a:cxn>
                <a:cxn ang="5400000">
                  <a:pos x="wd2" y="hd2"/>
                </a:cxn>
                <a:cxn ang="10800000">
                  <a:pos x="wd2" y="hd2"/>
                </a:cxn>
                <a:cxn ang="16200000">
                  <a:pos x="wd2" y="hd2"/>
                </a:cxn>
              </a:cxnLst>
              <a:rect l="0" t="0" r="r" b="b"/>
              <a:pathLst>
                <a:path w="21600" h="21600" extrusionOk="0">
                  <a:moveTo>
                    <a:pt x="17330" y="0"/>
                  </a:moveTo>
                  <a:lnTo>
                    <a:pt x="12558" y="3123"/>
                  </a:lnTo>
                  <a:lnTo>
                    <a:pt x="3391" y="9108"/>
                  </a:lnTo>
                  <a:lnTo>
                    <a:pt x="0" y="17696"/>
                  </a:lnTo>
                  <a:lnTo>
                    <a:pt x="1507" y="21600"/>
                  </a:lnTo>
                  <a:lnTo>
                    <a:pt x="11177" y="14573"/>
                  </a:lnTo>
                  <a:lnTo>
                    <a:pt x="21600" y="5986"/>
                  </a:lnTo>
                  <a:lnTo>
                    <a:pt x="21600" y="1822"/>
                  </a:lnTo>
                  <a:lnTo>
                    <a:pt x="1733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65" name="Figura"/>
            <p:cNvSpPr/>
            <p:nvPr/>
          </p:nvSpPr>
          <p:spPr>
            <a:xfrm>
              <a:off x="6117394" y="948779"/>
              <a:ext cx="134504" cy="138969"/>
            </a:xfrm>
            <a:custGeom>
              <a:avLst/>
              <a:gdLst/>
              <a:ahLst/>
              <a:cxnLst>
                <a:cxn ang="0">
                  <a:pos x="wd2" y="hd2"/>
                </a:cxn>
                <a:cxn ang="5400000">
                  <a:pos x="wd2" y="hd2"/>
                </a:cxn>
                <a:cxn ang="10800000">
                  <a:pos x="wd2" y="hd2"/>
                </a:cxn>
                <a:cxn ang="16200000">
                  <a:pos x="wd2" y="hd2"/>
                </a:cxn>
              </a:cxnLst>
              <a:rect l="0" t="0" r="r" b="b"/>
              <a:pathLst>
                <a:path w="21600" h="21600" extrusionOk="0">
                  <a:moveTo>
                    <a:pt x="16671" y="0"/>
                  </a:moveTo>
                  <a:lnTo>
                    <a:pt x="12817" y="520"/>
                  </a:lnTo>
                  <a:lnTo>
                    <a:pt x="8783" y="3470"/>
                  </a:lnTo>
                  <a:lnTo>
                    <a:pt x="1793" y="8241"/>
                  </a:lnTo>
                  <a:lnTo>
                    <a:pt x="4302" y="13966"/>
                  </a:lnTo>
                  <a:lnTo>
                    <a:pt x="0" y="20733"/>
                  </a:lnTo>
                  <a:lnTo>
                    <a:pt x="6812" y="21600"/>
                  </a:lnTo>
                  <a:lnTo>
                    <a:pt x="15774" y="17870"/>
                  </a:lnTo>
                  <a:lnTo>
                    <a:pt x="19807" y="12492"/>
                  </a:lnTo>
                  <a:lnTo>
                    <a:pt x="19180" y="8241"/>
                  </a:lnTo>
                  <a:lnTo>
                    <a:pt x="21600" y="3904"/>
                  </a:lnTo>
                  <a:lnTo>
                    <a:pt x="16671"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66" name="Figura"/>
            <p:cNvSpPr/>
            <p:nvPr/>
          </p:nvSpPr>
          <p:spPr>
            <a:xfrm>
              <a:off x="2361344" y="989520"/>
              <a:ext cx="61950" cy="77020"/>
            </a:xfrm>
            <a:custGeom>
              <a:avLst/>
              <a:gdLst/>
              <a:ahLst/>
              <a:cxnLst>
                <a:cxn ang="0">
                  <a:pos x="wd2" y="hd2"/>
                </a:cxn>
                <a:cxn ang="5400000">
                  <a:pos x="wd2" y="hd2"/>
                </a:cxn>
                <a:cxn ang="10800000">
                  <a:pos x="wd2" y="hd2"/>
                </a:cxn>
                <a:cxn ang="16200000">
                  <a:pos x="wd2" y="hd2"/>
                </a:cxn>
              </a:cxnLst>
              <a:rect l="0" t="0" r="r" b="b"/>
              <a:pathLst>
                <a:path w="21600" h="21600" extrusionOk="0">
                  <a:moveTo>
                    <a:pt x="6422" y="0"/>
                  </a:moveTo>
                  <a:lnTo>
                    <a:pt x="2141" y="3443"/>
                  </a:lnTo>
                  <a:lnTo>
                    <a:pt x="0" y="8609"/>
                  </a:lnTo>
                  <a:lnTo>
                    <a:pt x="973" y="11113"/>
                  </a:lnTo>
                  <a:lnTo>
                    <a:pt x="0" y="16435"/>
                  </a:lnTo>
                  <a:lnTo>
                    <a:pt x="2141" y="21600"/>
                  </a:lnTo>
                  <a:lnTo>
                    <a:pt x="6422" y="21600"/>
                  </a:lnTo>
                  <a:lnTo>
                    <a:pt x="5449" y="12991"/>
                  </a:lnTo>
                  <a:lnTo>
                    <a:pt x="21600" y="783"/>
                  </a:lnTo>
                  <a:lnTo>
                    <a:pt x="10897" y="1565"/>
                  </a:lnTo>
                  <a:lnTo>
                    <a:pt x="6422"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67" name="Figura"/>
            <p:cNvSpPr/>
            <p:nvPr/>
          </p:nvSpPr>
          <p:spPr>
            <a:xfrm>
              <a:off x="4535165" y="1087747"/>
              <a:ext cx="212639" cy="200361"/>
            </a:xfrm>
            <a:custGeom>
              <a:avLst/>
              <a:gdLst/>
              <a:ahLst/>
              <a:cxnLst>
                <a:cxn ang="0">
                  <a:pos x="wd2" y="hd2"/>
                </a:cxn>
                <a:cxn ang="5400000">
                  <a:pos x="wd2" y="hd2"/>
                </a:cxn>
                <a:cxn ang="10800000">
                  <a:pos x="wd2" y="hd2"/>
                </a:cxn>
                <a:cxn ang="16200000">
                  <a:pos x="wd2" y="hd2"/>
                </a:cxn>
              </a:cxnLst>
              <a:rect l="0" t="0" r="r" b="b"/>
              <a:pathLst>
                <a:path w="21600" h="21600" extrusionOk="0">
                  <a:moveTo>
                    <a:pt x="16271" y="0"/>
                  </a:moveTo>
                  <a:lnTo>
                    <a:pt x="13096" y="1324"/>
                  </a:lnTo>
                  <a:lnTo>
                    <a:pt x="10375" y="4031"/>
                  </a:lnTo>
                  <a:lnTo>
                    <a:pt x="4989" y="10710"/>
                  </a:lnTo>
                  <a:lnTo>
                    <a:pt x="1587" y="13297"/>
                  </a:lnTo>
                  <a:lnTo>
                    <a:pt x="2551" y="14320"/>
                  </a:lnTo>
                  <a:lnTo>
                    <a:pt x="0" y="16004"/>
                  </a:lnTo>
                  <a:lnTo>
                    <a:pt x="283" y="17328"/>
                  </a:lnTo>
                  <a:lnTo>
                    <a:pt x="6576" y="17328"/>
                  </a:lnTo>
                  <a:lnTo>
                    <a:pt x="9978" y="16907"/>
                  </a:lnTo>
                  <a:lnTo>
                    <a:pt x="12813" y="18291"/>
                  </a:lnTo>
                  <a:lnTo>
                    <a:pt x="9978" y="20276"/>
                  </a:lnTo>
                  <a:lnTo>
                    <a:pt x="11962" y="20276"/>
                  </a:lnTo>
                  <a:lnTo>
                    <a:pt x="16611" y="16606"/>
                  </a:lnTo>
                  <a:lnTo>
                    <a:pt x="17518" y="17328"/>
                  </a:lnTo>
                  <a:lnTo>
                    <a:pt x="15931" y="20697"/>
                  </a:lnTo>
                  <a:lnTo>
                    <a:pt x="17802" y="21600"/>
                  </a:lnTo>
                  <a:lnTo>
                    <a:pt x="19389" y="21299"/>
                  </a:lnTo>
                  <a:lnTo>
                    <a:pt x="21600" y="17689"/>
                  </a:lnTo>
                  <a:lnTo>
                    <a:pt x="21317" y="14982"/>
                  </a:lnTo>
                  <a:lnTo>
                    <a:pt x="21600" y="12695"/>
                  </a:lnTo>
                  <a:lnTo>
                    <a:pt x="19106" y="13297"/>
                  </a:lnTo>
                  <a:lnTo>
                    <a:pt x="20920" y="10289"/>
                  </a:lnTo>
                  <a:lnTo>
                    <a:pt x="18198" y="9025"/>
                  </a:lnTo>
                  <a:lnTo>
                    <a:pt x="16271" y="9988"/>
                  </a:lnTo>
                  <a:lnTo>
                    <a:pt x="13776" y="8604"/>
                  </a:lnTo>
                  <a:lnTo>
                    <a:pt x="15364" y="7401"/>
                  </a:lnTo>
                  <a:lnTo>
                    <a:pt x="13493" y="6318"/>
                  </a:lnTo>
                  <a:lnTo>
                    <a:pt x="10942" y="7701"/>
                  </a:lnTo>
                  <a:lnTo>
                    <a:pt x="14117" y="4031"/>
                  </a:lnTo>
                  <a:lnTo>
                    <a:pt x="16611" y="1324"/>
                  </a:lnTo>
                  <a:lnTo>
                    <a:pt x="17518" y="301"/>
                  </a:lnTo>
                  <a:lnTo>
                    <a:pt x="16271"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68" name="Figura"/>
            <p:cNvSpPr/>
            <p:nvPr/>
          </p:nvSpPr>
          <p:spPr>
            <a:xfrm>
              <a:off x="2410457" y="1121233"/>
              <a:ext cx="105483" cy="96554"/>
            </a:xfrm>
            <a:custGeom>
              <a:avLst/>
              <a:gdLst/>
              <a:ahLst/>
              <a:cxnLst>
                <a:cxn ang="0">
                  <a:pos x="wd2" y="hd2"/>
                </a:cxn>
                <a:cxn ang="5400000">
                  <a:pos x="wd2" y="hd2"/>
                </a:cxn>
                <a:cxn ang="10800000">
                  <a:pos x="wd2" y="hd2"/>
                </a:cxn>
                <a:cxn ang="16200000">
                  <a:pos x="wd2" y="hd2"/>
                </a:cxn>
              </a:cxnLst>
              <a:rect l="0" t="0" r="r" b="b"/>
              <a:pathLst>
                <a:path w="21600" h="21600" extrusionOk="0">
                  <a:moveTo>
                    <a:pt x="2629" y="0"/>
                  </a:moveTo>
                  <a:lnTo>
                    <a:pt x="686" y="2247"/>
                  </a:lnTo>
                  <a:lnTo>
                    <a:pt x="0" y="6992"/>
                  </a:lnTo>
                  <a:lnTo>
                    <a:pt x="5714" y="8490"/>
                  </a:lnTo>
                  <a:lnTo>
                    <a:pt x="5143" y="11237"/>
                  </a:lnTo>
                  <a:lnTo>
                    <a:pt x="8914" y="13859"/>
                  </a:lnTo>
                  <a:lnTo>
                    <a:pt x="8914" y="17355"/>
                  </a:lnTo>
                  <a:lnTo>
                    <a:pt x="17257" y="21600"/>
                  </a:lnTo>
                  <a:lnTo>
                    <a:pt x="21600" y="20102"/>
                  </a:lnTo>
                  <a:lnTo>
                    <a:pt x="21600" y="15357"/>
                  </a:lnTo>
                  <a:lnTo>
                    <a:pt x="17829" y="11861"/>
                  </a:lnTo>
                  <a:lnTo>
                    <a:pt x="17257" y="7866"/>
                  </a:lnTo>
                  <a:lnTo>
                    <a:pt x="16457" y="4370"/>
                  </a:lnTo>
                  <a:lnTo>
                    <a:pt x="11429" y="3496"/>
                  </a:lnTo>
                  <a:lnTo>
                    <a:pt x="8343" y="2247"/>
                  </a:lnTo>
                  <a:lnTo>
                    <a:pt x="2629"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69" name="Figura"/>
            <p:cNvSpPr/>
            <p:nvPr/>
          </p:nvSpPr>
          <p:spPr>
            <a:xfrm>
              <a:off x="4402335" y="1152487"/>
              <a:ext cx="74229" cy="37394"/>
            </a:xfrm>
            <a:custGeom>
              <a:avLst/>
              <a:gdLst/>
              <a:ahLst/>
              <a:cxnLst>
                <a:cxn ang="0">
                  <a:pos x="wd2" y="hd2"/>
                </a:cxn>
                <a:cxn ang="5400000">
                  <a:pos x="wd2" y="hd2"/>
                </a:cxn>
                <a:cxn ang="10800000">
                  <a:pos x="wd2" y="hd2"/>
                </a:cxn>
                <a:cxn ang="16200000">
                  <a:pos x="wd2" y="hd2"/>
                </a:cxn>
              </a:cxnLst>
              <a:rect l="0" t="0" r="r" b="b"/>
              <a:pathLst>
                <a:path w="21600" h="21600" extrusionOk="0">
                  <a:moveTo>
                    <a:pt x="2761" y="0"/>
                  </a:moveTo>
                  <a:lnTo>
                    <a:pt x="0" y="3869"/>
                  </a:lnTo>
                  <a:lnTo>
                    <a:pt x="6334" y="14507"/>
                  </a:lnTo>
                  <a:lnTo>
                    <a:pt x="17053" y="21600"/>
                  </a:lnTo>
                  <a:lnTo>
                    <a:pt x="21600" y="19988"/>
                  </a:lnTo>
                  <a:lnTo>
                    <a:pt x="21600" y="16119"/>
                  </a:lnTo>
                  <a:lnTo>
                    <a:pt x="14454" y="7093"/>
                  </a:lnTo>
                  <a:lnTo>
                    <a:pt x="2761"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70" name="Figura"/>
            <p:cNvSpPr/>
            <p:nvPr/>
          </p:nvSpPr>
          <p:spPr>
            <a:xfrm>
              <a:off x="4362710" y="1269689"/>
              <a:ext cx="74229" cy="43534"/>
            </a:xfrm>
            <a:custGeom>
              <a:avLst/>
              <a:gdLst/>
              <a:ahLst/>
              <a:cxnLst>
                <a:cxn ang="0">
                  <a:pos x="wd2" y="hd2"/>
                </a:cxn>
                <a:cxn ang="5400000">
                  <a:pos x="wd2" y="hd2"/>
                </a:cxn>
                <a:cxn ang="10800000">
                  <a:pos x="wd2" y="hd2"/>
                </a:cxn>
                <a:cxn ang="16200000">
                  <a:pos x="wd2" y="hd2"/>
                </a:cxn>
              </a:cxnLst>
              <a:rect l="0" t="0" r="r" b="b"/>
              <a:pathLst>
                <a:path w="21600" h="21600" extrusionOk="0">
                  <a:moveTo>
                    <a:pt x="4547" y="0"/>
                  </a:moveTo>
                  <a:lnTo>
                    <a:pt x="0" y="6369"/>
                  </a:lnTo>
                  <a:lnTo>
                    <a:pt x="812" y="13846"/>
                  </a:lnTo>
                  <a:lnTo>
                    <a:pt x="11531" y="21600"/>
                  </a:lnTo>
                  <a:lnTo>
                    <a:pt x="15104" y="20215"/>
                  </a:lnTo>
                  <a:lnTo>
                    <a:pt x="21600" y="12462"/>
                  </a:lnTo>
                  <a:lnTo>
                    <a:pt x="12668" y="12462"/>
                  </a:lnTo>
                  <a:lnTo>
                    <a:pt x="6171" y="9138"/>
                  </a:lnTo>
                  <a:lnTo>
                    <a:pt x="4547"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71" name="Figura"/>
            <p:cNvSpPr/>
            <p:nvPr/>
          </p:nvSpPr>
          <p:spPr>
            <a:xfrm>
              <a:off x="11004165" y="1328849"/>
              <a:ext cx="180827" cy="1624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33" y="4454"/>
                  </a:lnTo>
                  <a:lnTo>
                    <a:pt x="4667" y="11876"/>
                  </a:lnTo>
                  <a:lnTo>
                    <a:pt x="1000" y="11876"/>
                  </a:lnTo>
                  <a:lnTo>
                    <a:pt x="1333" y="16404"/>
                  </a:lnTo>
                  <a:lnTo>
                    <a:pt x="4667" y="21600"/>
                  </a:lnTo>
                  <a:lnTo>
                    <a:pt x="9200" y="21229"/>
                  </a:lnTo>
                  <a:lnTo>
                    <a:pt x="8000" y="15513"/>
                  </a:lnTo>
                  <a:lnTo>
                    <a:pt x="16533" y="19225"/>
                  </a:lnTo>
                  <a:lnTo>
                    <a:pt x="16533" y="13955"/>
                  </a:lnTo>
                  <a:lnTo>
                    <a:pt x="21600" y="12247"/>
                  </a:lnTo>
                  <a:lnTo>
                    <a:pt x="16867" y="6532"/>
                  </a:lnTo>
                  <a:lnTo>
                    <a:pt x="15733" y="8536"/>
                  </a:lnTo>
                  <a:lnTo>
                    <a:pt x="12067" y="7274"/>
                  </a:lnTo>
                  <a:lnTo>
                    <a:pt x="8000" y="5715"/>
                  </a:lnTo>
                  <a:lnTo>
                    <a:pt x="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72" name="Figura"/>
            <p:cNvSpPr/>
            <p:nvPr/>
          </p:nvSpPr>
          <p:spPr>
            <a:xfrm>
              <a:off x="6705637" y="1433772"/>
              <a:ext cx="34045" cy="64184"/>
            </a:xfrm>
            <a:custGeom>
              <a:avLst/>
              <a:gdLst/>
              <a:ahLst/>
              <a:cxnLst>
                <a:cxn ang="0">
                  <a:pos x="wd2" y="hd2"/>
                </a:cxn>
                <a:cxn ang="5400000">
                  <a:pos x="wd2" y="hd2"/>
                </a:cxn>
                <a:cxn ang="10800000">
                  <a:pos x="wd2" y="hd2"/>
                </a:cxn>
                <a:cxn ang="16200000">
                  <a:pos x="wd2" y="hd2"/>
                </a:cxn>
              </a:cxnLst>
              <a:rect l="0" t="0" r="r" b="b"/>
              <a:pathLst>
                <a:path w="21600" h="21600" extrusionOk="0">
                  <a:moveTo>
                    <a:pt x="17705" y="0"/>
                  </a:moveTo>
                  <a:lnTo>
                    <a:pt x="3895" y="5071"/>
                  </a:lnTo>
                  <a:lnTo>
                    <a:pt x="0" y="10330"/>
                  </a:lnTo>
                  <a:lnTo>
                    <a:pt x="5666" y="18407"/>
                  </a:lnTo>
                  <a:lnTo>
                    <a:pt x="15580" y="21600"/>
                  </a:lnTo>
                  <a:lnTo>
                    <a:pt x="21600" y="11270"/>
                  </a:lnTo>
                  <a:lnTo>
                    <a:pt x="17705"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73" name="Figura"/>
            <p:cNvSpPr/>
            <p:nvPr/>
          </p:nvSpPr>
          <p:spPr>
            <a:xfrm>
              <a:off x="10861290" y="1497955"/>
              <a:ext cx="339329" cy="422486"/>
            </a:xfrm>
            <a:custGeom>
              <a:avLst/>
              <a:gdLst/>
              <a:ahLst/>
              <a:cxnLst>
                <a:cxn ang="0">
                  <a:pos x="wd2" y="hd2"/>
                </a:cxn>
                <a:cxn ang="5400000">
                  <a:pos x="wd2" y="hd2"/>
                </a:cxn>
                <a:cxn ang="10800000">
                  <a:pos x="wd2" y="hd2"/>
                </a:cxn>
                <a:cxn ang="16200000">
                  <a:pos x="wd2" y="hd2"/>
                </a:cxn>
              </a:cxnLst>
              <a:rect l="0" t="0" r="r" b="b"/>
              <a:pathLst>
                <a:path w="21600" h="21600" extrusionOk="0">
                  <a:moveTo>
                    <a:pt x="14957" y="0"/>
                  </a:moveTo>
                  <a:lnTo>
                    <a:pt x="13003" y="314"/>
                  </a:lnTo>
                  <a:lnTo>
                    <a:pt x="13180" y="1741"/>
                  </a:lnTo>
                  <a:lnTo>
                    <a:pt x="15170" y="4109"/>
                  </a:lnTo>
                  <a:lnTo>
                    <a:pt x="15525" y="6620"/>
                  </a:lnTo>
                  <a:lnTo>
                    <a:pt x="14957" y="7390"/>
                  </a:lnTo>
                  <a:lnTo>
                    <a:pt x="13003" y="9473"/>
                  </a:lnTo>
                  <a:lnTo>
                    <a:pt x="11049" y="8532"/>
                  </a:lnTo>
                  <a:lnTo>
                    <a:pt x="11049" y="12127"/>
                  </a:lnTo>
                  <a:lnTo>
                    <a:pt x="8455" y="11841"/>
                  </a:lnTo>
                  <a:lnTo>
                    <a:pt x="4547" y="12469"/>
                  </a:lnTo>
                  <a:lnTo>
                    <a:pt x="3730" y="13867"/>
                  </a:lnTo>
                  <a:lnTo>
                    <a:pt x="2203" y="14838"/>
                  </a:lnTo>
                  <a:lnTo>
                    <a:pt x="1599" y="16207"/>
                  </a:lnTo>
                  <a:lnTo>
                    <a:pt x="0" y="16863"/>
                  </a:lnTo>
                  <a:lnTo>
                    <a:pt x="1599" y="18290"/>
                  </a:lnTo>
                  <a:lnTo>
                    <a:pt x="3197" y="18918"/>
                  </a:lnTo>
                  <a:lnTo>
                    <a:pt x="3553" y="20801"/>
                  </a:lnTo>
                  <a:lnTo>
                    <a:pt x="5151" y="21600"/>
                  </a:lnTo>
                  <a:lnTo>
                    <a:pt x="6146" y="20658"/>
                  </a:lnTo>
                  <a:lnTo>
                    <a:pt x="5720" y="17206"/>
                  </a:lnTo>
                  <a:lnTo>
                    <a:pt x="2771" y="15636"/>
                  </a:lnTo>
                  <a:lnTo>
                    <a:pt x="5329" y="15636"/>
                  </a:lnTo>
                  <a:lnTo>
                    <a:pt x="7318" y="14638"/>
                  </a:lnTo>
                  <a:lnTo>
                    <a:pt x="10800" y="14210"/>
                  </a:lnTo>
                  <a:lnTo>
                    <a:pt x="11795" y="15779"/>
                  </a:lnTo>
                  <a:lnTo>
                    <a:pt x="13749" y="16578"/>
                  </a:lnTo>
                  <a:lnTo>
                    <a:pt x="15525" y="14039"/>
                  </a:lnTo>
                  <a:lnTo>
                    <a:pt x="19255" y="14039"/>
                  </a:lnTo>
                  <a:lnTo>
                    <a:pt x="21422" y="12926"/>
                  </a:lnTo>
                  <a:lnTo>
                    <a:pt x="21600" y="11499"/>
                  </a:lnTo>
                  <a:lnTo>
                    <a:pt x="20605" y="10415"/>
                  </a:lnTo>
                  <a:lnTo>
                    <a:pt x="20428" y="8817"/>
                  </a:lnTo>
                  <a:lnTo>
                    <a:pt x="18900" y="6620"/>
                  </a:lnTo>
                  <a:lnTo>
                    <a:pt x="19433" y="4594"/>
                  </a:lnTo>
                  <a:lnTo>
                    <a:pt x="18296" y="2825"/>
                  </a:lnTo>
                  <a:lnTo>
                    <a:pt x="14957"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74" name="Figura"/>
            <p:cNvSpPr/>
            <p:nvPr/>
          </p:nvSpPr>
          <p:spPr>
            <a:xfrm>
              <a:off x="6696149" y="1504094"/>
              <a:ext cx="55811" cy="95437"/>
            </a:xfrm>
            <a:custGeom>
              <a:avLst/>
              <a:gdLst/>
              <a:ahLst/>
              <a:cxnLst>
                <a:cxn ang="0">
                  <a:pos x="wd2" y="hd2"/>
                </a:cxn>
                <a:cxn ang="5400000">
                  <a:pos x="wd2" y="hd2"/>
                </a:cxn>
                <a:cxn ang="10800000">
                  <a:pos x="wd2" y="hd2"/>
                </a:cxn>
                <a:cxn ang="16200000">
                  <a:pos x="wd2" y="hd2"/>
                </a:cxn>
              </a:cxnLst>
              <a:rect l="0" t="0" r="r" b="b"/>
              <a:pathLst>
                <a:path w="21600" h="21600" extrusionOk="0">
                  <a:moveTo>
                    <a:pt x="13176" y="0"/>
                  </a:moveTo>
                  <a:lnTo>
                    <a:pt x="7128" y="2779"/>
                  </a:lnTo>
                  <a:lnTo>
                    <a:pt x="0" y="2779"/>
                  </a:lnTo>
                  <a:lnTo>
                    <a:pt x="2592" y="7579"/>
                  </a:lnTo>
                  <a:lnTo>
                    <a:pt x="3672" y="18947"/>
                  </a:lnTo>
                  <a:lnTo>
                    <a:pt x="9720" y="21600"/>
                  </a:lnTo>
                  <a:lnTo>
                    <a:pt x="14472" y="18063"/>
                  </a:lnTo>
                  <a:lnTo>
                    <a:pt x="20520" y="18947"/>
                  </a:lnTo>
                  <a:lnTo>
                    <a:pt x="21600" y="6947"/>
                  </a:lnTo>
                  <a:lnTo>
                    <a:pt x="13176"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75" name="Figura"/>
            <p:cNvSpPr/>
            <p:nvPr/>
          </p:nvSpPr>
          <p:spPr>
            <a:xfrm>
              <a:off x="6844605" y="1627435"/>
              <a:ext cx="101018" cy="641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6469" y="939"/>
                  </a:lnTo>
                  <a:lnTo>
                    <a:pt x="9308" y="2254"/>
                  </a:lnTo>
                  <a:lnTo>
                    <a:pt x="597" y="939"/>
                  </a:lnTo>
                  <a:lnTo>
                    <a:pt x="0" y="8452"/>
                  </a:lnTo>
                  <a:lnTo>
                    <a:pt x="9905" y="14463"/>
                  </a:lnTo>
                  <a:lnTo>
                    <a:pt x="13843" y="16529"/>
                  </a:lnTo>
                  <a:lnTo>
                    <a:pt x="19810" y="21600"/>
                  </a:lnTo>
                  <a:lnTo>
                    <a:pt x="21003" y="14463"/>
                  </a:lnTo>
                  <a:lnTo>
                    <a:pt x="19810" y="10330"/>
                  </a:lnTo>
                  <a:lnTo>
                    <a:pt x="2160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76" name="Figura"/>
            <p:cNvSpPr/>
            <p:nvPr/>
          </p:nvSpPr>
          <p:spPr>
            <a:xfrm>
              <a:off x="7223000" y="1729568"/>
              <a:ext cx="96554" cy="30697"/>
            </a:xfrm>
            <a:custGeom>
              <a:avLst/>
              <a:gdLst/>
              <a:ahLst/>
              <a:cxnLst>
                <a:cxn ang="0">
                  <a:pos x="wd2" y="hd2"/>
                </a:cxn>
                <a:cxn ang="5400000">
                  <a:pos x="wd2" y="hd2"/>
                </a:cxn>
                <a:cxn ang="10800000">
                  <a:pos x="wd2" y="hd2"/>
                </a:cxn>
                <a:cxn ang="16200000">
                  <a:pos x="wd2" y="hd2"/>
                </a:cxn>
              </a:cxnLst>
              <a:rect l="0" t="0" r="r" b="b"/>
              <a:pathLst>
                <a:path w="21600" h="21600" extrusionOk="0">
                  <a:moveTo>
                    <a:pt x="1623" y="0"/>
                  </a:moveTo>
                  <a:lnTo>
                    <a:pt x="0" y="12960"/>
                  </a:lnTo>
                  <a:lnTo>
                    <a:pt x="9739" y="16887"/>
                  </a:lnTo>
                  <a:lnTo>
                    <a:pt x="9739" y="21600"/>
                  </a:lnTo>
                  <a:lnTo>
                    <a:pt x="20726" y="19636"/>
                  </a:lnTo>
                  <a:lnTo>
                    <a:pt x="21600" y="10604"/>
                  </a:lnTo>
                  <a:lnTo>
                    <a:pt x="17355" y="14924"/>
                  </a:lnTo>
                  <a:lnTo>
                    <a:pt x="17355" y="10604"/>
                  </a:lnTo>
                  <a:lnTo>
                    <a:pt x="11861" y="8640"/>
                  </a:lnTo>
                  <a:lnTo>
                    <a:pt x="5618" y="8640"/>
                  </a:lnTo>
                  <a:lnTo>
                    <a:pt x="1623"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77" name="Figura"/>
            <p:cNvSpPr/>
            <p:nvPr/>
          </p:nvSpPr>
          <p:spPr>
            <a:xfrm>
              <a:off x="7522703" y="1729568"/>
              <a:ext cx="77020" cy="46324"/>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991" y="5725"/>
                  </a:lnTo>
                  <a:lnTo>
                    <a:pt x="5948" y="5725"/>
                  </a:lnTo>
                  <a:lnTo>
                    <a:pt x="5165" y="9889"/>
                  </a:lnTo>
                  <a:lnTo>
                    <a:pt x="4383" y="9889"/>
                  </a:lnTo>
                  <a:lnTo>
                    <a:pt x="0" y="11190"/>
                  </a:lnTo>
                  <a:lnTo>
                    <a:pt x="2504" y="18477"/>
                  </a:lnTo>
                  <a:lnTo>
                    <a:pt x="7826" y="21600"/>
                  </a:lnTo>
                  <a:lnTo>
                    <a:pt x="17374" y="14313"/>
                  </a:lnTo>
                  <a:lnTo>
                    <a:pt x="16591" y="13012"/>
                  </a:lnTo>
                  <a:lnTo>
                    <a:pt x="15496" y="8588"/>
                  </a:lnTo>
                  <a:lnTo>
                    <a:pt x="2160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78" name="Figura"/>
            <p:cNvSpPr/>
            <p:nvPr/>
          </p:nvSpPr>
          <p:spPr>
            <a:xfrm>
              <a:off x="10960633" y="1784263"/>
              <a:ext cx="74229" cy="68648"/>
            </a:xfrm>
            <a:custGeom>
              <a:avLst/>
              <a:gdLst/>
              <a:ahLst/>
              <a:cxnLst>
                <a:cxn ang="0">
                  <a:pos x="wd2" y="hd2"/>
                </a:cxn>
                <a:cxn ang="5400000">
                  <a:pos x="wd2" y="hd2"/>
                </a:cxn>
                <a:cxn ang="10800000">
                  <a:pos x="wd2" y="hd2"/>
                </a:cxn>
                <a:cxn ang="16200000">
                  <a:pos x="wd2" y="hd2"/>
                </a:cxn>
              </a:cxnLst>
              <a:rect l="0" t="0" r="r" b="b"/>
              <a:pathLst>
                <a:path w="21600" h="21600" extrusionOk="0">
                  <a:moveTo>
                    <a:pt x="9744" y="0"/>
                  </a:moveTo>
                  <a:lnTo>
                    <a:pt x="8120" y="4917"/>
                  </a:lnTo>
                  <a:lnTo>
                    <a:pt x="1624" y="4039"/>
                  </a:lnTo>
                  <a:lnTo>
                    <a:pt x="0" y="11941"/>
                  </a:lnTo>
                  <a:lnTo>
                    <a:pt x="1624" y="17561"/>
                  </a:lnTo>
                  <a:lnTo>
                    <a:pt x="9744" y="21600"/>
                  </a:lnTo>
                  <a:lnTo>
                    <a:pt x="9744" y="13698"/>
                  </a:lnTo>
                  <a:lnTo>
                    <a:pt x="13480" y="10888"/>
                  </a:lnTo>
                  <a:lnTo>
                    <a:pt x="18839" y="14576"/>
                  </a:lnTo>
                  <a:lnTo>
                    <a:pt x="21600" y="7024"/>
                  </a:lnTo>
                  <a:lnTo>
                    <a:pt x="18839" y="2985"/>
                  </a:lnTo>
                  <a:lnTo>
                    <a:pt x="9744"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79" name="Figura"/>
            <p:cNvSpPr/>
            <p:nvPr/>
          </p:nvSpPr>
          <p:spPr>
            <a:xfrm>
              <a:off x="3705820" y="2083965"/>
              <a:ext cx="24557" cy="4632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301"/>
                  </a:lnTo>
                  <a:lnTo>
                    <a:pt x="10800" y="9889"/>
                  </a:lnTo>
                  <a:lnTo>
                    <a:pt x="5891" y="20299"/>
                  </a:lnTo>
                  <a:lnTo>
                    <a:pt x="10800" y="21600"/>
                  </a:lnTo>
                  <a:lnTo>
                    <a:pt x="21600" y="8588"/>
                  </a:lnTo>
                  <a:lnTo>
                    <a:pt x="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80" name="Figura"/>
            <p:cNvSpPr/>
            <p:nvPr/>
          </p:nvSpPr>
          <p:spPr>
            <a:xfrm>
              <a:off x="3662288" y="2089546"/>
              <a:ext cx="40184" cy="18419"/>
            </a:xfrm>
            <a:custGeom>
              <a:avLst/>
              <a:gdLst/>
              <a:ahLst/>
              <a:cxnLst>
                <a:cxn ang="0">
                  <a:pos x="wd2" y="hd2"/>
                </a:cxn>
                <a:cxn ang="5400000">
                  <a:pos x="wd2" y="hd2"/>
                </a:cxn>
                <a:cxn ang="10800000">
                  <a:pos x="wd2" y="hd2"/>
                </a:cxn>
                <a:cxn ang="16200000">
                  <a:pos x="wd2" y="hd2"/>
                </a:cxn>
              </a:cxnLst>
              <a:rect l="0" t="0" r="r" b="b"/>
              <a:pathLst>
                <a:path w="21600" h="21600" extrusionOk="0">
                  <a:moveTo>
                    <a:pt x="8100" y="0"/>
                  </a:moveTo>
                  <a:lnTo>
                    <a:pt x="0" y="3927"/>
                  </a:lnTo>
                  <a:lnTo>
                    <a:pt x="0" y="21600"/>
                  </a:lnTo>
                  <a:lnTo>
                    <a:pt x="20100" y="15055"/>
                  </a:lnTo>
                  <a:lnTo>
                    <a:pt x="21600" y="0"/>
                  </a:lnTo>
                  <a:lnTo>
                    <a:pt x="810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81" name="Figura"/>
            <p:cNvSpPr/>
            <p:nvPr/>
          </p:nvSpPr>
          <p:spPr>
            <a:xfrm>
              <a:off x="10658140" y="2154287"/>
              <a:ext cx="53021" cy="136178"/>
            </a:xfrm>
            <a:custGeom>
              <a:avLst/>
              <a:gdLst/>
              <a:ahLst/>
              <a:cxnLst>
                <a:cxn ang="0">
                  <a:pos x="wd2" y="hd2"/>
                </a:cxn>
                <a:cxn ang="5400000">
                  <a:pos x="wd2" y="hd2"/>
                </a:cxn>
                <a:cxn ang="10800000">
                  <a:pos x="wd2" y="hd2"/>
                </a:cxn>
                <a:cxn ang="16200000">
                  <a:pos x="wd2" y="hd2"/>
                </a:cxn>
              </a:cxnLst>
              <a:rect l="0" t="0" r="r" b="b"/>
              <a:pathLst>
                <a:path w="21600" h="21600" extrusionOk="0">
                  <a:moveTo>
                    <a:pt x="13642" y="0"/>
                  </a:moveTo>
                  <a:lnTo>
                    <a:pt x="5002" y="4869"/>
                  </a:lnTo>
                  <a:lnTo>
                    <a:pt x="0" y="11331"/>
                  </a:lnTo>
                  <a:lnTo>
                    <a:pt x="3865" y="16200"/>
                  </a:lnTo>
                  <a:lnTo>
                    <a:pt x="13642" y="21600"/>
                  </a:lnTo>
                  <a:lnTo>
                    <a:pt x="17735" y="16200"/>
                  </a:lnTo>
                  <a:lnTo>
                    <a:pt x="21600" y="5931"/>
                  </a:lnTo>
                  <a:lnTo>
                    <a:pt x="21600" y="2036"/>
                  </a:lnTo>
                  <a:lnTo>
                    <a:pt x="13642"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82" name="Figura"/>
            <p:cNvSpPr/>
            <p:nvPr/>
          </p:nvSpPr>
          <p:spPr>
            <a:xfrm>
              <a:off x="3668985" y="2158193"/>
              <a:ext cx="27906" cy="61951"/>
            </a:xfrm>
            <a:custGeom>
              <a:avLst/>
              <a:gdLst/>
              <a:ahLst/>
              <a:cxnLst>
                <a:cxn ang="0">
                  <a:pos x="wd2" y="hd2"/>
                </a:cxn>
                <a:cxn ang="5400000">
                  <a:pos x="wd2" y="hd2"/>
                </a:cxn>
                <a:cxn ang="10800000">
                  <a:pos x="wd2" y="hd2"/>
                </a:cxn>
                <a:cxn ang="16200000">
                  <a:pos x="wd2" y="hd2"/>
                </a:cxn>
              </a:cxnLst>
              <a:rect l="0" t="0" r="r" b="b"/>
              <a:pathLst>
                <a:path w="21600" h="21600" extrusionOk="0">
                  <a:moveTo>
                    <a:pt x="6480" y="0"/>
                  </a:moveTo>
                  <a:lnTo>
                    <a:pt x="0" y="9341"/>
                  </a:lnTo>
                  <a:lnTo>
                    <a:pt x="6480" y="12843"/>
                  </a:lnTo>
                  <a:lnTo>
                    <a:pt x="12096" y="21600"/>
                  </a:lnTo>
                  <a:lnTo>
                    <a:pt x="18576" y="20238"/>
                  </a:lnTo>
                  <a:lnTo>
                    <a:pt x="21600" y="12843"/>
                  </a:lnTo>
                  <a:lnTo>
                    <a:pt x="16416" y="973"/>
                  </a:lnTo>
                  <a:lnTo>
                    <a:pt x="648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83" name="Figura"/>
            <p:cNvSpPr/>
            <p:nvPr/>
          </p:nvSpPr>
          <p:spPr>
            <a:xfrm>
              <a:off x="3422302" y="2240793"/>
              <a:ext cx="372816" cy="136179"/>
            </a:xfrm>
            <a:custGeom>
              <a:avLst/>
              <a:gdLst/>
              <a:ahLst/>
              <a:cxnLst>
                <a:cxn ang="0">
                  <a:pos x="wd2" y="hd2"/>
                </a:cxn>
                <a:cxn ang="5400000">
                  <a:pos x="wd2" y="hd2"/>
                </a:cxn>
                <a:cxn ang="10800000">
                  <a:pos x="wd2" y="hd2"/>
                </a:cxn>
                <a:cxn ang="16200000">
                  <a:pos x="wd2" y="hd2"/>
                </a:cxn>
              </a:cxnLst>
              <a:rect l="0" t="0" r="r" b="b"/>
              <a:pathLst>
                <a:path w="21600" h="21600" extrusionOk="0">
                  <a:moveTo>
                    <a:pt x="5853" y="0"/>
                  </a:moveTo>
                  <a:lnTo>
                    <a:pt x="5368" y="531"/>
                  </a:lnTo>
                  <a:lnTo>
                    <a:pt x="3751" y="1593"/>
                  </a:lnTo>
                  <a:lnTo>
                    <a:pt x="2684" y="2479"/>
                  </a:lnTo>
                  <a:lnTo>
                    <a:pt x="1617" y="3984"/>
                  </a:lnTo>
                  <a:lnTo>
                    <a:pt x="1067" y="6462"/>
                  </a:lnTo>
                  <a:lnTo>
                    <a:pt x="0" y="8321"/>
                  </a:lnTo>
                  <a:lnTo>
                    <a:pt x="711" y="8941"/>
                  </a:lnTo>
                  <a:lnTo>
                    <a:pt x="1778" y="8321"/>
                  </a:lnTo>
                  <a:lnTo>
                    <a:pt x="2134" y="6905"/>
                  </a:lnTo>
                  <a:lnTo>
                    <a:pt x="3007" y="6462"/>
                  </a:lnTo>
                  <a:lnTo>
                    <a:pt x="4624" y="3364"/>
                  </a:lnTo>
                  <a:lnTo>
                    <a:pt x="6596" y="3364"/>
                  </a:lnTo>
                  <a:lnTo>
                    <a:pt x="5853" y="5400"/>
                  </a:lnTo>
                  <a:lnTo>
                    <a:pt x="6435" y="6462"/>
                  </a:lnTo>
                  <a:lnTo>
                    <a:pt x="9086" y="7348"/>
                  </a:lnTo>
                  <a:lnTo>
                    <a:pt x="9668" y="8941"/>
                  </a:lnTo>
                  <a:lnTo>
                    <a:pt x="11447" y="10711"/>
                  </a:lnTo>
                  <a:lnTo>
                    <a:pt x="12675" y="10269"/>
                  </a:lnTo>
                  <a:lnTo>
                    <a:pt x="12999" y="14252"/>
                  </a:lnTo>
                  <a:lnTo>
                    <a:pt x="13581" y="15669"/>
                  </a:lnTo>
                  <a:lnTo>
                    <a:pt x="15004" y="16200"/>
                  </a:lnTo>
                  <a:lnTo>
                    <a:pt x="15683" y="18059"/>
                  </a:lnTo>
                  <a:lnTo>
                    <a:pt x="14131" y="21600"/>
                  </a:lnTo>
                  <a:lnTo>
                    <a:pt x="17138" y="21157"/>
                  </a:lnTo>
                  <a:lnTo>
                    <a:pt x="18593" y="21600"/>
                  </a:lnTo>
                  <a:lnTo>
                    <a:pt x="19822" y="21157"/>
                  </a:lnTo>
                  <a:lnTo>
                    <a:pt x="21277" y="20538"/>
                  </a:lnTo>
                  <a:lnTo>
                    <a:pt x="21600" y="18679"/>
                  </a:lnTo>
                  <a:lnTo>
                    <a:pt x="20145" y="16200"/>
                  </a:lnTo>
                  <a:lnTo>
                    <a:pt x="18754" y="15669"/>
                  </a:lnTo>
                  <a:lnTo>
                    <a:pt x="18916" y="14252"/>
                  </a:lnTo>
                  <a:lnTo>
                    <a:pt x="17687" y="12748"/>
                  </a:lnTo>
                  <a:lnTo>
                    <a:pt x="16976" y="12748"/>
                  </a:lnTo>
                  <a:lnTo>
                    <a:pt x="15909" y="9826"/>
                  </a:lnTo>
                  <a:lnTo>
                    <a:pt x="14292" y="5843"/>
                  </a:lnTo>
                  <a:lnTo>
                    <a:pt x="13743" y="4515"/>
                  </a:lnTo>
                  <a:lnTo>
                    <a:pt x="11770" y="4957"/>
                  </a:lnTo>
                  <a:lnTo>
                    <a:pt x="11059" y="2921"/>
                  </a:lnTo>
                  <a:lnTo>
                    <a:pt x="9280" y="531"/>
                  </a:lnTo>
                  <a:lnTo>
                    <a:pt x="7663" y="531"/>
                  </a:lnTo>
                  <a:lnTo>
                    <a:pt x="5853"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84" name="Figura"/>
            <p:cNvSpPr/>
            <p:nvPr/>
          </p:nvSpPr>
          <p:spPr>
            <a:xfrm>
              <a:off x="776324" y="2281535"/>
              <a:ext cx="18419" cy="11721"/>
            </a:xfrm>
            <a:custGeom>
              <a:avLst/>
              <a:gdLst/>
              <a:ahLst/>
              <a:cxnLst>
                <a:cxn ang="0">
                  <a:pos x="wd2" y="hd2"/>
                </a:cxn>
                <a:cxn ang="5400000">
                  <a:pos x="wd2" y="hd2"/>
                </a:cxn>
                <a:cxn ang="10800000">
                  <a:pos x="wd2" y="hd2"/>
                </a:cxn>
                <a:cxn ang="16200000">
                  <a:pos x="wd2" y="hd2"/>
                </a:cxn>
              </a:cxnLst>
              <a:rect l="0" t="0" r="r" b="b"/>
              <a:pathLst>
                <a:path w="21600" h="21600" extrusionOk="0">
                  <a:moveTo>
                    <a:pt x="11782" y="0"/>
                  </a:moveTo>
                  <a:lnTo>
                    <a:pt x="3927" y="5143"/>
                  </a:lnTo>
                  <a:lnTo>
                    <a:pt x="0" y="10286"/>
                  </a:lnTo>
                  <a:lnTo>
                    <a:pt x="15055" y="21600"/>
                  </a:lnTo>
                  <a:lnTo>
                    <a:pt x="18327" y="16457"/>
                  </a:lnTo>
                  <a:lnTo>
                    <a:pt x="21600" y="0"/>
                  </a:lnTo>
                  <a:lnTo>
                    <a:pt x="11782"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85" name="Figura"/>
            <p:cNvSpPr/>
            <p:nvPr/>
          </p:nvSpPr>
          <p:spPr>
            <a:xfrm>
              <a:off x="825437" y="2299952"/>
              <a:ext cx="19535" cy="18419"/>
            </a:xfrm>
            <a:custGeom>
              <a:avLst/>
              <a:gdLst/>
              <a:ahLst/>
              <a:cxnLst>
                <a:cxn ang="0">
                  <a:pos x="wd2" y="hd2"/>
                </a:cxn>
                <a:cxn ang="5400000">
                  <a:pos x="wd2" y="hd2"/>
                </a:cxn>
                <a:cxn ang="10800000">
                  <a:pos x="wd2" y="hd2"/>
                </a:cxn>
                <a:cxn ang="16200000">
                  <a:pos x="wd2" y="hd2"/>
                </a:cxn>
              </a:cxnLst>
              <a:rect l="0" t="0" r="r" b="b"/>
              <a:pathLst>
                <a:path w="21600" h="21600" extrusionOk="0">
                  <a:moveTo>
                    <a:pt x="14194" y="0"/>
                  </a:moveTo>
                  <a:lnTo>
                    <a:pt x="0" y="6545"/>
                  </a:lnTo>
                  <a:lnTo>
                    <a:pt x="0" y="9818"/>
                  </a:lnTo>
                  <a:lnTo>
                    <a:pt x="4320" y="21600"/>
                  </a:lnTo>
                  <a:lnTo>
                    <a:pt x="17280" y="21600"/>
                  </a:lnTo>
                  <a:lnTo>
                    <a:pt x="21600" y="21600"/>
                  </a:lnTo>
                  <a:lnTo>
                    <a:pt x="14194" y="3273"/>
                  </a:lnTo>
                  <a:lnTo>
                    <a:pt x="14194"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86" name="Figura"/>
            <p:cNvSpPr/>
            <p:nvPr/>
          </p:nvSpPr>
          <p:spPr>
            <a:xfrm>
              <a:off x="856691" y="2321160"/>
              <a:ext cx="18977" cy="6698"/>
            </a:xfrm>
            <a:custGeom>
              <a:avLst/>
              <a:gdLst/>
              <a:ahLst/>
              <a:cxnLst>
                <a:cxn ang="0">
                  <a:pos x="wd2" y="hd2"/>
                </a:cxn>
                <a:cxn ang="5400000">
                  <a:pos x="wd2" y="hd2"/>
                </a:cxn>
                <a:cxn ang="10800000">
                  <a:pos x="wd2" y="hd2"/>
                </a:cxn>
                <a:cxn ang="16200000">
                  <a:pos x="wd2" y="hd2"/>
                </a:cxn>
              </a:cxnLst>
              <a:rect l="0" t="0" r="r" b="b"/>
              <a:pathLst>
                <a:path w="21600" h="21600" extrusionOk="0">
                  <a:moveTo>
                    <a:pt x="4447" y="0"/>
                  </a:moveTo>
                  <a:lnTo>
                    <a:pt x="0" y="21600"/>
                  </a:lnTo>
                  <a:lnTo>
                    <a:pt x="21600" y="21600"/>
                  </a:lnTo>
                  <a:lnTo>
                    <a:pt x="21600" y="9000"/>
                  </a:lnTo>
                  <a:lnTo>
                    <a:pt x="4447"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87" name="Figura"/>
            <p:cNvSpPr/>
            <p:nvPr/>
          </p:nvSpPr>
          <p:spPr>
            <a:xfrm>
              <a:off x="875667" y="2330648"/>
              <a:ext cx="24000" cy="18418"/>
            </a:xfrm>
            <a:custGeom>
              <a:avLst/>
              <a:gdLst/>
              <a:ahLst/>
              <a:cxnLst>
                <a:cxn ang="0">
                  <a:pos x="wd2" y="hd2"/>
                </a:cxn>
                <a:cxn ang="5400000">
                  <a:pos x="wd2" y="hd2"/>
                </a:cxn>
                <a:cxn ang="10800000">
                  <a:pos x="wd2" y="hd2"/>
                </a:cxn>
                <a:cxn ang="16200000">
                  <a:pos x="wd2" y="hd2"/>
                </a:cxn>
              </a:cxnLst>
              <a:rect l="0" t="0" r="r" b="b"/>
              <a:pathLst>
                <a:path w="21600" h="21600" extrusionOk="0">
                  <a:moveTo>
                    <a:pt x="2512" y="0"/>
                  </a:moveTo>
                  <a:lnTo>
                    <a:pt x="0" y="3273"/>
                  </a:lnTo>
                  <a:lnTo>
                    <a:pt x="0" y="6545"/>
                  </a:lnTo>
                  <a:lnTo>
                    <a:pt x="2512" y="10473"/>
                  </a:lnTo>
                  <a:lnTo>
                    <a:pt x="5526" y="21600"/>
                  </a:lnTo>
                  <a:lnTo>
                    <a:pt x="16577" y="18327"/>
                  </a:lnTo>
                  <a:lnTo>
                    <a:pt x="21600" y="10473"/>
                  </a:lnTo>
                  <a:lnTo>
                    <a:pt x="14065" y="3273"/>
                  </a:lnTo>
                  <a:lnTo>
                    <a:pt x="2512"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88" name="Figura"/>
            <p:cNvSpPr/>
            <p:nvPr/>
          </p:nvSpPr>
          <p:spPr>
            <a:xfrm>
              <a:off x="884597" y="2361344"/>
              <a:ext cx="42975" cy="55253"/>
            </a:xfrm>
            <a:custGeom>
              <a:avLst/>
              <a:gdLst/>
              <a:ahLst/>
              <a:cxnLst>
                <a:cxn ang="0">
                  <a:pos x="wd2" y="hd2"/>
                </a:cxn>
                <a:cxn ang="5400000">
                  <a:pos x="wd2" y="hd2"/>
                </a:cxn>
                <a:cxn ang="10800000">
                  <a:pos x="wd2" y="hd2"/>
                </a:cxn>
                <a:cxn ang="16200000">
                  <a:pos x="wd2" y="hd2"/>
                </a:cxn>
              </a:cxnLst>
              <a:rect l="0" t="0" r="r" b="b"/>
              <a:pathLst>
                <a:path w="21600" h="21600" extrusionOk="0">
                  <a:moveTo>
                    <a:pt x="7574" y="0"/>
                  </a:moveTo>
                  <a:lnTo>
                    <a:pt x="6171" y="1091"/>
                  </a:lnTo>
                  <a:lnTo>
                    <a:pt x="6171" y="3491"/>
                  </a:lnTo>
                  <a:lnTo>
                    <a:pt x="1403" y="7200"/>
                  </a:lnTo>
                  <a:lnTo>
                    <a:pt x="0" y="8291"/>
                  </a:lnTo>
                  <a:lnTo>
                    <a:pt x="1403" y="14400"/>
                  </a:lnTo>
                  <a:lnTo>
                    <a:pt x="0" y="19200"/>
                  </a:lnTo>
                  <a:lnTo>
                    <a:pt x="3366" y="21600"/>
                  </a:lnTo>
                  <a:lnTo>
                    <a:pt x="7574" y="18109"/>
                  </a:lnTo>
                  <a:lnTo>
                    <a:pt x="14026" y="15491"/>
                  </a:lnTo>
                  <a:lnTo>
                    <a:pt x="21600" y="12218"/>
                  </a:lnTo>
                  <a:lnTo>
                    <a:pt x="20197" y="6109"/>
                  </a:lnTo>
                  <a:lnTo>
                    <a:pt x="16831" y="3491"/>
                  </a:lnTo>
                  <a:lnTo>
                    <a:pt x="14026" y="2400"/>
                  </a:lnTo>
                  <a:lnTo>
                    <a:pt x="9257" y="0"/>
                  </a:lnTo>
                  <a:lnTo>
                    <a:pt x="7574"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89" name="Figura"/>
            <p:cNvSpPr/>
            <p:nvPr/>
          </p:nvSpPr>
          <p:spPr>
            <a:xfrm>
              <a:off x="10282535" y="2367483"/>
              <a:ext cx="82600" cy="77019"/>
            </a:xfrm>
            <a:custGeom>
              <a:avLst/>
              <a:gdLst/>
              <a:ahLst/>
              <a:cxnLst>
                <a:cxn ang="0">
                  <a:pos x="wd2" y="hd2"/>
                </a:cxn>
                <a:cxn ang="5400000">
                  <a:pos x="wd2" y="hd2"/>
                </a:cxn>
                <a:cxn ang="10800000">
                  <a:pos x="wd2" y="hd2"/>
                </a:cxn>
                <a:cxn ang="16200000">
                  <a:pos x="wd2" y="hd2"/>
                </a:cxn>
              </a:cxnLst>
              <a:rect l="0" t="0" r="r" b="b"/>
              <a:pathLst>
                <a:path w="21600" h="21600" extrusionOk="0">
                  <a:moveTo>
                    <a:pt x="13573" y="0"/>
                  </a:moveTo>
                  <a:lnTo>
                    <a:pt x="3941" y="3443"/>
                  </a:lnTo>
                  <a:lnTo>
                    <a:pt x="0" y="8609"/>
                  </a:lnTo>
                  <a:lnTo>
                    <a:pt x="1459" y="18000"/>
                  </a:lnTo>
                  <a:lnTo>
                    <a:pt x="9486" y="21600"/>
                  </a:lnTo>
                  <a:lnTo>
                    <a:pt x="16784" y="16435"/>
                  </a:lnTo>
                  <a:lnTo>
                    <a:pt x="18389" y="9391"/>
                  </a:lnTo>
                  <a:lnTo>
                    <a:pt x="21600" y="4226"/>
                  </a:lnTo>
                  <a:lnTo>
                    <a:pt x="18389" y="0"/>
                  </a:lnTo>
                  <a:lnTo>
                    <a:pt x="13573"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90" name="Figura"/>
            <p:cNvSpPr/>
            <p:nvPr/>
          </p:nvSpPr>
          <p:spPr>
            <a:xfrm>
              <a:off x="3776699" y="2374180"/>
              <a:ext cx="218779" cy="95437"/>
            </a:xfrm>
            <a:custGeom>
              <a:avLst/>
              <a:gdLst/>
              <a:ahLst/>
              <a:cxnLst>
                <a:cxn ang="0">
                  <a:pos x="wd2" y="hd2"/>
                </a:cxn>
                <a:cxn ang="5400000">
                  <a:pos x="wd2" y="hd2"/>
                </a:cxn>
                <a:cxn ang="10800000">
                  <a:pos x="wd2" y="hd2"/>
                </a:cxn>
                <a:cxn ang="16200000">
                  <a:pos x="wd2" y="hd2"/>
                </a:cxn>
              </a:cxnLst>
              <a:rect l="0" t="0" r="r" b="b"/>
              <a:pathLst>
                <a:path w="21600" h="21600" extrusionOk="0">
                  <a:moveTo>
                    <a:pt x="5180" y="0"/>
                  </a:moveTo>
                  <a:lnTo>
                    <a:pt x="4298" y="2526"/>
                  </a:lnTo>
                  <a:lnTo>
                    <a:pt x="6392" y="4168"/>
                  </a:lnTo>
                  <a:lnTo>
                    <a:pt x="6116" y="7579"/>
                  </a:lnTo>
                  <a:lnTo>
                    <a:pt x="7604" y="11747"/>
                  </a:lnTo>
                  <a:lnTo>
                    <a:pt x="6116" y="13895"/>
                  </a:lnTo>
                  <a:lnTo>
                    <a:pt x="3637" y="13011"/>
                  </a:lnTo>
                  <a:lnTo>
                    <a:pt x="276" y="11747"/>
                  </a:lnTo>
                  <a:lnTo>
                    <a:pt x="0" y="14526"/>
                  </a:lnTo>
                  <a:lnTo>
                    <a:pt x="1818" y="17432"/>
                  </a:lnTo>
                  <a:lnTo>
                    <a:pt x="3361" y="15916"/>
                  </a:lnTo>
                  <a:lnTo>
                    <a:pt x="5455" y="16547"/>
                  </a:lnTo>
                  <a:lnTo>
                    <a:pt x="7329" y="15916"/>
                  </a:lnTo>
                  <a:lnTo>
                    <a:pt x="9422" y="17432"/>
                  </a:lnTo>
                  <a:lnTo>
                    <a:pt x="9422" y="20084"/>
                  </a:lnTo>
                  <a:lnTo>
                    <a:pt x="10359" y="21600"/>
                  </a:lnTo>
                  <a:lnTo>
                    <a:pt x="12178" y="15284"/>
                  </a:lnTo>
                  <a:lnTo>
                    <a:pt x="13445" y="13895"/>
                  </a:lnTo>
                  <a:lnTo>
                    <a:pt x="13720" y="15916"/>
                  </a:lnTo>
                  <a:lnTo>
                    <a:pt x="15263" y="15284"/>
                  </a:lnTo>
                  <a:lnTo>
                    <a:pt x="15814" y="13895"/>
                  </a:lnTo>
                  <a:lnTo>
                    <a:pt x="17027" y="14526"/>
                  </a:lnTo>
                  <a:lnTo>
                    <a:pt x="18569" y="13895"/>
                  </a:lnTo>
                  <a:lnTo>
                    <a:pt x="20112" y="15916"/>
                  </a:lnTo>
                  <a:lnTo>
                    <a:pt x="21600" y="12379"/>
                  </a:lnTo>
                  <a:lnTo>
                    <a:pt x="20112" y="8968"/>
                  </a:lnTo>
                  <a:lnTo>
                    <a:pt x="18569" y="8211"/>
                  </a:lnTo>
                  <a:lnTo>
                    <a:pt x="18845" y="5432"/>
                  </a:lnTo>
                  <a:lnTo>
                    <a:pt x="16751" y="6063"/>
                  </a:lnTo>
                  <a:lnTo>
                    <a:pt x="16476" y="2526"/>
                  </a:lnTo>
                  <a:lnTo>
                    <a:pt x="15539" y="2526"/>
                  </a:lnTo>
                  <a:lnTo>
                    <a:pt x="13445" y="632"/>
                  </a:lnTo>
                  <a:lnTo>
                    <a:pt x="10690" y="632"/>
                  </a:lnTo>
                  <a:lnTo>
                    <a:pt x="10359" y="1895"/>
                  </a:lnTo>
                  <a:lnTo>
                    <a:pt x="7329" y="632"/>
                  </a:lnTo>
                  <a:lnTo>
                    <a:pt x="518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91" name="Figura"/>
            <p:cNvSpPr/>
            <p:nvPr/>
          </p:nvSpPr>
          <p:spPr>
            <a:xfrm>
              <a:off x="3638289" y="2431665"/>
              <a:ext cx="74229" cy="34604"/>
            </a:xfrm>
            <a:custGeom>
              <a:avLst/>
              <a:gdLst/>
              <a:ahLst/>
              <a:cxnLst>
                <a:cxn ang="0">
                  <a:pos x="wd2" y="hd2"/>
                </a:cxn>
                <a:cxn ang="5400000">
                  <a:pos x="wd2" y="hd2"/>
                </a:cxn>
                <a:cxn ang="10800000">
                  <a:pos x="wd2" y="hd2"/>
                </a:cxn>
                <a:cxn ang="16200000">
                  <a:pos x="wd2" y="hd2"/>
                </a:cxn>
              </a:cxnLst>
              <a:rect l="0" t="0" r="r" b="b"/>
              <a:pathLst>
                <a:path w="21600" h="21600" extrusionOk="0">
                  <a:moveTo>
                    <a:pt x="6171" y="0"/>
                  </a:moveTo>
                  <a:lnTo>
                    <a:pt x="1624" y="2439"/>
                  </a:lnTo>
                  <a:lnTo>
                    <a:pt x="0" y="8013"/>
                  </a:lnTo>
                  <a:lnTo>
                    <a:pt x="5359" y="17419"/>
                  </a:lnTo>
                  <a:lnTo>
                    <a:pt x="10556" y="21600"/>
                  </a:lnTo>
                  <a:lnTo>
                    <a:pt x="14292" y="15677"/>
                  </a:lnTo>
                  <a:lnTo>
                    <a:pt x="21600" y="15677"/>
                  </a:lnTo>
                  <a:lnTo>
                    <a:pt x="20463" y="9755"/>
                  </a:lnTo>
                  <a:lnTo>
                    <a:pt x="15104" y="2439"/>
                  </a:lnTo>
                  <a:lnTo>
                    <a:pt x="8120" y="0"/>
                  </a:lnTo>
                  <a:lnTo>
                    <a:pt x="6171"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92" name="Figura"/>
            <p:cNvSpPr/>
            <p:nvPr/>
          </p:nvSpPr>
          <p:spPr>
            <a:xfrm>
              <a:off x="4032312" y="2431665"/>
              <a:ext cx="58602" cy="22325"/>
            </a:xfrm>
            <a:custGeom>
              <a:avLst/>
              <a:gdLst/>
              <a:ahLst/>
              <a:cxnLst>
                <a:cxn ang="0">
                  <a:pos x="wd2" y="hd2"/>
                </a:cxn>
                <a:cxn ang="5400000">
                  <a:pos x="wd2" y="hd2"/>
                </a:cxn>
                <a:cxn ang="10800000">
                  <a:pos x="wd2" y="hd2"/>
                </a:cxn>
                <a:cxn ang="16200000">
                  <a:pos x="wd2" y="hd2"/>
                </a:cxn>
              </a:cxnLst>
              <a:rect l="0" t="0" r="r" b="b"/>
              <a:pathLst>
                <a:path w="21600" h="21600" extrusionOk="0">
                  <a:moveTo>
                    <a:pt x="2469" y="0"/>
                  </a:moveTo>
                  <a:lnTo>
                    <a:pt x="0" y="6480"/>
                  </a:lnTo>
                  <a:lnTo>
                    <a:pt x="0" y="21600"/>
                  </a:lnTo>
                  <a:lnTo>
                    <a:pt x="8023" y="21600"/>
                  </a:lnTo>
                  <a:lnTo>
                    <a:pt x="18514" y="21600"/>
                  </a:lnTo>
                  <a:lnTo>
                    <a:pt x="21600" y="12420"/>
                  </a:lnTo>
                  <a:lnTo>
                    <a:pt x="19543" y="3780"/>
                  </a:lnTo>
                  <a:lnTo>
                    <a:pt x="12754" y="0"/>
                  </a:lnTo>
                  <a:lnTo>
                    <a:pt x="2469"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93" name="Figura"/>
            <p:cNvSpPr/>
            <p:nvPr/>
          </p:nvSpPr>
          <p:spPr>
            <a:xfrm>
              <a:off x="10704462" y="2431665"/>
              <a:ext cx="172456" cy="243893"/>
            </a:xfrm>
            <a:custGeom>
              <a:avLst/>
              <a:gdLst/>
              <a:ahLst/>
              <a:cxnLst>
                <a:cxn ang="0">
                  <a:pos x="wd2" y="hd2"/>
                </a:cxn>
                <a:cxn ang="5400000">
                  <a:pos x="wd2" y="hd2"/>
                </a:cxn>
                <a:cxn ang="10800000">
                  <a:pos x="wd2" y="hd2"/>
                </a:cxn>
                <a:cxn ang="16200000">
                  <a:pos x="wd2" y="hd2"/>
                </a:cxn>
              </a:cxnLst>
              <a:rect l="0" t="0" r="r" b="b"/>
              <a:pathLst>
                <a:path w="21600" h="21600" extrusionOk="0">
                  <a:moveTo>
                    <a:pt x="1538" y="0"/>
                  </a:moveTo>
                  <a:lnTo>
                    <a:pt x="1188" y="3361"/>
                  </a:lnTo>
                  <a:lnTo>
                    <a:pt x="1887" y="9045"/>
                  </a:lnTo>
                  <a:lnTo>
                    <a:pt x="0" y="7711"/>
                  </a:lnTo>
                  <a:lnTo>
                    <a:pt x="839" y="11270"/>
                  </a:lnTo>
                  <a:lnTo>
                    <a:pt x="1538" y="12901"/>
                  </a:lnTo>
                  <a:lnTo>
                    <a:pt x="4194" y="14779"/>
                  </a:lnTo>
                  <a:lnTo>
                    <a:pt x="4683" y="13692"/>
                  </a:lnTo>
                  <a:lnTo>
                    <a:pt x="6151" y="14532"/>
                  </a:lnTo>
                  <a:lnTo>
                    <a:pt x="5033" y="15372"/>
                  </a:lnTo>
                  <a:lnTo>
                    <a:pt x="5033" y="17003"/>
                  </a:lnTo>
                  <a:lnTo>
                    <a:pt x="7340" y="17745"/>
                  </a:lnTo>
                  <a:lnTo>
                    <a:pt x="11184" y="17250"/>
                  </a:lnTo>
                  <a:lnTo>
                    <a:pt x="14680" y="19475"/>
                  </a:lnTo>
                  <a:lnTo>
                    <a:pt x="15449" y="18091"/>
                  </a:lnTo>
                  <a:lnTo>
                    <a:pt x="17336" y="19969"/>
                  </a:lnTo>
                  <a:lnTo>
                    <a:pt x="21250" y="21600"/>
                  </a:lnTo>
                  <a:lnTo>
                    <a:pt x="21600" y="19969"/>
                  </a:lnTo>
                  <a:lnTo>
                    <a:pt x="19643" y="19129"/>
                  </a:lnTo>
                  <a:lnTo>
                    <a:pt x="20132" y="17250"/>
                  </a:lnTo>
                  <a:lnTo>
                    <a:pt x="13841" y="15026"/>
                  </a:lnTo>
                  <a:lnTo>
                    <a:pt x="11953" y="15619"/>
                  </a:lnTo>
                  <a:lnTo>
                    <a:pt x="9647" y="15026"/>
                  </a:lnTo>
                  <a:lnTo>
                    <a:pt x="8039" y="12308"/>
                  </a:lnTo>
                  <a:lnTo>
                    <a:pt x="8039" y="9292"/>
                  </a:lnTo>
                  <a:lnTo>
                    <a:pt x="10485" y="8205"/>
                  </a:lnTo>
                  <a:lnTo>
                    <a:pt x="10835" y="5239"/>
                  </a:lnTo>
                  <a:lnTo>
                    <a:pt x="8948" y="2471"/>
                  </a:lnTo>
                  <a:lnTo>
                    <a:pt x="9297" y="1137"/>
                  </a:lnTo>
                  <a:lnTo>
                    <a:pt x="8528" y="0"/>
                  </a:lnTo>
                  <a:lnTo>
                    <a:pt x="7340" y="1137"/>
                  </a:lnTo>
                  <a:lnTo>
                    <a:pt x="4194" y="0"/>
                  </a:lnTo>
                  <a:lnTo>
                    <a:pt x="1538"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94" name="Figura"/>
            <p:cNvSpPr/>
            <p:nvPr/>
          </p:nvSpPr>
          <p:spPr>
            <a:xfrm>
              <a:off x="10735158" y="2638722"/>
              <a:ext cx="46324" cy="5246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410" y="12868"/>
                  </a:lnTo>
                  <a:lnTo>
                    <a:pt x="18998" y="21600"/>
                  </a:lnTo>
                  <a:lnTo>
                    <a:pt x="21600" y="6434"/>
                  </a:lnTo>
                  <a:lnTo>
                    <a:pt x="14313" y="0"/>
                  </a:lnTo>
                  <a:lnTo>
                    <a:pt x="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95" name="Figura"/>
            <p:cNvSpPr/>
            <p:nvPr/>
          </p:nvSpPr>
          <p:spPr>
            <a:xfrm>
              <a:off x="10880824" y="2675557"/>
              <a:ext cx="61392" cy="993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9425" y="6674"/>
                  </a:lnTo>
                  <a:lnTo>
                    <a:pt x="9425" y="10072"/>
                  </a:lnTo>
                  <a:lnTo>
                    <a:pt x="1964" y="9465"/>
                  </a:lnTo>
                  <a:lnTo>
                    <a:pt x="5302" y="14926"/>
                  </a:lnTo>
                  <a:lnTo>
                    <a:pt x="9425" y="15533"/>
                  </a:lnTo>
                  <a:lnTo>
                    <a:pt x="10800" y="21600"/>
                  </a:lnTo>
                  <a:lnTo>
                    <a:pt x="16298" y="19537"/>
                  </a:lnTo>
                  <a:lnTo>
                    <a:pt x="12764" y="14076"/>
                  </a:lnTo>
                  <a:lnTo>
                    <a:pt x="11782" y="10679"/>
                  </a:lnTo>
                  <a:lnTo>
                    <a:pt x="21600" y="13470"/>
                  </a:lnTo>
                  <a:lnTo>
                    <a:pt x="16298" y="3398"/>
                  </a:lnTo>
                  <a:lnTo>
                    <a:pt x="11782" y="0"/>
                  </a:lnTo>
                  <a:lnTo>
                    <a:pt x="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96" name="Figura"/>
            <p:cNvSpPr/>
            <p:nvPr/>
          </p:nvSpPr>
          <p:spPr>
            <a:xfrm>
              <a:off x="10799898" y="2703462"/>
              <a:ext cx="46324" cy="586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123" y="6789"/>
                  </a:lnTo>
                  <a:lnTo>
                    <a:pt x="3123" y="15017"/>
                  </a:lnTo>
                  <a:lnTo>
                    <a:pt x="4424" y="21600"/>
                  </a:lnTo>
                  <a:lnTo>
                    <a:pt x="14313" y="17074"/>
                  </a:lnTo>
                  <a:lnTo>
                    <a:pt x="21600" y="10286"/>
                  </a:lnTo>
                  <a:lnTo>
                    <a:pt x="20039" y="4731"/>
                  </a:lnTo>
                  <a:lnTo>
                    <a:pt x="10149" y="4731"/>
                  </a:lnTo>
                  <a:lnTo>
                    <a:pt x="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97" name="Figura"/>
            <p:cNvSpPr/>
            <p:nvPr/>
          </p:nvSpPr>
          <p:spPr>
            <a:xfrm>
              <a:off x="10642513" y="2724670"/>
              <a:ext cx="83717" cy="120552"/>
            </a:xfrm>
            <a:custGeom>
              <a:avLst/>
              <a:gdLst/>
              <a:ahLst/>
              <a:cxnLst>
                <a:cxn ang="0">
                  <a:pos x="wd2" y="hd2"/>
                </a:cxn>
                <a:cxn ang="5400000">
                  <a:pos x="wd2" y="hd2"/>
                </a:cxn>
                <a:cxn ang="10800000">
                  <a:pos x="wd2" y="hd2"/>
                </a:cxn>
                <a:cxn ang="16200000">
                  <a:pos x="wd2" y="hd2"/>
                </a:cxn>
              </a:cxnLst>
              <a:rect l="0" t="0" r="r" b="b"/>
              <a:pathLst>
                <a:path w="21600" h="21600" extrusionOk="0">
                  <a:moveTo>
                    <a:pt x="19152" y="0"/>
                  </a:moveTo>
                  <a:lnTo>
                    <a:pt x="15264" y="7300"/>
                  </a:lnTo>
                  <a:lnTo>
                    <a:pt x="10512" y="12300"/>
                  </a:lnTo>
                  <a:lnTo>
                    <a:pt x="4032" y="16600"/>
                  </a:lnTo>
                  <a:lnTo>
                    <a:pt x="0" y="21600"/>
                  </a:lnTo>
                  <a:lnTo>
                    <a:pt x="11232" y="15000"/>
                  </a:lnTo>
                  <a:lnTo>
                    <a:pt x="15984" y="10000"/>
                  </a:lnTo>
                  <a:lnTo>
                    <a:pt x="21600" y="5500"/>
                  </a:lnTo>
                  <a:lnTo>
                    <a:pt x="19152"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98" name="Figura"/>
            <p:cNvSpPr/>
            <p:nvPr/>
          </p:nvSpPr>
          <p:spPr>
            <a:xfrm>
              <a:off x="10825013" y="2728577"/>
              <a:ext cx="55812" cy="9264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960" y="9239"/>
                  </a:lnTo>
                  <a:lnTo>
                    <a:pt x="14040" y="2733"/>
                  </a:lnTo>
                  <a:lnTo>
                    <a:pt x="5832" y="3643"/>
                  </a:lnTo>
                  <a:lnTo>
                    <a:pt x="5832" y="9239"/>
                  </a:lnTo>
                  <a:lnTo>
                    <a:pt x="2160" y="12101"/>
                  </a:lnTo>
                  <a:lnTo>
                    <a:pt x="0" y="15094"/>
                  </a:lnTo>
                  <a:lnTo>
                    <a:pt x="9504" y="21600"/>
                  </a:lnTo>
                  <a:lnTo>
                    <a:pt x="14040" y="18607"/>
                  </a:lnTo>
                  <a:lnTo>
                    <a:pt x="16632" y="12101"/>
                  </a:lnTo>
                  <a:lnTo>
                    <a:pt x="21600" y="9239"/>
                  </a:lnTo>
                  <a:lnTo>
                    <a:pt x="2160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599" name="Figura"/>
            <p:cNvSpPr/>
            <p:nvPr/>
          </p:nvSpPr>
          <p:spPr>
            <a:xfrm>
              <a:off x="4198627" y="2744204"/>
              <a:ext cx="40743" cy="36278"/>
            </a:xfrm>
            <a:custGeom>
              <a:avLst/>
              <a:gdLst/>
              <a:ahLst/>
              <a:cxnLst>
                <a:cxn ang="0">
                  <a:pos x="wd2" y="hd2"/>
                </a:cxn>
                <a:cxn ang="5400000">
                  <a:pos x="wd2" y="hd2"/>
                </a:cxn>
                <a:cxn ang="10800000">
                  <a:pos x="wd2" y="hd2"/>
                </a:cxn>
                <a:cxn ang="16200000">
                  <a:pos x="wd2" y="hd2"/>
                </a:cxn>
              </a:cxnLst>
              <a:rect l="0" t="0" r="r" b="b"/>
              <a:pathLst>
                <a:path w="21600" h="21600" extrusionOk="0">
                  <a:moveTo>
                    <a:pt x="16570" y="0"/>
                  </a:moveTo>
                  <a:lnTo>
                    <a:pt x="5326" y="3323"/>
                  </a:lnTo>
                  <a:lnTo>
                    <a:pt x="5326" y="12628"/>
                  </a:lnTo>
                  <a:lnTo>
                    <a:pt x="0" y="19938"/>
                  </a:lnTo>
                  <a:lnTo>
                    <a:pt x="3847" y="21600"/>
                  </a:lnTo>
                  <a:lnTo>
                    <a:pt x="20121" y="18277"/>
                  </a:lnTo>
                  <a:lnTo>
                    <a:pt x="21600" y="0"/>
                  </a:lnTo>
                  <a:lnTo>
                    <a:pt x="1657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00" name="Figura"/>
            <p:cNvSpPr/>
            <p:nvPr/>
          </p:nvSpPr>
          <p:spPr>
            <a:xfrm>
              <a:off x="9293014" y="2786620"/>
              <a:ext cx="77019" cy="157945"/>
            </a:xfrm>
            <a:custGeom>
              <a:avLst/>
              <a:gdLst/>
              <a:ahLst/>
              <a:cxnLst>
                <a:cxn ang="0">
                  <a:pos x="wd2" y="hd2"/>
                </a:cxn>
                <a:cxn ang="5400000">
                  <a:pos x="wd2" y="hd2"/>
                </a:cxn>
                <a:cxn ang="10800000">
                  <a:pos x="wd2" y="hd2"/>
                </a:cxn>
                <a:cxn ang="16200000">
                  <a:pos x="wd2" y="hd2"/>
                </a:cxn>
              </a:cxnLst>
              <a:rect l="0" t="0" r="r" b="b"/>
              <a:pathLst>
                <a:path w="21600" h="21600" extrusionOk="0">
                  <a:moveTo>
                    <a:pt x="4226" y="0"/>
                  </a:moveTo>
                  <a:lnTo>
                    <a:pt x="0" y="9312"/>
                  </a:lnTo>
                  <a:lnTo>
                    <a:pt x="2348" y="17326"/>
                  </a:lnTo>
                  <a:lnTo>
                    <a:pt x="7513" y="21600"/>
                  </a:lnTo>
                  <a:lnTo>
                    <a:pt x="16122" y="20226"/>
                  </a:lnTo>
                  <a:lnTo>
                    <a:pt x="20504" y="18547"/>
                  </a:lnTo>
                  <a:lnTo>
                    <a:pt x="21600" y="13128"/>
                  </a:lnTo>
                  <a:lnTo>
                    <a:pt x="16122" y="7251"/>
                  </a:lnTo>
                  <a:lnTo>
                    <a:pt x="10957" y="2977"/>
                  </a:lnTo>
                  <a:lnTo>
                    <a:pt x="4226"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01" name="Figura"/>
            <p:cNvSpPr/>
            <p:nvPr/>
          </p:nvSpPr>
          <p:spPr>
            <a:xfrm>
              <a:off x="10814967" y="2790527"/>
              <a:ext cx="166875" cy="169107"/>
            </a:xfrm>
            <a:custGeom>
              <a:avLst/>
              <a:gdLst/>
              <a:ahLst/>
              <a:cxnLst>
                <a:cxn ang="0">
                  <a:pos x="wd2" y="hd2"/>
                </a:cxn>
                <a:cxn ang="5400000">
                  <a:pos x="wd2" y="hd2"/>
                </a:cxn>
                <a:cxn ang="10800000">
                  <a:pos x="wd2" y="hd2"/>
                </a:cxn>
                <a:cxn ang="16200000">
                  <a:pos x="wd2" y="hd2"/>
                </a:cxn>
              </a:cxnLst>
              <a:rect l="0" t="0" r="r" b="b"/>
              <a:pathLst>
                <a:path w="21600" h="21600" extrusionOk="0">
                  <a:moveTo>
                    <a:pt x="15604" y="0"/>
                  </a:moveTo>
                  <a:lnTo>
                    <a:pt x="15965" y="3921"/>
                  </a:lnTo>
                  <a:lnTo>
                    <a:pt x="12859" y="4277"/>
                  </a:lnTo>
                  <a:lnTo>
                    <a:pt x="11992" y="6273"/>
                  </a:lnTo>
                  <a:lnTo>
                    <a:pt x="8886" y="7842"/>
                  </a:lnTo>
                  <a:lnTo>
                    <a:pt x="6863" y="5347"/>
                  </a:lnTo>
                  <a:lnTo>
                    <a:pt x="4479" y="7343"/>
                  </a:lnTo>
                  <a:lnTo>
                    <a:pt x="1662" y="8982"/>
                  </a:lnTo>
                  <a:lnTo>
                    <a:pt x="0" y="13259"/>
                  </a:lnTo>
                  <a:lnTo>
                    <a:pt x="1300" y="14828"/>
                  </a:lnTo>
                  <a:lnTo>
                    <a:pt x="4479" y="11762"/>
                  </a:lnTo>
                  <a:lnTo>
                    <a:pt x="6502" y="12119"/>
                  </a:lnTo>
                  <a:lnTo>
                    <a:pt x="8019" y="10194"/>
                  </a:lnTo>
                  <a:lnTo>
                    <a:pt x="10836" y="12547"/>
                  </a:lnTo>
                  <a:lnTo>
                    <a:pt x="9608" y="14828"/>
                  </a:lnTo>
                  <a:lnTo>
                    <a:pt x="11270" y="18820"/>
                  </a:lnTo>
                  <a:lnTo>
                    <a:pt x="16832" y="21600"/>
                  </a:lnTo>
                  <a:lnTo>
                    <a:pt x="17988" y="19176"/>
                  </a:lnTo>
                  <a:lnTo>
                    <a:pt x="16471" y="15255"/>
                  </a:lnTo>
                  <a:lnTo>
                    <a:pt x="18494" y="12903"/>
                  </a:lnTo>
                  <a:lnTo>
                    <a:pt x="20444" y="18036"/>
                  </a:lnTo>
                  <a:lnTo>
                    <a:pt x="21600" y="13259"/>
                  </a:lnTo>
                  <a:lnTo>
                    <a:pt x="21239" y="10550"/>
                  </a:lnTo>
                  <a:lnTo>
                    <a:pt x="20444" y="6986"/>
                  </a:lnTo>
                  <a:lnTo>
                    <a:pt x="20011" y="4990"/>
                  </a:lnTo>
                  <a:lnTo>
                    <a:pt x="19577" y="2281"/>
                  </a:lnTo>
                  <a:lnTo>
                    <a:pt x="15604"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02" name="Figura"/>
            <p:cNvSpPr/>
            <p:nvPr/>
          </p:nvSpPr>
          <p:spPr>
            <a:xfrm>
              <a:off x="10359553" y="2906613"/>
              <a:ext cx="363328" cy="450392"/>
            </a:xfrm>
            <a:custGeom>
              <a:avLst/>
              <a:gdLst/>
              <a:ahLst/>
              <a:cxnLst>
                <a:cxn ang="0">
                  <a:pos x="wd2" y="hd2"/>
                </a:cxn>
                <a:cxn ang="5400000">
                  <a:pos x="wd2" y="hd2"/>
                </a:cxn>
                <a:cxn ang="10800000">
                  <a:pos x="wd2" y="hd2"/>
                </a:cxn>
                <a:cxn ang="16200000">
                  <a:pos x="wd2" y="hd2"/>
                </a:cxn>
              </a:cxnLst>
              <a:rect l="0" t="0" r="r" b="b"/>
              <a:pathLst>
                <a:path w="21600" h="21600" extrusionOk="0">
                  <a:moveTo>
                    <a:pt x="16092" y="0"/>
                  </a:moveTo>
                  <a:lnTo>
                    <a:pt x="15163" y="1499"/>
                  </a:lnTo>
                  <a:lnTo>
                    <a:pt x="13571" y="2837"/>
                  </a:lnTo>
                  <a:lnTo>
                    <a:pt x="11912" y="3854"/>
                  </a:lnTo>
                  <a:lnTo>
                    <a:pt x="10982" y="4577"/>
                  </a:lnTo>
                  <a:lnTo>
                    <a:pt x="10087" y="5915"/>
                  </a:lnTo>
                  <a:lnTo>
                    <a:pt x="8594" y="7414"/>
                  </a:lnTo>
                  <a:lnTo>
                    <a:pt x="6006" y="7869"/>
                  </a:lnTo>
                  <a:lnTo>
                    <a:pt x="5076" y="8271"/>
                  </a:lnTo>
                  <a:lnTo>
                    <a:pt x="4745" y="9957"/>
                  </a:lnTo>
                  <a:lnTo>
                    <a:pt x="3086" y="10225"/>
                  </a:lnTo>
                  <a:lnTo>
                    <a:pt x="1427" y="9609"/>
                  </a:lnTo>
                  <a:lnTo>
                    <a:pt x="166" y="10974"/>
                  </a:lnTo>
                  <a:lnTo>
                    <a:pt x="0" y="12714"/>
                  </a:lnTo>
                  <a:lnTo>
                    <a:pt x="332" y="14373"/>
                  </a:lnTo>
                  <a:lnTo>
                    <a:pt x="1261" y="16140"/>
                  </a:lnTo>
                  <a:lnTo>
                    <a:pt x="2356" y="16729"/>
                  </a:lnTo>
                  <a:lnTo>
                    <a:pt x="2555" y="19245"/>
                  </a:lnTo>
                  <a:lnTo>
                    <a:pt x="4413" y="19566"/>
                  </a:lnTo>
                  <a:lnTo>
                    <a:pt x="5840" y="19378"/>
                  </a:lnTo>
                  <a:lnTo>
                    <a:pt x="6570" y="20422"/>
                  </a:lnTo>
                  <a:lnTo>
                    <a:pt x="9158" y="19700"/>
                  </a:lnTo>
                  <a:lnTo>
                    <a:pt x="10253" y="20288"/>
                  </a:lnTo>
                  <a:lnTo>
                    <a:pt x="11746" y="20422"/>
                  </a:lnTo>
                  <a:lnTo>
                    <a:pt x="12409" y="21600"/>
                  </a:lnTo>
                  <a:lnTo>
                    <a:pt x="14997" y="20717"/>
                  </a:lnTo>
                  <a:lnTo>
                    <a:pt x="15163" y="21439"/>
                  </a:lnTo>
                  <a:lnTo>
                    <a:pt x="16324" y="18361"/>
                  </a:lnTo>
                  <a:lnTo>
                    <a:pt x="16324" y="16407"/>
                  </a:lnTo>
                  <a:lnTo>
                    <a:pt x="18481" y="15123"/>
                  </a:lnTo>
                  <a:lnTo>
                    <a:pt x="18315" y="13329"/>
                  </a:lnTo>
                  <a:lnTo>
                    <a:pt x="19078" y="11991"/>
                  </a:lnTo>
                  <a:lnTo>
                    <a:pt x="21600" y="11697"/>
                  </a:lnTo>
                  <a:lnTo>
                    <a:pt x="19078" y="9957"/>
                  </a:lnTo>
                  <a:lnTo>
                    <a:pt x="19410" y="9020"/>
                  </a:lnTo>
                  <a:lnTo>
                    <a:pt x="17751" y="7120"/>
                  </a:lnTo>
                  <a:lnTo>
                    <a:pt x="18846" y="5514"/>
                  </a:lnTo>
                  <a:lnTo>
                    <a:pt x="20505" y="4764"/>
                  </a:lnTo>
                  <a:lnTo>
                    <a:pt x="19974" y="3854"/>
                  </a:lnTo>
                  <a:lnTo>
                    <a:pt x="21401" y="3720"/>
                  </a:lnTo>
                  <a:lnTo>
                    <a:pt x="21600" y="2971"/>
                  </a:lnTo>
                  <a:lnTo>
                    <a:pt x="19742" y="2355"/>
                  </a:lnTo>
                  <a:lnTo>
                    <a:pt x="18315" y="1820"/>
                  </a:lnTo>
                  <a:lnTo>
                    <a:pt x="18149" y="883"/>
                  </a:lnTo>
                  <a:lnTo>
                    <a:pt x="16988" y="0"/>
                  </a:lnTo>
                  <a:lnTo>
                    <a:pt x="16092"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03" name="Figura"/>
            <p:cNvSpPr/>
            <p:nvPr/>
          </p:nvSpPr>
          <p:spPr>
            <a:xfrm>
              <a:off x="9859491" y="2965772"/>
              <a:ext cx="395139" cy="4621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66" y="861"/>
                  </a:lnTo>
                  <a:lnTo>
                    <a:pt x="2349" y="3000"/>
                  </a:lnTo>
                  <a:lnTo>
                    <a:pt x="4058" y="4174"/>
                  </a:lnTo>
                  <a:lnTo>
                    <a:pt x="5034" y="5765"/>
                  </a:lnTo>
                  <a:lnTo>
                    <a:pt x="6956" y="6939"/>
                  </a:lnTo>
                  <a:lnTo>
                    <a:pt x="7566" y="8504"/>
                  </a:lnTo>
                  <a:lnTo>
                    <a:pt x="8268" y="10070"/>
                  </a:lnTo>
                  <a:lnTo>
                    <a:pt x="9946" y="11661"/>
                  </a:lnTo>
                  <a:lnTo>
                    <a:pt x="11471" y="14400"/>
                  </a:lnTo>
                  <a:lnTo>
                    <a:pt x="12325" y="15835"/>
                  </a:lnTo>
                  <a:lnTo>
                    <a:pt x="13851" y="17296"/>
                  </a:lnTo>
                  <a:lnTo>
                    <a:pt x="14522" y="18470"/>
                  </a:lnTo>
                  <a:lnTo>
                    <a:pt x="17054" y="20035"/>
                  </a:lnTo>
                  <a:lnTo>
                    <a:pt x="18519" y="21600"/>
                  </a:lnTo>
                  <a:lnTo>
                    <a:pt x="20746" y="21600"/>
                  </a:lnTo>
                  <a:lnTo>
                    <a:pt x="21051" y="18600"/>
                  </a:lnTo>
                  <a:lnTo>
                    <a:pt x="21600" y="16304"/>
                  </a:lnTo>
                  <a:lnTo>
                    <a:pt x="20746" y="15130"/>
                  </a:lnTo>
                  <a:lnTo>
                    <a:pt x="19220" y="14843"/>
                  </a:lnTo>
                  <a:lnTo>
                    <a:pt x="18519" y="13826"/>
                  </a:lnTo>
                  <a:lnTo>
                    <a:pt x="18214" y="12522"/>
                  </a:lnTo>
                  <a:lnTo>
                    <a:pt x="17542" y="12365"/>
                  </a:lnTo>
                  <a:lnTo>
                    <a:pt x="16536" y="11791"/>
                  </a:lnTo>
                  <a:lnTo>
                    <a:pt x="17207" y="10226"/>
                  </a:lnTo>
                  <a:lnTo>
                    <a:pt x="15681" y="9365"/>
                  </a:lnTo>
                  <a:lnTo>
                    <a:pt x="14522" y="7774"/>
                  </a:lnTo>
                  <a:lnTo>
                    <a:pt x="12844" y="6470"/>
                  </a:lnTo>
                  <a:lnTo>
                    <a:pt x="10953" y="6470"/>
                  </a:lnTo>
                  <a:lnTo>
                    <a:pt x="8939" y="4304"/>
                  </a:lnTo>
                  <a:lnTo>
                    <a:pt x="7780" y="3600"/>
                  </a:lnTo>
                  <a:lnTo>
                    <a:pt x="6254" y="2296"/>
                  </a:lnTo>
                  <a:lnTo>
                    <a:pt x="4424" y="443"/>
                  </a:lnTo>
                  <a:lnTo>
                    <a:pt x="1373" y="0"/>
                  </a:lnTo>
                  <a:lnTo>
                    <a:pt x="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04" name="Figura"/>
            <p:cNvSpPr/>
            <p:nvPr/>
          </p:nvSpPr>
          <p:spPr>
            <a:xfrm>
              <a:off x="11025373" y="3101392"/>
              <a:ext cx="45766" cy="123342"/>
            </a:xfrm>
            <a:custGeom>
              <a:avLst/>
              <a:gdLst/>
              <a:ahLst/>
              <a:cxnLst>
                <a:cxn ang="0">
                  <a:pos x="wd2" y="hd2"/>
                </a:cxn>
                <a:cxn ang="5400000">
                  <a:pos x="wd2" y="hd2"/>
                </a:cxn>
                <a:cxn ang="10800000">
                  <a:pos x="wd2" y="hd2"/>
                </a:cxn>
                <a:cxn ang="16200000">
                  <a:pos x="wd2" y="hd2"/>
                </a:cxn>
              </a:cxnLst>
              <a:rect l="0" t="0" r="r" b="b"/>
              <a:pathLst>
                <a:path w="21600" h="21600" extrusionOk="0">
                  <a:moveTo>
                    <a:pt x="8429" y="0"/>
                  </a:moveTo>
                  <a:lnTo>
                    <a:pt x="2634" y="2248"/>
                  </a:lnTo>
                  <a:lnTo>
                    <a:pt x="0" y="8112"/>
                  </a:lnTo>
                  <a:lnTo>
                    <a:pt x="5795" y="17202"/>
                  </a:lnTo>
                  <a:lnTo>
                    <a:pt x="11854" y="21600"/>
                  </a:lnTo>
                  <a:lnTo>
                    <a:pt x="17122" y="21111"/>
                  </a:lnTo>
                  <a:lnTo>
                    <a:pt x="10010" y="17202"/>
                  </a:lnTo>
                  <a:lnTo>
                    <a:pt x="13171" y="12999"/>
                  </a:lnTo>
                  <a:lnTo>
                    <a:pt x="21600" y="13488"/>
                  </a:lnTo>
                  <a:lnTo>
                    <a:pt x="21600" y="6939"/>
                  </a:lnTo>
                  <a:lnTo>
                    <a:pt x="20283" y="4203"/>
                  </a:lnTo>
                  <a:lnTo>
                    <a:pt x="10010" y="3714"/>
                  </a:lnTo>
                  <a:lnTo>
                    <a:pt x="8429"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05" name="Figura"/>
            <p:cNvSpPr/>
            <p:nvPr/>
          </p:nvSpPr>
          <p:spPr>
            <a:xfrm>
              <a:off x="10713950" y="3122600"/>
              <a:ext cx="234405" cy="299703"/>
            </a:xfrm>
            <a:custGeom>
              <a:avLst/>
              <a:gdLst/>
              <a:ahLst/>
              <a:cxnLst>
                <a:cxn ang="0">
                  <a:pos x="wd2" y="hd2"/>
                </a:cxn>
                <a:cxn ang="5400000">
                  <a:pos x="wd2" y="hd2"/>
                </a:cxn>
                <a:cxn ang="10800000">
                  <a:pos x="wd2" y="hd2"/>
                </a:cxn>
                <a:cxn ang="16200000">
                  <a:pos x="wd2" y="hd2"/>
                </a:cxn>
              </a:cxnLst>
              <a:rect l="0" t="0" r="r" b="b"/>
              <a:pathLst>
                <a:path w="21600" h="21600" extrusionOk="0">
                  <a:moveTo>
                    <a:pt x="21034" y="0"/>
                  </a:moveTo>
                  <a:lnTo>
                    <a:pt x="17589" y="2011"/>
                  </a:lnTo>
                  <a:lnTo>
                    <a:pt x="13937" y="2212"/>
                  </a:lnTo>
                  <a:lnTo>
                    <a:pt x="9669" y="1810"/>
                  </a:lnTo>
                  <a:lnTo>
                    <a:pt x="7097" y="925"/>
                  </a:lnTo>
                  <a:lnTo>
                    <a:pt x="4269" y="3137"/>
                  </a:lnTo>
                  <a:lnTo>
                    <a:pt x="3651" y="4223"/>
                  </a:lnTo>
                  <a:lnTo>
                    <a:pt x="1954" y="8688"/>
                  </a:lnTo>
                  <a:lnTo>
                    <a:pt x="1440" y="11102"/>
                  </a:lnTo>
                  <a:lnTo>
                    <a:pt x="0" y="13113"/>
                  </a:lnTo>
                  <a:lnTo>
                    <a:pt x="823" y="15124"/>
                  </a:lnTo>
                  <a:lnTo>
                    <a:pt x="2211" y="15124"/>
                  </a:lnTo>
                  <a:lnTo>
                    <a:pt x="2571" y="17980"/>
                  </a:lnTo>
                  <a:lnTo>
                    <a:pt x="1440" y="20715"/>
                  </a:lnTo>
                  <a:lnTo>
                    <a:pt x="2829" y="21600"/>
                  </a:lnTo>
                  <a:lnTo>
                    <a:pt x="4783" y="21117"/>
                  </a:lnTo>
                  <a:lnTo>
                    <a:pt x="5040" y="16894"/>
                  </a:lnTo>
                  <a:lnTo>
                    <a:pt x="4783" y="13354"/>
                  </a:lnTo>
                  <a:lnTo>
                    <a:pt x="7097" y="12429"/>
                  </a:lnTo>
                  <a:lnTo>
                    <a:pt x="6840" y="15365"/>
                  </a:lnTo>
                  <a:lnTo>
                    <a:pt x="9051" y="17175"/>
                  </a:lnTo>
                  <a:lnTo>
                    <a:pt x="8537" y="18261"/>
                  </a:lnTo>
                  <a:lnTo>
                    <a:pt x="9309" y="19106"/>
                  </a:lnTo>
                  <a:lnTo>
                    <a:pt x="12806" y="17980"/>
                  </a:lnTo>
                  <a:lnTo>
                    <a:pt x="11109" y="20192"/>
                  </a:lnTo>
                  <a:lnTo>
                    <a:pt x="12189" y="21318"/>
                  </a:lnTo>
                  <a:lnTo>
                    <a:pt x="13937" y="20474"/>
                  </a:lnTo>
                  <a:lnTo>
                    <a:pt x="14194" y="18463"/>
                  </a:lnTo>
                  <a:lnTo>
                    <a:pt x="11366" y="15124"/>
                  </a:lnTo>
                  <a:lnTo>
                    <a:pt x="12189" y="14239"/>
                  </a:lnTo>
                  <a:lnTo>
                    <a:pt x="9051" y="10498"/>
                  </a:lnTo>
                  <a:lnTo>
                    <a:pt x="11880" y="9091"/>
                  </a:lnTo>
                  <a:lnTo>
                    <a:pt x="13577" y="7562"/>
                  </a:lnTo>
                  <a:lnTo>
                    <a:pt x="15017" y="8004"/>
                  </a:lnTo>
                  <a:lnTo>
                    <a:pt x="15377" y="6677"/>
                  </a:lnTo>
                  <a:lnTo>
                    <a:pt x="9051" y="7562"/>
                  </a:lnTo>
                  <a:lnTo>
                    <a:pt x="7097" y="8889"/>
                  </a:lnTo>
                  <a:lnTo>
                    <a:pt x="4269" y="6235"/>
                  </a:lnTo>
                  <a:lnTo>
                    <a:pt x="4783" y="4022"/>
                  </a:lnTo>
                  <a:lnTo>
                    <a:pt x="7611" y="3540"/>
                  </a:lnTo>
                  <a:lnTo>
                    <a:pt x="13063" y="3540"/>
                  </a:lnTo>
                  <a:lnTo>
                    <a:pt x="16406" y="4022"/>
                  </a:lnTo>
                  <a:lnTo>
                    <a:pt x="18977" y="3540"/>
                  </a:lnTo>
                  <a:lnTo>
                    <a:pt x="21600" y="684"/>
                  </a:lnTo>
                  <a:lnTo>
                    <a:pt x="21034"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06" name="Figura"/>
            <p:cNvSpPr/>
            <p:nvPr/>
          </p:nvSpPr>
          <p:spPr>
            <a:xfrm>
              <a:off x="11138668" y="3202409"/>
              <a:ext cx="706563" cy="423045"/>
            </a:xfrm>
            <a:custGeom>
              <a:avLst/>
              <a:gdLst/>
              <a:ahLst/>
              <a:cxnLst>
                <a:cxn ang="0">
                  <a:pos x="wd2" y="hd2"/>
                </a:cxn>
                <a:cxn ang="5400000">
                  <a:pos x="wd2" y="hd2"/>
                </a:cxn>
                <a:cxn ang="10800000">
                  <a:pos x="wd2" y="hd2"/>
                </a:cxn>
                <a:cxn ang="16200000">
                  <a:pos x="wd2" y="hd2"/>
                </a:cxn>
              </a:cxnLst>
              <a:rect l="0" t="0" r="r" b="b"/>
              <a:pathLst>
                <a:path w="21600" h="21600" extrusionOk="0">
                  <a:moveTo>
                    <a:pt x="2099" y="0"/>
                  </a:moveTo>
                  <a:lnTo>
                    <a:pt x="1536" y="798"/>
                  </a:lnTo>
                  <a:lnTo>
                    <a:pt x="0" y="1282"/>
                  </a:lnTo>
                  <a:lnTo>
                    <a:pt x="478" y="2223"/>
                  </a:lnTo>
                  <a:lnTo>
                    <a:pt x="1416" y="2707"/>
                  </a:lnTo>
                  <a:lnTo>
                    <a:pt x="1809" y="3932"/>
                  </a:lnTo>
                  <a:lnTo>
                    <a:pt x="3515" y="3932"/>
                  </a:lnTo>
                  <a:lnTo>
                    <a:pt x="3515" y="4445"/>
                  </a:lnTo>
                  <a:lnTo>
                    <a:pt x="2747" y="4445"/>
                  </a:lnTo>
                  <a:lnTo>
                    <a:pt x="1536" y="5215"/>
                  </a:lnTo>
                  <a:lnTo>
                    <a:pt x="2355" y="6155"/>
                  </a:lnTo>
                  <a:lnTo>
                    <a:pt x="2355" y="7096"/>
                  </a:lnTo>
                  <a:lnTo>
                    <a:pt x="2576" y="7893"/>
                  </a:lnTo>
                  <a:lnTo>
                    <a:pt x="3037" y="7722"/>
                  </a:lnTo>
                  <a:lnTo>
                    <a:pt x="3429" y="6640"/>
                  </a:lnTo>
                  <a:lnTo>
                    <a:pt x="4931" y="8663"/>
                  </a:lnTo>
                  <a:lnTo>
                    <a:pt x="5869" y="8862"/>
                  </a:lnTo>
                  <a:lnTo>
                    <a:pt x="7934" y="10601"/>
                  </a:lnTo>
                  <a:lnTo>
                    <a:pt x="8394" y="12310"/>
                  </a:lnTo>
                  <a:lnTo>
                    <a:pt x="8599" y="14533"/>
                  </a:lnTo>
                  <a:lnTo>
                    <a:pt x="7848" y="15160"/>
                  </a:lnTo>
                  <a:lnTo>
                    <a:pt x="7285" y="16898"/>
                  </a:lnTo>
                  <a:lnTo>
                    <a:pt x="8701" y="16898"/>
                  </a:lnTo>
                  <a:lnTo>
                    <a:pt x="8957" y="16243"/>
                  </a:lnTo>
                  <a:lnTo>
                    <a:pt x="10100" y="16528"/>
                  </a:lnTo>
                  <a:lnTo>
                    <a:pt x="11056" y="18323"/>
                  </a:lnTo>
                  <a:lnTo>
                    <a:pt x="12165" y="18465"/>
                  </a:lnTo>
                  <a:lnTo>
                    <a:pt x="12728" y="18750"/>
                  </a:lnTo>
                  <a:lnTo>
                    <a:pt x="13581" y="18123"/>
                  </a:lnTo>
                  <a:lnTo>
                    <a:pt x="13581" y="16528"/>
                  </a:lnTo>
                  <a:lnTo>
                    <a:pt x="14264" y="15758"/>
                  </a:lnTo>
                  <a:lnTo>
                    <a:pt x="15287" y="15302"/>
                  </a:lnTo>
                  <a:lnTo>
                    <a:pt x="16618" y="16100"/>
                  </a:lnTo>
                  <a:lnTo>
                    <a:pt x="17096" y="17981"/>
                  </a:lnTo>
                  <a:lnTo>
                    <a:pt x="17642" y="19092"/>
                  </a:lnTo>
                  <a:lnTo>
                    <a:pt x="18392" y="20489"/>
                  </a:lnTo>
                  <a:lnTo>
                    <a:pt x="19536" y="20831"/>
                  </a:lnTo>
                  <a:lnTo>
                    <a:pt x="20474" y="20973"/>
                  </a:lnTo>
                  <a:lnTo>
                    <a:pt x="20662" y="21600"/>
                  </a:lnTo>
                  <a:lnTo>
                    <a:pt x="21412" y="21458"/>
                  </a:lnTo>
                  <a:lnTo>
                    <a:pt x="21600" y="20831"/>
                  </a:lnTo>
                  <a:lnTo>
                    <a:pt x="20474" y="19890"/>
                  </a:lnTo>
                  <a:lnTo>
                    <a:pt x="20866" y="19548"/>
                  </a:lnTo>
                  <a:lnTo>
                    <a:pt x="20013" y="19235"/>
                  </a:lnTo>
                  <a:lnTo>
                    <a:pt x="20099" y="18323"/>
                  </a:lnTo>
                  <a:lnTo>
                    <a:pt x="19450" y="18323"/>
                  </a:lnTo>
                  <a:lnTo>
                    <a:pt x="18853" y="16100"/>
                  </a:lnTo>
                  <a:lnTo>
                    <a:pt x="17915" y="14675"/>
                  </a:lnTo>
                  <a:lnTo>
                    <a:pt x="17829" y="13393"/>
                  </a:lnTo>
                  <a:lnTo>
                    <a:pt x="18768" y="13108"/>
                  </a:lnTo>
                  <a:lnTo>
                    <a:pt x="18597" y="12025"/>
                  </a:lnTo>
                  <a:lnTo>
                    <a:pt x="16789" y="10743"/>
                  </a:lnTo>
                  <a:lnTo>
                    <a:pt x="16703" y="9461"/>
                  </a:lnTo>
                  <a:lnTo>
                    <a:pt x="16140" y="8378"/>
                  </a:lnTo>
                  <a:lnTo>
                    <a:pt x="15373" y="7437"/>
                  </a:lnTo>
                  <a:lnTo>
                    <a:pt x="13410" y="6155"/>
                  </a:lnTo>
                  <a:lnTo>
                    <a:pt x="11517" y="4730"/>
                  </a:lnTo>
                  <a:lnTo>
                    <a:pt x="10288" y="4303"/>
                  </a:lnTo>
                  <a:lnTo>
                    <a:pt x="9555" y="3647"/>
                  </a:lnTo>
                  <a:lnTo>
                    <a:pt x="8599" y="2878"/>
                  </a:lnTo>
                  <a:lnTo>
                    <a:pt x="7661" y="2878"/>
                  </a:lnTo>
                  <a:lnTo>
                    <a:pt x="6347" y="4132"/>
                  </a:lnTo>
                  <a:lnTo>
                    <a:pt x="5391" y="6298"/>
                  </a:lnTo>
                  <a:lnTo>
                    <a:pt x="4248" y="5072"/>
                  </a:lnTo>
                  <a:lnTo>
                    <a:pt x="3975" y="1795"/>
                  </a:lnTo>
                  <a:lnTo>
                    <a:pt x="3771" y="997"/>
                  </a:lnTo>
                  <a:lnTo>
                    <a:pt x="2099"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07" name="Figura"/>
            <p:cNvSpPr/>
            <p:nvPr/>
          </p:nvSpPr>
          <p:spPr>
            <a:xfrm>
              <a:off x="11863647" y="3292264"/>
              <a:ext cx="86508" cy="92646"/>
            </a:xfrm>
            <a:custGeom>
              <a:avLst/>
              <a:gdLst/>
              <a:ahLst/>
              <a:cxnLst>
                <a:cxn ang="0">
                  <a:pos x="wd2" y="hd2"/>
                </a:cxn>
                <a:cxn ang="5400000">
                  <a:pos x="wd2" y="hd2"/>
                </a:cxn>
                <a:cxn ang="10800000">
                  <a:pos x="wd2" y="hd2"/>
                </a:cxn>
                <a:cxn ang="16200000">
                  <a:pos x="wd2" y="hd2"/>
                </a:cxn>
              </a:cxnLst>
              <a:rect l="0" t="0" r="r" b="b"/>
              <a:pathLst>
                <a:path w="21600" h="21600" extrusionOk="0">
                  <a:moveTo>
                    <a:pt x="2369" y="0"/>
                  </a:moveTo>
                  <a:lnTo>
                    <a:pt x="0" y="2212"/>
                  </a:lnTo>
                  <a:lnTo>
                    <a:pt x="6132" y="5205"/>
                  </a:lnTo>
                  <a:lnTo>
                    <a:pt x="11427" y="8718"/>
                  </a:lnTo>
                  <a:lnTo>
                    <a:pt x="15329" y="12361"/>
                  </a:lnTo>
                  <a:lnTo>
                    <a:pt x="17001" y="16005"/>
                  </a:lnTo>
                  <a:lnTo>
                    <a:pt x="18395" y="21600"/>
                  </a:lnTo>
                  <a:lnTo>
                    <a:pt x="21600" y="18607"/>
                  </a:lnTo>
                  <a:lnTo>
                    <a:pt x="20903" y="13663"/>
                  </a:lnTo>
                  <a:lnTo>
                    <a:pt x="17698" y="10800"/>
                  </a:lnTo>
                  <a:lnTo>
                    <a:pt x="13935" y="6506"/>
                  </a:lnTo>
                  <a:lnTo>
                    <a:pt x="10034" y="4294"/>
                  </a:lnTo>
                  <a:lnTo>
                    <a:pt x="7665" y="2212"/>
                  </a:lnTo>
                  <a:lnTo>
                    <a:pt x="2369"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08" name="Figura"/>
            <p:cNvSpPr/>
            <p:nvPr/>
          </p:nvSpPr>
          <p:spPr>
            <a:xfrm>
              <a:off x="11040442" y="3304542"/>
              <a:ext cx="104925" cy="43533"/>
            </a:xfrm>
            <a:custGeom>
              <a:avLst/>
              <a:gdLst/>
              <a:ahLst/>
              <a:cxnLst>
                <a:cxn ang="0">
                  <a:pos x="wd2" y="hd2"/>
                </a:cxn>
                <a:cxn ang="5400000">
                  <a:pos x="wd2" y="hd2"/>
                </a:cxn>
                <a:cxn ang="10800000">
                  <a:pos x="wd2" y="hd2"/>
                </a:cxn>
                <a:cxn ang="16200000">
                  <a:pos x="wd2" y="hd2"/>
                </a:cxn>
              </a:cxnLst>
              <a:rect l="0" t="0" r="r" b="b"/>
              <a:pathLst>
                <a:path w="21600" h="21600" extrusionOk="0">
                  <a:moveTo>
                    <a:pt x="2068" y="0"/>
                  </a:moveTo>
                  <a:lnTo>
                    <a:pt x="0" y="10523"/>
                  </a:lnTo>
                  <a:lnTo>
                    <a:pt x="5170" y="12462"/>
                  </a:lnTo>
                  <a:lnTo>
                    <a:pt x="9536" y="10523"/>
                  </a:lnTo>
                  <a:lnTo>
                    <a:pt x="15855" y="12462"/>
                  </a:lnTo>
                  <a:lnTo>
                    <a:pt x="21600" y="21600"/>
                  </a:lnTo>
                  <a:lnTo>
                    <a:pt x="19072" y="4985"/>
                  </a:lnTo>
                  <a:lnTo>
                    <a:pt x="11489" y="0"/>
                  </a:lnTo>
                  <a:lnTo>
                    <a:pt x="2068"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09" name="Figura"/>
            <p:cNvSpPr/>
            <p:nvPr/>
          </p:nvSpPr>
          <p:spPr>
            <a:xfrm>
              <a:off x="10972911" y="3317378"/>
              <a:ext cx="46324" cy="27907"/>
            </a:xfrm>
            <a:custGeom>
              <a:avLst/>
              <a:gdLst/>
              <a:ahLst/>
              <a:cxnLst>
                <a:cxn ang="0">
                  <a:pos x="wd2" y="hd2"/>
                </a:cxn>
                <a:cxn ang="5400000">
                  <a:pos x="wd2" y="hd2"/>
                </a:cxn>
                <a:cxn ang="10800000">
                  <a:pos x="wd2" y="hd2"/>
                </a:cxn>
                <a:cxn ang="16200000">
                  <a:pos x="wd2" y="hd2"/>
                </a:cxn>
              </a:cxnLst>
              <a:rect l="0" t="0" r="r" b="b"/>
              <a:pathLst>
                <a:path w="21600" h="21600" extrusionOk="0">
                  <a:moveTo>
                    <a:pt x="17176" y="0"/>
                  </a:moveTo>
                  <a:lnTo>
                    <a:pt x="0" y="2160"/>
                  </a:lnTo>
                  <a:lnTo>
                    <a:pt x="2863" y="14256"/>
                  </a:lnTo>
                  <a:lnTo>
                    <a:pt x="14573" y="21600"/>
                  </a:lnTo>
                  <a:lnTo>
                    <a:pt x="21600" y="9504"/>
                  </a:lnTo>
                  <a:lnTo>
                    <a:pt x="17176"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10" name="Figura"/>
            <p:cNvSpPr/>
            <p:nvPr/>
          </p:nvSpPr>
          <p:spPr>
            <a:xfrm>
              <a:off x="11771002" y="3357004"/>
              <a:ext cx="151248" cy="89298"/>
            </a:xfrm>
            <a:custGeom>
              <a:avLst/>
              <a:gdLst/>
              <a:ahLst/>
              <a:cxnLst>
                <a:cxn ang="0">
                  <a:pos x="wd2" y="hd2"/>
                </a:cxn>
                <a:cxn ang="5400000">
                  <a:pos x="wd2" y="hd2"/>
                </a:cxn>
                <a:cxn ang="10800000">
                  <a:pos x="wd2" y="hd2"/>
                </a:cxn>
                <a:cxn ang="16200000">
                  <a:pos x="wd2" y="hd2"/>
                </a:cxn>
              </a:cxnLst>
              <a:rect l="0" t="0" r="r" b="b"/>
              <a:pathLst>
                <a:path w="21600" h="21600" extrusionOk="0">
                  <a:moveTo>
                    <a:pt x="20325" y="0"/>
                  </a:moveTo>
                  <a:lnTo>
                    <a:pt x="17216" y="945"/>
                  </a:lnTo>
                  <a:lnTo>
                    <a:pt x="17615" y="5940"/>
                  </a:lnTo>
                  <a:lnTo>
                    <a:pt x="14586" y="9720"/>
                  </a:lnTo>
                  <a:lnTo>
                    <a:pt x="13231" y="13500"/>
                  </a:lnTo>
                  <a:lnTo>
                    <a:pt x="10202" y="14175"/>
                  </a:lnTo>
                  <a:lnTo>
                    <a:pt x="9724" y="9045"/>
                  </a:lnTo>
                  <a:lnTo>
                    <a:pt x="8768" y="9045"/>
                  </a:lnTo>
                  <a:lnTo>
                    <a:pt x="7970" y="13500"/>
                  </a:lnTo>
                  <a:lnTo>
                    <a:pt x="5340" y="14175"/>
                  </a:lnTo>
                  <a:lnTo>
                    <a:pt x="558" y="12825"/>
                  </a:lnTo>
                  <a:lnTo>
                    <a:pt x="0" y="16470"/>
                  </a:lnTo>
                  <a:lnTo>
                    <a:pt x="3188" y="18630"/>
                  </a:lnTo>
                  <a:lnTo>
                    <a:pt x="7173" y="21600"/>
                  </a:lnTo>
                  <a:lnTo>
                    <a:pt x="9724" y="21600"/>
                  </a:lnTo>
                  <a:lnTo>
                    <a:pt x="12354" y="19575"/>
                  </a:lnTo>
                  <a:lnTo>
                    <a:pt x="15383" y="17145"/>
                  </a:lnTo>
                  <a:lnTo>
                    <a:pt x="16339" y="14175"/>
                  </a:lnTo>
                  <a:lnTo>
                    <a:pt x="18970" y="13500"/>
                  </a:lnTo>
                  <a:lnTo>
                    <a:pt x="21201" y="7425"/>
                  </a:lnTo>
                  <a:lnTo>
                    <a:pt x="21600" y="2295"/>
                  </a:lnTo>
                  <a:lnTo>
                    <a:pt x="20325"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11" name="Figura"/>
            <p:cNvSpPr/>
            <p:nvPr/>
          </p:nvSpPr>
          <p:spPr>
            <a:xfrm>
              <a:off x="11996477" y="3394397"/>
              <a:ext cx="49114" cy="77020"/>
            </a:xfrm>
            <a:custGeom>
              <a:avLst/>
              <a:gdLst/>
              <a:ahLst/>
              <a:cxnLst>
                <a:cxn ang="0">
                  <a:pos x="wd2" y="hd2"/>
                </a:cxn>
                <a:cxn ang="5400000">
                  <a:pos x="wd2" y="hd2"/>
                </a:cxn>
                <a:cxn ang="10800000">
                  <a:pos x="wd2" y="hd2"/>
                </a:cxn>
                <a:cxn ang="16200000">
                  <a:pos x="wd2" y="hd2"/>
                </a:cxn>
              </a:cxnLst>
              <a:rect l="0" t="0" r="r" b="b"/>
              <a:pathLst>
                <a:path w="21600" h="21600" extrusionOk="0">
                  <a:moveTo>
                    <a:pt x="2455" y="0"/>
                  </a:moveTo>
                  <a:lnTo>
                    <a:pt x="0" y="1565"/>
                  </a:lnTo>
                  <a:lnTo>
                    <a:pt x="2455" y="10330"/>
                  </a:lnTo>
                  <a:lnTo>
                    <a:pt x="9327" y="17217"/>
                  </a:lnTo>
                  <a:lnTo>
                    <a:pt x="14727" y="21600"/>
                  </a:lnTo>
                  <a:lnTo>
                    <a:pt x="20373" y="20817"/>
                  </a:lnTo>
                  <a:lnTo>
                    <a:pt x="21600" y="17217"/>
                  </a:lnTo>
                  <a:lnTo>
                    <a:pt x="14727" y="13774"/>
                  </a:lnTo>
                  <a:lnTo>
                    <a:pt x="8100" y="5948"/>
                  </a:lnTo>
                  <a:lnTo>
                    <a:pt x="4173" y="3443"/>
                  </a:lnTo>
                  <a:lnTo>
                    <a:pt x="2455"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12" name="Figura"/>
            <p:cNvSpPr/>
            <p:nvPr/>
          </p:nvSpPr>
          <p:spPr>
            <a:xfrm>
              <a:off x="11259219" y="3412814"/>
              <a:ext cx="22325" cy="58603"/>
            </a:xfrm>
            <a:custGeom>
              <a:avLst/>
              <a:gdLst/>
              <a:ahLst/>
              <a:cxnLst>
                <a:cxn ang="0">
                  <a:pos x="wd2" y="hd2"/>
                </a:cxn>
                <a:cxn ang="5400000">
                  <a:pos x="wd2" y="hd2"/>
                </a:cxn>
                <a:cxn ang="10800000">
                  <a:pos x="wd2" y="hd2"/>
                </a:cxn>
                <a:cxn ang="16200000">
                  <a:pos x="wd2" y="hd2"/>
                </a:cxn>
              </a:cxnLst>
              <a:rect l="0" t="0" r="r" b="b"/>
              <a:pathLst>
                <a:path w="21600" h="21600" extrusionOk="0">
                  <a:moveTo>
                    <a:pt x="15120" y="0"/>
                  </a:moveTo>
                  <a:lnTo>
                    <a:pt x="6480" y="4526"/>
                  </a:lnTo>
                  <a:lnTo>
                    <a:pt x="0" y="10286"/>
                  </a:lnTo>
                  <a:lnTo>
                    <a:pt x="0" y="21600"/>
                  </a:lnTo>
                  <a:lnTo>
                    <a:pt x="21600" y="11314"/>
                  </a:lnTo>
                  <a:lnTo>
                    <a:pt x="21600" y="3497"/>
                  </a:lnTo>
                  <a:lnTo>
                    <a:pt x="1512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13" name="Figura"/>
            <p:cNvSpPr/>
            <p:nvPr/>
          </p:nvSpPr>
          <p:spPr>
            <a:xfrm>
              <a:off x="10220585" y="3431232"/>
              <a:ext cx="370025" cy="114413"/>
            </a:xfrm>
            <a:custGeom>
              <a:avLst/>
              <a:gdLst/>
              <a:ahLst/>
              <a:cxnLst>
                <a:cxn ang="0">
                  <a:pos x="wd2" y="hd2"/>
                </a:cxn>
                <a:cxn ang="5400000">
                  <a:pos x="wd2" y="hd2"/>
                </a:cxn>
                <a:cxn ang="10800000">
                  <a:pos x="wd2" y="hd2"/>
                </a:cxn>
                <a:cxn ang="16200000">
                  <a:pos x="wd2" y="hd2"/>
                </a:cxn>
              </a:cxnLst>
              <a:rect l="0" t="0" r="r" b="b"/>
              <a:pathLst>
                <a:path w="21600" h="21600" extrusionOk="0">
                  <a:moveTo>
                    <a:pt x="1629" y="0"/>
                  </a:moveTo>
                  <a:lnTo>
                    <a:pt x="0" y="7060"/>
                  </a:lnTo>
                  <a:lnTo>
                    <a:pt x="1987" y="7586"/>
                  </a:lnTo>
                  <a:lnTo>
                    <a:pt x="2313" y="11063"/>
                  </a:lnTo>
                  <a:lnTo>
                    <a:pt x="6125" y="13908"/>
                  </a:lnTo>
                  <a:lnTo>
                    <a:pt x="7037" y="13381"/>
                  </a:lnTo>
                  <a:lnTo>
                    <a:pt x="8438" y="13908"/>
                  </a:lnTo>
                  <a:lnTo>
                    <a:pt x="10816" y="16859"/>
                  </a:lnTo>
                  <a:lnTo>
                    <a:pt x="12771" y="17912"/>
                  </a:lnTo>
                  <a:lnTo>
                    <a:pt x="14921" y="18650"/>
                  </a:lnTo>
                  <a:lnTo>
                    <a:pt x="16941" y="18650"/>
                  </a:lnTo>
                  <a:lnTo>
                    <a:pt x="19059" y="21600"/>
                  </a:lnTo>
                  <a:lnTo>
                    <a:pt x="21600" y="18650"/>
                  </a:lnTo>
                  <a:lnTo>
                    <a:pt x="19059" y="14540"/>
                  </a:lnTo>
                  <a:lnTo>
                    <a:pt x="16029" y="12855"/>
                  </a:lnTo>
                  <a:lnTo>
                    <a:pt x="15312" y="7586"/>
                  </a:lnTo>
                  <a:lnTo>
                    <a:pt x="11533" y="4109"/>
                  </a:lnTo>
                  <a:lnTo>
                    <a:pt x="10979" y="7586"/>
                  </a:lnTo>
                  <a:lnTo>
                    <a:pt x="6809" y="6322"/>
                  </a:lnTo>
                  <a:lnTo>
                    <a:pt x="6646" y="4109"/>
                  </a:lnTo>
                  <a:lnTo>
                    <a:pt x="5734" y="3372"/>
                  </a:lnTo>
                  <a:lnTo>
                    <a:pt x="4105" y="0"/>
                  </a:lnTo>
                  <a:lnTo>
                    <a:pt x="1629"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14" name="Figura"/>
            <p:cNvSpPr/>
            <p:nvPr/>
          </p:nvSpPr>
          <p:spPr>
            <a:xfrm>
              <a:off x="12064007" y="3459137"/>
              <a:ext cx="34604" cy="33488"/>
            </a:xfrm>
            <a:custGeom>
              <a:avLst/>
              <a:gdLst/>
              <a:ahLst/>
              <a:cxnLst>
                <a:cxn ang="0">
                  <a:pos x="wd2" y="hd2"/>
                </a:cxn>
                <a:cxn ang="5400000">
                  <a:pos x="wd2" y="hd2"/>
                </a:cxn>
                <a:cxn ang="10800000">
                  <a:pos x="wd2" y="hd2"/>
                </a:cxn>
                <a:cxn ang="16200000">
                  <a:pos x="wd2" y="hd2"/>
                </a:cxn>
              </a:cxnLst>
              <a:rect l="0" t="0" r="r" b="b"/>
              <a:pathLst>
                <a:path w="21600" h="21600" extrusionOk="0">
                  <a:moveTo>
                    <a:pt x="2439" y="0"/>
                  </a:moveTo>
                  <a:lnTo>
                    <a:pt x="0" y="3600"/>
                  </a:lnTo>
                  <a:lnTo>
                    <a:pt x="7665" y="15840"/>
                  </a:lnTo>
                  <a:lnTo>
                    <a:pt x="17419" y="21600"/>
                  </a:lnTo>
                  <a:lnTo>
                    <a:pt x="21600" y="19800"/>
                  </a:lnTo>
                  <a:lnTo>
                    <a:pt x="13587" y="9720"/>
                  </a:lnTo>
                  <a:lnTo>
                    <a:pt x="2439"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15" name="Figura"/>
            <p:cNvSpPr/>
            <p:nvPr/>
          </p:nvSpPr>
          <p:spPr>
            <a:xfrm>
              <a:off x="12122608" y="3487042"/>
              <a:ext cx="58602" cy="51905"/>
            </a:xfrm>
            <a:custGeom>
              <a:avLst/>
              <a:gdLst/>
              <a:ahLst/>
              <a:cxnLst>
                <a:cxn ang="0">
                  <a:pos x="wd2" y="hd2"/>
                </a:cxn>
                <a:cxn ang="5400000">
                  <a:pos x="wd2" y="hd2"/>
                </a:cxn>
                <a:cxn ang="10800000">
                  <a:pos x="wd2" y="hd2"/>
                </a:cxn>
                <a:cxn ang="16200000">
                  <a:pos x="wd2" y="hd2"/>
                </a:cxn>
              </a:cxnLst>
              <a:rect l="0" t="0" r="r" b="b"/>
              <a:pathLst>
                <a:path w="21600" h="21600" extrusionOk="0">
                  <a:moveTo>
                    <a:pt x="2469" y="0"/>
                  </a:moveTo>
                  <a:lnTo>
                    <a:pt x="0" y="2323"/>
                  </a:lnTo>
                  <a:lnTo>
                    <a:pt x="4526" y="7432"/>
                  </a:lnTo>
                  <a:lnTo>
                    <a:pt x="11314" y="13935"/>
                  </a:lnTo>
                  <a:lnTo>
                    <a:pt x="21600" y="21600"/>
                  </a:lnTo>
                  <a:lnTo>
                    <a:pt x="20571" y="17884"/>
                  </a:lnTo>
                  <a:lnTo>
                    <a:pt x="18103" y="12774"/>
                  </a:lnTo>
                  <a:lnTo>
                    <a:pt x="8229" y="5110"/>
                  </a:lnTo>
                  <a:lnTo>
                    <a:pt x="2469"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16" name="Figura"/>
            <p:cNvSpPr/>
            <p:nvPr/>
          </p:nvSpPr>
          <p:spPr>
            <a:xfrm>
              <a:off x="10624095" y="3520529"/>
              <a:ext cx="87066" cy="36836"/>
            </a:xfrm>
            <a:custGeom>
              <a:avLst/>
              <a:gdLst/>
              <a:ahLst/>
              <a:cxnLst>
                <a:cxn ang="0">
                  <a:pos x="wd2" y="hd2"/>
                </a:cxn>
                <a:cxn ang="5400000">
                  <a:pos x="wd2" y="hd2"/>
                </a:cxn>
                <a:cxn ang="10800000">
                  <a:pos x="wd2" y="hd2"/>
                </a:cxn>
                <a:cxn ang="16200000">
                  <a:pos x="wd2" y="hd2"/>
                </a:cxn>
              </a:cxnLst>
              <a:rect l="0" t="0" r="r" b="b"/>
              <a:pathLst>
                <a:path w="21600" h="21600" extrusionOk="0">
                  <a:moveTo>
                    <a:pt x="11492" y="0"/>
                  </a:moveTo>
                  <a:lnTo>
                    <a:pt x="8446" y="7527"/>
                  </a:lnTo>
                  <a:lnTo>
                    <a:pt x="3877" y="9164"/>
                  </a:lnTo>
                  <a:lnTo>
                    <a:pt x="0" y="21600"/>
                  </a:lnTo>
                  <a:lnTo>
                    <a:pt x="4569" y="21600"/>
                  </a:lnTo>
                  <a:lnTo>
                    <a:pt x="11492" y="18000"/>
                  </a:lnTo>
                  <a:lnTo>
                    <a:pt x="21600" y="14727"/>
                  </a:lnTo>
                  <a:lnTo>
                    <a:pt x="19938" y="3273"/>
                  </a:lnTo>
                  <a:lnTo>
                    <a:pt x="14677" y="5564"/>
                  </a:lnTo>
                  <a:lnTo>
                    <a:pt x="11492"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17" name="Figura"/>
            <p:cNvSpPr/>
            <p:nvPr/>
          </p:nvSpPr>
          <p:spPr>
            <a:xfrm>
              <a:off x="10741855" y="3520529"/>
              <a:ext cx="107716" cy="34045"/>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661" y="9915"/>
                  </a:lnTo>
                  <a:lnTo>
                    <a:pt x="9849" y="11685"/>
                  </a:lnTo>
                  <a:lnTo>
                    <a:pt x="5372" y="3541"/>
                  </a:lnTo>
                  <a:lnTo>
                    <a:pt x="0" y="8144"/>
                  </a:lnTo>
                  <a:lnTo>
                    <a:pt x="0" y="17705"/>
                  </a:lnTo>
                  <a:lnTo>
                    <a:pt x="9289" y="21600"/>
                  </a:lnTo>
                  <a:lnTo>
                    <a:pt x="20257" y="13456"/>
                  </a:lnTo>
                  <a:lnTo>
                    <a:pt x="2160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18" name="Figura"/>
            <p:cNvSpPr/>
            <p:nvPr/>
          </p:nvSpPr>
          <p:spPr>
            <a:xfrm>
              <a:off x="10861290" y="3526110"/>
              <a:ext cx="145667" cy="87065"/>
            </a:xfrm>
            <a:custGeom>
              <a:avLst/>
              <a:gdLst/>
              <a:ahLst/>
              <a:cxnLst>
                <a:cxn ang="0">
                  <a:pos x="wd2" y="hd2"/>
                </a:cxn>
                <a:cxn ang="5400000">
                  <a:pos x="wd2" y="hd2"/>
                </a:cxn>
                <a:cxn ang="10800000">
                  <a:pos x="wd2" y="hd2"/>
                </a:cxn>
                <a:cxn ang="16200000">
                  <a:pos x="wd2" y="hd2"/>
                </a:cxn>
              </a:cxnLst>
              <a:rect l="0" t="0" r="r" b="b"/>
              <a:pathLst>
                <a:path w="21600" h="21600" extrusionOk="0">
                  <a:moveTo>
                    <a:pt x="19697" y="0"/>
                  </a:moveTo>
                  <a:lnTo>
                    <a:pt x="17876" y="1800"/>
                  </a:lnTo>
                  <a:lnTo>
                    <a:pt x="14317" y="1800"/>
                  </a:lnTo>
                  <a:lnTo>
                    <a:pt x="9766" y="3877"/>
                  </a:lnTo>
                  <a:lnTo>
                    <a:pt x="8690" y="6231"/>
                  </a:lnTo>
                  <a:lnTo>
                    <a:pt x="3310" y="10800"/>
                  </a:lnTo>
                  <a:lnTo>
                    <a:pt x="993" y="17031"/>
                  </a:lnTo>
                  <a:lnTo>
                    <a:pt x="0" y="20077"/>
                  </a:lnTo>
                  <a:lnTo>
                    <a:pt x="579" y="21600"/>
                  </a:lnTo>
                  <a:lnTo>
                    <a:pt x="5545" y="19246"/>
                  </a:lnTo>
                  <a:lnTo>
                    <a:pt x="9186" y="11492"/>
                  </a:lnTo>
                  <a:lnTo>
                    <a:pt x="13738" y="8723"/>
                  </a:lnTo>
                  <a:lnTo>
                    <a:pt x="19697" y="3877"/>
                  </a:lnTo>
                  <a:lnTo>
                    <a:pt x="21600" y="1800"/>
                  </a:lnTo>
                  <a:lnTo>
                    <a:pt x="19697"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19" name="Figura"/>
            <p:cNvSpPr/>
            <p:nvPr/>
          </p:nvSpPr>
          <p:spPr>
            <a:xfrm>
              <a:off x="12206324" y="3530017"/>
              <a:ext cx="34046" cy="580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70" y="9138"/>
                  </a:lnTo>
                  <a:lnTo>
                    <a:pt x="16997" y="21600"/>
                  </a:lnTo>
                  <a:lnTo>
                    <a:pt x="21600" y="19523"/>
                  </a:lnTo>
                  <a:lnTo>
                    <a:pt x="13456" y="11631"/>
                  </a:lnTo>
                  <a:lnTo>
                    <a:pt x="7436" y="0"/>
                  </a:lnTo>
                  <a:lnTo>
                    <a:pt x="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20" name="Figura"/>
            <p:cNvSpPr/>
            <p:nvPr/>
          </p:nvSpPr>
          <p:spPr>
            <a:xfrm>
              <a:off x="12166141" y="3566852"/>
              <a:ext cx="42975" cy="27906"/>
            </a:xfrm>
            <a:custGeom>
              <a:avLst/>
              <a:gdLst/>
              <a:ahLst/>
              <a:cxnLst>
                <a:cxn ang="0">
                  <a:pos x="wd2" y="hd2"/>
                </a:cxn>
                <a:cxn ang="5400000">
                  <a:pos x="wd2" y="hd2"/>
                </a:cxn>
                <a:cxn ang="10800000">
                  <a:pos x="wd2" y="hd2"/>
                </a:cxn>
                <a:cxn ang="16200000">
                  <a:pos x="wd2" y="hd2"/>
                </a:cxn>
              </a:cxnLst>
              <a:rect l="0" t="0" r="r" b="b"/>
              <a:pathLst>
                <a:path w="21600" h="21600" extrusionOk="0">
                  <a:moveTo>
                    <a:pt x="1403" y="0"/>
                  </a:moveTo>
                  <a:lnTo>
                    <a:pt x="0" y="12096"/>
                  </a:lnTo>
                  <a:lnTo>
                    <a:pt x="2805" y="16416"/>
                  </a:lnTo>
                  <a:lnTo>
                    <a:pt x="14026" y="21600"/>
                  </a:lnTo>
                  <a:lnTo>
                    <a:pt x="21600" y="19440"/>
                  </a:lnTo>
                  <a:lnTo>
                    <a:pt x="18234" y="12096"/>
                  </a:lnTo>
                  <a:lnTo>
                    <a:pt x="14026" y="4320"/>
                  </a:lnTo>
                  <a:lnTo>
                    <a:pt x="1403"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21" name="Figura"/>
            <p:cNvSpPr/>
            <p:nvPr/>
          </p:nvSpPr>
          <p:spPr>
            <a:xfrm>
              <a:off x="10704462" y="3572433"/>
              <a:ext cx="61393" cy="34603"/>
            </a:xfrm>
            <a:custGeom>
              <a:avLst/>
              <a:gdLst/>
              <a:ahLst/>
              <a:cxnLst>
                <a:cxn ang="0">
                  <a:pos x="wd2" y="hd2"/>
                </a:cxn>
                <a:cxn ang="5400000">
                  <a:pos x="wd2" y="hd2"/>
                </a:cxn>
                <a:cxn ang="10800000">
                  <a:pos x="wd2" y="hd2"/>
                </a:cxn>
                <a:cxn ang="16200000">
                  <a:pos x="wd2" y="hd2"/>
                </a:cxn>
              </a:cxnLst>
              <a:rect l="0" t="0" r="r" b="b"/>
              <a:pathLst>
                <a:path w="21600" h="21600" extrusionOk="0">
                  <a:moveTo>
                    <a:pt x="11782" y="0"/>
                  </a:moveTo>
                  <a:lnTo>
                    <a:pt x="0" y="4181"/>
                  </a:lnTo>
                  <a:lnTo>
                    <a:pt x="15120" y="21600"/>
                  </a:lnTo>
                  <a:lnTo>
                    <a:pt x="20618" y="21600"/>
                  </a:lnTo>
                  <a:lnTo>
                    <a:pt x="21600" y="15677"/>
                  </a:lnTo>
                  <a:lnTo>
                    <a:pt x="17280" y="8013"/>
                  </a:lnTo>
                  <a:lnTo>
                    <a:pt x="11782"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22" name="Figura"/>
            <p:cNvSpPr/>
            <p:nvPr/>
          </p:nvSpPr>
          <p:spPr>
            <a:xfrm>
              <a:off x="12224742" y="3607035"/>
              <a:ext cx="33487" cy="2455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600"/>
                  </a:lnTo>
                  <a:lnTo>
                    <a:pt x="21600" y="21600"/>
                  </a:lnTo>
                  <a:lnTo>
                    <a:pt x="15480" y="7855"/>
                  </a:lnTo>
                  <a:lnTo>
                    <a:pt x="11880" y="7855"/>
                  </a:lnTo>
                  <a:lnTo>
                    <a:pt x="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23" name="Figura"/>
            <p:cNvSpPr/>
            <p:nvPr/>
          </p:nvSpPr>
          <p:spPr>
            <a:xfrm>
              <a:off x="10352856" y="3625453"/>
              <a:ext cx="1440471" cy="1159186"/>
            </a:xfrm>
            <a:custGeom>
              <a:avLst/>
              <a:gdLst/>
              <a:ahLst/>
              <a:cxnLst>
                <a:cxn ang="0">
                  <a:pos x="wd2" y="hd2"/>
                </a:cxn>
                <a:cxn ang="5400000">
                  <a:pos x="wd2" y="hd2"/>
                </a:cxn>
                <a:cxn ang="10800000">
                  <a:pos x="wd2" y="hd2"/>
                </a:cxn>
                <a:cxn ang="16200000">
                  <a:pos x="wd2" y="hd2"/>
                </a:cxn>
              </a:cxnLst>
              <a:rect l="0" t="0" r="r" b="b"/>
              <a:pathLst>
                <a:path w="21600" h="21600" extrusionOk="0">
                  <a:moveTo>
                    <a:pt x="17901" y="0"/>
                  </a:moveTo>
                  <a:lnTo>
                    <a:pt x="17667" y="291"/>
                  </a:lnTo>
                  <a:lnTo>
                    <a:pt x="17625" y="520"/>
                  </a:lnTo>
                  <a:lnTo>
                    <a:pt x="17483" y="915"/>
                  </a:lnTo>
                  <a:lnTo>
                    <a:pt x="17290" y="1310"/>
                  </a:lnTo>
                  <a:lnTo>
                    <a:pt x="17332" y="1550"/>
                  </a:lnTo>
                  <a:lnTo>
                    <a:pt x="17248" y="1726"/>
                  </a:lnTo>
                  <a:lnTo>
                    <a:pt x="17106" y="2298"/>
                  </a:lnTo>
                  <a:lnTo>
                    <a:pt x="17106" y="2745"/>
                  </a:lnTo>
                  <a:lnTo>
                    <a:pt x="17056" y="2933"/>
                  </a:lnTo>
                  <a:lnTo>
                    <a:pt x="17056" y="3328"/>
                  </a:lnTo>
                  <a:lnTo>
                    <a:pt x="16830" y="3900"/>
                  </a:lnTo>
                  <a:lnTo>
                    <a:pt x="16696" y="4368"/>
                  </a:lnTo>
                  <a:lnTo>
                    <a:pt x="16554" y="4711"/>
                  </a:lnTo>
                  <a:lnTo>
                    <a:pt x="16369" y="5117"/>
                  </a:lnTo>
                  <a:lnTo>
                    <a:pt x="15951" y="5335"/>
                  </a:lnTo>
                  <a:lnTo>
                    <a:pt x="15482" y="5117"/>
                  </a:lnTo>
                  <a:lnTo>
                    <a:pt x="15441" y="4888"/>
                  </a:lnTo>
                  <a:lnTo>
                    <a:pt x="15206" y="4649"/>
                  </a:lnTo>
                  <a:lnTo>
                    <a:pt x="15081" y="4649"/>
                  </a:lnTo>
                  <a:lnTo>
                    <a:pt x="14746" y="4181"/>
                  </a:lnTo>
                  <a:lnTo>
                    <a:pt x="14520" y="3973"/>
                  </a:lnTo>
                  <a:lnTo>
                    <a:pt x="14102" y="3733"/>
                  </a:lnTo>
                  <a:lnTo>
                    <a:pt x="13733" y="3265"/>
                  </a:lnTo>
                  <a:lnTo>
                    <a:pt x="13733" y="3109"/>
                  </a:lnTo>
                  <a:lnTo>
                    <a:pt x="13968" y="2694"/>
                  </a:lnTo>
                  <a:lnTo>
                    <a:pt x="14202" y="2298"/>
                  </a:lnTo>
                  <a:lnTo>
                    <a:pt x="14152" y="2018"/>
                  </a:lnTo>
                  <a:lnTo>
                    <a:pt x="14327" y="2018"/>
                  </a:lnTo>
                  <a:lnTo>
                    <a:pt x="14562" y="1674"/>
                  </a:lnTo>
                  <a:lnTo>
                    <a:pt x="14746" y="1258"/>
                  </a:lnTo>
                  <a:lnTo>
                    <a:pt x="14562" y="915"/>
                  </a:lnTo>
                  <a:lnTo>
                    <a:pt x="14428" y="1030"/>
                  </a:lnTo>
                  <a:lnTo>
                    <a:pt x="14202" y="967"/>
                  </a:lnTo>
                  <a:lnTo>
                    <a:pt x="13867" y="1206"/>
                  </a:lnTo>
                  <a:lnTo>
                    <a:pt x="13549" y="967"/>
                  </a:lnTo>
                  <a:lnTo>
                    <a:pt x="13407" y="1030"/>
                  </a:lnTo>
                  <a:lnTo>
                    <a:pt x="12938" y="863"/>
                  </a:lnTo>
                  <a:lnTo>
                    <a:pt x="12712" y="520"/>
                  </a:lnTo>
                  <a:lnTo>
                    <a:pt x="12394" y="343"/>
                  </a:lnTo>
                  <a:lnTo>
                    <a:pt x="12076" y="447"/>
                  </a:lnTo>
                  <a:lnTo>
                    <a:pt x="12436" y="686"/>
                  </a:lnTo>
                  <a:lnTo>
                    <a:pt x="12436" y="1102"/>
                  </a:lnTo>
                  <a:lnTo>
                    <a:pt x="11976" y="1258"/>
                  </a:lnTo>
                  <a:lnTo>
                    <a:pt x="11700" y="1154"/>
                  </a:lnTo>
                  <a:lnTo>
                    <a:pt x="11323" y="1435"/>
                  </a:lnTo>
                  <a:lnTo>
                    <a:pt x="11047" y="1830"/>
                  </a:lnTo>
                  <a:lnTo>
                    <a:pt x="11147" y="2070"/>
                  </a:lnTo>
                  <a:lnTo>
                    <a:pt x="10863" y="2246"/>
                  </a:lnTo>
                  <a:lnTo>
                    <a:pt x="10545" y="2870"/>
                  </a:lnTo>
                  <a:lnTo>
                    <a:pt x="10587" y="3265"/>
                  </a:lnTo>
                  <a:lnTo>
                    <a:pt x="10269" y="3213"/>
                  </a:lnTo>
                  <a:lnTo>
                    <a:pt x="9934" y="3213"/>
                  </a:lnTo>
                  <a:lnTo>
                    <a:pt x="9666" y="2745"/>
                  </a:lnTo>
                  <a:lnTo>
                    <a:pt x="9348" y="2413"/>
                  </a:lnTo>
                  <a:lnTo>
                    <a:pt x="9072" y="2465"/>
                  </a:lnTo>
                  <a:lnTo>
                    <a:pt x="8779" y="2590"/>
                  </a:lnTo>
                  <a:lnTo>
                    <a:pt x="8779" y="2818"/>
                  </a:lnTo>
                  <a:lnTo>
                    <a:pt x="8553" y="2694"/>
                  </a:lnTo>
                  <a:lnTo>
                    <a:pt x="8503" y="2933"/>
                  </a:lnTo>
                  <a:lnTo>
                    <a:pt x="8235" y="3037"/>
                  </a:lnTo>
                  <a:lnTo>
                    <a:pt x="8084" y="3328"/>
                  </a:lnTo>
                  <a:lnTo>
                    <a:pt x="7724" y="3733"/>
                  </a:lnTo>
                  <a:lnTo>
                    <a:pt x="7582" y="4316"/>
                  </a:lnTo>
                  <a:lnTo>
                    <a:pt x="7398" y="4129"/>
                  </a:lnTo>
                  <a:lnTo>
                    <a:pt x="7164" y="4472"/>
                  </a:lnTo>
                  <a:lnTo>
                    <a:pt x="7306" y="4888"/>
                  </a:lnTo>
                  <a:lnTo>
                    <a:pt x="7080" y="4992"/>
                  </a:lnTo>
                  <a:lnTo>
                    <a:pt x="6929" y="4368"/>
                  </a:lnTo>
                  <a:lnTo>
                    <a:pt x="6469" y="4992"/>
                  </a:lnTo>
                  <a:lnTo>
                    <a:pt x="6385" y="5408"/>
                  </a:lnTo>
                  <a:lnTo>
                    <a:pt x="6344" y="5751"/>
                  </a:lnTo>
                  <a:lnTo>
                    <a:pt x="5967" y="6084"/>
                  </a:lnTo>
                  <a:lnTo>
                    <a:pt x="5775" y="6552"/>
                  </a:lnTo>
                  <a:lnTo>
                    <a:pt x="5415" y="6843"/>
                  </a:lnTo>
                  <a:lnTo>
                    <a:pt x="4812" y="7061"/>
                  </a:lnTo>
                  <a:lnTo>
                    <a:pt x="4536" y="7061"/>
                  </a:lnTo>
                  <a:lnTo>
                    <a:pt x="4385" y="7134"/>
                  </a:lnTo>
                  <a:lnTo>
                    <a:pt x="4302" y="7290"/>
                  </a:lnTo>
                  <a:lnTo>
                    <a:pt x="3925" y="7415"/>
                  </a:lnTo>
                  <a:lnTo>
                    <a:pt x="3465" y="7633"/>
                  </a:lnTo>
                  <a:lnTo>
                    <a:pt x="3381" y="7581"/>
                  </a:lnTo>
                  <a:lnTo>
                    <a:pt x="3105" y="7633"/>
                  </a:lnTo>
                  <a:lnTo>
                    <a:pt x="2645" y="7925"/>
                  </a:lnTo>
                  <a:lnTo>
                    <a:pt x="2368" y="8205"/>
                  </a:lnTo>
                  <a:lnTo>
                    <a:pt x="1908" y="8496"/>
                  </a:lnTo>
                  <a:lnTo>
                    <a:pt x="1573" y="9016"/>
                  </a:lnTo>
                  <a:lnTo>
                    <a:pt x="1615" y="8444"/>
                  </a:lnTo>
                  <a:lnTo>
                    <a:pt x="1339" y="8964"/>
                  </a:lnTo>
                  <a:lnTo>
                    <a:pt x="1297" y="9432"/>
                  </a:lnTo>
                  <a:lnTo>
                    <a:pt x="1213" y="9828"/>
                  </a:lnTo>
                  <a:lnTo>
                    <a:pt x="1063" y="10004"/>
                  </a:lnTo>
                  <a:lnTo>
                    <a:pt x="921" y="10452"/>
                  </a:lnTo>
                  <a:lnTo>
                    <a:pt x="1021" y="10680"/>
                  </a:lnTo>
                  <a:lnTo>
                    <a:pt x="1021" y="10920"/>
                  </a:lnTo>
                  <a:lnTo>
                    <a:pt x="1155" y="11492"/>
                  </a:lnTo>
                  <a:lnTo>
                    <a:pt x="1113" y="11887"/>
                  </a:lnTo>
                  <a:lnTo>
                    <a:pt x="1021" y="11596"/>
                  </a:lnTo>
                  <a:lnTo>
                    <a:pt x="795" y="11367"/>
                  </a:lnTo>
                  <a:lnTo>
                    <a:pt x="837" y="12064"/>
                  </a:lnTo>
                  <a:lnTo>
                    <a:pt x="644" y="11783"/>
                  </a:lnTo>
                  <a:lnTo>
                    <a:pt x="695" y="12064"/>
                  </a:lnTo>
                  <a:lnTo>
                    <a:pt x="837" y="12698"/>
                  </a:lnTo>
                  <a:lnTo>
                    <a:pt x="795" y="13270"/>
                  </a:lnTo>
                  <a:lnTo>
                    <a:pt x="979" y="13613"/>
                  </a:lnTo>
                  <a:lnTo>
                    <a:pt x="921" y="13790"/>
                  </a:lnTo>
                  <a:lnTo>
                    <a:pt x="1021" y="14310"/>
                  </a:lnTo>
                  <a:lnTo>
                    <a:pt x="879" y="14757"/>
                  </a:lnTo>
                  <a:lnTo>
                    <a:pt x="837" y="15173"/>
                  </a:lnTo>
                  <a:lnTo>
                    <a:pt x="921" y="15963"/>
                  </a:lnTo>
                  <a:lnTo>
                    <a:pt x="879" y="16379"/>
                  </a:lnTo>
                  <a:lnTo>
                    <a:pt x="644" y="16951"/>
                  </a:lnTo>
                  <a:lnTo>
                    <a:pt x="603" y="17180"/>
                  </a:lnTo>
                  <a:lnTo>
                    <a:pt x="460" y="17347"/>
                  </a:lnTo>
                  <a:lnTo>
                    <a:pt x="142" y="17471"/>
                  </a:lnTo>
                  <a:lnTo>
                    <a:pt x="0" y="17919"/>
                  </a:lnTo>
                  <a:lnTo>
                    <a:pt x="226" y="18043"/>
                  </a:lnTo>
                  <a:lnTo>
                    <a:pt x="644" y="18553"/>
                  </a:lnTo>
                  <a:lnTo>
                    <a:pt x="979" y="18553"/>
                  </a:lnTo>
                  <a:lnTo>
                    <a:pt x="1339" y="18553"/>
                  </a:lnTo>
                  <a:lnTo>
                    <a:pt x="1674" y="18335"/>
                  </a:lnTo>
                  <a:lnTo>
                    <a:pt x="1992" y="18095"/>
                  </a:lnTo>
                  <a:lnTo>
                    <a:pt x="2134" y="18158"/>
                  </a:lnTo>
                  <a:lnTo>
                    <a:pt x="2536" y="17763"/>
                  </a:lnTo>
                  <a:lnTo>
                    <a:pt x="2912" y="17690"/>
                  </a:lnTo>
                  <a:lnTo>
                    <a:pt x="3331" y="17638"/>
                  </a:lnTo>
                  <a:lnTo>
                    <a:pt x="3749" y="17763"/>
                  </a:lnTo>
                  <a:lnTo>
                    <a:pt x="4067" y="17690"/>
                  </a:lnTo>
                  <a:lnTo>
                    <a:pt x="4536" y="17690"/>
                  </a:lnTo>
                  <a:lnTo>
                    <a:pt x="4812" y="17347"/>
                  </a:lnTo>
                  <a:lnTo>
                    <a:pt x="5038" y="16951"/>
                  </a:lnTo>
                  <a:lnTo>
                    <a:pt x="5549" y="16775"/>
                  </a:lnTo>
                  <a:lnTo>
                    <a:pt x="6193" y="16431"/>
                  </a:lnTo>
                  <a:lnTo>
                    <a:pt x="6653" y="16431"/>
                  </a:lnTo>
                  <a:lnTo>
                    <a:pt x="7348" y="16192"/>
                  </a:lnTo>
                  <a:lnTo>
                    <a:pt x="8084" y="15911"/>
                  </a:lnTo>
                  <a:lnTo>
                    <a:pt x="9013" y="15859"/>
                  </a:lnTo>
                  <a:lnTo>
                    <a:pt x="9432" y="16192"/>
                  </a:lnTo>
                  <a:lnTo>
                    <a:pt x="9766" y="16255"/>
                  </a:lnTo>
                  <a:lnTo>
                    <a:pt x="10269" y="16712"/>
                  </a:lnTo>
                  <a:lnTo>
                    <a:pt x="10126" y="16899"/>
                  </a:lnTo>
                  <a:lnTo>
                    <a:pt x="10310" y="17180"/>
                  </a:lnTo>
                  <a:lnTo>
                    <a:pt x="10461" y="17763"/>
                  </a:lnTo>
                  <a:lnTo>
                    <a:pt x="10269" y="18158"/>
                  </a:lnTo>
                  <a:lnTo>
                    <a:pt x="10545" y="18439"/>
                  </a:lnTo>
                  <a:lnTo>
                    <a:pt x="10963" y="17815"/>
                  </a:lnTo>
                  <a:lnTo>
                    <a:pt x="11382" y="17575"/>
                  </a:lnTo>
                  <a:lnTo>
                    <a:pt x="12018" y="16951"/>
                  </a:lnTo>
                  <a:lnTo>
                    <a:pt x="11884" y="17471"/>
                  </a:lnTo>
                  <a:lnTo>
                    <a:pt x="11557" y="17867"/>
                  </a:lnTo>
                  <a:lnTo>
                    <a:pt x="11281" y="18335"/>
                  </a:lnTo>
                  <a:lnTo>
                    <a:pt x="10863" y="18730"/>
                  </a:lnTo>
                  <a:lnTo>
                    <a:pt x="11382" y="18615"/>
                  </a:lnTo>
                  <a:lnTo>
                    <a:pt x="11842" y="18043"/>
                  </a:lnTo>
                  <a:lnTo>
                    <a:pt x="11741" y="18615"/>
                  </a:lnTo>
                  <a:lnTo>
                    <a:pt x="11423" y="19010"/>
                  </a:lnTo>
                  <a:lnTo>
                    <a:pt x="11884" y="19073"/>
                  </a:lnTo>
                  <a:lnTo>
                    <a:pt x="12018" y="19406"/>
                  </a:lnTo>
                  <a:lnTo>
                    <a:pt x="11976" y="19770"/>
                  </a:lnTo>
                  <a:lnTo>
                    <a:pt x="11842" y="20342"/>
                  </a:lnTo>
                  <a:lnTo>
                    <a:pt x="11976" y="20789"/>
                  </a:lnTo>
                  <a:lnTo>
                    <a:pt x="12352" y="21028"/>
                  </a:lnTo>
                  <a:lnTo>
                    <a:pt x="12620" y="21080"/>
                  </a:lnTo>
                  <a:lnTo>
                    <a:pt x="12855" y="21205"/>
                  </a:lnTo>
                  <a:lnTo>
                    <a:pt x="13173" y="21423"/>
                  </a:lnTo>
                  <a:lnTo>
                    <a:pt x="13867" y="20851"/>
                  </a:lnTo>
                  <a:lnTo>
                    <a:pt x="14202" y="20737"/>
                  </a:lnTo>
                  <a:lnTo>
                    <a:pt x="13968" y="21132"/>
                  </a:lnTo>
                  <a:lnTo>
                    <a:pt x="14202" y="21257"/>
                  </a:lnTo>
                  <a:lnTo>
                    <a:pt x="14470" y="21600"/>
                  </a:lnTo>
                  <a:lnTo>
                    <a:pt x="14938" y="21257"/>
                  </a:lnTo>
                  <a:lnTo>
                    <a:pt x="15315" y="20976"/>
                  </a:lnTo>
                  <a:lnTo>
                    <a:pt x="15901" y="20685"/>
                  </a:lnTo>
                  <a:lnTo>
                    <a:pt x="16470" y="20633"/>
                  </a:lnTo>
                  <a:lnTo>
                    <a:pt x="16872" y="20394"/>
                  </a:lnTo>
                  <a:lnTo>
                    <a:pt x="16972" y="20113"/>
                  </a:lnTo>
                  <a:lnTo>
                    <a:pt x="17248" y="19593"/>
                  </a:lnTo>
                  <a:lnTo>
                    <a:pt x="17625" y="19010"/>
                  </a:lnTo>
                  <a:lnTo>
                    <a:pt x="17985" y="18678"/>
                  </a:lnTo>
                  <a:lnTo>
                    <a:pt x="18403" y="17971"/>
                  </a:lnTo>
                  <a:lnTo>
                    <a:pt x="18721" y="17638"/>
                  </a:lnTo>
                  <a:lnTo>
                    <a:pt x="19140" y="17055"/>
                  </a:lnTo>
                  <a:lnTo>
                    <a:pt x="19642" y="16660"/>
                  </a:lnTo>
                  <a:lnTo>
                    <a:pt x="20169" y="15963"/>
                  </a:lnTo>
                  <a:lnTo>
                    <a:pt x="20437" y="15391"/>
                  </a:lnTo>
                  <a:lnTo>
                    <a:pt x="20571" y="14996"/>
                  </a:lnTo>
                  <a:lnTo>
                    <a:pt x="20947" y="14310"/>
                  </a:lnTo>
                  <a:lnTo>
                    <a:pt x="21131" y="13956"/>
                  </a:lnTo>
                  <a:lnTo>
                    <a:pt x="21366" y="13270"/>
                  </a:lnTo>
                  <a:lnTo>
                    <a:pt x="21324" y="12646"/>
                  </a:lnTo>
                  <a:lnTo>
                    <a:pt x="21491" y="12178"/>
                  </a:lnTo>
                  <a:lnTo>
                    <a:pt x="21600" y="11731"/>
                  </a:lnTo>
                  <a:lnTo>
                    <a:pt x="21600" y="11076"/>
                  </a:lnTo>
                  <a:lnTo>
                    <a:pt x="21324" y="10504"/>
                  </a:lnTo>
                  <a:lnTo>
                    <a:pt x="21131" y="10223"/>
                  </a:lnTo>
                  <a:lnTo>
                    <a:pt x="20855" y="9713"/>
                  </a:lnTo>
                  <a:lnTo>
                    <a:pt x="20947" y="8912"/>
                  </a:lnTo>
                  <a:lnTo>
                    <a:pt x="20755" y="9016"/>
                  </a:lnTo>
                  <a:lnTo>
                    <a:pt x="20629" y="8725"/>
                  </a:lnTo>
                  <a:lnTo>
                    <a:pt x="20395" y="8912"/>
                  </a:lnTo>
                  <a:lnTo>
                    <a:pt x="20336" y="8049"/>
                  </a:lnTo>
                  <a:lnTo>
                    <a:pt x="20110" y="7581"/>
                  </a:lnTo>
                  <a:lnTo>
                    <a:pt x="20211" y="7415"/>
                  </a:lnTo>
                  <a:lnTo>
                    <a:pt x="19935" y="7061"/>
                  </a:lnTo>
                  <a:lnTo>
                    <a:pt x="19600" y="6718"/>
                  </a:lnTo>
                  <a:lnTo>
                    <a:pt x="19098" y="6323"/>
                  </a:lnTo>
                  <a:lnTo>
                    <a:pt x="19014" y="5803"/>
                  </a:lnTo>
                  <a:lnTo>
                    <a:pt x="19140" y="5408"/>
                  </a:lnTo>
                  <a:lnTo>
                    <a:pt x="19098" y="4763"/>
                  </a:lnTo>
                  <a:lnTo>
                    <a:pt x="19014" y="4649"/>
                  </a:lnTo>
                  <a:lnTo>
                    <a:pt x="18955" y="4253"/>
                  </a:lnTo>
                  <a:lnTo>
                    <a:pt x="18955" y="3609"/>
                  </a:lnTo>
                  <a:lnTo>
                    <a:pt x="19056" y="3265"/>
                  </a:lnTo>
                  <a:lnTo>
                    <a:pt x="18822" y="2985"/>
                  </a:lnTo>
                  <a:lnTo>
                    <a:pt x="18679" y="2642"/>
                  </a:lnTo>
                  <a:lnTo>
                    <a:pt x="18319" y="2933"/>
                  </a:lnTo>
                  <a:lnTo>
                    <a:pt x="18169" y="2350"/>
                  </a:lnTo>
                  <a:lnTo>
                    <a:pt x="18219" y="2070"/>
                  </a:lnTo>
                  <a:lnTo>
                    <a:pt x="18261" y="1674"/>
                  </a:lnTo>
                  <a:lnTo>
                    <a:pt x="18085" y="1258"/>
                  </a:lnTo>
                  <a:lnTo>
                    <a:pt x="18127" y="915"/>
                  </a:lnTo>
                  <a:lnTo>
                    <a:pt x="17985" y="863"/>
                  </a:lnTo>
                  <a:lnTo>
                    <a:pt x="17985" y="343"/>
                  </a:lnTo>
                  <a:lnTo>
                    <a:pt x="17901"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24" name="Figura"/>
            <p:cNvSpPr/>
            <p:nvPr/>
          </p:nvSpPr>
          <p:spPr>
            <a:xfrm>
              <a:off x="7954677" y="3680705"/>
              <a:ext cx="274589" cy="554758"/>
            </a:xfrm>
            <a:custGeom>
              <a:avLst/>
              <a:gdLst/>
              <a:ahLst/>
              <a:cxnLst>
                <a:cxn ang="0">
                  <a:pos x="wd2" y="hd2"/>
                </a:cxn>
                <a:cxn ang="5400000">
                  <a:pos x="wd2" y="hd2"/>
                </a:cxn>
                <a:cxn ang="10800000">
                  <a:pos x="wd2" y="hd2"/>
                </a:cxn>
                <a:cxn ang="16200000">
                  <a:pos x="wd2" y="hd2"/>
                </a:cxn>
              </a:cxnLst>
              <a:rect l="0" t="0" r="r" b="b"/>
              <a:pathLst>
                <a:path w="21600" h="21600" extrusionOk="0">
                  <a:moveTo>
                    <a:pt x="18395" y="0"/>
                  </a:moveTo>
                  <a:lnTo>
                    <a:pt x="17429" y="739"/>
                  </a:lnTo>
                  <a:lnTo>
                    <a:pt x="17429" y="1673"/>
                  </a:lnTo>
                  <a:lnTo>
                    <a:pt x="15761" y="2760"/>
                  </a:lnTo>
                  <a:lnTo>
                    <a:pt x="14532" y="2651"/>
                  </a:lnTo>
                  <a:lnTo>
                    <a:pt x="14751" y="3260"/>
                  </a:lnTo>
                  <a:lnTo>
                    <a:pt x="13785" y="4085"/>
                  </a:lnTo>
                  <a:lnTo>
                    <a:pt x="11590" y="5063"/>
                  </a:lnTo>
                  <a:lnTo>
                    <a:pt x="9702" y="5998"/>
                  </a:lnTo>
                  <a:lnTo>
                    <a:pt x="8473" y="5998"/>
                  </a:lnTo>
                  <a:lnTo>
                    <a:pt x="7507" y="6258"/>
                  </a:lnTo>
                  <a:lnTo>
                    <a:pt x="5839" y="6584"/>
                  </a:lnTo>
                  <a:lnTo>
                    <a:pt x="4610" y="6584"/>
                  </a:lnTo>
                  <a:lnTo>
                    <a:pt x="4083" y="7693"/>
                  </a:lnTo>
                  <a:lnTo>
                    <a:pt x="2854" y="8540"/>
                  </a:lnTo>
                  <a:lnTo>
                    <a:pt x="2854" y="9974"/>
                  </a:lnTo>
                  <a:lnTo>
                    <a:pt x="3380" y="11061"/>
                  </a:lnTo>
                  <a:lnTo>
                    <a:pt x="3863" y="11778"/>
                  </a:lnTo>
                  <a:lnTo>
                    <a:pt x="3380" y="12864"/>
                  </a:lnTo>
                  <a:lnTo>
                    <a:pt x="1888" y="14060"/>
                  </a:lnTo>
                  <a:lnTo>
                    <a:pt x="1888" y="14538"/>
                  </a:lnTo>
                  <a:lnTo>
                    <a:pt x="659" y="14777"/>
                  </a:lnTo>
                  <a:lnTo>
                    <a:pt x="0" y="15972"/>
                  </a:lnTo>
                  <a:lnTo>
                    <a:pt x="0" y="17058"/>
                  </a:lnTo>
                  <a:lnTo>
                    <a:pt x="659" y="18384"/>
                  </a:lnTo>
                  <a:lnTo>
                    <a:pt x="659" y="19796"/>
                  </a:lnTo>
                  <a:lnTo>
                    <a:pt x="1449" y="20666"/>
                  </a:lnTo>
                  <a:lnTo>
                    <a:pt x="3644" y="21144"/>
                  </a:lnTo>
                  <a:lnTo>
                    <a:pt x="5049" y="21600"/>
                  </a:lnTo>
                  <a:lnTo>
                    <a:pt x="7507" y="20883"/>
                  </a:lnTo>
                  <a:lnTo>
                    <a:pt x="9922" y="20557"/>
                  </a:lnTo>
                  <a:lnTo>
                    <a:pt x="11371" y="18753"/>
                  </a:lnTo>
                  <a:lnTo>
                    <a:pt x="12820" y="16472"/>
                  </a:lnTo>
                  <a:lnTo>
                    <a:pt x="15015" y="13451"/>
                  </a:lnTo>
                  <a:lnTo>
                    <a:pt x="16727" y="11278"/>
                  </a:lnTo>
                  <a:lnTo>
                    <a:pt x="18176" y="9366"/>
                  </a:lnTo>
                  <a:lnTo>
                    <a:pt x="18395" y="8062"/>
                  </a:lnTo>
                  <a:lnTo>
                    <a:pt x="19405" y="7693"/>
                  </a:lnTo>
                  <a:lnTo>
                    <a:pt x="19624" y="7084"/>
                  </a:lnTo>
                  <a:lnTo>
                    <a:pt x="19185" y="5889"/>
                  </a:lnTo>
                  <a:lnTo>
                    <a:pt x="19844" y="5389"/>
                  </a:lnTo>
                  <a:lnTo>
                    <a:pt x="20590" y="6367"/>
                  </a:lnTo>
                  <a:lnTo>
                    <a:pt x="21293" y="5889"/>
                  </a:lnTo>
                  <a:lnTo>
                    <a:pt x="21600" y="5063"/>
                  </a:lnTo>
                  <a:lnTo>
                    <a:pt x="21073" y="4346"/>
                  </a:lnTo>
                  <a:lnTo>
                    <a:pt x="20810" y="2390"/>
                  </a:lnTo>
                  <a:lnTo>
                    <a:pt x="20063" y="1347"/>
                  </a:lnTo>
                  <a:lnTo>
                    <a:pt x="19405" y="739"/>
                  </a:lnTo>
                  <a:lnTo>
                    <a:pt x="18395"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25" name="Figura"/>
            <p:cNvSpPr/>
            <p:nvPr/>
          </p:nvSpPr>
          <p:spPr>
            <a:xfrm>
              <a:off x="12378779" y="3785629"/>
              <a:ext cx="21209" cy="46324"/>
            </a:xfrm>
            <a:custGeom>
              <a:avLst/>
              <a:gdLst/>
              <a:ahLst/>
              <a:cxnLst>
                <a:cxn ang="0">
                  <a:pos x="wd2" y="hd2"/>
                </a:cxn>
                <a:cxn ang="5400000">
                  <a:pos x="wd2" y="hd2"/>
                </a:cxn>
                <a:cxn ang="10800000">
                  <a:pos x="wd2" y="hd2"/>
                </a:cxn>
                <a:cxn ang="16200000">
                  <a:pos x="wd2" y="hd2"/>
                </a:cxn>
              </a:cxnLst>
              <a:rect l="0" t="0" r="r" b="b"/>
              <a:pathLst>
                <a:path w="21600" h="21600" extrusionOk="0">
                  <a:moveTo>
                    <a:pt x="6253" y="0"/>
                  </a:moveTo>
                  <a:lnTo>
                    <a:pt x="0" y="14313"/>
                  </a:lnTo>
                  <a:lnTo>
                    <a:pt x="2842" y="20299"/>
                  </a:lnTo>
                  <a:lnTo>
                    <a:pt x="13074" y="18737"/>
                  </a:lnTo>
                  <a:lnTo>
                    <a:pt x="21600" y="21600"/>
                  </a:lnTo>
                  <a:lnTo>
                    <a:pt x="21600" y="5725"/>
                  </a:lnTo>
                  <a:lnTo>
                    <a:pt x="6253"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26" name="Figura"/>
            <p:cNvSpPr/>
            <p:nvPr/>
          </p:nvSpPr>
          <p:spPr>
            <a:xfrm>
              <a:off x="12394406" y="3838649"/>
              <a:ext cx="18418" cy="26790"/>
            </a:xfrm>
            <a:custGeom>
              <a:avLst/>
              <a:gdLst/>
              <a:ahLst/>
              <a:cxnLst>
                <a:cxn ang="0">
                  <a:pos x="wd2" y="hd2"/>
                </a:cxn>
                <a:cxn ang="5400000">
                  <a:pos x="wd2" y="hd2"/>
                </a:cxn>
                <a:cxn ang="10800000">
                  <a:pos x="wd2" y="hd2"/>
                </a:cxn>
                <a:cxn ang="16200000">
                  <a:pos x="wd2" y="hd2"/>
                </a:cxn>
              </a:cxnLst>
              <a:rect l="0" t="0" r="r" b="b"/>
              <a:pathLst>
                <a:path w="21600" h="21600" extrusionOk="0">
                  <a:moveTo>
                    <a:pt x="3273" y="0"/>
                  </a:moveTo>
                  <a:lnTo>
                    <a:pt x="0" y="9000"/>
                  </a:lnTo>
                  <a:lnTo>
                    <a:pt x="6545" y="21600"/>
                  </a:lnTo>
                  <a:lnTo>
                    <a:pt x="21600" y="19350"/>
                  </a:lnTo>
                  <a:lnTo>
                    <a:pt x="3273"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27" name="Figura"/>
            <p:cNvSpPr/>
            <p:nvPr/>
          </p:nvSpPr>
          <p:spPr>
            <a:xfrm>
              <a:off x="0" y="3844230"/>
              <a:ext cx="5582" cy="2120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0800" y="21600"/>
                  </a:lnTo>
                  <a:lnTo>
                    <a:pt x="21600" y="18758"/>
                  </a:lnTo>
                  <a:lnTo>
                    <a:pt x="21600" y="0"/>
                  </a:lnTo>
                  <a:lnTo>
                    <a:pt x="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28" name="Figura"/>
            <p:cNvSpPr/>
            <p:nvPr/>
          </p:nvSpPr>
          <p:spPr>
            <a:xfrm>
              <a:off x="12795125" y="3844230"/>
              <a:ext cx="54696" cy="4074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2122" y="8285"/>
                  </a:lnTo>
                  <a:lnTo>
                    <a:pt x="8376" y="8285"/>
                  </a:lnTo>
                  <a:lnTo>
                    <a:pt x="0" y="13315"/>
                  </a:lnTo>
                  <a:lnTo>
                    <a:pt x="1102" y="21600"/>
                  </a:lnTo>
                  <a:lnTo>
                    <a:pt x="11020" y="16274"/>
                  </a:lnTo>
                  <a:lnTo>
                    <a:pt x="20498" y="11244"/>
                  </a:lnTo>
                  <a:lnTo>
                    <a:pt x="2160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29" name="Figura"/>
            <p:cNvSpPr/>
            <p:nvPr/>
          </p:nvSpPr>
          <p:spPr>
            <a:xfrm>
              <a:off x="12736524" y="3896134"/>
              <a:ext cx="51905" cy="40742"/>
            </a:xfrm>
            <a:custGeom>
              <a:avLst/>
              <a:gdLst/>
              <a:ahLst/>
              <a:cxnLst>
                <a:cxn ang="0">
                  <a:pos x="wd2" y="hd2"/>
                </a:cxn>
                <a:cxn ang="5400000">
                  <a:pos x="wd2" y="hd2"/>
                </a:cxn>
                <a:cxn ang="10800000">
                  <a:pos x="wd2" y="hd2"/>
                </a:cxn>
                <a:cxn ang="16200000">
                  <a:pos x="wd2" y="hd2"/>
                </a:cxn>
              </a:cxnLst>
              <a:rect l="0" t="0" r="r" b="b"/>
              <a:pathLst>
                <a:path w="21600" h="21600" extrusionOk="0">
                  <a:moveTo>
                    <a:pt x="17884" y="0"/>
                  </a:moveTo>
                  <a:lnTo>
                    <a:pt x="13935" y="5326"/>
                  </a:lnTo>
                  <a:lnTo>
                    <a:pt x="7432" y="2071"/>
                  </a:lnTo>
                  <a:lnTo>
                    <a:pt x="1161" y="8285"/>
                  </a:lnTo>
                  <a:lnTo>
                    <a:pt x="0" y="18641"/>
                  </a:lnTo>
                  <a:lnTo>
                    <a:pt x="7432" y="21600"/>
                  </a:lnTo>
                  <a:lnTo>
                    <a:pt x="17884" y="18641"/>
                  </a:lnTo>
                  <a:lnTo>
                    <a:pt x="21600" y="6805"/>
                  </a:lnTo>
                  <a:lnTo>
                    <a:pt x="17884"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30" name="Figura"/>
            <p:cNvSpPr/>
            <p:nvPr/>
          </p:nvSpPr>
          <p:spPr>
            <a:xfrm>
              <a:off x="12243159" y="4011104"/>
              <a:ext cx="86508" cy="9264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863"/>
                  </a:lnTo>
                  <a:lnTo>
                    <a:pt x="3763" y="10019"/>
                  </a:lnTo>
                  <a:lnTo>
                    <a:pt x="8361" y="14964"/>
                  </a:lnTo>
                  <a:lnTo>
                    <a:pt x="13935" y="19258"/>
                  </a:lnTo>
                  <a:lnTo>
                    <a:pt x="17698" y="21600"/>
                  </a:lnTo>
                  <a:lnTo>
                    <a:pt x="21600" y="19258"/>
                  </a:lnTo>
                  <a:lnTo>
                    <a:pt x="18534" y="14964"/>
                  </a:lnTo>
                  <a:lnTo>
                    <a:pt x="12960" y="9239"/>
                  </a:lnTo>
                  <a:lnTo>
                    <a:pt x="10730" y="6506"/>
                  </a:lnTo>
                  <a:lnTo>
                    <a:pt x="7665" y="3513"/>
                  </a:lnTo>
                  <a:lnTo>
                    <a:pt x="3763" y="0"/>
                  </a:lnTo>
                  <a:lnTo>
                    <a:pt x="0"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31" name="Figura"/>
            <p:cNvSpPr/>
            <p:nvPr/>
          </p:nvSpPr>
          <p:spPr>
            <a:xfrm>
              <a:off x="12199627" y="4596556"/>
              <a:ext cx="231057" cy="295797"/>
            </a:xfrm>
            <a:custGeom>
              <a:avLst/>
              <a:gdLst/>
              <a:ahLst/>
              <a:cxnLst>
                <a:cxn ang="0">
                  <a:pos x="wd2" y="hd2"/>
                </a:cxn>
                <a:cxn ang="5400000">
                  <a:pos x="wd2" y="hd2"/>
                </a:cxn>
                <a:cxn ang="10800000">
                  <a:pos x="wd2" y="hd2"/>
                </a:cxn>
                <a:cxn ang="16200000">
                  <a:pos x="wd2" y="hd2"/>
                </a:cxn>
              </a:cxnLst>
              <a:rect l="0" t="0" r="r" b="b"/>
              <a:pathLst>
                <a:path w="21600" h="21600" extrusionOk="0">
                  <a:moveTo>
                    <a:pt x="12157" y="0"/>
                  </a:moveTo>
                  <a:lnTo>
                    <a:pt x="10696" y="245"/>
                  </a:lnTo>
                  <a:lnTo>
                    <a:pt x="10383" y="2486"/>
                  </a:lnTo>
                  <a:lnTo>
                    <a:pt x="11009" y="4931"/>
                  </a:lnTo>
                  <a:lnTo>
                    <a:pt x="11270" y="6276"/>
                  </a:lnTo>
                  <a:lnTo>
                    <a:pt x="11009" y="6765"/>
                  </a:lnTo>
                  <a:lnTo>
                    <a:pt x="10383" y="8803"/>
                  </a:lnTo>
                  <a:lnTo>
                    <a:pt x="8922" y="10800"/>
                  </a:lnTo>
                  <a:lnTo>
                    <a:pt x="6678" y="13042"/>
                  </a:lnTo>
                  <a:lnTo>
                    <a:pt x="3496" y="13938"/>
                  </a:lnTo>
                  <a:lnTo>
                    <a:pt x="2348" y="15079"/>
                  </a:lnTo>
                  <a:lnTo>
                    <a:pt x="4591" y="16180"/>
                  </a:lnTo>
                  <a:lnTo>
                    <a:pt x="4070" y="18014"/>
                  </a:lnTo>
                  <a:lnTo>
                    <a:pt x="0" y="20296"/>
                  </a:lnTo>
                  <a:lnTo>
                    <a:pt x="887" y="20703"/>
                  </a:lnTo>
                  <a:lnTo>
                    <a:pt x="626" y="21600"/>
                  </a:lnTo>
                  <a:lnTo>
                    <a:pt x="4070" y="20500"/>
                  </a:lnTo>
                  <a:lnTo>
                    <a:pt x="7826" y="18462"/>
                  </a:lnTo>
                  <a:lnTo>
                    <a:pt x="10383" y="16709"/>
                  </a:lnTo>
                  <a:lnTo>
                    <a:pt x="11270" y="16180"/>
                  </a:lnTo>
                  <a:lnTo>
                    <a:pt x="12157" y="14875"/>
                  </a:lnTo>
                  <a:lnTo>
                    <a:pt x="13878" y="13938"/>
                  </a:lnTo>
                  <a:lnTo>
                    <a:pt x="16122" y="14142"/>
                  </a:lnTo>
                  <a:lnTo>
                    <a:pt x="18730" y="12389"/>
                  </a:lnTo>
                  <a:lnTo>
                    <a:pt x="21600" y="9659"/>
                  </a:lnTo>
                  <a:lnTo>
                    <a:pt x="20452" y="9455"/>
                  </a:lnTo>
                  <a:lnTo>
                    <a:pt x="17583" y="10555"/>
                  </a:lnTo>
                  <a:lnTo>
                    <a:pt x="15861" y="10352"/>
                  </a:lnTo>
                  <a:lnTo>
                    <a:pt x="14139" y="9251"/>
                  </a:lnTo>
                  <a:lnTo>
                    <a:pt x="15600" y="6969"/>
                  </a:lnTo>
                  <a:lnTo>
                    <a:pt x="14661" y="6276"/>
                  </a:lnTo>
                  <a:lnTo>
                    <a:pt x="12991" y="8314"/>
                  </a:lnTo>
                  <a:lnTo>
                    <a:pt x="13252" y="5135"/>
                  </a:lnTo>
                  <a:lnTo>
                    <a:pt x="14400" y="2486"/>
                  </a:lnTo>
                  <a:lnTo>
                    <a:pt x="12417" y="1793"/>
                  </a:lnTo>
                  <a:lnTo>
                    <a:pt x="12157"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32" name="Figura"/>
            <p:cNvSpPr/>
            <p:nvPr/>
          </p:nvSpPr>
          <p:spPr>
            <a:xfrm>
              <a:off x="11780490" y="4843239"/>
              <a:ext cx="406860" cy="246683"/>
            </a:xfrm>
            <a:custGeom>
              <a:avLst/>
              <a:gdLst/>
              <a:ahLst/>
              <a:cxnLst>
                <a:cxn ang="0">
                  <a:pos x="wd2" y="hd2"/>
                </a:cxn>
                <a:cxn ang="5400000">
                  <a:pos x="wd2" y="hd2"/>
                </a:cxn>
                <a:cxn ang="10800000">
                  <a:pos x="wd2" y="hd2"/>
                </a:cxn>
                <a:cxn ang="16200000">
                  <a:pos x="wd2" y="hd2"/>
                </a:cxn>
              </a:cxnLst>
              <a:rect l="0" t="0" r="r" b="b"/>
              <a:pathLst>
                <a:path w="21600" h="21600" extrusionOk="0">
                  <a:moveTo>
                    <a:pt x="20296" y="0"/>
                  </a:moveTo>
                  <a:lnTo>
                    <a:pt x="18311" y="1613"/>
                  </a:lnTo>
                  <a:lnTo>
                    <a:pt x="17185" y="3470"/>
                  </a:lnTo>
                  <a:lnTo>
                    <a:pt x="16059" y="4594"/>
                  </a:lnTo>
                  <a:lnTo>
                    <a:pt x="14074" y="7281"/>
                  </a:lnTo>
                  <a:lnTo>
                    <a:pt x="12119" y="8894"/>
                  </a:lnTo>
                  <a:lnTo>
                    <a:pt x="9837" y="10800"/>
                  </a:lnTo>
                  <a:lnTo>
                    <a:pt x="7881" y="12168"/>
                  </a:lnTo>
                  <a:lnTo>
                    <a:pt x="6400" y="12901"/>
                  </a:lnTo>
                  <a:lnTo>
                    <a:pt x="2459" y="16469"/>
                  </a:lnTo>
                  <a:lnTo>
                    <a:pt x="296" y="18912"/>
                  </a:lnTo>
                  <a:lnTo>
                    <a:pt x="0" y="20281"/>
                  </a:lnTo>
                  <a:lnTo>
                    <a:pt x="1630" y="20525"/>
                  </a:lnTo>
                  <a:lnTo>
                    <a:pt x="2163" y="21600"/>
                  </a:lnTo>
                  <a:lnTo>
                    <a:pt x="3793" y="21600"/>
                  </a:lnTo>
                  <a:lnTo>
                    <a:pt x="5067" y="20769"/>
                  </a:lnTo>
                  <a:lnTo>
                    <a:pt x="7230" y="19157"/>
                  </a:lnTo>
                  <a:lnTo>
                    <a:pt x="9985" y="15638"/>
                  </a:lnTo>
                  <a:lnTo>
                    <a:pt x="11615" y="13243"/>
                  </a:lnTo>
                  <a:lnTo>
                    <a:pt x="13748" y="11924"/>
                  </a:lnTo>
                  <a:lnTo>
                    <a:pt x="15052" y="11924"/>
                  </a:lnTo>
                  <a:lnTo>
                    <a:pt x="15407" y="10214"/>
                  </a:lnTo>
                  <a:lnTo>
                    <a:pt x="16889" y="8894"/>
                  </a:lnTo>
                  <a:lnTo>
                    <a:pt x="19348" y="6157"/>
                  </a:lnTo>
                  <a:lnTo>
                    <a:pt x="20770" y="4594"/>
                  </a:lnTo>
                  <a:lnTo>
                    <a:pt x="21422" y="2981"/>
                  </a:lnTo>
                  <a:lnTo>
                    <a:pt x="21600" y="1613"/>
                  </a:lnTo>
                  <a:lnTo>
                    <a:pt x="19644" y="2981"/>
                  </a:lnTo>
                  <a:lnTo>
                    <a:pt x="19941" y="1613"/>
                  </a:lnTo>
                  <a:lnTo>
                    <a:pt x="20296"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33" name="Figura"/>
            <p:cNvSpPr/>
            <p:nvPr/>
          </p:nvSpPr>
          <p:spPr>
            <a:xfrm>
              <a:off x="11191688" y="4852169"/>
              <a:ext cx="147341" cy="117761"/>
            </a:xfrm>
            <a:custGeom>
              <a:avLst/>
              <a:gdLst/>
              <a:ahLst/>
              <a:cxnLst>
                <a:cxn ang="0">
                  <a:pos x="wd2" y="hd2"/>
                </a:cxn>
                <a:cxn ang="5400000">
                  <a:pos x="wd2" y="hd2"/>
                </a:cxn>
                <a:cxn ang="10800000">
                  <a:pos x="wd2" y="hd2"/>
                </a:cxn>
                <a:cxn ang="16200000">
                  <a:pos x="wd2" y="hd2"/>
                </a:cxn>
              </a:cxnLst>
              <a:rect l="0" t="0" r="r" b="b"/>
              <a:pathLst>
                <a:path w="21600" h="21600" extrusionOk="0">
                  <a:moveTo>
                    <a:pt x="4991" y="0"/>
                  </a:moveTo>
                  <a:lnTo>
                    <a:pt x="3109" y="3481"/>
                  </a:lnTo>
                  <a:lnTo>
                    <a:pt x="2700" y="9725"/>
                  </a:lnTo>
                  <a:lnTo>
                    <a:pt x="900" y="14844"/>
                  </a:lnTo>
                  <a:lnTo>
                    <a:pt x="0" y="20986"/>
                  </a:lnTo>
                  <a:lnTo>
                    <a:pt x="3109" y="21600"/>
                  </a:lnTo>
                  <a:lnTo>
                    <a:pt x="3518" y="21600"/>
                  </a:lnTo>
                  <a:lnTo>
                    <a:pt x="9900" y="16379"/>
                  </a:lnTo>
                  <a:lnTo>
                    <a:pt x="10309" y="18734"/>
                  </a:lnTo>
                  <a:lnTo>
                    <a:pt x="14400" y="12489"/>
                  </a:lnTo>
                  <a:lnTo>
                    <a:pt x="17100" y="10237"/>
                  </a:lnTo>
                  <a:lnTo>
                    <a:pt x="21600" y="1228"/>
                  </a:lnTo>
                  <a:lnTo>
                    <a:pt x="18982" y="717"/>
                  </a:lnTo>
                  <a:lnTo>
                    <a:pt x="14400" y="2252"/>
                  </a:lnTo>
                  <a:lnTo>
                    <a:pt x="11291" y="3481"/>
                  </a:lnTo>
                  <a:lnTo>
                    <a:pt x="7691" y="717"/>
                  </a:lnTo>
                  <a:lnTo>
                    <a:pt x="4991"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34" name="Figura"/>
            <p:cNvSpPr/>
            <p:nvPr/>
          </p:nvSpPr>
          <p:spPr>
            <a:xfrm>
              <a:off x="8583662" y="5170289"/>
              <a:ext cx="67531" cy="45766"/>
            </a:xfrm>
            <a:custGeom>
              <a:avLst/>
              <a:gdLst/>
              <a:ahLst/>
              <a:cxnLst>
                <a:cxn ang="0">
                  <a:pos x="wd2" y="hd2"/>
                </a:cxn>
                <a:cxn ang="5400000">
                  <a:pos x="wd2" y="hd2"/>
                </a:cxn>
                <a:cxn ang="10800000">
                  <a:pos x="wd2" y="hd2"/>
                </a:cxn>
                <a:cxn ang="16200000">
                  <a:pos x="wd2" y="hd2"/>
                </a:cxn>
              </a:cxnLst>
              <a:rect l="0" t="0" r="r" b="b"/>
              <a:pathLst>
                <a:path w="21600" h="21600" extrusionOk="0">
                  <a:moveTo>
                    <a:pt x="6783" y="0"/>
                  </a:moveTo>
                  <a:lnTo>
                    <a:pt x="5891" y="4478"/>
                  </a:lnTo>
                  <a:lnTo>
                    <a:pt x="1785" y="11590"/>
                  </a:lnTo>
                  <a:lnTo>
                    <a:pt x="0" y="21600"/>
                  </a:lnTo>
                  <a:lnTo>
                    <a:pt x="15709" y="20283"/>
                  </a:lnTo>
                  <a:lnTo>
                    <a:pt x="20707" y="11590"/>
                  </a:lnTo>
                  <a:lnTo>
                    <a:pt x="21600" y="8429"/>
                  </a:lnTo>
                  <a:lnTo>
                    <a:pt x="11782" y="5795"/>
                  </a:lnTo>
                  <a:lnTo>
                    <a:pt x="6783"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35" name="Figura"/>
            <p:cNvSpPr/>
            <p:nvPr/>
          </p:nvSpPr>
          <p:spPr>
            <a:xfrm>
              <a:off x="4532374" y="5268516"/>
              <a:ext cx="101018" cy="46323"/>
            </a:xfrm>
            <a:custGeom>
              <a:avLst/>
              <a:gdLst/>
              <a:ahLst/>
              <a:cxnLst>
                <a:cxn ang="0">
                  <a:pos x="wd2" y="hd2"/>
                </a:cxn>
                <a:cxn ang="5400000">
                  <a:pos x="wd2" y="hd2"/>
                </a:cxn>
                <a:cxn ang="10800000">
                  <a:pos x="wd2" y="hd2"/>
                </a:cxn>
                <a:cxn ang="16200000">
                  <a:pos x="wd2" y="hd2"/>
                </a:cxn>
              </a:cxnLst>
              <a:rect l="0" t="0" r="r" b="b"/>
              <a:pathLst>
                <a:path w="21600" h="21600" extrusionOk="0">
                  <a:moveTo>
                    <a:pt x="15036" y="0"/>
                  </a:moveTo>
                  <a:lnTo>
                    <a:pt x="12530" y="7027"/>
                  </a:lnTo>
                  <a:lnTo>
                    <a:pt x="6564" y="3123"/>
                  </a:lnTo>
                  <a:lnTo>
                    <a:pt x="0" y="13012"/>
                  </a:lnTo>
                  <a:lnTo>
                    <a:pt x="4535" y="21600"/>
                  </a:lnTo>
                  <a:lnTo>
                    <a:pt x="9189" y="13012"/>
                  </a:lnTo>
                  <a:lnTo>
                    <a:pt x="13127" y="20039"/>
                  </a:lnTo>
                  <a:lnTo>
                    <a:pt x="21003" y="14313"/>
                  </a:lnTo>
                  <a:lnTo>
                    <a:pt x="21600" y="8848"/>
                  </a:lnTo>
                  <a:lnTo>
                    <a:pt x="15036"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sp>
          <p:nvSpPr>
            <p:cNvPr id="636" name="Figura"/>
            <p:cNvSpPr/>
            <p:nvPr/>
          </p:nvSpPr>
          <p:spPr>
            <a:xfrm>
              <a:off x="4134445" y="5324326"/>
              <a:ext cx="323702" cy="120552"/>
            </a:xfrm>
            <a:custGeom>
              <a:avLst/>
              <a:gdLst/>
              <a:ahLst/>
              <a:cxnLst>
                <a:cxn ang="0">
                  <a:pos x="wd2" y="hd2"/>
                </a:cxn>
                <a:cxn ang="5400000">
                  <a:pos x="wd2" y="hd2"/>
                </a:cxn>
                <a:cxn ang="10800000">
                  <a:pos x="wd2" y="hd2"/>
                </a:cxn>
                <a:cxn ang="16200000">
                  <a:pos x="wd2" y="hd2"/>
                </a:cxn>
              </a:cxnLst>
              <a:rect l="0" t="0" r="r" b="b"/>
              <a:pathLst>
                <a:path w="21600" h="21600" extrusionOk="0">
                  <a:moveTo>
                    <a:pt x="10465" y="0"/>
                  </a:moveTo>
                  <a:lnTo>
                    <a:pt x="9050" y="2700"/>
                  </a:lnTo>
                  <a:lnTo>
                    <a:pt x="9236" y="7700"/>
                  </a:lnTo>
                  <a:lnTo>
                    <a:pt x="8603" y="11000"/>
                  </a:lnTo>
                  <a:lnTo>
                    <a:pt x="5512" y="8300"/>
                  </a:lnTo>
                  <a:lnTo>
                    <a:pt x="1862" y="3800"/>
                  </a:lnTo>
                  <a:lnTo>
                    <a:pt x="0" y="2200"/>
                  </a:lnTo>
                  <a:lnTo>
                    <a:pt x="4097" y="10000"/>
                  </a:lnTo>
                  <a:lnTo>
                    <a:pt x="6815" y="13800"/>
                  </a:lnTo>
                  <a:lnTo>
                    <a:pt x="10092" y="17600"/>
                  </a:lnTo>
                  <a:lnTo>
                    <a:pt x="12327" y="18800"/>
                  </a:lnTo>
                  <a:lnTo>
                    <a:pt x="14189" y="20400"/>
                  </a:lnTo>
                  <a:lnTo>
                    <a:pt x="16461" y="21600"/>
                  </a:lnTo>
                  <a:lnTo>
                    <a:pt x="17876" y="19300"/>
                  </a:lnTo>
                  <a:lnTo>
                    <a:pt x="18137" y="16600"/>
                  </a:lnTo>
                  <a:lnTo>
                    <a:pt x="19328" y="18800"/>
                  </a:lnTo>
                  <a:lnTo>
                    <a:pt x="21190" y="18800"/>
                  </a:lnTo>
                  <a:lnTo>
                    <a:pt x="21600" y="14800"/>
                  </a:lnTo>
                  <a:lnTo>
                    <a:pt x="18509" y="13300"/>
                  </a:lnTo>
                  <a:lnTo>
                    <a:pt x="15232" y="9300"/>
                  </a:lnTo>
                  <a:lnTo>
                    <a:pt x="13370" y="3800"/>
                  </a:lnTo>
                  <a:lnTo>
                    <a:pt x="12141" y="500"/>
                  </a:lnTo>
                  <a:lnTo>
                    <a:pt x="10465" y="0"/>
                  </a:lnTo>
                  <a:close/>
                </a:path>
              </a:pathLst>
            </a:custGeom>
            <a:solidFill>
              <a:srgbClr val="FFFFFF"/>
            </a:solidFill>
            <a:ln w="12700" cap="flat">
              <a:noFill/>
              <a:miter lim="400000"/>
            </a:ln>
            <a:effectLst/>
          </p:spPr>
          <p:txBody>
            <a:bodyPr wrap="square" lIns="91439" tIns="91439" rIns="91439" bIns="91439" numCol="1" anchor="ctr">
              <a:noAutofit/>
            </a:bodyPr>
            <a:lstStyle/>
            <a:p>
              <a:endParaRPr/>
            </a:p>
          </p:txBody>
        </p:sp>
      </p:grpSp>
      <p:sp>
        <p:nvSpPr>
          <p:cNvPr id="638" name="Maescenas dolor"/>
          <p:cNvSpPr txBox="1">
            <a:spLocks noGrp="1"/>
          </p:cNvSpPr>
          <p:nvPr>
            <p:ph type="body" sz="quarter" idx="14"/>
          </p:nvPr>
        </p:nvSpPr>
        <p:spPr>
          <a:xfrm>
            <a:off x="5188487" y="1425314"/>
            <a:ext cx="10171583" cy="1986281"/>
          </a:xfrm>
          <a:prstGeom prst="rect">
            <a:avLst/>
          </a:prstGeom>
        </p:spPr>
        <p:txBody>
          <a:bodyPr wrap="none" anchor="ctr">
            <a:spAutoFit/>
          </a:bodyPr>
          <a:lstStyle>
            <a:lvl1pPr marL="0" indent="0" algn="ctr">
              <a:lnSpc>
                <a:spcPct val="100000"/>
              </a:lnSpc>
              <a:spcBef>
                <a:spcPts val="0"/>
              </a:spcBef>
              <a:buSzTx/>
              <a:buFontTx/>
              <a:buNone/>
              <a:defRPr sz="10400">
                <a:solidFill>
                  <a:srgbClr val="000000"/>
                </a:solidFill>
                <a:latin typeface="Avenir Next Ultra Light"/>
                <a:ea typeface="Avenir Next Ultra Light"/>
                <a:cs typeface="Avenir Next Ultra Light"/>
                <a:sym typeface="Avenir Next Ultra Light"/>
              </a:defRPr>
            </a:lvl1pPr>
          </a:lstStyle>
          <a:p>
            <a:r>
              <a:t>Maescenas dolor</a:t>
            </a:r>
          </a:p>
        </p:txBody>
      </p:sp>
      <p:sp>
        <p:nvSpPr>
          <p:cNvPr id="639" name="Shape 3"/>
          <p:cNvSpPr>
            <a:spLocks noGrp="1"/>
          </p:cNvSpPr>
          <p:nvPr>
            <p:ph type="body" sz="quarter" idx="15"/>
          </p:nvPr>
        </p:nvSpPr>
        <p:spPr>
          <a:xfrm>
            <a:off x="4963612" y="5532166"/>
            <a:ext cx="4788901" cy="615583"/>
          </a:xfrm>
          <a:prstGeom prst="rect">
            <a:avLst/>
          </a:prstGeom>
          <a:solidFill>
            <a:srgbClr val="161A1D"/>
          </a:solidFill>
        </p:spPr>
        <p:txBody>
          <a:bodyPr anchor="ctr">
            <a:noAutofit/>
          </a:bodyPr>
          <a:lstStyle/>
          <a:p>
            <a:pPr marL="0" indent="0">
              <a:lnSpc>
                <a:spcPct val="100000"/>
              </a:lnSpc>
              <a:spcBef>
                <a:spcPts val="0"/>
              </a:spcBef>
              <a:buSzTx/>
              <a:buFontTx/>
              <a:buNone/>
              <a:defRPr sz="7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40" name="Text Placeholder 2"/>
          <p:cNvSpPr txBox="1">
            <a:spLocks noGrp="1"/>
          </p:cNvSpPr>
          <p:nvPr>
            <p:ph type="body" sz="quarter" idx="16"/>
          </p:nvPr>
        </p:nvSpPr>
        <p:spPr>
          <a:xfrm>
            <a:off x="5098289" y="5550025"/>
            <a:ext cx="4558257" cy="615585"/>
          </a:xfrm>
          <a:prstGeom prst="rect">
            <a:avLst/>
          </a:prstGeom>
        </p:spPr>
        <p:txBody>
          <a:bodyPr/>
          <a:lstStyle>
            <a:lvl1pPr marL="0" indent="0" algn="ctr">
              <a:lnSpc>
                <a:spcPct val="100000"/>
              </a:lnSpc>
              <a:spcBef>
                <a:spcPts val="600"/>
              </a:spcBef>
              <a:buSzTx/>
              <a:buFontTx/>
              <a:buNone/>
              <a:defRPr sz="2400" cap="all">
                <a:solidFill>
                  <a:srgbClr val="E4E8E9"/>
                </a:solidFill>
                <a:latin typeface="+mn-lt"/>
                <a:ea typeface="+mn-ea"/>
                <a:cs typeface="+mn-cs"/>
                <a:sym typeface="Avenir Next Regular"/>
              </a:defRPr>
            </a:lvl1pPr>
          </a:lstStyle>
          <a:p>
            <a:r>
              <a:t>Project no. 01</a:t>
            </a:r>
          </a:p>
        </p:txBody>
      </p:sp>
      <p:sp>
        <p:nvSpPr>
          <p:cNvPr id="641" name="Shape 3"/>
          <p:cNvSpPr>
            <a:spLocks noGrp="1"/>
          </p:cNvSpPr>
          <p:nvPr>
            <p:ph type="body" sz="quarter" idx="17"/>
          </p:nvPr>
        </p:nvSpPr>
        <p:spPr>
          <a:xfrm>
            <a:off x="10845300" y="6841854"/>
            <a:ext cx="4788901" cy="615583"/>
          </a:xfrm>
          <a:prstGeom prst="rect">
            <a:avLst/>
          </a:prstGeom>
          <a:solidFill>
            <a:srgbClr val="161A1D"/>
          </a:solidFill>
        </p:spPr>
        <p:txBody>
          <a:bodyPr anchor="ctr">
            <a:noAutofit/>
          </a:bodyPr>
          <a:lstStyle/>
          <a:p>
            <a:pPr marL="0" indent="0">
              <a:lnSpc>
                <a:spcPct val="100000"/>
              </a:lnSpc>
              <a:spcBef>
                <a:spcPts val="0"/>
              </a:spcBef>
              <a:buSzTx/>
              <a:buFontTx/>
              <a:buNone/>
              <a:defRPr sz="7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42" name="Text Placeholder 2"/>
          <p:cNvSpPr txBox="1">
            <a:spLocks noGrp="1"/>
          </p:cNvSpPr>
          <p:nvPr>
            <p:ph type="body" sz="quarter" idx="18"/>
          </p:nvPr>
        </p:nvSpPr>
        <p:spPr>
          <a:xfrm>
            <a:off x="10979977" y="6841853"/>
            <a:ext cx="4558257" cy="615585"/>
          </a:xfrm>
          <a:prstGeom prst="rect">
            <a:avLst/>
          </a:prstGeom>
        </p:spPr>
        <p:txBody>
          <a:bodyPr/>
          <a:lstStyle>
            <a:lvl1pPr marL="0" indent="0" algn="ctr">
              <a:lnSpc>
                <a:spcPct val="100000"/>
              </a:lnSpc>
              <a:spcBef>
                <a:spcPts val="600"/>
              </a:spcBef>
              <a:buSzTx/>
              <a:buFontTx/>
              <a:buNone/>
              <a:defRPr sz="2400" cap="all">
                <a:solidFill>
                  <a:srgbClr val="E4E8E9"/>
                </a:solidFill>
                <a:latin typeface="+mn-lt"/>
                <a:ea typeface="+mn-ea"/>
                <a:cs typeface="+mn-cs"/>
                <a:sym typeface="Avenir Next Regular"/>
              </a:defRPr>
            </a:lvl1pPr>
          </a:lstStyle>
          <a:p>
            <a:r>
              <a:t>Project no. 01</a:t>
            </a:r>
          </a:p>
        </p:txBody>
      </p:sp>
      <p:sp>
        <p:nvSpPr>
          <p:cNvPr id="643" name="Shape 3"/>
          <p:cNvSpPr>
            <a:spLocks noGrp="1"/>
          </p:cNvSpPr>
          <p:nvPr>
            <p:ph type="body" sz="quarter" idx="19"/>
          </p:nvPr>
        </p:nvSpPr>
        <p:spPr>
          <a:xfrm>
            <a:off x="14631486" y="4555854"/>
            <a:ext cx="4788902" cy="615583"/>
          </a:xfrm>
          <a:prstGeom prst="rect">
            <a:avLst/>
          </a:prstGeom>
          <a:solidFill>
            <a:srgbClr val="161A1D"/>
          </a:solidFill>
        </p:spPr>
        <p:txBody>
          <a:bodyPr anchor="ctr">
            <a:noAutofit/>
          </a:bodyPr>
          <a:lstStyle/>
          <a:p>
            <a:pPr marL="0" indent="0">
              <a:lnSpc>
                <a:spcPct val="100000"/>
              </a:lnSpc>
              <a:spcBef>
                <a:spcPts val="0"/>
              </a:spcBef>
              <a:buSzTx/>
              <a:buFontTx/>
              <a:buNone/>
              <a:defRPr sz="7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44" name="Text Placeholder 2"/>
          <p:cNvSpPr txBox="1">
            <a:spLocks noGrp="1"/>
          </p:cNvSpPr>
          <p:nvPr>
            <p:ph type="body" sz="quarter" idx="20"/>
          </p:nvPr>
        </p:nvSpPr>
        <p:spPr>
          <a:xfrm>
            <a:off x="14766163" y="4555854"/>
            <a:ext cx="4558258" cy="615585"/>
          </a:xfrm>
          <a:prstGeom prst="rect">
            <a:avLst/>
          </a:prstGeom>
        </p:spPr>
        <p:txBody>
          <a:bodyPr/>
          <a:lstStyle>
            <a:lvl1pPr marL="0" indent="0" algn="ctr">
              <a:lnSpc>
                <a:spcPct val="100000"/>
              </a:lnSpc>
              <a:spcBef>
                <a:spcPts val="600"/>
              </a:spcBef>
              <a:buSzTx/>
              <a:buFontTx/>
              <a:buNone/>
              <a:defRPr sz="2400" cap="all">
                <a:solidFill>
                  <a:srgbClr val="E4E8E9"/>
                </a:solidFill>
                <a:latin typeface="+mn-lt"/>
                <a:ea typeface="+mn-ea"/>
                <a:cs typeface="+mn-cs"/>
                <a:sym typeface="Avenir Next Regular"/>
              </a:defRPr>
            </a:lvl1pPr>
          </a:lstStyle>
          <a:p>
            <a:r>
              <a:t>Project no. 01</a:t>
            </a:r>
          </a:p>
        </p:txBody>
      </p:sp>
      <p:sp>
        <p:nvSpPr>
          <p:cNvPr id="645" name="vel illum dolore eu feugiat nulla facilisis at vero eros et accumsan et iusto odio dignissim qui"/>
          <p:cNvSpPr txBox="1">
            <a:spLocks noGrp="1"/>
          </p:cNvSpPr>
          <p:nvPr>
            <p:ph type="body" sz="quarter" idx="21"/>
          </p:nvPr>
        </p:nvSpPr>
        <p:spPr>
          <a:xfrm>
            <a:off x="5506702" y="6350191"/>
            <a:ext cx="3702721" cy="1021081"/>
          </a:xfrm>
          <a:prstGeom prst="rect">
            <a:avLst/>
          </a:prstGeom>
        </p:spPr>
        <p:txBody>
          <a:bodyPr anchor="ctr">
            <a:spAutoFit/>
          </a:bodyPr>
          <a:lstStyle>
            <a:lvl1pPr marL="0" indent="0" algn="ctr" defTabSz="821531">
              <a:lnSpc>
                <a:spcPct val="100000"/>
              </a:lnSpc>
              <a:spcBef>
                <a:spcPts val="1400"/>
              </a:spcBef>
              <a:buSzTx/>
              <a:buFontTx/>
              <a:buNone/>
              <a:defRPr sz="1600">
                <a:solidFill>
                  <a:srgbClr val="161A1D"/>
                </a:solidFill>
                <a:latin typeface="+mn-lt"/>
                <a:ea typeface="+mn-ea"/>
                <a:cs typeface="+mn-cs"/>
                <a:sym typeface="Avenir Next Regular"/>
              </a:defRPr>
            </a:lvl1pPr>
          </a:lstStyle>
          <a:p>
            <a:r>
              <a:t>vel illum dolore eu feugiat nulla facilisis at vero eros et accumsan et iusto odio dignissim qui</a:t>
            </a:r>
          </a:p>
        </p:txBody>
      </p:sp>
      <p:sp>
        <p:nvSpPr>
          <p:cNvPr id="646" name="vel illum dolore eu feugiat nulla facilisis at vero eros et accumsan et iusto odio dignissim qui"/>
          <p:cNvSpPr txBox="1">
            <a:spLocks noGrp="1"/>
          </p:cNvSpPr>
          <p:nvPr>
            <p:ph type="body" sz="quarter" idx="22"/>
          </p:nvPr>
        </p:nvSpPr>
        <p:spPr>
          <a:xfrm>
            <a:off x="11407744" y="7636067"/>
            <a:ext cx="3702722" cy="1021081"/>
          </a:xfrm>
          <a:prstGeom prst="rect">
            <a:avLst/>
          </a:prstGeom>
        </p:spPr>
        <p:txBody>
          <a:bodyPr anchor="ctr">
            <a:spAutoFit/>
          </a:bodyPr>
          <a:lstStyle>
            <a:lvl1pPr marL="0" indent="0" algn="ctr" defTabSz="821531">
              <a:lnSpc>
                <a:spcPct val="100000"/>
              </a:lnSpc>
              <a:spcBef>
                <a:spcPts val="1400"/>
              </a:spcBef>
              <a:buSzTx/>
              <a:buFontTx/>
              <a:buNone/>
              <a:defRPr sz="1600">
                <a:solidFill>
                  <a:srgbClr val="161A1D"/>
                </a:solidFill>
                <a:latin typeface="+mn-lt"/>
                <a:ea typeface="+mn-ea"/>
                <a:cs typeface="+mn-cs"/>
                <a:sym typeface="Avenir Next Regular"/>
              </a:defRPr>
            </a:lvl1pPr>
          </a:lstStyle>
          <a:p>
            <a:r>
              <a:t>vel illum dolore eu feugiat nulla facilisis at vero eros et accumsan et iusto odio dignissim qui</a:t>
            </a:r>
          </a:p>
        </p:txBody>
      </p:sp>
      <p:sp>
        <p:nvSpPr>
          <p:cNvPr id="647" name="vel illum dolore eu feugiat nulla facilisis at vero eros et accumsan et iusto odio dignissim qui"/>
          <p:cNvSpPr txBox="1">
            <a:spLocks noGrp="1"/>
          </p:cNvSpPr>
          <p:nvPr>
            <p:ph type="body" sz="quarter" idx="23"/>
          </p:nvPr>
        </p:nvSpPr>
        <p:spPr>
          <a:xfrm>
            <a:off x="15193933" y="5371090"/>
            <a:ext cx="3702721" cy="1021081"/>
          </a:xfrm>
          <a:prstGeom prst="rect">
            <a:avLst/>
          </a:prstGeom>
        </p:spPr>
        <p:txBody>
          <a:bodyPr anchor="ctr">
            <a:spAutoFit/>
          </a:bodyPr>
          <a:lstStyle>
            <a:lvl1pPr marL="0" indent="0" algn="ctr" defTabSz="821531">
              <a:lnSpc>
                <a:spcPct val="100000"/>
              </a:lnSpc>
              <a:spcBef>
                <a:spcPts val="1400"/>
              </a:spcBef>
              <a:buSzTx/>
              <a:buFontTx/>
              <a:buNone/>
              <a:defRPr sz="1600">
                <a:solidFill>
                  <a:srgbClr val="161A1D"/>
                </a:solidFill>
                <a:latin typeface="+mn-lt"/>
                <a:ea typeface="+mn-ea"/>
                <a:cs typeface="+mn-cs"/>
                <a:sym typeface="Avenir Next Regular"/>
              </a:defRPr>
            </a:lvl1pPr>
          </a:lstStyle>
          <a:p>
            <a:r>
              <a:t>vel illum dolore eu feugiat nulla facilisis at vero eros et accumsan et iusto odio dignissim qui</a:t>
            </a:r>
          </a:p>
        </p:txBody>
      </p:sp>
      <p:sp>
        <p:nvSpPr>
          <p:cNvPr id="648" name="Duis autem vel eum iriure dolor in hendrerit…"/>
          <p:cNvSpPr txBox="1">
            <a:spLocks noGrp="1"/>
          </p:cNvSpPr>
          <p:nvPr>
            <p:ph type="body" sz="quarter" idx="24"/>
          </p:nvPr>
        </p:nvSpPr>
        <p:spPr>
          <a:xfrm>
            <a:off x="6572715" y="10068860"/>
            <a:ext cx="11238570" cy="1756570"/>
          </a:xfrm>
          <a:prstGeom prst="rect">
            <a:avLst/>
          </a:prstGeom>
        </p:spPr>
        <p:txBody>
          <a:bodyPr lIns="71437" tIns="71437" rIns="71437" bIns="71437" anchor="ctr">
            <a:spAutoFit/>
          </a:bodyPr>
          <a:lstStyle/>
          <a:p>
            <a:pPr marL="0" indent="0" algn="ctr" defTabSz="821531">
              <a:lnSpc>
                <a:spcPct val="100000"/>
              </a:lnSpc>
              <a:spcBef>
                <a:spcPts val="1400"/>
              </a:spcBef>
              <a:buSzTx/>
              <a:buFontTx/>
              <a:buNone/>
              <a:defRPr sz="2800">
                <a:solidFill>
                  <a:srgbClr val="000000"/>
                </a:solidFill>
                <a:latin typeface="Avenir Next Ultra Light"/>
                <a:ea typeface="Avenir Next Ultra Light"/>
                <a:cs typeface="Avenir Next Ultra Light"/>
                <a:sym typeface="Avenir Next Ultra Light"/>
              </a:defRPr>
            </a:pPr>
            <a:r>
              <a:rPr cap="all"/>
              <a:t>Duis autem vel eum iriure dolor in hendrerit</a:t>
            </a:r>
            <a:r>
              <a:t> </a:t>
            </a:r>
          </a:p>
          <a:p>
            <a:pPr marL="0" indent="0" algn="ctr" defTabSz="821531">
              <a:lnSpc>
                <a:spcPct val="100000"/>
              </a:lnSpc>
              <a:spcBef>
                <a:spcPts val="1400"/>
              </a:spcBef>
              <a:buSzTx/>
              <a:buFontTx/>
              <a:buNone/>
              <a:defRPr sz="1800">
                <a:solidFill>
                  <a:srgbClr val="000000"/>
                </a:solidFill>
                <a:latin typeface="+mn-lt"/>
                <a:ea typeface="+mn-ea"/>
                <a:cs typeface="+mn-cs"/>
                <a:sym typeface="Avenir Next Regular"/>
              </a:defRPr>
            </a:pPr>
            <a:r>
              <a:t>in vulputate velit esse molestie consequat, vel illum dolore eu feugiat nulla facilisis at vero eros et accumsan et iusto odio dignissim qui blandit praesent luptatum zzril delenit augue duis dolore te feugait nulla facilisi. Nam liber tempor cum soluta nobis eleifend option congue nihil</a:t>
            </a:r>
          </a:p>
        </p:txBody>
      </p:sp>
      <p:sp>
        <p:nvSpPr>
          <p:cNvPr id="649"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6.xml><?xml version="1.0" encoding="utf-8"?>
<p:sldLayout xmlns:a="http://schemas.openxmlformats.org/drawingml/2006/main" xmlns:r="http://schemas.openxmlformats.org/officeDocument/2006/relationships" xmlns:p="http://schemas.openxmlformats.org/presentationml/2006/main" type="tx">
  <p:cSld name="Title &amp; Table">
    <p:spTree>
      <p:nvGrpSpPr>
        <p:cNvPr id="1" name=""/>
        <p:cNvGrpSpPr/>
        <p:nvPr/>
      </p:nvGrpSpPr>
      <p:grpSpPr>
        <a:xfrm>
          <a:off x="0" y="0"/>
          <a:ext cx="0" cy="0"/>
          <a:chOff x="0" y="0"/>
          <a:chExt cx="0" cy="0"/>
        </a:xfrm>
      </p:grpSpPr>
      <p:sp>
        <p:nvSpPr>
          <p:cNvPr id="656" name="graphicnode theme"/>
          <p:cNvSpPr txBox="1">
            <a:spLocks noGrp="1"/>
          </p:cNvSpPr>
          <p:nvPr>
            <p:ph type="body" sz="quarter" idx="13"/>
          </p:nvPr>
        </p:nvSpPr>
        <p:spPr>
          <a:xfrm>
            <a:off x="982600" y="12519456"/>
            <a:ext cx="3036622" cy="460376"/>
          </a:xfrm>
          <a:prstGeom prst="rect">
            <a:avLst/>
          </a:prstGeom>
        </p:spPr>
        <p:txBody>
          <a:bodyPr wrap="none" lIns="71437" tIns="71437" rIns="71437" bIns="71437" anchor="ctr">
            <a:spAutoFit/>
          </a:bodyPr>
          <a:lstStyle>
            <a:lvl1pPr marL="0" indent="0" algn="ctr" defTabSz="821531">
              <a:lnSpc>
                <a:spcPct val="90000"/>
              </a:lnSpc>
              <a:spcBef>
                <a:spcPts val="0"/>
              </a:spcBef>
              <a:buSzTx/>
              <a:buFontTx/>
              <a:buNone/>
              <a:defRPr sz="1800" cap="all" spc="180">
                <a:solidFill>
                  <a:srgbClr val="FFFFFF"/>
                </a:solidFill>
                <a:latin typeface="+mn-lt"/>
                <a:ea typeface="+mn-ea"/>
                <a:cs typeface="+mn-cs"/>
                <a:sym typeface="Avenir Next Regular"/>
              </a:defRPr>
            </a:lvl1pPr>
          </a:lstStyle>
          <a:p>
            <a:r>
              <a:t>graphicnode theme</a:t>
            </a:r>
          </a:p>
        </p:txBody>
      </p:sp>
      <p:sp>
        <p:nvSpPr>
          <p:cNvPr id="657" name="Duis autem vel eum iriure dolor in hendrerit…"/>
          <p:cNvSpPr txBox="1">
            <a:spLocks noGrp="1"/>
          </p:cNvSpPr>
          <p:nvPr>
            <p:ph type="body" sz="quarter" idx="14"/>
          </p:nvPr>
        </p:nvSpPr>
        <p:spPr>
          <a:xfrm>
            <a:off x="6496115" y="7499401"/>
            <a:ext cx="5248145" cy="3191669"/>
          </a:xfrm>
          <a:prstGeom prst="rect">
            <a:avLst/>
          </a:prstGeom>
        </p:spPr>
        <p:txBody>
          <a:bodyPr lIns="71437" tIns="71437" rIns="71437" bIns="71437" anchor="ctr">
            <a:spAutoFit/>
          </a:bodyPr>
          <a:lstStyle/>
          <a:p>
            <a:pPr marL="0" indent="0" algn="ctr" defTabSz="821531">
              <a:lnSpc>
                <a:spcPct val="100000"/>
              </a:lnSpc>
              <a:spcBef>
                <a:spcPts val="1400"/>
              </a:spcBef>
              <a:buSzTx/>
              <a:buFontTx/>
              <a:buNone/>
              <a:defRPr sz="2800">
                <a:solidFill>
                  <a:srgbClr val="000000"/>
                </a:solidFill>
                <a:latin typeface="Avenir Next Ultra Light"/>
                <a:ea typeface="Avenir Next Ultra Light"/>
                <a:cs typeface="Avenir Next Ultra Light"/>
                <a:sym typeface="Avenir Next Ultra Light"/>
              </a:defRPr>
            </a:pPr>
            <a:r>
              <a:rPr cap="all"/>
              <a:t>Duis autem vel eum iriure dolor in hendrerit</a:t>
            </a:r>
            <a:r>
              <a:t> </a:t>
            </a:r>
          </a:p>
          <a:p>
            <a:pPr marL="0" indent="0" algn="ctr" defTabSz="821531">
              <a:lnSpc>
                <a:spcPct val="100000"/>
              </a:lnSpc>
              <a:spcBef>
                <a:spcPts val="1400"/>
              </a:spcBef>
              <a:buSzTx/>
              <a:buFontTx/>
              <a:buNone/>
              <a:defRPr sz="1800">
                <a:solidFill>
                  <a:srgbClr val="000000"/>
                </a:solidFill>
                <a:latin typeface="+mn-lt"/>
                <a:ea typeface="+mn-ea"/>
                <a:cs typeface="+mn-cs"/>
                <a:sym typeface="Avenir Next Regular"/>
              </a:defRPr>
            </a:pPr>
            <a:r>
              <a:t>in vulputate velit esse molestie consequat, vel illum dolore eu feugiat nulla facilisis at vero eros et accumsan et iusto odio dignissim qui blandit praesent luptatum zzril delenit augue duis dolore te feugait nulla facilisi. Nam liber tempor cum soluta nobis eleifend option congue nihil</a:t>
            </a:r>
          </a:p>
        </p:txBody>
      </p:sp>
      <p:sp>
        <p:nvSpPr>
          <p:cNvPr id="658" name="Picture Placeholder 20"/>
          <p:cNvSpPr>
            <a:spLocks noGrp="1"/>
          </p:cNvSpPr>
          <p:nvPr>
            <p:ph type="pic" sz="half" idx="15"/>
          </p:nvPr>
        </p:nvSpPr>
        <p:spPr>
          <a:xfrm>
            <a:off x="5941472" y="-514982"/>
            <a:ext cx="12501073" cy="8330794"/>
          </a:xfrm>
          <a:prstGeom prst="rect">
            <a:avLst/>
          </a:prstGeom>
        </p:spPr>
        <p:txBody>
          <a:bodyPr tIns="45719" bIns="45719">
            <a:noAutofit/>
          </a:bodyPr>
          <a:lstStyle/>
          <a:p>
            <a:endParaRPr/>
          </a:p>
        </p:txBody>
      </p:sp>
      <p:sp>
        <p:nvSpPr>
          <p:cNvPr id="659" name="Shape 3"/>
          <p:cNvSpPr>
            <a:spLocks noGrp="1"/>
          </p:cNvSpPr>
          <p:nvPr>
            <p:ph type="body" sz="quarter" idx="16"/>
          </p:nvPr>
        </p:nvSpPr>
        <p:spPr>
          <a:xfrm>
            <a:off x="6558025" y="6023288"/>
            <a:ext cx="11267976" cy="615583"/>
          </a:xfrm>
          <a:prstGeom prst="rect">
            <a:avLst/>
          </a:prstGeom>
          <a:solidFill>
            <a:srgbClr val="161A1D"/>
          </a:solidFill>
        </p:spPr>
        <p:txBody>
          <a:bodyPr anchor="ctr">
            <a:noAutofit/>
          </a:bodyPr>
          <a:lstStyle/>
          <a:p>
            <a:pPr marL="0" indent="0">
              <a:lnSpc>
                <a:spcPct val="100000"/>
              </a:lnSpc>
              <a:spcBef>
                <a:spcPts val="0"/>
              </a:spcBef>
              <a:buSzTx/>
              <a:buFontTx/>
              <a:buNone/>
              <a:defRPr sz="7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60" name="Text Placeholder 2"/>
          <p:cNvSpPr txBox="1">
            <a:spLocks noGrp="1"/>
          </p:cNvSpPr>
          <p:nvPr>
            <p:ph type="body" sz="quarter" idx="17"/>
          </p:nvPr>
        </p:nvSpPr>
        <p:spPr>
          <a:xfrm>
            <a:off x="6835959" y="6059006"/>
            <a:ext cx="10697790" cy="615585"/>
          </a:xfrm>
          <a:prstGeom prst="rect">
            <a:avLst/>
          </a:prstGeom>
        </p:spPr>
        <p:txBody>
          <a:bodyPr/>
          <a:lstStyle>
            <a:lvl1pPr marL="0" indent="0" algn="ctr">
              <a:lnSpc>
                <a:spcPct val="100000"/>
              </a:lnSpc>
              <a:spcBef>
                <a:spcPts val="600"/>
              </a:spcBef>
              <a:buSzTx/>
              <a:buFontTx/>
              <a:buNone/>
              <a:defRPr sz="2400" cap="all">
                <a:solidFill>
                  <a:srgbClr val="E4E8E9"/>
                </a:solidFill>
                <a:latin typeface="+mn-lt"/>
                <a:ea typeface="+mn-ea"/>
                <a:cs typeface="+mn-cs"/>
                <a:sym typeface="Avenir Next Regular"/>
              </a:defRPr>
            </a:lvl1pPr>
          </a:lstStyle>
          <a:p>
            <a:r>
              <a:t>Duis Autem vel eum iriure dolor in hendrerit in volputate velit </a:t>
            </a:r>
          </a:p>
        </p:txBody>
      </p:sp>
      <p:sp>
        <p:nvSpPr>
          <p:cNvPr id="661" name="Duis autem vel eum iriure dolor in hendrerit…"/>
          <p:cNvSpPr txBox="1">
            <a:spLocks noGrp="1"/>
          </p:cNvSpPr>
          <p:nvPr>
            <p:ph type="body" sz="quarter" idx="18"/>
          </p:nvPr>
        </p:nvSpPr>
        <p:spPr>
          <a:xfrm>
            <a:off x="12639740" y="7499401"/>
            <a:ext cx="5248145" cy="3191669"/>
          </a:xfrm>
          <a:prstGeom prst="rect">
            <a:avLst/>
          </a:prstGeom>
        </p:spPr>
        <p:txBody>
          <a:bodyPr lIns="71437" tIns="71437" rIns="71437" bIns="71437" anchor="ctr">
            <a:spAutoFit/>
          </a:bodyPr>
          <a:lstStyle/>
          <a:p>
            <a:pPr marL="0" indent="0" algn="ctr" defTabSz="821531">
              <a:lnSpc>
                <a:spcPct val="100000"/>
              </a:lnSpc>
              <a:spcBef>
                <a:spcPts val="1400"/>
              </a:spcBef>
              <a:buSzTx/>
              <a:buFontTx/>
              <a:buNone/>
              <a:defRPr sz="2800">
                <a:solidFill>
                  <a:srgbClr val="000000"/>
                </a:solidFill>
                <a:latin typeface="Avenir Next Ultra Light"/>
                <a:ea typeface="Avenir Next Ultra Light"/>
                <a:cs typeface="Avenir Next Ultra Light"/>
                <a:sym typeface="Avenir Next Ultra Light"/>
              </a:defRPr>
            </a:pPr>
            <a:r>
              <a:rPr cap="all"/>
              <a:t>Duis autem vel eum iriure dolor in hendrerit</a:t>
            </a:r>
            <a:r>
              <a:t> </a:t>
            </a:r>
          </a:p>
          <a:p>
            <a:pPr marL="0" indent="0" algn="ctr" defTabSz="821531">
              <a:lnSpc>
                <a:spcPct val="100000"/>
              </a:lnSpc>
              <a:spcBef>
                <a:spcPts val="1400"/>
              </a:spcBef>
              <a:buSzTx/>
              <a:buFontTx/>
              <a:buNone/>
              <a:defRPr sz="1800">
                <a:solidFill>
                  <a:srgbClr val="000000"/>
                </a:solidFill>
                <a:latin typeface="+mn-lt"/>
                <a:ea typeface="+mn-ea"/>
                <a:cs typeface="+mn-cs"/>
                <a:sym typeface="Avenir Next Regular"/>
              </a:defRPr>
            </a:pPr>
            <a:r>
              <a:t>in vulputate velit esse molestie consequat, vel illum dolore eu feugiat nulla facilisis at vero eros et accumsan et iusto odio dignissim qui blandit praesent luptatum zzril delenit augue duis dolore te feugait nulla facilisi. Nam liber tempor cum soluta nobis eleifend option congue nihil</a:t>
            </a:r>
          </a:p>
        </p:txBody>
      </p:sp>
      <p:sp>
        <p:nvSpPr>
          <p:cNvPr id="662"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x">
  <p:cSld name="Title &amp; Chart">
    <p:spTree>
      <p:nvGrpSpPr>
        <p:cNvPr id="1" name=""/>
        <p:cNvGrpSpPr/>
        <p:nvPr/>
      </p:nvGrpSpPr>
      <p:grpSpPr>
        <a:xfrm>
          <a:off x="0" y="0"/>
          <a:ext cx="0" cy="0"/>
          <a:chOff x="0" y="0"/>
          <a:chExt cx="0" cy="0"/>
        </a:xfrm>
      </p:grpSpPr>
      <p:sp>
        <p:nvSpPr>
          <p:cNvPr id="669" name="Shape 2"/>
          <p:cNvSpPr/>
          <p:nvPr/>
        </p:nvSpPr>
        <p:spPr>
          <a:xfrm>
            <a:off x="530964" y="11284664"/>
            <a:ext cx="23322072" cy="1957175"/>
          </a:xfrm>
          <a:prstGeom prst="rect">
            <a:avLst/>
          </a:prstGeom>
          <a:solidFill>
            <a:srgbClr val="DCE5EA"/>
          </a:solidFill>
          <a:ln w="12700">
            <a:miter lim="400000"/>
          </a:ln>
        </p:spPr>
        <p:txBody>
          <a:bodyPr tIns="91439" bIns="91439" anchor="ctr"/>
          <a:lstStyle/>
          <a:p>
            <a:pPr>
              <a:defRPr sz="7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70" name="graphicnode theme"/>
          <p:cNvSpPr txBox="1">
            <a:spLocks noGrp="1"/>
          </p:cNvSpPr>
          <p:nvPr>
            <p:ph type="body" sz="quarter" idx="13"/>
          </p:nvPr>
        </p:nvSpPr>
        <p:spPr>
          <a:xfrm>
            <a:off x="1036523" y="12551171"/>
            <a:ext cx="3036622" cy="460376"/>
          </a:xfrm>
          <a:prstGeom prst="rect">
            <a:avLst/>
          </a:prstGeom>
        </p:spPr>
        <p:txBody>
          <a:bodyPr wrap="none" lIns="71437" tIns="71437" rIns="71437" bIns="71437" anchor="ctr">
            <a:spAutoFit/>
          </a:bodyPr>
          <a:lstStyle>
            <a:lvl1pPr marL="0" indent="0" algn="ctr" defTabSz="821531">
              <a:lnSpc>
                <a:spcPct val="90000"/>
              </a:lnSpc>
              <a:spcBef>
                <a:spcPts val="0"/>
              </a:spcBef>
              <a:buSzTx/>
              <a:buFontTx/>
              <a:buNone/>
              <a:defRPr sz="1800" cap="all" spc="180">
                <a:solidFill>
                  <a:srgbClr val="FFFFFF"/>
                </a:solidFill>
                <a:latin typeface="+mn-lt"/>
                <a:ea typeface="+mn-ea"/>
                <a:cs typeface="+mn-cs"/>
                <a:sym typeface="Avenir Next Regular"/>
              </a:defRPr>
            </a:lvl1pPr>
          </a:lstStyle>
          <a:p>
            <a:r>
              <a:t>graphicnode theme</a:t>
            </a:r>
          </a:p>
        </p:txBody>
      </p:sp>
      <p:sp>
        <p:nvSpPr>
          <p:cNvPr id="671" name="+123 456 789…"/>
          <p:cNvSpPr txBox="1">
            <a:spLocks noGrp="1"/>
          </p:cNvSpPr>
          <p:nvPr>
            <p:ph type="body" sz="quarter" idx="14"/>
          </p:nvPr>
        </p:nvSpPr>
        <p:spPr>
          <a:xfrm>
            <a:off x="14416941" y="10197969"/>
            <a:ext cx="5884743" cy="2427109"/>
          </a:xfrm>
          <a:prstGeom prst="rect">
            <a:avLst/>
          </a:prstGeom>
        </p:spPr>
        <p:txBody>
          <a:bodyPr lIns="0" tIns="0" rIns="0" bIns="0" anchor="ctr">
            <a:noAutofit/>
          </a:bodyPr>
          <a:lstStyle/>
          <a:p>
            <a:pPr marL="0" indent="0" algn="ctr" defTabSz="821531">
              <a:lnSpc>
                <a:spcPts val="100"/>
              </a:lnSpc>
              <a:spcBef>
                <a:spcPts val="4200"/>
              </a:spcBef>
              <a:buSzTx/>
              <a:buFontTx/>
              <a:buNone/>
              <a:defRPr sz="1800">
                <a:solidFill>
                  <a:srgbClr val="000000"/>
                </a:solidFill>
                <a:latin typeface="+mn-lt"/>
                <a:ea typeface="+mn-ea"/>
                <a:cs typeface="+mn-cs"/>
                <a:sym typeface="Avenir Next Regular"/>
              </a:defRPr>
            </a:pPr>
            <a:r>
              <a:t>+123 456 789</a:t>
            </a:r>
          </a:p>
          <a:p>
            <a:pPr marL="0" indent="0" algn="ctr" defTabSz="821531">
              <a:lnSpc>
                <a:spcPts val="100"/>
              </a:lnSpc>
              <a:spcBef>
                <a:spcPts val="4200"/>
              </a:spcBef>
              <a:buSzTx/>
              <a:buFontTx/>
              <a:buNone/>
              <a:defRPr sz="1800">
                <a:solidFill>
                  <a:srgbClr val="000000"/>
                </a:solidFill>
                <a:latin typeface="+mn-lt"/>
                <a:ea typeface="+mn-ea"/>
                <a:cs typeface="+mn-cs"/>
                <a:sym typeface="Avenir Next Regular"/>
              </a:defRPr>
            </a:pPr>
            <a:r>
              <a:t>Red Oak Ave 64, Chicago, USA</a:t>
            </a:r>
          </a:p>
          <a:p>
            <a:pPr marL="0" indent="0" algn="ctr" defTabSz="821531">
              <a:lnSpc>
                <a:spcPts val="100"/>
              </a:lnSpc>
              <a:spcBef>
                <a:spcPts val="4200"/>
              </a:spcBef>
              <a:buSzTx/>
              <a:buFontTx/>
              <a:buNone/>
              <a:defRPr sz="1800">
                <a:solidFill>
                  <a:srgbClr val="000000"/>
                </a:solidFill>
                <a:latin typeface="+mn-lt"/>
                <a:ea typeface="+mn-ea"/>
                <a:cs typeface="+mn-cs"/>
                <a:sym typeface="Avenir Next Regular"/>
              </a:defRPr>
            </a:pPr>
            <a:r>
              <a:rPr>
                <a:solidFill>
                  <a:srgbClr val="0000FF"/>
                </a:solidFill>
                <a:hlinkClick r:id="rId2"/>
              </a:rPr>
              <a:t>info@gmail.com</a:t>
            </a:r>
          </a:p>
          <a:p>
            <a:pPr marL="0" indent="0" algn="ctr" defTabSz="821531">
              <a:lnSpc>
                <a:spcPts val="100"/>
              </a:lnSpc>
              <a:spcBef>
                <a:spcPts val="4200"/>
              </a:spcBef>
              <a:buSzTx/>
              <a:buFontTx/>
              <a:buNone/>
              <a:defRPr sz="1800">
                <a:solidFill>
                  <a:srgbClr val="000000"/>
                </a:solidFill>
                <a:latin typeface="+mn-lt"/>
                <a:ea typeface="+mn-ea"/>
                <a:cs typeface="+mn-cs"/>
                <a:sym typeface="Avenir Next Regular"/>
              </a:defRPr>
            </a:pPr>
            <a:r>
              <a:rPr u="sng">
                <a:solidFill>
                  <a:srgbClr val="0000FF"/>
                </a:solidFill>
                <a:hlinkClick r:id="rId3"/>
              </a:rPr>
              <a:t>www.yourdomain.com</a:t>
            </a:r>
          </a:p>
        </p:txBody>
      </p:sp>
      <p:sp>
        <p:nvSpPr>
          <p:cNvPr id="672" name="Business"/>
          <p:cNvSpPr txBox="1">
            <a:spLocks noGrp="1"/>
          </p:cNvSpPr>
          <p:nvPr>
            <p:ph type="body" sz="quarter" idx="15"/>
          </p:nvPr>
        </p:nvSpPr>
        <p:spPr>
          <a:xfrm>
            <a:off x="831977" y="7990522"/>
            <a:ext cx="10541839" cy="3688081"/>
          </a:xfrm>
          <a:prstGeom prst="rect">
            <a:avLst/>
          </a:prstGeom>
        </p:spPr>
        <p:txBody>
          <a:bodyPr wrap="none" anchor="ctr">
            <a:spAutoFit/>
          </a:bodyPr>
          <a:lstStyle>
            <a:lvl1pPr marL="0" indent="0" algn="ctr">
              <a:lnSpc>
                <a:spcPct val="100000"/>
              </a:lnSpc>
              <a:spcBef>
                <a:spcPts val="0"/>
              </a:spcBef>
              <a:buSzTx/>
              <a:buFontTx/>
              <a:buNone/>
              <a:defRPr sz="20200">
                <a:solidFill>
                  <a:srgbClr val="000000"/>
                </a:solidFill>
                <a:latin typeface="Avenir Next Ultra Light"/>
                <a:ea typeface="Avenir Next Ultra Light"/>
                <a:cs typeface="Avenir Next Ultra Light"/>
                <a:sym typeface="Avenir Next Ultra Light"/>
              </a:defRPr>
            </a:lvl1pPr>
          </a:lstStyle>
          <a:p>
            <a:r>
              <a:t>Business </a:t>
            </a:r>
          </a:p>
        </p:txBody>
      </p:sp>
      <p:sp>
        <p:nvSpPr>
          <p:cNvPr id="673"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680" name="graphicnode theme"/>
          <p:cNvSpPr txBox="1">
            <a:spLocks noGrp="1"/>
          </p:cNvSpPr>
          <p:nvPr>
            <p:ph type="body" sz="quarter" idx="13"/>
          </p:nvPr>
        </p:nvSpPr>
        <p:spPr>
          <a:xfrm>
            <a:off x="982600" y="12519456"/>
            <a:ext cx="3036622" cy="460376"/>
          </a:xfrm>
          <a:prstGeom prst="rect">
            <a:avLst/>
          </a:prstGeom>
        </p:spPr>
        <p:txBody>
          <a:bodyPr wrap="none" lIns="71437" tIns="71437" rIns="71437" bIns="71437" anchor="ctr">
            <a:spAutoFit/>
          </a:bodyPr>
          <a:lstStyle>
            <a:lvl1pPr marL="0" indent="0" algn="ctr" defTabSz="821531">
              <a:lnSpc>
                <a:spcPct val="90000"/>
              </a:lnSpc>
              <a:spcBef>
                <a:spcPts val="0"/>
              </a:spcBef>
              <a:buSzTx/>
              <a:buFontTx/>
              <a:buNone/>
              <a:defRPr sz="1800" cap="all" spc="180">
                <a:solidFill>
                  <a:srgbClr val="FFFFFF"/>
                </a:solidFill>
                <a:latin typeface="+mn-lt"/>
                <a:ea typeface="+mn-ea"/>
                <a:cs typeface="+mn-cs"/>
                <a:sym typeface="Avenir Next Regular"/>
              </a:defRPr>
            </a:lvl1pPr>
          </a:lstStyle>
          <a:p>
            <a:r>
              <a:t>graphicnode theme</a:t>
            </a:r>
          </a:p>
        </p:txBody>
      </p:sp>
      <p:graphicFrame>
        <p:nvGraphicFramePr>
          <p:cNvPr id="681" name="Tabla"/>
          <p:cNvGraphicFramePr/>
          <p:nvPr/>
        </p:nvGraphicFramePr>
        <p:xfrm>
          <a:off x="5233777" y="5568673"/>
          <a:ext cx="14093233" cy="4956748"/>
        </p:xfrm>
        <a:graphic>
          <a:graphicData uri="http://schemas.openxmlformats.org/drawingml/2006/table">
            <a:tbl>
              <a:tblPr firstRow="1" firstCol="1" bandRow="1">
                <a:tableStyleId>{4C3C2611-4C71-4FC5-86AE-919BDF0F9419}</a:tableStyleId>
              </a:tblPr>
              <a:tblGrid>
                <a:gridCol w="3523308">
                  <a:extLst>
                    <a:ext uri="{9D8B030D-6E8A-4147-A177-3AD203B41FA5}">
                      <a16:colId xmlns="" xmlns:a16="http://schemas.microsoft.com/office/drawing/2014/main" val="20000"/>
                    </a:ext>
                  </a:extLst>
                </a:gridCol>
                <a:gridCol w="3523308">
                  <a:extLst>
                    <a:ext uri="{9D8B030D-6E8A-4147-A177-3AD203B41FA5}">
                      <a16:colId xmlns="" xmlns:a16="http://schemas.microsoft.com/office/drawing/2014/main" val="20001"/>
                    </a:ext>
                  </a:extLst>
                </a:gridCol>
                <a:gridCol w="3523308">
                  <a:extLst>
                    <a:ext uri="{9D8B030D-6E8A-4147-A177-3AD203B41FA5}">
                      <a16:colId xmlns="" xmlns:a16="http://schemas.microsoft.com/office/drawing/2014/main" val="20002"/>
                    </a:ext>
                  </a:extLst>
                </a:gridCol>
                <a:gridCol w="3523308">
                  <a:extLst>
                    <a:ext uri="{9D8B030D-6E8A-4147-A177-3AD203B41FA5}">
                      <a16:colId xmlns="" xmlns:a16="http://schemas.microsoft.com/office/drawing/2014/main" val="20003"/>
                    </a:ext>
                  </a:extLst>
                </a:gridCol>
              </a:tblGrid>
              <a:tr h="1239186">
                <a:tc>
                  <a:txBody>
                    <a:bodyPr/>
                    <a:lstStyle/>
                    <a:p>
                      <a:pPr algn="ctr">
                        <a:defRPr sz="3500">
                          <a:solidFill>
                            <a:srgbClr val="000000"/>
                          </a:solidFill>
                          <a:latin typeface="Helvetica Neue"/>
                          <a:ea typeface="Helvetica Neue"/>
                          <a:cs typeface="Helvetica Neue"/>
                          <a:sym typeface="Helvetica Neue"/>
                        </a:defRPr>
                      </a:pPr>
                      <a:endParaRPr/>
                    </a:p>
                  </a:txBody>
                  <a:tcPr marL="50800" marR="50800" marT="50800" marB="50800" anchor="ctr" horzOverflow="overflow">
                    <a:lnL w="12700">
                      <a:miter lim="400000"/>
                    </a:lnL>
                    <a:lnR w="12700">
                      <a:solidFill>
                        <a:srgbClr val="7E8080"/>
                      </a:solidFill>
                      <a:miter lim="400000"/>
                    </a:lnR>
                    <a:lnT w="12700">
                      <a:miter lim="400000"/>
                    </a:lnT>
                    <a:lnB w="12700">
                      <a:solidFill>
                        <a:srgbClr val="7E8080"/>
                      </a:solidFill>
                      <a:miter lim="400000"/>
                    </a:lnB>
                    <a:noFill/>
                  </a:tcPr>
                </a:tc>
                <a:tc>
                  <a:txBody>
                    <a:bodyPr/>
                    <a:lstStyle/>
                    <a:p>
                      <a:pPr algn="ctr" defTabSz="821531">
                        <a:lnSpc>
                          <a:spcPct val="90000"/>
                        </a:lnSpc>
                        <a:spcBef>
                          <a:spcPts val="2800"/>
                        </a:spcBef>
                        <a:defRPr sz="1800" b="0">
                          <a:solidFill>
                            <a:srgbClr val="000000"/>
                          </a:solidFill>
                        </a:defRPr>
                      </a:pPr>
                      <a:r>
                        <a:rPr sz="3500"/>
                        <a:t>PISO</a:t>
                      </a:r>
                    </a:p>
                  </a:txBody>
                  <a:tcPr marL="50800" marR="50800" marT="50800" marB="50800" anchor="ctr" horzOverflow="overflow">
                    <a:lnL w="12700">
                      <a:solidFill>
                        <a:srgbClr val="7E8080"/>
                      </a:solidFill>
                      <a:miter lim="400000"/>
                    </a:lnL>
                    <a:lnR w="12700">
                      <a:solidFill>
                        <a:srgbClr val="808080"/>
                      </a:solidFill>
                      <a:miter lim="400000"/>
                    </a:lnR>
                    <a:lnT w="12700">
                      <a:miter lim="400000"/>
                    </a:lnT>
                    <a:lnB w="12700">
                      <a:solidFill>
                        <a:srgbClr val="808080"/>
                      </a:solidFill>
                      <a:miter lim="400000"/>
                    </a:lnB>
                    <a:noFill/>
                  </a:tcPr>
                </a:tc>
                <a:tc>
                  <a:txBody>
                    <a:bodyPr/>
                    <a:lstStyle/>
                    <a:p>
                      <a:pPr algn="ctr" defTabSz="821531">
                        <a:lnSpc>
                          <a:spcPct val="90000"/>
                        </a:lnSpc>
                        <a:spcBef>
                          <a:spcPts val="2800"/>
                        </a:spcBef>
                        <a:defRPr sz="1800" b="0">
                          <a:solidFill>
                            <a:srgbClr val="000000"/>
                          </a:solidFill>
                        </a:defRPr>
                      </a:pPr>
                      <a:r>
                        <a:rPr sz="3500"/>
                        <a:t>SECO</a:t>
                      </a:r>
                    </a:p>
                  </a:txBody>
                  <a:tcPr marL="50800" marR="50800" marT="50800" marB="50800" anchor="ctr" horzOverflow="overflow">
                    <a:lnL w="12700">
                      <a:solidFill>
                        <a:srgbClr val="808080"/>
                      </a:solidFill>
                      <a:miter lim="400000"/>
                    </a:lnL>
                    <a:lnR w="12700">
                      <a:solidFill>
                        <a:srgbClr val="808080"/>
                      </a:solidFill>
                      <a:miter lim="400000"/>
                    </a:lnR>
                    <a:lnT w="12700">
                      <a:miter lim="400000"/>
                    </a:lnT>
                    <a:lnB w="12700">
                      <a:solidFill>
                        <a:srgbClr val="808080"/>
                      </a:solidFill>
                      <a:miter lim="400000"/>
                    </a:lnB>
                    <a:noFill/>
                  </a:tcPr>
                </a:tc>
                <a:tc>
                  <a:txBody>
                    <a:bodyPr/>
                    <a:lstStyle/>
                    <a:p>
                      <a:pPr algn="ctr" defTabSz="821531">
                        <a:lnSpc>
                          <a:spcPct val="90000"/>
                        </a:lnSpc>
                        <a:spcBef>
                          <a:spcPts val="2800"/>
                        </a:spcBef>
                        <a:defRPr sz="1800" b="0">
                          <a:solidFill>
                            <a:srgbClr val="000000"/>
                          </a:solidFill>
                        </a:defRPr>
                      </a:pPr>
                      <a:r>
                        <a:rPr sz="3500"/>
                        <a:t>HUMEDO</a:t>
                      </a:r>
                    </a:p>
                  </a:txBody>
                  <a:tcPr marL="50800" marR="50800" marT="50800" marB="50800" anchor="ctr" horzOverflow="overflow">
                    <a:lnL w="12700">
                      <a:solidFill>
                        <a:srgbClr val="808080"/>
                      </a:solidFill>
                      <a:miter lim="400000"/>
                    </a:lnL>
                    <a:lnR w="12700">
                      <a:miter lim="400000"/>
                    </a:lnR>
                    <a:lnT w="12700">
                      <a:miter lim="400000"/>
                    </a:lnT>
                    <a:lnB w="12700">
                      <a:solidFill>
                        <a:srgbClr val="808080"/>
                      </a:solidFill>
                      <a:miter lim="400000"/>
                    </a:lnB>
                    <a:noFill/>
                  </a:tcPr>
                </a:tc>
                <a:extLst>
                  <a:ext uri="{0D108BD9-81ED-4DB2-BD59-A6C34878D82A}">
                    <a16:rowId xmlns="" xmlns:a16="http://schemas.microsoft.com/office/drawing/2014/main" val="10000"/>
                  </a:ext>
                </a:extLst>
              </a:tr>
              <a:tr h="1239186">
                <a:tc>
                  <a:txBody>
                    <a:bodyPr/>
                    <a:lstStyle/>
                    <a:p>
                      <a:pPr algn="ctr" defTabSz="821531">
                        <a:lnSpc>
                          <a:spcPct val="90000"/>
                        </a:lnSpc>
                        <a:spcBef>
                          <a:spcPts val="2800"/>
                        </a:spcBef>
                        <a:defRPr sz="1800" b="0">
                          <a:solidFill>
                            <a:srgbClr val="000000"/>
                          </a:solidFill>
                        </a:defRPr>
                      </a:pPr>
                      <a:r>
                        <a:rPr sz="3500" cap="all"/>
                        <a:t>22 METROS</a:t>
                      </a:r>
                    </a:p>
                  </a:txBody>
                  <a:tcPr marL="50800" marR="50800" marT="50800" marB="50800" anchor="ctr" horzOverflow="overflow">
                    <a:lnL w="12700">
                      <a:miter lim="400000"/>
                    </a:lnL>
                    <a:lnR w="12700">
                      <a:solidFill>
                        <a:srgbClr val="808080"/>
                      </a:solidFill>
                      <a:miter lim="400000"/>
                    </a:lnR>
                    <a:lnT w="12700">
                      <a:solidFill>
                        <a:srgbClr val="7E8080"/>
                      </a:solidFill>
                      <a:miter lim="400000"/>
                    </a:lnT>
                    <a:lnB w="12700">
                      <a:solidFill>
                        <a:srgbClr val="808080"/>
                      </a:solidFill>
                      <a:miter lim="400000"/>
                    </a:lnB>
                    <a:noFill/>
                  </a:tcPr>
                </a:tc>
                <a:tc>
                  <a:txBody>
                    <a:bodyPr/>
                    <a:lstStyle/>
                    <a:p>
                      <a:pPr algn="ctr" defTabSz="821531">
                        <a:lnSpc>
                          <a:spcPct val="110000"/>
                        </a:lnSpc>
                        <a:spcBef>
                          <a:spcPts val="2800"/>
                        </a:spcBef>
                        <a:defRPr sz="1800"/>
                      </a:pPr>
                      <a:r>
                        <a:rPr sz="3500"/>
                        <a:t>Asfalto nuevo</a:t>
                      </a:r>
                    </a:p>
                  </a:txBody>
                  <a:tcPr marL="50800" marR="50800" marT="50800" marB="508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noFill/>
                  </a:tcPr>
                </a:tc>
                <a:tc>
                  <a:txBody>
                    <a:bodyPr/>
                    <a:lstStyle/>
                    <a:p>
                      <a:pPr algn="ctr" defTabSz="821531">
                        <a:lnSpc>
                          <a:spcPct val="110000"/>
                        </a:lnSpc>
                        <a:spcBef>
                          <a:spcPts val="2800"/>
                        </a:spcBef>
                        <a:defRPr sz="1800"/>
                      </a:pPr>
                      <a:r>
                        <a:rPr sz="3500"/>
                        <a:t>68,92 km/h</a:t>
                      </a:r>
                    </a:p>
                  </a:txBody>
                  <a:tcPr marL="50800" marR="50800" marT="50800" marB="508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noFill/>
                  </a:tcPr>
                </a:tc>
                <a:tc>
                  <a:txBody>
                    <a:bodyPr/>
                    <a:lstStyle/>
                    <a:p>
                      <a:pPr algn="ctr" defTabSz="821531">
                        <a:lnSpc>
                          <a:spcPct val="110000"/>
                        </a:lnSpc>
                        <a:spcBef>
                          <a:spcPts val="2800"/>
                        </a:spcBef>
                        <a:defRPr sz="1800"/>
                      </a:pPr>
                      <a:r>
                        <a:rPr sz="3500"/>
                        <a:t>57,9 km/h</a:t>
                      </a:r>
                    </a:p>
                  </a:txBody>
                  <a:tcPr marL="50800" marR="50800" marT="50800" marB="50800" anchor="ctr" horzOverflow="overflow">
                    <a:lnL w="12700">
                      <a:solidFill>
                        <a:srgbClr val="808080"/>
                      </a:solidFill>
                      <a:miter lim="400000"/>
                    </a:lnL>
                    <a:lnR w="12700">
                      <a:miter lim="400000"/>
                    </a:lnR>
                    <a:lnT w="12700">
                      <a:solidFill>
                        <a:srgbClr val="808080"/>
                      </a:solidFill>
                      <a:miter lim="400000"/>
                    </a:lnT>
                    <a:lnB w="12700">
                      <a:solidFill>
                        <a:srgbClr val="808080"/>
                      </a:solidFill>
                      <a:miter lim="400000"/>
                    </a:lnB>
                    <a:noFill/>
                  </a:tcPr>
                </a:tc>
                <a:extLst>
                  <a:ext uri="{0D108BD9-81ED-4DB2-BD59-A6C34878D82A}">
                    <a16:rowId xmlns="" xmlns:a16="http://schemas.microsoft.com/office/drawing/2014/main" val="10001"/>
                  </a:ext>
                </a:extLst>
              </a:tr>
              <a:tr h="1239186">
                <a:tc>
                  <a:txBody>
                    <a:bodyPr/>
                    <a:lstStyle/>
                    <a:p>
                      <a:pPr algn="ctr" defTabSz="821531">
                        <a:lnSpc>
                          <a:spcPct val="90000"/>
                        </a:lnSpc>
                        <a:spcBef>
                          <a:spcPts val="2800"/>
                        </a:spcBef>
                        <a:defRPr sz="1800" b="0">
                          <a:solidFill>
                            <a:srgbClr val="000000"/>
                          </a:solidFill>
                        </a:defRPr>
                      </a:pPr>
                      <a:r>
                        <a:rPr sz="3500" cap="all"/>
                        <a:t>22 METROS</a:t>
                      </a:r>
                    </a:p>
                  </a:txBody>
                  <a:tcPr marL="50800" marR="50800" marT="50800" marB="50800" anchor="ctr" horzOverflow="overflow">
                    <a:lnL w="12700">
                      <a:miter lim="400000"/>
                    </a:lnL>
                    <a:lnR w="12700">
                      <a:solidFill>
                        <a:srgbClr val="808080"/>
                      </a:solidFill>
                      <a:miter lim="400000"/>
                    </a:lnR>
                    <a:lnT w="12700">
                      <a:solidFill>
                        <a:srgbClr val="808080"/>
                      </a:solidFill>
                      <a:miter lim="400000"/>
                    </a:lnT>
                    <a:lnB w="12700">
                      <a:solidFill>
                        <a:srgbClr val="808080"/>
                      </a:solidFill>
                      <a:miter lim="400000"/>
                    </a:lnB>
                    <a:noFill/>
                  </a:tcPr>
                </a:tc>
                <a:tc>
                  <a:txBody>
                    <a:bodyPr/>
                    <a:lstStyle/>
                    <a:p>
                      <a:pPr algn="ctr" defTabSz="821531">
                        <a:lnSpc>
                          <a:spcPct val="110000"/>
                        </a:lnSpc>
                        <a:spcBef>
                          <a:spcPts val="2800"/>
                        </a:spcBef>
                        <a:defRPr sz="1800"/>
                      </a:pPr>
                      <a:r>
                        <a:rPr sz="3500"/>
                        <a:t>Concreto viejo</a:t>
                      </a:r>
                    </a:p>
                  </a:txBody>
                  <a:tcPr marL="50800" marR="50800" marT="50800" marB="508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noFill/>
                  </a:tcPr>
                </a:tc>
                <a:tc>
                  <a:txBody>
                    <a:bodyPr/>
                    <a:lstStyle/>
                    <a:p>
                      <a:pPr algn="ctr" defTabSz="821531">
                        <a:lnSpc>
                          <a:spcPct val="110000"/>
                        </a:lnSpc>
                        <a:spcBef>
                          <a:spcPts val="2800"/>
                        </a:spcBef>
                        <a:defRPr sz="1800"/>
                      </a:pPr>
                      <a:r>
                        <a:rPr sz="3500"/>
                        <a:t>62,54 km/h</a:t>
                      </a:r>
                    </a:p>
                  </a:txBody>
                  <a:tcPr marL="50800" marR="50800" marT="50800" marB="50800" anchor="ctr" horzOverflow="overflow">
                    <a:lnL w="12700">
                      <a:solidFill>
                        <a:srgbClr val="808080"/>
                      </a:solidFill>
                      <a:miter lim="400000"/>
                    </a:lnL>
                    <a:lnR w="12700">
                      <a:solidFill>
                        <a:srgbClr val="808080"/>
                      </a:solidFill>
                      <a:miter lim="400000"/>
                    </a:lnR>
                    <a:lnT w="12700">
                      <a:solidFill>
                        <a:srgbClr val="808080"/>
                      </a:solidFill>
                      <a:miter lim="400000"/>
                    </a:lnT>
                    <a:lnB w="12700">
                      <a:solidFill>
                        <a:srgbClr val="808080"/>
                      </a:solidFill>
                      <a:miter lim="400000"/>
                    </a:lnB>
                    <a:noFill/>
                  </a:tcPr>
                </a:tc>
                <a:tc>
                  <a:txBody>
                    <a:bodyPr/>
                    <a:lstStyle/>
                    <a:p>
                      <a:pPr algn="ctr" defTabSz="821531">
                        <a:lnSpc>
                          <a:spcPct val="110000"/>
                        </a:lnSpc>
                        <a:spcBef>
                          <a:spcPts val="2800"/>
                        </a:spcBef>
                        <a:defRPr sz="1800"/>
                      </a:pPr>
                      <a:r>
                        <a:rPr sz="3500"/>
                        <a:t>55,44 km/h</a:t>
                      </a:r>
                    </a:p>
                  </a:txBody>
                  <a:tcPr marL="50800" marR="50800" marT="50800" marB="50800" anchor="ctr" horzOverflow="overflow">
                    <a:lnL w="12700">
                      <a:solidFill>
                        <a:srgbClr val="808080"/>
                      </a:solidFill>
                      <a:miter lim="400000"/>
                    </a:lnL>
                    <a:lnR w="12700">
                      <a:miter lim="400000"/>
                    </a:lnR>
                    <a:lnT w="12700">
                      <a:solidFill>
                        <a:srgbClr val="808080"/>
                      </a:solidFill>
                      <a:miter lim="400000"/>
                    </a:lnT>
                    <a:lnB w="12700">
                      <a:solidFill>
                        <a:srgbClr val="808080"/>
                      </a:solidFill>
                      <a:miter lim="400000"/>
                    </a:lnB>
                    <a:noFill/>
                  </a:tcPr>
                </a:tc>
                <a:extLst>
                  <a:ext uri="{0D108BD9-81ED-4DB2-BD59-A6C34878D82A}">
                    <a16:rowId xmlns="" xmlns:a16="http://schemas.microsoft.com/office/drawing/2014/main" val="10002"/>
                  </a:ext>
                </a:extLst>
              </a:tr>
              <a:tr h="1239186">
                <a:tc>
                  <a:txBody>
                    <a:bodyPr/>
                    <a:lstStyle/>
                    <a:p>
                      <a:pPr algn="ctr" defTabSz="821531">
                        <a:lnSpc>
                          <a:spcPct val="90000"/>
                        </a:lnSpc>
                        <a:spcBef>
                          <a:spcPts val="2800"/>
                        </a:spcBef>
                        <a:defRPr sz="1800" b="0">
                          <a:solidFill>
                            <a:srgbClr val="000000"/>
                          </a:solidFill>
                        </a:defRPr>
                      </a:pPr>
                      <a:r>
                        <a:rPr sz="3500" cap="all"/>
                        <a:t>22 METROS</a:t>
                      </a:r>
                    </a:p>
                  </a:txBody>
                  <a:tcPr marL="50800" marR="50800" marT="50800" marB="50800" anchor="ctr" horzOverflow="overflow">
                    <a:lnL w="12700">
                      <a:miter lim="400000"/>
                    </a:lnL>
                    <a:lnR w="12700">
                      <a:solidFill>
                        <a:srgbClr val="808080"/>
                      </a:solidFill>
                      <a:miter lim="400000"/>
                    </a:lnR>
                    <a:lnT w="12700">
                      <a:solidFill>
                        <a:srgbClr val="808080"/>
                      </a:solidFill>
                      <a:miter lim="400000"/>
                    </a:lnT>
                    <a:lnB w="3175">
                      <a:miter lim="400000"/>
                    </a:lnB>
                    <a:noFill/>
                  </a:tcPr>
                </a:tc>
                <a:tc>
                  <a:txBody>
                    <a:bodyPr/>
                    <a:lstStyle/>
                    <a:p>
                      <a:pPr algn="ctr" defTabSz="821531">
                        <a:lnSpc>
                          <a:spcPct val="110000"/>
                        </a:lnSpc>
                        <a:spcBef>
                          <a:spcPts val="2800"/>
                        </a:spcBef>
                        <a:defRPr sz="1800"/>
                      </a:pPr>
                      <a:r>
                        <a:rPr sz="3500"/>
                        <a:t>Empedrado limpio</a:t>
                      </a:r>
                    </a:p>
                  </a:txBody>
                  <a:tcPr marL="50800" marR="50800" marT="50800" marB="50800" anchor="ctr" horzOverflow="overflow">
                    <a:lnL w="12700">
                      <a:solidFill>
                        <a:srgbClr val="808080"/>
                      </a:solidFill>
                      <a:miter lim="400000"/>
                    </a:lnL>
                    <a:lnR w="12700">
                      <a:solidFill>
                        <a:srgbClr val="808080"/>
                      </a:solidFill>
                      <a:miter lim="400000"/>
                    </a:lnR>
                    <a:lnT w="12700">
                      <a:solidFill>
                        <a:srgbClr val="808080"/>
                      </a:solidFill>
                      <a:miter lim="400000"/>
                    </a:lnT>
                    <a:lnB w="3175">
                      <a:miter lim="400000"/>
                    </a:lnB>
                    <a:noFill/>
                  </a:tcPr>
                </a:tc>
                <a:tc>
                  <a:txBody>
                    <a:bodyPr/>
                    <a:lstStyle/>
                    <a:p>
                      <a:pPr algn="ctr" defTabSz="821531">
                        <a:lnSpc>
                          <a:spcPct val="110000"/>
                        </a:lnSpc>
                        <a:spcBef>
                          <a:spcPts val="2800"/>
                        </a:spcBef>
                        <a:defRPr sz="1800"/>
                      </a:pPr>
                      <a:r>
                        <a:rPr sz="3500"/>
                        <a:t>57,90 km/h</a:t>
                      </a:r>
                    </a:p>
                  </a:txBody>
                  <a:tcPr marL="50800" marR="50800" marT="50800" marB="50800" anchor="ctr" horzOverflow="overflow">
                    <a:lnL w="12700">
                      <a:solidFill>
                        <a:srgbClr val="808080"/>
                      </a:solidFill>
                      <a:miter lim="400000"/>
                    </a:lnL>
                    <a:lnR w="12700">
                      <a:solidFill>
                        <a:srgbClr val="808080"/>
                      </a:solidFill>
                      <a:miter lim="400000"/>
                    </a:lnR>
                    <a:lnT w="12700">
                      <a:solidFill>
                        <a:srgbClr val="808080"/>
                      </a:solidFill>
                      <a:miter lim="400000"/>
                    </a:lnT>
                    <a:lnB w="3175">
                      <a:miter lim="400000"/>
                    </a:lnB>
                    <a:noFill/>
                  </a:tcPr>
                </a:tc>
                <a:tc>
                  <a:txBody>
                    <a:bodyPr/>
                    <a:lstStyle/>
                    <a:p>
                      <a:pPr algn="ctr" defTabSz="821531">
                        <a:lnSpc>
                          <a:spcPct val="110000"/>
                        </a:lnSpc>
                        <a:spcBef>
                          <a:spcPts val="2800"/>
                        </a:spcBef>
                        <a:defRPr sz="1800"/>
                      </a:pPr>
                      <a:r>
                        <a:rPr sz="3500"/>
                        <a:t>47,27 km/h</a:t>
                      </a:r>
                    </a:p>
                  </a:txBody>
                  <a:tcPr marL="50800" marR="50800" marT="50800" marB="50800" anchor="ctr" horzOverflow="overflow">
                    <a:lnL w="12700">
                      <a:solidFill>
                        <a:srgbClr val="808080"/>
                      </a:solidFill>
                      <a:miter lim="400000"/>
                    </a:lnL>
                    <a:lnR w="12700">
                      <a:miter lim="400000"/>
                    </a:lnR>
                    <a:lnT w="12700">
                      <a:solidFill>
                        <a:srgbClr val="808080"/>
                      </a:solidFill>
                      <a:miter lim="400000"/>
                    </a:lnT>
                    <a:lnB w="3175">
                      <a:miter lim="400000"/>
                    </a:lnB>
                    <a:noFill/>
                  </a:tcPr>
                </a:tc>
                <a:extLst>
                  <a:ext uri="{0D108BD9-81ED-4DB2-BD59-A6C34878D82A}">
                    <a16:rowId xmlns="" xmlns:a16="http://schemas.microsoft.com/office/drawing/2014/main" val="10003"/>
                  </a:ext>
                </a:extLst>
              </a:tr>
            </a:tbl>
          </a:graphicData>
        </a:graphic>
      </p:graphicFrame>
      <p:sp>
        <p:nvSpPr>
          <p:cNvPr id="682" name="Maescenas dolor"/>
          <p:cNvSpPr txBox="1">
            <a:spLocks noGrp="1"/>
          </p:cNvSpPr>
          <p:nvPr>
            <p:ph type="body" sz="quarter" idx="14"/>
          </p:nvPr>
        </p:nvSpPr>
        <p:spPr>
          <a:xfrm>
            <a:off x="5033178" y="1836767"/>
            <a:ext cx="10171583" cy="1986281"/>
          </a:xfrm>
          <a:prstGeom prst="rect">
            <a:avLst/>
          </a:prstGeom>
        </p:spPr>
        <p:txBody>
          <a:bodyPr wrap="none" anchor="ctr">
            <a:spAutoFit/>
          </a:bodyPr>
          <a:lstStyle>
            <a:lvl1pPr marL="0" indent="0">
              <a:lnSpc>
                <a:spcPct val="100000"/>
              </a:lnSpc>
              <a:spcBef>
                <a:spcPts val="0"/>
              </a:spcBef>
              <a:buSzTx/>
              <a:buFontTx/>
              <a:buNone/>
              <a:defRPr sz="10400">
                <a:solidFill>
                  <a:srgbClr val="000000"/>
                </a:solidFill>
                <a:latin typeface="Avenir Next Ultra Light"/>
                <a:ea typeface="Avenir Next Ultra Light"/>
                <a:cs typeface="Avenir Next Ultra Light"/>
                <a:sym typeface="Avenir Next Ultra Light"/>
              </a:defRPr>
            </a:lvl1pPr>
          </a:lstStyle>
          <a:p>
            <a:r>
              <a:t>Maescenas dolor</a:t>
            </a:r>
          </a:p>
        </p:txBody>
      </p:sp>
      <p:sp>
        <p:nvSpPr>
          <p:cNvPr id="683" name="Shape 3"/>
          <p:cNvSpPr>
            <a:spLocks noGrp="1"/>
          </p:cNvSpPr>
          <p:nvPr>
            <p:ph type="body" sz="quarter" idx="15"/>
          </p:nvPr>
        </p:nvSpPr>
        <p:spPr>
          <a:xfrm>
            <a:off x="5219292" y="3781693"/>
            <a:ext cx="11267976" cy="615583"/>
          </a:xfrm>
          <a:prstGeom prst="rect">
            <a:avLst/>
          </a:prstGeom>
          <a:solidFill>
            <a:srgbClr val="161A1D"/>
          </a:solidFill>
        </p:spPr>
        <p:txBody>
          <a:bodyPr anchor="ctr">
            <a:noAutofit/>
          </a:bodyPr>
          <a:lstStyle/>
          <a:p>
            <a:pPr marL="0" indent="0">
              <a:lnSpc>
                <a:spcPct val="100000"/>
              </a:lnSpc>
              <a:spcBef>
                <a:spcPts val="0"/>
              </a:spcBef>
              <a:buSzTx/>
              <a:buFontTx/>
              <a:buNone/>
              <a:defRPr sz="7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84" name="Text Placeholder 2"/>
          <p:cNvSpPr txBox="1">
            <a:spLocks noGrp="1"/>
          </p:cNvSpPr>
          <p:nvPr>
            <p:ph type="body" sz="quarter" idx="16"/>
          </p:nvPr>
        </p:nvSpPr>
        <p:spPr>
          <a:xfrm>
            <a:off x="5497226" y="3817410"/>
            <a:ext cx="10697790" cy="615585"/>
          </a:xfrm>
          <a:prstGeom prst="rect">
            <a:avLst/>
          </a:prstGeom>
        </p:spPr>
        <p:txBody>
          <a:bodyPr/>
          <a:lstStyle>
            <a:lvl1pPr marL="0" indent="0" algn="ctr">
              <a:lnSpc>
                <a:spcPct val="100000"/>
              </a:lnSpc>
              <a:spcBef>
                <a:spcPts val="600"/>
              </a:spcBef>
              <a:buSzTx/>
              <a:buFontTx/>
              <a:buNone/>
              <a:defRPr sz="2400" cap="all">
                <a:solidFill>
                  <a:srgbClr val="E4E8E9"/>
                </a:solidFill>
                <a:latin typeface="+mn-lt"/>
                <a:ea typeface="+mn-ea"/>
                <a:cs typeface="+mn-cs"/>
                <a:sym typeface="Avenir Next Regular"/>
              </a:defRPr>
            </a:lvl1pPr>
          </a:lstStyle>
          <a:p>
            <a:r>
              <a:t>Duis Autem vel eum iriure dolor in hendrerit in volputate velit </a:t>
            </a:r>
          </a:p>
        </p:txBody>
      </p:sp>
      <p:sp>
        <p:nvSpPr>
          <p:cNvPr id="685"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x">
  <p:cSld name="Title &amp; Photos - 2 Up">
    <p:spTree>
      <p:nvGrpSpPr>
        <p:cNvPr id="1" name=""/>
        <p:cNvGrpSpPr/>
        <p:nvPr/>
      </p:nvGrpSpPr>
      <p:grpSpPr>
        <a:xfrm>
          <a:off x="0" y="0"/>
          <a:ext cx="0" cy="0"/>
          <a:chOff x="0" y="0"/>
          <a:chExt cx="0" cy="0"/>
        </a:xfrm>
      </p:grpSpPr>
      <p:sp>
        <p:nvSpPr>
          <p:cNvPr id="692" name="graphicnode theme"/>
          <p:cNvSpPr txBox="1">
            <a:spLocks noGrp="1"/>
          </p:cNvSpPr>
          <p:nvPr>
            <p:ph type="body" sz="quarter" idx="13"/>
          </p:nvPr>
        </p:nvSpPr>
        <p:spPr>
          <a:xfrm>
            <a:off x="982600" y="12519456"/>
            <a:ext cx="3036622" cy="460376"/>
          </a:xfrm>
          <a:prstGeom prst="rect">
            <a:avLst/>
          </a:prstGeom>
        </p:spPr>
        <p:txBody>
          <a:bodyPr wrap="none" lIns="71437" tIns="71437" rIns="71437" bIns="71437" anchor="ctr">
            <a:spAutoFit/>
          </a:bodyPr>
          <a:lstStyle>
            <a:lvl1pPr marL="0" indent="0" algn="ctr" defTabSz="821531">
              <a:lnSpc>
                <a:spcPct val="90000"/>
              </a:lnSpc>
              <a:spcBef>
                <a:spcPts val="0"/>
              </a:spcBef>
              <a:buSzTx/>
              <a:buFontTx/>
              <a:buNone/>
              <a:defRPr sz="1800" cap="all" spc="180">
                <a:solidFill>
                  <a:srgbClr val="FFFFFF"/>
                </a:solidFill>
                <a:latin typeface="+mn-lt"/>
                <a:ea typeface="+mn-ea"/>
                <a:cs typeface="+mn-cs"/>
                <a:sym typeface="Avenir Next Regular"/>
              </a:defRPr>
            </a:lvl1pPr>
          </a:lstStyle>
          <a:p>
            <a:r>
              <a:t>graphicnode theme</a:t>
            </a:r>
          </a:p>
        </p:txBody>
      </p:sp>
      <p:graphicFrame>
        <p:nvGraphicFramePr>
          <p:cNvPr id="693" name="Gráfica de dona 2D"/>
          <p:cNvGraphicFramePr/>
          <p:nvPr/>
        </p:nvGraphicFramePr>
        <p:xfrm>
          <a:off x="6651583" y="4176851"/>
          <a:ext cx="5362299" cy="5362298"/>
        </p:xfrm>
        <a:graphic>
          <a:graphicData uri="http://schemas.openxmlformats.org/drawingml/2006/chart">
            <c:chart xmlns:c="http://schemas.openxmlformats.org/drawingml/2006/chart" xmlns:r="http://schemas.openxmlformats.org/officeDocument/2006/relationships" r:id="rId2"/>
          </a:graphicData>
        </a:graphic>
      </p:graphicFrame>
      <p:sp>
        <p:nvSpPr>
          <p:cNvPr id="694" name="Duis autem vel eum iriure dolor in hendrerit…"/>
          <p:cNvSpPr txBox="1">
            <a:spLocks noGrp="1"/>
          </p:cNvSpPr>
          <p:nvPr>
            <p:ph type="body" sz="quarter" idx="14"/>
          </p:nvPr>
        </p:nvSpPr>
        <p:spPr>
          <a:xfrm>
            <a:off x="6572715" y="9687861"/>
            <a:ext cx="11238570" cy="1756570"/>
          </a:xfrm>
          <a:prstGeom prst="rect">
            <a:avLst/>
          </a:prstGeom>
        </p:spPr>
        <p:txBody>
          <a:bodyPr lIns="71437" tIns="71437" rIns="71437" bIns="71437" anchor="ctr">
            <a:spAutoFit/>
          </a:bodyPr>
          <a:lstStyle/>
          <a:p>
            <a:pPr marL="0" indent="0" algn="ctr" defTabSz="821531">
              <a:lnSpc>
                <a:spcPct val="100000"/>
              </a:lnSpc>
              <a:spcBef>
                <a:spcPts val="1400"/>
              </a:spcBef>
              <a:buSzTx/>
              <a:buFontTx/>
              <a:buNone/>
              <a:defRPr sz="2800">
                <a:solidFill>
                  <a:srgbClr val="000000"/>
                </a:solidFill>
                <a:latin typeface="Avenir Next Ultra Light"/>
                <a:ea typeface="Avenir Next Ultra Light"/>
                <a:cs typeface="Avenir Next Ultra Light"/>
                <a:sym typeface="Avenir Next Ultra Light"/>
              </a:defRPr>
            </a:pPr>
            <a:r>
              <a:rPr cap="all"/>
              <a:t>Duis autem vel eum iriure dolor in hendrerit</a:t>
            </a:r>
            <a:r>
              <a:t> </a:t>
            </a:r>
          </a:p>
          <a:p>
            <a:pPr marL="0" indent="0" algn="ctr" defTabSz="821531">
              <a:lnSpc>
                <a:spcPct val="100000"/>
              </a:lnSpc>
              <a:spcBef>
                <a:spcPts val="1400"/>
              </a:spcBef>
              <a:buSzTx/>
              <a:buFontTx/>
              <a:buNone/>
              <a:defRPr sz="1800">
                <a:solidFill>
                  <a:srgbClr val="000000"/>
                </a:solidFill>
                <a:latin typeface="+mn-lt"/>
                <a:ea typeface="+mn-ea"/>
                <a:cs typeface="+mn-cs"/>
                <a:sym typeface="Avenir Next Regular"/>
              </a:defRPr>
            </a:pPr>
            <a:r>
              <a:t>in vulputate velit esse molestie consequat, vel illum dolore eu feugiat nulla facilisis at vero eros et accumsan et iusto odio dignissim qui blandit praesent luptatum zzril delenit augue duis dolore te feugait nulla facilisi. Nam liber tempor cum soluta nobis eleifend option congue nihil</a:t>
            </a:r>
          </a:p>
        </p:txBody>
      </p:sp>
      <p:graphicFrame>
        <p:nvGraphicFramePr>
          <p:cNvPr id="695" name="Gráfica de dona 2D"/>
          <p:cNvGraphicFramePr/>
          <p:nvPr/>
        </p:nvGraphicFramePr>
        <p:xfrm>
          <a:off x="12778451" y="4183905"/>
          <a:ext cx="5348189" cy="5348190"/>
        </p:xfrm>
        <a:graphic>
          <a:graphicData uri="http://schemas.openxmlformats.org/drawingml/2006/chart">
            <c:chart xmlns:c="http://schemas.openxmlformats.org/drawingml/2006/chart" xmlns:r="http://schemas.openxmlformats.org/officeDocument/2006/relationships" r:id="rId3"/>
          </a:graphicData>
        </a:graphic>
      </p:graphicFrame>
      <p:sp>
        <p:nvSpPr>
          <p:cNvPr id="696" name="Maescenas dolor"/>
          <p:cNvSpPr txBox="1">
            <a:spLocks noGrp="1"/>
          </p:cNvSpPr>
          <p:nvPr>
            <p:ph type="body" sz="quarter" idx="15"/>
          </p:nvPr>
        </p:nvSpPr>
        <p:spPr>
          <a:xfrm>
            <a:off x="5426612" y="2092064"/>
            <a:ext cx="10171583" cy="1986281"/>
          </a:xfrm>
          <a:prstGeom prst="rect">
            <a:avLst/>
          </a:prstGeom>
        </p:spPr>
        <p:txBody>
          <a:bodyPr wrap="none" anchor="ctr">
            <a:spAutoFit/>
          </a:bodyPr>
          <a:lstStyle>
            <a:lvl1pPr marL="0" indent="0" algn="ctr">
              <a:lnSpc>
                <a:spcPct val="100000"/>
              </a:lnSpc>
              <a:spcBef>
                <a:spcPts val="0"/>
              </a:spcBef>
              <a:buSzTx/>
              <a:buFontTx/>
              <a:buNone/>
              <a:defRPr sz="10400">
                <a:solidFill>
                  <a:srgbClr val="000000"/>
                </a:solidFill>
                <a:latin typeface="Avenir Next Ultra Light"/>
                <a:ea typeface="Avenir Next Ultra Light"/>
                <a:cs typeface="Avenir Next Ultra Light"/>
                <a:sym typeface="Avenir Next Ultra Light"/>
              </a:defRPr>
            </a:lvl1pPr>
          </a:lstStyle>
          <a:p>
            <a:r>
              <a:t>Maescenas dolor</a:t>
            </a:r>
          </a:p>
        </p:txBody>
      </p:sp>
      <p:sp>
        <p:nvSpPr>
          <p:cNvPr id="697"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24" name="Picture Placeholder 20"/>
          <p:cNvSpPr>
            <a:spLocks noGrp="1"/>
          </p:cNvSpPr>
          <p:nvPr>
            <p:ph type="pic" sz="half" idx="13"/>
          </p:nvPr>
        </p:nvSpPr>
        <p:spPr>
          <a:xfrm>
            <a:off x="5941459" y="-228976"/>
            <a:ext cx="12501073" cy="8330793"/>
          </a:xfrm>
          <a:prstGeom prst="rect">
            <a:avLst/>
          </a:prstGeom>
        </p:spPr>
        <p:txBody>
          <a:bodyPr tIns="45719" bIns="45719">
            <a:noAutofit/>
          </a:bodyPr>
          <a:lstStyle/>
          <a:p>
            <a:endParaRPr/>
          </a:p>
        </p:txBody>
      </p:sp>
      <p:sp>
        <p:nvSpPr>
          <p:cNvPr id="25" name="Duis autem vel eum iriure dolor in hendrerit…"/>
          <p:cNvSpPr txBox="1">
            <a:spLocks noGrp="1"/>
          </p:cNvSpPr>
          <p:nvPr>
            <p:ph type="body" sz="quarter" idx="14"/>
          </p:nvPr>
        </p:nvSpPr>
        <p:spPr>
          <a:xfrm>
            <a:off x="6572715" y="8165257"/>
            <a:ext cx="11238570" cy="1756570"/>
          </a:xfrm>
          <a:prstGeom prst="rect">
            <a:avLst/>
          </a:prstGeom>
        </p:spPr>
        <p:txBody>
          <a:bodyPr lIns="71437" tIns="71437" rIns="71437" bIns="71437" anchor="ctr">
            <a:spAutoFit/>
          </a:bodyPr>
          <a:lstStyle/>
          <a:p>
            <a:pPr marL="0" indent="0" algn="ctr" defTabSz="821531">
              <a:lnSpc>
                <a:spcPct val="100000"/>
              </a:lnSpc>
              <a:spcBef>
                <a:spcPts val="1400"/>
              </a:spcBef>
              <a:buSzTx/>
              <a:buFontTx/>
              <a:buNone/>
              <a:defRPr sz="2800">
                <a:solidFill>
                  <a:srgbClr val="000000"/>
                </a:solidFill>
                <a:latin typeface="Avenir Next Ultra Light"/>
                <a:ea typeface="Avenir Next Ultra Light"/>
                <a:cs typeface="Avenir Next Ultra Light"/>
                <a:sym typeface="Avenir Next Ultra Light"/>
              </a:defRPr>
            </a:pPr>
            <a:r>
              <a:rPr cap="all"/>
              <a:t>Duis autem vel eum iriure dolor in hendrerit</a:t>
            </a:r>
            <a:r>
              <a:t> </a:t>
            </a:r>
          </a:p>
          <a:p>
            <a:pPr marL="0" indent="0" algn="ctr" defTabSz="821531">
              <a:lnSpc>
                <a:spcPct val="100000"/>
              </a:lnSpc>
              <a:spcBef>
                <a:spcPts val="1400"/>
              </a:spcBef>
              <a:buSzTx/>
              <a:buFontTx/>
              <a:buNone/>
              <a:defRPr sz="1800">
                <a:solidFill>
                  <a:srgbClr val="000000"/>
                </a:solidFill>
                <a:latin typeface="+mn-lt"/>
                <a:ea typeface="+mn-ea"/>
                <a:cs typeface="+mn-cs"/>
                <a:sym typeface="Avenir Next Regular"/>
              </a:defRPr>
            </a:pPr>
            <a:r>
              <a:t>in vulputate velit esse molestie consequat, vel illum dolore eu feugiat nulla facilisis at vero eros et accumsan et iusto odio dignissim qui blandit praesent luptatum zzril delenit augue duis dolore te feugait nulla facilisi. Nam liber tempor cum soluta nobis eleifend option congue nihil</a:t>
            </a:r>
          </a:p>
        </p:txBody>
      </p:sp>
      <p:sp>
        <p:nvSpPr>
          <p:cNvPr id="26" name="Shape 3"/>
          <p:cNvSpPr>
            <a:spLocks noGrp="1"/>
          </p:cNvSpPr>
          <p:nvPr>
            <p:ph type="body" sz="quarter" idx="15"/>
          </p:nvPr>
        </p:nvSpPr>
        <p:spPr>
          <a:xfrm>
            <a:off x="6558012" y="6309294"/>
            <a:ext cx="11267976" cy="615583"/>
          </a:xfrm>
          <a:prstGeom prst="rect">
            <a:avLst/>
          </a:prstGeom>
          <a:solidFill>
            <a:srgbClr val="161A1D"/>
          </a:solidFill>
        </p:spPr>
        <p:txBody>
          <a:bodyPr anchor="ctr">
            <a:noAutofit/>
          </a:bodyPr>
          <a:lstStyle/>
          <a:p>
            <a:pPr marL="0" indent="0">
              <a:lnSpc>
                <a:spcPct val="100000"/>
              </a:lnSpc>
              <a:spcBef>
                <a:spcPts val="0"/>
              </a:spcBef>
              <a:buSzTx/>
              <a:buFontTx/>
              <a:buNone/>
              <a:defRPr sz="7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27" name="Text Placeholder 2"/>
          <p:cNvSpPr txBox="1">
            <a:spLocks noGrp="1"/>
          </p:cNvSpPr>
          <p:nvPr>
            <p:ph type="body" sz="quarter" idx="16"/>
          </p:nvPr>
        </p:nvSpPr>
        <p:spPr>
          <a:xfrm>
            <a:off x="6835946" y="6345012"/>
            <a:ext cx="10697790" cy="615585"/>
          </a:xfrm>
          <a:prstGeom prst="rect">
            <a:avLst/>
          </a:prstGeom>
        </p:spPr>
        <p:txBody>
          <a:bodyPr/>
          <a:lstStyle>
            <a:lvl1pPr marL="0" indent="0" algn="ctr">
              <a:lnSpc>
                <a:spcPct val="100000"/>
              </a:lnSpc>
              <a:spcBef>
                <a:spcPts val="600"/>
              </a:spcBef>
              <a:buSzTx/>
              <a:buFontTx/>
              <a:buNone/>
              <a:defRPr sz="2400" cap="all">
                <a:solidFill>
                  <a:srgbClr val="E4E8E9"/>
                </a:solidFill>
                <a:latin typeface="+mn-lt"/>
                <a:ea typeface="+mn-ea"/>
                <a:cs typeface="+mn-cs"/>
                <a:sym typeface="Avenir Next Regular"/>
              </a:defRPr>
            </a:lvl1pPr>
          </a:lstStyle>
          <a:p>
            <a:r>
              <a:t>Duis Autem vel eum iriure dolor in hendrerit in volputate velit </a:t>
            </a:r>
          </a:p>
        </p:txBody>
      </p:sp>
      <p:sp>
        <p:nvSpPr>
          <p:cNvPr id="28" name="graphicnode theme"/>
          <p:cNvSpPr txBox="1">
            <a:spLocks noGrp="1"/>
          </p:cNvSpPr>
          <p:nvPr>
            <p:ph type="body" sz="quarter" idx="17"/>
          </p:nvPr>
        </p:nvSpPr>
        <p:spPr>
          <a:xfrm>
            <a:off x="982600" y="12519456"/>
            <a:ext cx="3036622" cy="460376"/>
          </a:xfrm>
          <a:prstGeom prst="rect">
            <a:avLst/>
          </a:prstGeom>
        </p:spPr>
        <p:txBody>
          <a:bodyPr wrap="none" lIns="71437" tIns="71437" rIns="71437" bIns="71437" anchor="ctr">
            <a:spAutoFit/>
          </a:bodyPr>
          <a:lstStyle>
            <a:lvl1pPr marL="0" indent="0" algn="ctr" defTabSz="821531">
              <a:lnSpc>
                <a:spcPct val="90000"/>
              </a:lnSpc>
              <a:spcBef>
                <a:spcPts val="0"/>
              </a:spcBef>
              <a:buSzTx/>
              <a:buFontTx/>
              <a:buNone/>
              <a:defRPr sz="1800" cap="all" spc="180">
                <a:solidFill>
                  <a:srgbClr val="FFFFFF"/>
                </a:solidFill>
                <a:latin typeface="+mn-lt"/>
                <a:ea typeface="+mn-ea"/>
                <a:cs typeface="+mn-cs"/>
                <a:sym typeface="Avenir Next Regular"/>
              </a:defRPr>
            </a:lvl1pPr>
          </a:lstStyle>
          <a:p>
            <a:r>
              <a:t>graphicnode theme</a:t>
            </a:r>
          </a:p>
        </p:txBody>
      </p:sp>
      <p:sp>
        <p:nvSpPr>
          <p:cNvPr id="29"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36" name="graphicnode theme"/>
          <p:cNvSpPr txBox="1">
            <a:spLocks noGrp="1"/>
          </p:cNvSpPr>
          <p:nvPr>
            <p:ph type="body" sz="quarter" idx="13"/>
          </p:nvPr>
        </p:nvSpPr>
        <p:spPr>
          <a:xfrm>
            <a:off x="982600" y="12519456"/>
            <a:ext cx="3036622" cy="460376"/>
          </a:xfrm>
          <a:prstGeom prst="rect">
            <a:avLst/>
          </a:prstGeom>
        </p:spPr>
        <p:txBody>
          <a:bodyPr wrap="none" lIns="71437" tIns="71437" rIns="71437" bIns="71437" anchor="ctr">
            <a:spAutoFit/>
          </a:bodyPr>
          <a:lstStyle>
            <a:lvl1pPr marL="0" indent="0" algn="ctr" defTabSz="821531">
              <a:lnSpc>
                <a:spcPct val="90000"/>
              </a:lnSpc>
              <a:spcBef>
                <a:spcPts val="0"/>
              </a:spcBef>
              <a:buSzTx/>
              <a:buFontTx/>
              <a:buNone/>
              <a:defRPr sz="1800" cap="all" spc="180">
                <a:solidFill>
                  <a:srgbClr val="FFFFFF"/>
                </a:solidFill>
                <a:latin typeface="+mn-lt"/>
                <a:ea typeface="+mn-ea"/>
                <a:cs typeface="+mn-cs"/>
                <a:sym typeface="Avenir Next Regular"/>
              </a:defRPr>
            </a:lvl1pPr>
          </a:lstStyle>
          <a:p>
            <a:r>
              <a:t>graphicnode theme</a:t>
            </a:r>
          </a:p>
        </p:txBody>
      </p:sp>
      <p:sp>
        <p:nvSpPr>
          <p:cNvPr id="37" name="Project plans"/>
          <p:cNvSpPr txBox="1">
            <a:spLocks noGrp="1"/>
          </p:cNvSpPr>
          <p:nvPr>
            <p:ph type="body" sz="quarter" idx="14"/>
          </p:nvPr>
        </p:nvSpPr>
        <p:spPr>
          <a:xfrm>
            <a:off x="4062085" y="2626359"/>
            <a:ext cx="7915657" cy="1986281"/>
          </a:xfrm>
          <a:prstGeom prst="rect">
            <a:avLst/>
          </a:prstGeom>
        </p:spPr>
        <p:txBody>
          <a:bodyPr wrap="none" anchor="ctr">
            <a:spAutoFit/>
          </a:bodyPr>
          <a:lstStyle>
            <a:lvl1pPr marL="0" indent="0">
              <a:lnSpc>
                <a:spcPct val="100000"/>
              </a:lnSpc>
              <a:spcBef>
                <a:spcPts val="0"/>
              </a:spcBef>
              <a:buSzTx/>
              <a:buFontTx/>
              <a:buNone/>
              <a:defRPr sz="10400">
                <a:solidFill>
                  <a:srgbClr val="000000"/>
                </a:solidFill>
                <a:latin typeface="Avenir Next Ultra Light"/>
                <a:ea typeface="Avenir Next Ultra Light"/>
                <a:cs typeface="Avenir Next Ultra Light"/>
                <a:sym typeface="Avenir Next Ultra Light"/>
              </a:defRPr>
            </a:lvl1pPr>
          </a:lstStyle>
          <a:p>
            <a:r>
              <a:t>Project plans </a:t>
            </a:r>
          </a:p>
        </p:txBody>
      </p:sp>
      <p:sp>
        <p:nvSpPr>
          <p:cNvPr id="38" name="pexels-photo-796545.jpeg"/>
          <p:cNvSpPr>
            <a:spLocks noGrp="1"/>
          </p:cNvSpPr>
          <p:nvPr>
            <p:ph type="pic" sz="quarter" idx="15"/>
          </p:nvPr>
        </p:nvSpPr>
        <p:spPr>
          <a:xfrm>
            <a:off x="3906709" y="4897840"/>
            <a:ext cx="5082349" cy="3386909"/>
          </a:xfrm>
          <a:prstGeom prst="rect">
            <a:avLst/>
          </a:prstGeom>
        </p:spPr>
        <p:txBody>
          <a:bodyPr tIns="45719" bIns="45719">
            <a:noAutofit/>
          </a:bodyPr>
          <a:lstStyle/>
          <a:p>
            <a:endParaRPr/>
          </a:p>
        </p:txBody>
      </p:sp>
      <p:sp>
        <p:nvSpPr>
          <p:cNvPr id="39" name="Shape 3"/>
          <p:cNvSpPr>
            <a:spLocks noGrp="1"/>
          </p:cNvSpPr>
          <p:nvPr>
            <p:ph type="body" sz="quarter" idx="16"/>
          </p:nvPr>
        </p:nvSpPr>
        <p:spPr>
          <a:xfrm>
            <a:off x="4053516" y="8166669"/>
            <a:ext cx="4788902" cy="615583"/>
          </a:xfrm>
          <a:prstGeom prst="rect">
            <a:avLst/>
          </a:prstGeom>
          <a:solidFill>
            <a:srgbClr val="161A1D"/>
          </a:solidFill>
        </p:spPr>
        <p:txBody>
          <a:bodyPr anchor="ctr">
            <a:noAutofit/>
          </a:bodyPr>
          <a:lstStyle/>
          <a:p>
            <a:pPr marL="0" indent="0">
              <a:lnSpc>
                <a:spcPct val="100000"/>
              </a:lnSpc>
              <a:spcBef>
                <a:spcPts val="0"/>
              </a:spcBef>
              <a:buSzTx/>
              <a:buFontTx/>
              <a:buNone/>
              <a:defRPr sz="7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0" name="Text Placeholder 2"/>
          <p:cNvSpPr txBox="1">
            <a:spLocks noGrp="1"/>
          </p:cNvSpPr>
          <p:nvPr>
            <p:ph type="body" sz="quarter" idx="17"/>
          </p:nvPr>
        </p:nvSpPr>
        <p:spPr>
          <a:xfrm>
            <a:off x="4188194" y="8166668"/>
            <a:ext cx="4558258" cy="615585"/>
          </a:xfrm>
          <a:prstGeom prst="rect">
            <a:avLst/>
          </a:prstGeom>
        </p:spPr>
        <p:txBody>
          <a:bodyPr/>
          <a:lstStyle>
            <a:lvl1pPr marL="0" indent="0" algn="ctr">
              <a:lnSpc>
                <a:spcPct val="100000"/>
              </a:lnSpc>
              <a:spcBef>
                <a:spcPts val="600"/>
              </a:spcBef>
              <a:buSzTx/>
              <a:buFontTx/>
              <a:buNone/>
              <a:defRPr sz="2400" cap="all">
                <a:solidFill>
                  <a:srgbClr val="E4E8E9"/>
                </a:solidFill>
                <a:latin typeface="+mn-lt"/>
                <a:ea typeface="+mn-ea"/>
                <a:cs typeface="+mn-cs"/>
                <a:sym typeface="Avenir Next Regular"/>
              </a:defRPr>
            </a:lvl1pPr>
          </a:lstStyle>
          <a:p>
            <a:r>
              <a:t>Project no. 01</a:t>
            </a:r>
          </a:p>
        </p:txBody>
      </p:sp>
      <p:sp>
        <p:nvSpPr>
          <p:cNvPr id="41" name="vel illum dolore eu feugiat nulla facilisis at vero eros et accumsan et iusto odio dignissim qui blandit praesent luptatum zzril delenit augue duis dolore te"/>
          <p:cNvSpPr txBox="1">
            <a:spLocks noGrp="1"/>
          </p:cNvSpPr>
          <p:nvPr>
            <p:ph type="body" sz="quarter" idx="18"/>
          </p:nvPr>
        </p:nvSpPr>
        <p:spPr>
          <a:xfrm>
            <a:off x="3861357" y="9156739"/>
            <a:ext cx="5211932" cy="1452881"/>
          </a:xfrm>
          <a:prstGeom prst="rect">
            <a:avLst/>
          </a:prstGeom>
        </p:spPr>
        <p:txBody>
          <a:bodyPr>
            <a:spAutoFit/>
          </a:bodyPr>
          <a:lstStyle>
            <a:lvl1pPr marL="0" indent="0" algn="ctr" defTabSz="821531">
              <a:lnSpc>
                <a:spcPct val="100000"/>
              </a:lnSpc>
              <a:spcBef>
                <a:spcPts val="1400"/>
              </a:spcBef>
              <a:buSzTx/>
              <a:buFontTx/>
              <a:buNone/>
              <a:defRPr sz="1800">
                <a:solidFill>
                  <a:srgbClr val="000000"/>
                </a:solidFill>
                <a:latin typeface="+mn-lt"/>
                <a:ea typeface="+mn-ea"/>
                <a:cs typeface="+mn-cs"/>
                <a:sym typeface="Avenir Next Regular"/>
              </a:defRPr>
            </a:lvl1pPr>
          </a:lstStyle>
          <a:p>
            <a:r>
              <a:t>vel illum dolore eu feugiat nulla facilisis at vero eros et accumsan et iusto odio dignissim qui blandit praesent luptatum zzril delenit augue duis dolore te </a:t>
            </a:r>
          </a:p>
        </p:txBody>
      </p:sp>
      <p:sp>
        <p:nvSpPr>
          <p:cNvPr id="42" name="pexels-photo-936722.jpeg"/>
          <p:cNvSpPr>
            <a:spLocks noGrp="1"/>
          </p:cNvSpPr>
          <p:nvPr>
            <p:ph type="pic" sz="quarter" idx="19"/>
          </p:nvPr>
        </p:nvSpPr>
        <p:spPr>
          <a:xfrm>
            <a:off x="9641065" y="4897840"/>
            <a:ext cx="5082348" cy="3386909"/>
          </a:xfrm>
          <a:prstGeom prst="rect">
            <a:avLst/>
          </a:prstGeom>
        </p:spPr>
        <p:txBody>
          <a:bodyPr tIns="45719" bIns="45719">
            <a:noAutofit/>
          </a:bodyPr>
          <a:lstStyle/>
          <a:p>
            <a:endParaRPr/>
          </a:p>
        </p:txBody>
      </p:sp>
      <p:sp>
        <p:nvSpPr>
          <p:cNvPr id="43" name="Shape 3"/>
          <p:cNvSpPr>
            <a:spLocks noGrp="1"/>
          </p:cNvSpPr>
          <p:nvPr>
            <p:ph type="body" sz="quarter" idx="20"/>
          </p:nvPr>
        </p:nvSpPr>
        <p:spPr>
          <a:xfrm>
            <a:off x="9786375" y="8166669"/>
            <a:ext cx="4791895" cy="615583"/>
          </a:xfrm>
          <a:prstGeom prst="rect">
            <a:avLst/>
          </a:prstGeom>
          <a:solidFill>
            <a:srgbClr val="161A1D"/>
          </a:solidFill>
        </p:spPr>
        <p:txBody>
          <a:bodyPr anchor="ctr">
            <a:noAutofit/>
          </a:bodyPr>
          <a:lstStyle/>
          <a:p>
            <a:pPr marL="0" indent="0">
              <a:lnSpc>
                <a:spcPct val="100000"/>
              </a:lnSpc>
              <a:spcBef>
                <a:spcPts val="0"/>
              </a:spcBef>
              <a:buSzTx/>
              <a:buFontTx/>
              <a:buNone/>
              <a:defRPr sz="7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4" name="Text Placeholder 2"/>
          <p:cNvSpPr txBox="1">
            <a:spLocks noGrp="1"/>
          </p:cNvSpPr>
          <p:nvPr>
            <p:ph type="body" sz="quarter" idx="21"/>
          </p:nvPr>
        </p:nvSpPr>
        <p:spPr>
          <a:xfrm>
            <a:off x="9903194" y="8166668"/>
            <a:ext cx="4558258" cy="615585"/>
          </a:xfrm>
          <a:prstGeom prst="rect">
            <a:avLst/>
          </a:prstGeom>
        </p:spPr>
        <p:txBody>
          <a:bodyPr/>
          <a:lstStyle>
            <a:lvl1pPr marL="0" indent="0" algn="ctr">
              <a:lnSpc>
                <a:spcPct val="100000"/>
              </a:lnSpc>
              <a:spcBef>
                <a:spcPts val="600"/>
              </a:spcBef>
              <a:buSzTx/>
              <a:buFontTx/>
              <a:buNone/>
              <a:defRPr sz="2400" cap="all">
                <a:solidFill>
                  <a:srgbClr val="E4E8E9"/>
                </a:solidFill>
                <a:latin typeface="+mn-lt"/>
                <a:ea typeface="+mn-ea"/>
                <a:cs typeface="+mn-cs"/>
                <a:sym typeface="Avenir Next Regular"/>
              </a:defRPr>
            </a:lvl1pPr>
          </a:lstStyle>
          <a:p>
            <a:r>
              <a:t>Project no. 02</a:t>
            </a:r>
          </a:p>
        </p:txBody>
      </p:sp>
      <p:sp>
        <p:nvSpPr>
          <p:cNvPr id="45" name="vel illum dolore eu feugiat nulla facilisis at vero eros et accumsan et iusto odio dignissim qui blandit praesent luptatum zzril delenit augue duis dolore te"/>
          <p:cNvSpPr txBox="1">
            <a:spLocks noGrp="1"/>
          </p:cNvSpPr>
          <p:nvPr>
            <p:ph type="body" sz="quarter" idx="22"/>
          </p:nvPr>
        </p:nvSpPr>
        <p:spPr>
          <a:xfrm>
            <a:off x="9576357" y="9156739"/>
            <a:ext cx="5211932" cy="1452881"/>
          </a:xfrm>
          <a:prstGeom prst="rect">
            <a:avLst/>
          </a:prstGeom>
        </p:spPr>
        <p:txBody>
          <a:bodyPr>
            <a:spAutoFit/>
          </a:bodyPr>
          <a:lstStyle>
            <a:lvl1pPr marL="0" indent="0" algn="ctr" defTabSz="821531">
              <a:lnSpc>
                <a:spcPct val="100000"/>
              </a:lnSpc>
              <a:spcBef>
                <a:spcPts val="1400"/>
              </a:spcBef>
              <a:buSzTx/>
              <a:buFontTx/>
              <a:buNone/>
              <a:defRPr sz="1800">
                <a:solidFill>
                  <a:srgbClr val="000000"/>
                </a:solidFill>
                <a:latin typeface="+mn-lt"/>
                <a:ea typeface="+mn-ea"/>
                <a:cs typeface="+mn-cs"/>
                <a:sym typeface="Avenir Next Regular"/>
              </a:defRPr>
            </a:lvl1pPr>
          </a:lstStyle>
          <a:p>
            <a:r>
              <a:t>vel illum dolore eu feugiat nulla facilisis at vero eros et accumsan et iusto odio dignissim qui blandit praesent luptatum zzril delenit augue duis dolore te </a:t>
            </a:r>
          </a:p>
        </p:txBody>
      </p:sp>
      <p:sp>
        <p:nvSpPr>
          <p:cNvPr id="46" name="pexels-photo-106400.jpeg"/>
          <p:cNvSpPr>
            <a:spLocks noGrp="1"/>
          </p:cNvSpPr>
          <p:nvPr>
            <p:ph type="pic" sz="quarter" idx="23"/>
          </p:nvPr>
        </p:nvSpPr>
        <p:spPr>
          <a:xfrm>
            <a:off x="15375419" y="4897840"/>
            <a:ext cx="5082348" cy="3386909"/>
          </a:xfrm>
          <a:prstGeom prst="rect">
            <a:avLst/>
          </a:prstGeom>
        </p:spPr>
        <p:txBody>
          <a:bodyPr tIns="45719" bIns="45719">
            <a:noAutofit/>
          </a:bodyPr>
          <a:lstStyle/>
          <a:p>
            <a:endParaRPr/>
          </a:p>
        </p:txBody>
      </p:sp>
      <p:sp>
        <p:nvSpPr>
          <p:cNvPr id="47" name="Shape 3"/>
          <p:cNvSpPr>
            <a:spLocks noGrp="1"/>
          </p:cNvSpPr>
          <p:nvPr>
            <p:ph type="body" sz="quarter" idx="24"/>
          </p:nvPr>
        </p:nvSpPr>
        <p:spPr>
          <a:xfrm>
            <a:off x="15520730" y="8166669"/>
            <a:ext cx="4791894" cy="615583"/>
          </a:xfrm>
          <a:prstGeom prst="rect">
            <a:avLst/>
          </a:prstGeom>
          <a:solidFill>
            <a:srgbClr val="161A1D"/>
          </a:solidFill>
        </p:spPr>
        <p:txBody>
          <a:bodyPr anchor="ctr">
            <a:noAutofit/>
          </a:bodyPr>
          <a:lstStyle/>
          <a:p>
            <a:pPr marL="0" indent="0">
              <a:lnSpc>
                <a:spcPct val="100000"/>
              </a:lnSpc>
              <a:spcBef>
                <a:spcPts val="0"/>
              </a:spcBef>
              <a:buSzTx/>
              <a:buFontTx/>
              <a:buNone/>
              <a:defRPr sz="7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8" name="Text Placeholder 2"/>
          <p:cNvSpPr txBox="1">
            <a:spLocks noGrp="1"/>
          </p:cNvSpPr>
          <p:nvPr>
            <p:ph type="body" sz="quarter" idx="25"/>
          </p:nvPr>
        </p:nvSpPr>
        <p:spPr>
          <a:xfrm>
            <a:off x="15637549" y="8166668"/>
            <a:ext cx="4558257" cy="615585"/>
          </a:xfrm>
          <a:prstGeom prst="rect">
            <a:avLst/>
          </a:prstGeom>
        </p:spPr>
        <p:txBody>
          <a:bodyPr/>
          <a:lstStyle>
            <a:lvl1pPr marL="0" indent="0" algn="ctr">
              <a:lnSpc>
                <a:spcPct val="100000"/>
              </a:lnSpc>
              <a:spcBef>
                <a:spcPts val="600"/>
              </a:spcBef>
              <a:buSzTx/>
              <a:buFontTx/>
              <a:buNone/>
              <a:defRPr sz="2400" cap="all">
                <a:solidFill>
                  <a:srgbClr val="E4E8E9"/>
                </a:solidFill>
                <a:latin typeface="+mn-lt"/>
                <a:ea typeface="+mn-ea"/>
                <a:cs typeface="+mn-cs"/>
                <a:sym typeface="Avenir Next Regular"/>
              </a:defRPr>
            </a:lvl1pPr>
          </a:lstStyle>
          <a:p>
            <a:r>
              <a:t>Project no. 03</a:t>
            </a:r>
          </a:p>
        </p:txBody>
      </p:sp>
      <p:sp>
        <p:nvSpPr>
          <p:cNvPr id="49" name="vel illum dolore eu feugiat nulla facilisis at vero eros et accumsan et iusto odio dignissim qui blandit praesent luptatum zzril delenit augue duis dolore te"/>
          <p:cNvSpPr txBox="1">
            <a:spLocks noGrp="1"/>
          </p:cNvSpPr>
          <p:nvPr>
            <p:ph type="body" sz="quarter" idx="26"/>
          </p:nvPr>
        </p:nvSpPr>
        <p:spPr>
          <a:xfrm>
            <a:off x="15310711" y="9156739"/>
            <a:ext cx="5211932" cy="1452881"/>
          </a:xfrm>
          <a:prstGeom prst="rect">
            <a:avLst/>
          </a:prstGeom>
        </p:spPr>
        <p:txBody>
          <a:bodyPr>
            <a:spAutoFit/>
          </a:bodyPr>
          <a:lstStyle>
            <a:lvl1pPr marL="0" indent="0" algn="ctr" defTabSz="821531">
              <a:lnSpc>
                <a:spcPct val="100000"/>
              </a:lnSpc>
              <a:spcBef>
                <a:spcPts val="1400"/>
              </a:spcBef>
              <a:buSzTx/>
              <a:buFontTx/>
              <a:buNone/>
              <a:defRPr sz="1800">
                <a:solidFill>
                  <a:srgbClr val="000000"/>
                </a:solidFill>
                <a:latin typeface="+mn-lt"/>
                <a:ea typeface="+mn-ea"/>
                <a:cs typeface="+mn-cs"/>
                <a:sym typeface="Avenir Next Regular"/>
              </a:defRPr>
            </a:lvl1pPr>
          </a:lstStyle>
          <a:p>
            <a:r>
              <a:t>vel illum dolore eu feugiat nulla facilisis at vero eros et accumsan et iusto odio dignissim qui blandit praesent luptatum zzril delenit augue duis dolore te </a:t>
            </a:r>
          </a:p>
        </p:txBody>
      </p:sp>
      <p:sp>
        <p:nvSpPr>
          <p:cNvPr id="50"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Title &amp; Bullets - 2 Column">
    <p:spTree>
      <p:nvGrpSpPr>
        <p:cNvPr id="1" name=""/>
        <p:cNvGrpSpPr/>
        <p:nvPr/>
      </p:nvGrpSpPr>
      <p:grpSpPr>
        <a:xfrm>
          <a:off x="0" y="0"/>
          <a:ext cx="0" cy="0"/>
          <a:chOff x="0" y="0"/>
          <a:chExt cx="0" cy="0"/>
        </a:xfrm>
      </p:grpSpPr>
      <p:sp>
        <p:nvSpPr>
          <p:cNvPr id="57" name="Shape 2"/>
          <p:cNvSpPr/>
          <p:nvPr/>
        </p:nvSpPr>
        <p:spPr>
          <a:xfrm>
            <a:off x="466076" y="474161"/>
            <a:ext cx="23451847" cy="10336478"/>
          </a:xfrm>
          <a:prstGeom prst="rect">
            <a:avLst/>
          </a:prstGeom>
          <a:solidFill>
            <a:srgbClr val="DCE5EA"/>
          </a:solidFill>
          <a:ln w="12700">
            <a:miter lim="400000"/>
          </a:ln>
        </p:spPr>
        <p:txBody>
          <a:bodyPr tIns="91439" bIns="91439" anchor="ctr"/>
          <a:lstStyle/>
          <a:p>
            <a:pPr>
              <a:defRPr sz="7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58" name="graphicnode theme"/>
          <p:cNvSpPr txBox="1">
            <a:spLocks noGrp="1"/>
          </p:cNvSpPr>
          <p:nvPr>
            <p:ph type="body" sz="quarter" idx="13"/>
          </p:nvPr>
        </p:nvSpPr>
        <p:spPr>
          <a:xfrm>
            <a:off x="433724" y="12697117"/>
            <a:ext cx="3036622" cy="460376"/>
          </a:xfrm>
          <a:prstGeom prst="rect">
            <a:avLst/>
          </a:prstGeom>
        </p:spPr>
        <p:txBody>
          <a:bodyPr wrap="none" lIns="71437" tIns="71437" rIns="71437" bIns="71437" anchor="ctr">
            <a:spAutoFit/>
          </a:bodyPr>
          <a:lstStyle>
            <a:lvl1pPr marL="0" indent="0" algn="ctr" defTabSz="821531">
              <a:lnSpc>
                <a:spcPct val="90000"/>
              </a:lnSpc>
              <a:spcBef>
                <a:spcPts val="0"/>
              </a:spcBef>
              <a:buSzTx/>
              <a:buFontTx/>
              <a:buNone/>
              <a:defRPr sz="1800" cap="all" spc="180">
                <a:solidFill>
                  <a:srgbClr val="161A1D"/>
                </a:solidFill>
                <a:latin typeface="+mn-lt"/>
                <a:ea typeface="+mn-ea"/>
                <a:cs typeface="+mn-cs"/>
                <a:sym typeface="Avenir Next Regular"/>
              </a:defRPr>
            </a:lvl1pPr>
          </a:lstStyle>
          <a:p>
            <a:r>
              <a:t>graphicnode theme</a:t>
            </a:r>
          </a:p>
        </p:txBody>
      </p:sp>
      <p:sp>
        <p:nvSpPr>
          <p:cNvPr id="59" name="Company timeline"/>
          <p:cNvSpPr txBox="1">
            <a:spLocks noGrp="1"/>
          </p:cNvSpPr>
          <p:nvPr>
            <p:ph type="body" sz="quarter" idx="14"/>
          </p:nvPr>
        </p:nvSpPr>
        <p:spPr>
          <a:xfrm>
            <a:off x="3823960" y="2571691"/>
            <a:ext cx="10958780" cy="1986281"/>
          </a:xfrm>
          <a:prstGeom prst="rect">
            <a:avLst/>
          </a:prstGeom>
        </p:spPr>
        <p:txBody>
          <a:bodyPr wrap="none" anchor="ctr">
            <a:spAutoFit/>
          </a:bodyPr>
          <a:lstStyle>
            <a:lvl1pPr marL="0" indent="0">
              <a:lnSpc>
                <a:spcPct val="100000"/>
              </a:lnSpc>
              <a:spcBef>
                <a:spcPts val="0"/>
              </a:spcBef>
              <a:buSzTx/>
              <a:buFontTx/>
              <a:buNone/>
              <a:defRPr sz="10400">
                <a:solidFill>
                  <a:srgbClr val="000000"/>
                </a:solidFill>
                <a:latin typeface="Avenir Next Ultra Light"/>
                <a:ea typeface="Avenir Next Ultra Light"/>
                <a:cs typeface="Avenir Next Ultra Light"/>
                <a:sym typeface="Avenir Next Ultra Light"/>
              </a:defRPr>
            </a:lvl1pPr>
          </a:lstStyle>
          <a:p>
            <a:r>
              <a:t>Company timeline</a:t>
            </a:r>
          </a:p>
        </p:txBody>
      </p:sp>
      <p:sp>
        <p:nvSpPr>
          <p:cNvPr id="60" name="pexels-photo-1038670.jpeg"/>
          <p:cNvSpPr>
            <a:spLocks noGrp="1"/>
          </p:cNvSpPr>
          <p:nvPr>
            <p:ph type="pic" sz="quarter" idx="15"/>
          </p:nvPr>
        </p:nvSpPr>
        <p:spPr>
          <a:xfrm>
            <a:off x="3583150" y="4368096"/>
            <a:ext cx="4945859" cy="3295953"/>
          </a:xfrm>
          <a:prstGeom prst="rect">
            <a:avLst/>
          </a:prstGeom>
        </p:spPr>
        <p:txBody>
          <a:bodyPr tIns="45719" bIns="45719">
            <a:noAutofit/>
          </a:bodyPr>
          <a:lstStyle/>
          <a:p>
            <a:endParaRPr/>
          </a:p>
        </p:txBody>
      </p:sp>
      <p:sp>
        <p:nvSpPr>
          <p:cNvPr id="61" name="pexels-photo-1020323.jpeg"/>
          <p:cNvSpPr>
            <a:spLocks noGrp="1"/>
          </p:cNvSpPr>
          <p:nvPr>
            <p:ph type="pic" sz="quarter" idx="16"/>
          </p:nvPr>
        </p:nvSpPr>
        <p:spPr>
          <a:xfrm>
            <a:off x="8495497" y="4926459"/>
            <a:ext cx="3106175" cy="2179177"/>
          </a:xfrm>
          <a:prstGeom prst="rect">
            <a:avLst/>
          </a:prstGeom>
        </p:spPr>
        <p:txBody>
          <a:bodyPr tIns="45719" bIns="45719">
            <a:noAutofit/>
          </a:bodyPr>
          <a:lstStyle/>
          <a:p>
            <a:endParaRPr/>
          </a:p>
        </p:txBody>
      </p:sp>
      <p:sp>
        <p:nvSpPr>
          <p:cNvPr id="62" name="pexels-photo-106400.jpeg"/>
          <p:cNvSpPr>
            <a:spLocks noGrp="1"/>
          </p:cNvSpPr>
          <p:nvPr>
            <p:ph type="pic" sz="quarter" idx="17"/>
          </p:nvPr>
        </p:nvSpPr>
        <p:spPr>
          <a:xfrm>
            <a:off x="10996307" y="4926459"/>
            <a:ext cx="3270668" cy="2179594"/>
          </a:xfrm>
          <a:prstGeom prst="rect">
            <a:avLst/>
          </a:prstGeom>
        </p:spPr>
        <p:txBody>
          <a:bodyPr tIns="45719" bIns="45719">
            <a:noAutofit/>
          </a:bodyPr>
          <a:lstStyle/>
          <a:p>
            <a:endParaRPr/>
          </a:p>
        </p:txBody>
      </p:sp>
      <p:sp>
        <p:nvSpPr>
          <p:cNvPr id="63" name="pexels-photo-1236044.jpeg"/>
          <p:cNvSpPr>
            <a:spLocks noGrp="1"/>
          </p:cNvSpPr>
          <p:nvPr>
            <p:ph type="pic" sz="quarter" idx="18"/>
          </p:nvPr>
        </p:nvSpPr>
        <p:spPr>
          <a:xfrm>
            <a:off x="14345656" y="4192336"/>
            <a:ext cx="6484859" cy="3647734"/>
          </a:xfrm>
          <a:prstGeom prst="rect">
            <a:avLst/>
          </a:prstGeom>
        </p:spPr>
        <p:txBody>
          <a:bodyPr tIns="45719" bIns="45719">
            <a:noAutofit/>
          </a:bodyPr>
          <a:lstStyle/>
          <a:p>
            <a:endParaRPr/>
          </a:p>
        </p:txBody>
      </p:sp>
      <p:sp>
        <p:nvSpPr>
          <p:cNvPr id="64" name="Shape 3"/>
          <p:cNvSpPr>
            <a:spLocks noGrp="1"/>
          </p:cNvSpPr>
          <p:nvPr>
            <p:ph type="body" sz="quarter" idx="19"/>
          </p:nvPr>
        </p:nvSpPr>
        <p:spPr>
          <a:xfrm>
            <a:off x="3572367" y="7101060"/>
            <a:ext cx="4967497" cy="3253003"/>
          </a:xfrm>
          <a:prstGeom prst="rect">
            <a:avLst/>
          </a:prstGeom>
          <a:solidFill>
            <a:srgbClr val="161A1D"/>
          </a:solidFill>
        </p:spPr>
        <p:txBody>
          <a:bodyPr anchor="ctr">
            <a:noAutofit/>
          </a:bodyPr>
          <a:lstStyle/>
          <a:p>
            <a:pPr marL="0" indent="0">
              <a:lnSpc>
                <a:spcPct val="100000"/>
              </a:lnSpc>
              <a:spcBef>
                <a:spcPts val="0"/>
              </a:spcBef>
              <a:buSzTx/>
              <a:buFontTx/>
              <a:buNone/>
              <a:defRPr sz="7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5" name="Text Placeholder 2"/>
          <p:cNvSpPr txBox="1">
            <a:spLocks noGrp="1"/>
          </p:cNvSpPr>
          <p:nvPr>
            <p:ph type="body" sz="quarter" idx="20"/>
          </p:nvPr>
        </p:nvSpPr>
        <p:spPr>
          <a:xfrm>
            <a:off x="3776987" y="8245886"/>
            <a:ext cx="4558257" cy="615585"/>
          </a:xfrm>
          <a:prstGeom prst="rect">
            <a:avLst/>
          </a:prstGeom>
        </p:spPr>
        <p:txBody>
          <a:bodyPr/>
          <a:lstStyle>
            <a:lvl1pPr marL="0" indent="0" algn="ctr">
              <a:lnSpc>
                <a:spcPct val="100000"/>
              </a:lnSpc>
              <a:spcBef>
                <a:spcPts val="600"/>
              </a:spcBef>
              <a:buSzTx/>
              <a:buFontTx/>
              <a:buNone/>
              <a:defRPr sz="2400" cap="all">
                <a:solidFill>
                  <a:srgbClr val="E4E8E9"/>
                </a:solidFill>
                <a:latin typeface="+mn-lt"/>
                <a:ea typeface="+mn-ea"/>
                <a:cs typeface="+mn-cs"/>
                <a:sym typeface="Avenir Next Regular"/>
              </a:defRPr>
            </a:lvl1pPr>
          </a:lstStyle>
          <a:p>
            <a:r>
              <a:t>Facillisis vero</a:t>
            </a:r>
          </a:p>
        </p:txBody>
      </p:sp>
      <p:sp>
        <p:nvSpPr>
          <p:cNvPr id="66" name="Text Placeholder 2"/>
          <p:cNvSpPr txBox="1">
            <a:spLocks noGrp="1"/>
          </p:cNvSpPr>
          <p:nvPr>
            <p:ph type="body" sz="quarter" idx="21"/>
          </p:nvPr>
        </p:nvSpPr>
        <p:spPr>
          <a:xfrm>
            <a:off x="4546728" y="7232009"/>
            <a:ext cx="3018776" cy="1097416"/>
          </a:xfrm>
          <a:prstGeom prst="rect">
            <a:avLst/>
          </a:prstGeom>
        </p:spPr>
        <p:txBody>
          <a:bodyPr/>
          <a:lstStyle>
            <a:lvl1pPr marL="0" indent="0" algn="ctr" defTabSz="365760">
              <a:lnSpc>
                <a:spcPct val="100000"/>
              </a:lnSpc>
              <a:spcBef>
                <a:spcPts val="200"/>
              </a:spcBef>
              <a:buSzTx/>
              <a:buFontTx/>
              <a:buNone/>
              <a:defRPr sz="6560" cap="all">
                <a:solidFill>
                  <a:srgbClr val="E4E8E9"/>
                </a:solidFill>
                <a:latin typeface="+mn-lt"/>
                <a:ea typeface="+mn-ea"/>
                <a:cs typeface="+mn-cs"/>
                <a:sym typeface="Avenir Next Regular"/>
              </a:defRPr>
            </a:lvl1pPr>
          </a:lstStyle>
          <a:p>
            <a:r>
              <a:t>2025</a:t>
            </a:r>
          </a:p>
        </p:txBody>
      </p:sp>
      <p:sp>
        <p:nvSpPr>
          <p:cNvPr id="67" name="vel illum dolore eu feugiat nulla facilisis at vero eros et accumsan et iusto odio dignissim qui"/>
          <p:cNvSpPr txBox="1">
            <a:spLocks noGrp="1"/>
          </p:cNvSpPr>
          <p:nvPr>
            <p:ph type="body" sz="quarter" idx="22"/>
          </p:nvPr>
        </p:nvSpPr>
        <p:spPr>
          <a:xfrm>
            <a:off x="4055973" y="8772218"/>
            <a:ext cx="4000285" cy="1135381"/>
          </a:xfrm>
          <a:prstGeom prst="rect">
            <a:avLst/>
          </a:prstGeom>
        </p:spPr>
        <p:txBody>
          <a:bodyPr>
            <a:spAutoFit/>
          </a:bodyPr>
          <a:lstStyle>
            <a:lvl1pPr marL="0" indent="0" algn="ctr" defTabSz="821531">
              <a:lnSpc>
                <a:spcPct val="100000"/>
              </a:lnSpc>
              <a:spcBef>
                <a:spcPts val="1400"/>
              </a:spcBef>
              <a:buSzTx/>
              <a:buFontTx/>
              <a:buNone/>
              <a:defRPr sz="1800">
                <a:solidFill>
                  <a:srgbClr val="FFFFFF"/>
                </a:solidFill>
                <a:latin typeface="+mn-lt"/>
                <a:ea typeface="+mn-ea"/>
                <a:cs typeface="+mn-cs"/>
                <a:sym typeface="Avenir Next Regular"/>
              </a:defRPr>
            </a:lvl1pPr>
          </a:lstStyle>
          <a:p>
            <a:r>
              <a:t>vel illum dolore eu feugiat nulla facilisis at vero eros et accumsan et iusto odio dignissim qui</a:t>
            </a:r>
          </a:p>
        </p:txBody>
      </p:sp>
      <p:sp>
        <p:nvSpPr>
          <p:cNvPr id="68" name="Shape 3"/>
          <p:cNvSpPr>
            <a:spLocks noGrp="1"/>
          </p:cNvSpPr>
          <p:nvPr>
            <p:ph type="body" sz="quarter" idx="23"/>
          </p:nvPr>
        </p:nvSpPr>
        <p:spPr>
          <a:xfrm>
            <a:off x="8739679" y="7101060"/>
            <a:ext cx="2188690" cy="3253003"/>
          </a:xfrm>
          <a:prstGeom prst="rect">
            <a:avLst/>
          </a:prstGeom>
          <a:solidFill>
            <a:srgbClr val="161A1D"/>
          </a:solidFill>
        </p:spPr>
        <p:txBody>
          <a:bodyPr anchor="ctr">
            <a:noAutofit/>
          </a:bodyPr>
          <a:lstStyle/>
          <a:p>
            <a:pPr marL="0" indent="0">
              <a:lnSpc>
                <a:spcPct val="100000"/>
              </a:lnSpc>
              <a:spcBef>
                <a:spcPts val="0"/>
              </a:spcBef>
              <a:buSzTx/>
              <a:buFontTx/>
              <a:buNone/>
              <a:defRPr sz="7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69" name="Text Placeholder 2"/>
          <p:cNvSpPr txBox="1">
            <a:spLocks noGrp="1"/>
          </p:cNvSpPr>
          <p:nvPr>
            <p:ph type="body" sz="quarter" idx="24"/>
          </p:nvPr>
        </p:nvSpPr>
        <p:spPr>
          <a:xfrm>
            <a:off x="8324636" y="7232009"/>
            <a:ext cx="3018776" cy="1097416"/>
          </a:xfrm>
          <a:prstGeom prst="rect">
            <a:avLst/>
          </a:prstGeom>
        </p:spPr>
        <p:txBody>
          <a:bodyPr/>
          <a:lstStyle>
            <a:lvl1pPr marL="0" indent="0" algn="ctr" defTabSz="365760">
              <a:lnSpc>
                <a:spcPct val="100000"/>
              </a:lnSpc>
              <a:spcBef>
                <a:spcPts val="200"/>
              </a:spcBef>
              <a:buSzTx/>
              <a:buFontTx/>
              <a:buNone/>
              <a:defRPr sz="6160" cap="all">
                <a:solidFill>
                  <a:srgbClr val="E4E8E9"/>
                </a:solidFill>
                <a:latin typeface="+mn-lt"/>
                <a:ea typeface="+mn-ea"/>
                <a:cs typeface="+mn-cs"/>
                <a:sym typeface="Avenir Next Regular"/>
              </a:defRPr>
            </a:lvl1pPr>
          </a:lstStyle>
          <a:p>
            <a:r>
              <a:t>2030</a:t>
            </a:r>
          </a:p>
        </p:txBody>
      </p:sp>
      <p:sp>
        <p:nvSpPr>
          <p:cNvPr id="70" name="Text Placeholder 2"/>
          <p:cNvSpPr txBox="1">
            <a:spLocks noGrp="1"/>
          </p:cNvSpPr>
          <p:nvPr>
            <p:ph type="body" sz="quarter" idx="25"/>
          </p:nvPr>
        </p:nvSpPr>
        <p:spPr>
          <a:xfrm>
            <a:off x="8663084" y="8245886"/>
            <a:ext cx="2427132" cy="615585"/>
          </a:xfrm>
          <a:prstGeom prst="rect">
            <a:avLst/>
          </a:prstGeom>
        </p:spPr>
        <p:txBody>
          <a:bodyPr/>
          <a:lstStyle>
            <a:lvl1pPr marL="0" indent="0" algn="ctr">
              <a:lnSpc>
                <a:spcPct val="100000"/>
              </a:lnSpc>
              <a:spcBef>
                <a:spcPts val="600"/>
              </a:spcBef>
              <a:buSzTx/>
              <a:buFontTx/>
              <a:buNone/>
              <a:defRPr sz="1800" cap="all">
                <a:solidFill>
                  <a:srgbClr val="E4E8E9"/>
                </a:solidFill>
                <a:latin typeface="+mn-lt"/>
                <a:ea typeface="+mn-ea"/>
                <a:cs typeface="+mn-cs"/>
                <a:sym typeface="Avenir Next Regular"/>
              </a:defRPr>
            </a:lvl1pPr>
          </a:lstStyle>
          <a:p>
            <a:r>
              <a:t>Facillisis vero</a:t>
            </a:r>
          </a:p>
        </p:txBody>
      </p:sp>
      <p:sp>
        <p:nvSpPr>
          <p:cNvPr id="71" name="vel illum dolore eu feugiat nulla"/>
          <p:cNvSpPr txBox="1">
            <a:spLocks noGrp="1"/>
          </p:cNvSpPr>
          <p:nvPr>
            <p:ph type="body" sz="quarter" idx="26"/>
          </p:nvPr>
        </p:nvSpPr>
        <p:spPr>
          <a:xfrm>
            <a:off x="8928812" y="8772218"/>
            <a:ext cx="1810425" cy="817881"/>
          </a:xfrm>
          <a:prstGeom prst="rect">
            <a:avLst/>
          </a:prstGeom>
        </p:spPr>
        <p:txBody>
          <a:bodyPr>
            <a:spAutoFit/>
          </a:bodyPr>
          <a:lstStyle>
            <a:lvl1pPr marL="0" indent="0" algn="ctr" defTabSz="821531">
              <a:lnSpc>
                <a:spcPct val="100000"/>
              </a:lnSpc>
              <a:spcBef>
                <a:spcPts val="1400"/>
              </a:spcBef>
              <a:buSzTx/>
              <a:buFontTx/>
              <a:buNone/>
              <a:defRPr sz="1800">
                <a:solidFill>
                  <a:srgbClr val="FFFFFF"/>
                </a:solidFill>
                <a:latin typeface="+mn-lt"/>
                <a:ea typeface="+mn-ea"/>
                <a:cs typeface="+mn-cs"/>
                <a:sym typeface="Avenir Next Regular"/>
              </a:defRPr>
            </a:lvl1pPr>
          </a:lstStyle>
          <a:p>
            <a:r>
              <a:t>vel illum dolore eu feugiat nulla</a:t>
            </a:r>
          </a:p>
        </p:txBody>
      </p:sp>
      <p:sp>
        <p:nvSpPr>
          <p:cNvPr id="72" name="Shape 3"/>
          <p:cNvSpPr>
            <a:spLocks noGrp="1"/>
          </p:cNvSpPr>
          <p:nvPr>
            <p:ph type="body" sz="quarter" idx="27"/>
          </p:nvPr>
        </p:nvSpPr>
        <p:spPr>
          <a:xfrm>
            <a:off x="11146045" y="7101060"/>
            <a:ext cx="2971154" cy="3253003"/>
          </a:xfrm>
          <a:prstGeom prst="rect">
            <a:avLst/>
          </a:prstGeom>
          <a:solidFill>
            <a:srgbClr val="161A1D"/>
          </a:solidFill>
        </p:spPr>
        <p:txBody>
          <a:bodyPr anchor="ctr">
            <a:noAutofit/>
          </a:bodyPr>
          <a:lstStyle/>
          <a:p>
            <a:pPr marL="0" indent="0">
              <a:lnSpc>
                <a:spcPct val="100000"/>
              </a:lnSpc>
              <a:spcBef>
                <a:spcPts val="0"/>
              </a:spcBef>
              <a:buSzTx/>
              <a:buFontTx/>
              <a:buNone/>
              <a:defRPr sz="7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3" name="Text Placeholder 2"/>
          <p:cNvSpPr txBox="1">
            <a:spLocks noGrp="1"/>
          </p:cNvSpPr>
          <p:nvPr>
            <p:ph type="body" sz="quarter" idx="28"/>
          </p:nvPr>
        </p:nvSpPr>
        <p:spPr>
          <a:xfrm>
            <a:off x="11122234" y="7232009"/>
            <a:ext cx="3018776" cy="1097416"/>
          </a:xfrm>
          <a:prstGeom prst="rect">
            <a:avLst/>
          </a:prstGeom>
        </p:spPr>
        <p:txBody>
          <a:bodyPr/>
          <a:lstStyle>
            <a:lvl1pPr marL="0" indent="0" algn="ctr" defTabSz="365760">
              <a:lnSpc>
                <a:spcPct val="100000"/>
              </a:lnSpc>
              <a:spcBef>
                <a:spcPts val="200"/>
              </a:spcBef>
              <a:buSzTx/>
              <a:buFontTx/>
              <a:buNone/>
              <a:defRPr sz="6160" cap="all">
                <a:solidFill>
                  <a:srgbClr val="E4E8E9"/>
                </a:solidFill>
                <a:latin typeface="+mn-lt"/>
                <a:ea typeface="+mn-ea"/>
                <a:cs typeface="+mn-cs"/>
                <a:sym typeface="Avenir Next Regular"/>
              </a:defRPr>
            </a:lvl1pPr>
          </a:lstStyle>
          <a:p>
            <a:r>
              <a:t>2035</a:t>
            </a:r>
          </a:p>
        </p:txBody>
      </p:sp>
      <p:sp>
        <p:nvSpPr>
          <p:cNvPr id="74" name="Text Placeholder 2"/>
          <p:cNvSpPr txBox="1">
            <a:spLocks noGrp="1"/>
          </p:cNvSpPr>
          <p:nvPr>
            <p:ph type="body" sz="quarter" idx="29"/>
          </p:nvPr>
        </p:nvSpPr>
        <p:spPr>
          <a:xfrm>
            <a:off x="11305504" y="8229107"/>
            <a:ext cx="2652234" cy="615585"/>
          </a:xfrm>
          <a:prstGeom prst="rect">
            <a:avLst/>
          </a:prstGeom>
        </p:spPr>
        <p:txBody>
          <a:bodyPr/>
          <a:lstStyle>
            <a:lvl1pPr marL="0" indent="0" algn="ctr">
              <a:lnSpc>
                <a:spcPct val="100000"/>
              </a:lnSpc>
              <a:spcBef>
                <a:spcPts val="600"/>
              </a:spcBef>
              <a:buSzTx/>
              <a:buFontTx/>
              <a:buNone/>
              <a:defRPr sz="1800" cap="all">
                <a:solidFill>
                  <a:srgbClr val="E4E8E9"/>
                </a:solidFill>
                <a:latin typeface="+mn-lt"/>
                <a:ea typeface="+mn-ea"/>
                <a:cs typeface="+mn-cs"/>
                <a:sym typeface="Avenir Next Regular"/>
              </a:defRPr>
            </a:lvl1pPr>
          </a:lstStyle>
          <a:p>
            <a:r>
              <a:t>Facillisis vero</a:t>
            </a:r>
          </a:p>
        </p:txBody>
      </p:sp>
      <p:sp>
        <p:nvSpPr>
          <p:cNvPr id="75" name="vel illum dolore eu feugiat nulla facilisis at vero eros"/>
          <p:cNvSpPr txBox="1">
            <a:spLocks noGrp="1"/>
          </p:cNvSpPr>
          <p:nvPr>
            <p:ph type="body" sz="quarter" idx="30"/>
          </p:nvPr>
        </p:nvSpPr>
        <p:spPr>
          <a:xfrm>
            <a:off x="11418055" y="8772218"/>
            <a:ext cx="2427132" cy="1135381"/>
          </a:xfrm>
          <a:prstGeom prst="rect">
            <a:avLst/>
          </a:prstGeom>
        </p:spPr>
        <p:txBody>
          <a:bodyPr>
            <a:spAutoFit/>
          </a:bodyPr>
          <a:lstStyle>
            <a:lvl1pPr marL="0" indent="0" algn="ctr" defTabSz="821531">
              <a:lnSpc>
                <a:spcPct val="100000"/>
              </a:lnSpc>
              <a:spcBef>
                <a:spcPts val="1400"/>
              </a:spcBef>
              <a:buSzTx/>
              <a:buFontTx/>
              <a:buNone/>
              <a:defRPr sz="1800">
                <a:solidFill>
                  <a:srgbClr val="FFFFFF"/>
                </a:solidFill>
                <a:latin typeface="+mn-lt"/>
                <a:ea typeface="+mn-ea"/>
                <a:cs typeface="+mn-cs"/>
                <a:sym typeface="Avenir Next Regular"/>
              </a:defRPr>
            </a:lvl1pPr>
          </a:lstStyle>
          <a:p>
            <a:r>
              <a:t>vel illum dolore eu feugiat nulla facilisis at vero eros</a:t>
            </a:r>
          </a:p>
        </p:txBody>
      </p:sp>
      <p:sp>
        <p:nvSpPr>
          <p:cNvPr id="76" name="Shape 3"/>
          <p:cNvSpPr>
            <a:spLocks noGrp="1"/>
          </p:cNvSpPr>
          <p:nvPr>
            <p:ph type="body" sz="quarter" idx="31"/>
          </p:nvPr>
        </p:nvSpPr>
        <p:spPr>
          <a:xfrm>
            <a:off x="14338579" y="7101060"/>
            <a:ext cx="6498781" cy="3253003"/>
          </a:xfrm>
          <a:prstGeom prst="rect">
            <a:avLst/>
          </a:prstGeom>
          <a:solidFill>
            <a:srgbClr val="161A1D"/>
          </a:solidFill>
        </p:spPr>
        <p:txBody>
          <a:bodyPr anchor="ctr">
            <a:noAutofit/>
          </a:bodyPr>
          <a:lstStyle/>
          <a:p>
            <a:pPr marL="0" indent="0">
              <a:lnSpc>
                <a:spcPct val="100000"/>
              </a:lnSpc>
              <a:spcBef>
                <a:spcPts val="0"/>
              </a:spcBef>
              <a:buSzTx/>
              <a:buFontTx/>
              <a:buNone/>
              <a:defRPr sz="7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77" name="Text Placeholder 2"/>
          <p:cNvSpPr txBox="1">
            <a:spLocks noGrp="1"/>
          </p:cNvSpPr>
          <p:nvPr>
            <p:ph type="body" sz="quarter" idx="32"/>
          </p:nvPr>
        </p:nvSpPr>
        <p:spPr>
          <a:xfrm>
            <a:off x="16078582" y="7232009"/>
            <a:ext cx="3018776" cy="1097416"/>
          </a:xfrm>
          <a:prstGeom prst="rect">
            <a:avLst/>
          </a:prstGeom>
        </p:spPr>
        <p:txBody>
          <a:bodyPr/>
          <a:lstStyle>
            <a:lvl1pPr marL="0" indent="0" algn="ctr" defTabSz="365760">
              <a:lnSpc>
                <a:spcPct val="100000"/>
              </a:lnSpc>
              <a:spcBef>
                <a:spcPts val="200"/>
              </a:spcBef>
              <a:buSzTx/>
              <a:buFontTx/>
              <a:buNone/>
              <a:defRPr sz="6160" cap="all">
                <a:solidFill>
                  <a:srgbClr val="E4E8E9"/>
                </a:solidFill>
                <a:latin typeface="+mn-lt"/>
                <a:ea typeface="+mn-ea"/>
                <a:cs typeface="+mn-cs"/>
                <a:sym typeface="Avenir Next Regular"/>
              </a:defRPr>
            </a:lvl1pPr>
          </a:lstStyle>
          <a:p>
            <a:r>
              <a:t>2040</a:t>
            </a:r>
          </a:p>
        </p:txBody>
      </p:sp>
      <p:sp>
        <p:nvSpPr>
          <p:cNvPr id="78" name="Text Placeholder 2"/>
          <p:cNvSpPr txBox="1">
            <a:spLocks noGrp="1"/>
          </p:cNvSpPr>
          <p:nvPr>
            <p:ph type="body" sz="quarter" idx="33"/>
          </p:nvPr>
        </p:nvSpPr>
        <p:spPr>
          <a:xfrm>
            <a:off x="15308840" y="8229107"/>
            <a:ext cx="4558258" cy="615585"/>
          </a:xfrm>
          <a:prstGeom prst="rect">
            <a:avLst/>
          </a:prstGeom>
        </p:spPr>
        <p:txBody>
          <a:bodyPr/>
          <a:lstStyle>
            <a:lvl1pPr marL="0" indent="0" algn="ctr">
              <a:lnSpc>
                <a:spcPct val="100000"/>
              </a:lnSpc>
              <a:spcBef>
                <a:spcPts val="600"/>
              </a:spcBef>
              <a:buSzTx/>
              <a:buFontTx/>
              <a:buNone/>
              <a:defRPr sz="2400" cap="all">
                <a:solidFill>
                  <a:srgbClr val="E4E8E9"/>
                </a:solidFill>
                <a:latin typeface="+mn-lt"/>
                <a:ea typeface="+mn-ea"/>
                <a:cs typeface="+mn-cs"/>
                <a:sym typeface="Avenir Next Regular"/>
              </a:defRPr>
            </a:lvl1pPr>
          </a:lstStyle>
          <a:p>
            <a:r>
              <a:t>Facillisis vero</a:t>
            </a:r>
          </a:p>
        </p:txBody>
      </p:sp>
      <p:sp>
        <p:nvSpPr>
          <p:cNvPr id="79" name="vel illum dolore eu feugiat nulla facilisis at vero eros et accumsan et iusto odio dignissim qui"/>
          <p:cNvSpPr txBox="1">
            <a:spLocks noGrp="1"/>
          </p:cNvSpPr>
          <p:nvPr>
            <p:ph type="body" sz="quarter" idx="34"/>
          </p:nvPr>
        </p:nvSpPr>
        <p:spPr>
          <a:xfrm>
            <a:off x="15587826" y="8772218"/>
            <a:ext cx="4000285" cy="1135381"/>
          </a:xfrm>
          <a:prstGeom prst="rect">
            <a:avLst/>
          </a:prstGeom>
        </p:spPr>
        <p:txBody>
          <a:bodyPr>
            <a:spAutoFit/>
          </a:bodyPr>
          <a:lstStyle>
            <a:lvl1pPr marL="0" indent="0" algn="ctr" defTabSz="821531">
              <a:lnSpc>
                <a:spcPct val="100000"/>
              </a:lnSpc>
              <a:spcBef>
                <a:spcPts val="1400"/>
              </a:spcBef>
              <a:buSzTx/>
              <a:buFontTx/>
              <a:buNone/>
              <a:defRPr sz="1800">
                <a:solidFill>
                  <a:srgbClr val="FFFFFF"/>
                </a:solidFill>
                <a:latin typeface="+mn-lt"/>
                <a:ea typeface="+mn-ea"/>
                <a:cs typeface="+mn-cs"/>
                <a:sym typeface="Avenir Next Regular"/>
              </a:defRPr>
            </a:lvl1pPr>
          </a:lstStyle>
          <a:p>
            <a:r>
              <a:t>vel illum dolore eu feugiat nulla facilisis at vero eros et accumsan et iusto odio dignissim qui</a:t>
            </a:r>
          </a:p>
        </p:txBody>
      </p:sp>
      <p:sp>
        <p:nvSpPr>
          <p:cNvPr id="80"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sp>
        <p:nvSpPr>
          <p:cNvPr id="108" name="Imagen"/>
          <p:cNvSpPr>
            <a:spLocks noGrp="1"/>
          </p:cNvSpPr>
          <p:nvPr>
            <p:ph type="pic" idx="13"/>
          </p:nvPr>
        </p:nvSpPr>
        <p:spPr>
          <a:xfrm>
            <a:off x="336235" y="-1116464"/>
            <a:ext cx="23748215" cy="15825959"/>
          </a:xfrm>
          <a:prstGeom prst="rect">
            <a:avLst/>
          </a:prstGeom>
        </p:spPr>
        <p:txBody>
          <a:bodyPr tIns="45719" bIns="45719">
            <a:noAutofit/>
          </a:bodyPr>
          <a:lstStyle/>
          <a:p>
            <a:endParaRPr/>
          </a:p>
        </p:txBody>
      </p:sp>
      <p:sp>
        <p:nvSpPr>
          <p:cNvPr id="109" name="Business"/>
          <p:cNvSpPr txBox="1">
            <a:spLocks noGrp="1"/>
          </p:cNvSpPr>
          <p:nvPr>
            <p:ph type="body" sz="quarter" idx="14"/>
          </p:nvPr>
        </p:nvSpPr>
        <p:spPr>
          <a:xfrm>
            <a:off x="1024486" y="8338219"/>
            <a:ext cx="10541839" cy="3688081"/>
          </a:xfrm>
          <a:prstGeom prst="rect">
            <a:avLst/>
          </a:prstGeom>
        </p:spPr>
        <p:txBody>
          <a:bodyPr wrap="none" anchor="ctr">
            <a:spAutoFit/>
          </a:bodyPr>
          <a:lstStyle>
            <a:lvl1pPr marL="0" indent="0">
              <a:lnSpc>
                <a:spcPct val="100000"/>
              </a:lnSpc>
              <a:spcBef>
                <a:spcPts val="0"/>
              </a:spcBef>
              <a:buSzTx/>
              <a:buFontTx/>
              <a:buNone/>
              <a:defRPr sz="20200">
                <a:solidFill>
                  <a:srgbClr val="000000"/>
                </a:solidFill>
                <a:latin typeface="Avenir Next Ultra Light"/>
                <a:ea typeface="Avenir Next Ultra Light"/>
                <a:cs typeface="Avenir Next Ultra Light"/>
                <a:sym typeface="Avenir Next Ultra Light"/>
              </a:defRPr>
            </a:lvl1pPr>
          </a:lstStyle>
          <a:p>
            <a:r>
              <a:t>Business </a:t>
            </a:r>
          </a:p>
        </p:txBody>
      </p:sp>
      <p:sp>
        <p:nvSpPr>
          <p:cNvPr id="110" name="Shape 3"/>
          <p:cNvSpPr>
            <a:spLocks noGrp="1"/>
          </p:cNvSpPr>
          <p:nvPr>
            <p:ph type="body" sz="quarter" idx="15"/>
          </p:nvPr>
        </p:nvSpPr>
        <p:spPr>
          <a:xfrm>
            <a:off x="1295926" y="11419492"/>
            <a:ext cx="11267976" cy="615583"/>
          </a:xfrm>
          <a:prstGeom prst="rect">
            <a:avLst/>
          </a:prstGeom>
          <a:solidFill>
            <a:srgbClr val="161A1D"/>
          </a:solidFill>
        </p:spPr>
        <p:txBody>
          <a:bodyPr anchor="ctr">
            <a:noAutofit/>
          </a:bodyPr>
          <a:lstStyle/>
          <a:p>
            <a:pPr marL="0" indent="0">
              <a:lnSpc>
                <a:spcPct val="100000"/>
              </a:lnSpc>
              <a:spcBef>
                <a:spcPts val="0"/>
              </a:spcBef>
              <a:buSzTx/>
              <a:buFontTx/>
              <a:buNone/>
              <a:defRPr sz="7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11" name="Text Placeholder 2"/>
          <p:cNvSpPr txBox="1">
            <a:spLocks noGrp="1"/>
          </p:cNvSpPr>
          <p:nvPr>
            <p:ph type="body" sz="quarter" idx="16"/>
          </p:nvPr>
        </p:nvSpPr>
        <p:spPr>
          <a:xfrm>
            <a:off x="1573860" y="11455209"/>
            <a:ext cx="10697790" cy="615585"/>
          </a:xfrm>
          <a:prstGeom prst="rect">
            <a:avLst/>
          </a:prstGeom>
        </p:spPr>
        <p:txBody>
          <a:bodyPr/>
          <a:lstStyle>
            <a:lvl1pPr marL="0" indent="0" algn="ctr">
              <a:lnSpc>
                <a:spcPct val="100000"/>
              </a:lnSpc>
              <a:spcBef>
                <a:spcPts val="600"/>
              </a:spcBef>
              <a:buSzTx/>
              <a:buFontTx/>
              <a:buNone/>
              <a:defRPr sz="2400" cap="all">
                <a:solidFill>
                  <a:srgbClr val="E4E8E9"/>
                </a:solidFill>
                <a:latin typeface="+mn-lt"/>
                <a:ea typeface="+mn-ea"/>
                <a:cs typeface="+mn-cs"/>
                <a:sym typeface="Avenir Next Regular"/>
              </a:defRPr>
            </a:lvl1pPr>
          </a:lstStyle>
          <a:p>
            <a:r>
              <a:t>Duis Autem vel eum iriure dolor in hendrerit in volputate velit </a:t>
            </a:r>
          </a:p>
        </p:txBody>
      </p:sp>
      <p:sp>
        <p:nvSpPr>
          <p:cNvPr id="112" name="graphicnode theme"/>
          <p:cNvSpPr txBox="1">
            <a:spLocks noGrp="1"/>
          </p:cNvSpPr>
          <p:nvPr>
            <p:ph type="body" sz="quarter" idx="17"/>
          </p:nvPr>
        </p:nvSpPr>
        <p:spPr>
          <a:xfrm>
            <a:off x="1268229" y="12255932"/>
            <a:ext cx="3036622" cy="460376"/>
          </a:xfrm>
          <a:prstGeom prst="rect">
            <a:avLst/>
          </a:prstGeom>
        </p:spPr>
        <p:txBody>
          <a:bodyPr wrap="none" lIns="71437" tIns="71437" rIns="71437" bIns="71437" anchor="ctr">
            <a:spAutoFit/>
          </a:bodyPr>
          <a:lstStyle>
            <a:lvl1pPr marL="0" indent="0" algn="ctr" defTabSz="821531">
              <a:lnSpc>
                <a:spcPct val="90000"/>
              </a:lnSpc>
              <a:spcBef>
                <a:spcPts val="0"/>
              </a:spcBef>
              <a:buSzTx/>
              <a:buFontTx/>
              <a:buNone/>
              <a:defRPr sz="1800" cap="all" spc="180">
                <a:solidFill>
                  <a:srgbClr val="161A1D"/>
                </a:solidFill>
                <a:latin typeface="+mn-lt"/>
                <a:ea typeface="+mn-ea"/>
                <a:cs typeface="+mn-cs"/>
                <a:sym typeface="Avenir Next Regular"/>
              </a:defRPr>
            </a:lvl1pPr>
          </a:lstStyle>
          <a:p>
            <a:r>
              <a:t>graphicnode theme</a:t>
            </a:r>
          </a:p>
        </p:txBody>
      </p:sp>
      <p:sp>
        <p:nvSpPr>
          <p:cNvPr id="113"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 Top">
    <p:spTree>
      <p:nvGrpSpPr>
        <p:cNvPr id="1" name=""/>
        <p:cNvGrpSpPr/>
        <p:nvPr/>
      </p:nvGrpSpPr>
      <p:grpSpPr>
        <a:xfrm>
          <a:off x="0" y="0"/>
          <a:ext cx="0" cy="0"/>
          <a:chOff x="0" y="0"/>
          <a:chExt cx="0" cy="0"/>
        </a:xfrm>
      </p:grpSpPr>
      <p:sp>
        <p:nvSpPr>
          <p:cNvPr id="120" name="graphicnode theme"/>
          <p:cNvSpPr txBox="1">
            <a:spLocks noGrp="1"/>
          </p:cNvSpPr>
          <p:nvPr>
            <p:ph type="body" sz="quarter" idx="13"/>
          </p:nvPr>
        </p:nvSpPr>
        <p:spPr>
          <a:xfrm>
            <a:off x="982600" y="12519456"/>
            <a:ext cx="3036622" cy="460376"/>
          </a:xfrm>
          <a:prstGeom prst="rect">
            <a:avLst/>
          </a:prstGeom>
        </p:spPr>
        <p:txBody>
          <a:bodyPr wrap="none" lIns="71437" tIns="71437" rIns="71437" bIns="71437" anchor="ctr">
            <a:spAutoFit/>
          </a:bodyPr>
          <a:lstStyle>
            <a:lvl1pPr marL="0" indent="0" algn="ctr" defTabSz="821531">
              <a:lnSpc>
                <a:spcPct val="90000"/>
              </a:lnSpc>
              <a:spcBef>
                <a:spcPts val="0"/>
              </a:spcBef>
              <a:buSzTx/>
              <a:buFontTx/>
              <a:buNone/>
              <a:defRPr sz="1800" cap="all" spc="180">
                <a:solidFill>
                  <a:srgbClr val="FFFFFF"/>
                </a:solidFill>
                <a:latin typeface="+mn-lt"/>
                <a:ea typeface="+mn-ea"/>
                <a:cs typeface="+mn-cs"/>
                <a:sym typeface="Avenir Next Regular"/>
              </a:defRPr>
            </a:lvl1pPr>
          </a:lstStyle>
          <a:p>
            <a:r>
              <a:t>graphicnode theme</a:t>
            </a:r>
          </a:p>
        </p:txBody>
      </p:sp>
      <p:sp>
        <p:nvSpPr>
          <p:cNvPr id="121" name="Maescenas dolor"/>
          <p:cNvSpPr txBox="1">
            <a:spLocks noGrp="1"/>
          </p:cNvSpPr>
          <p:nvPr>
            <p:ph type="body" sz="quarter" idx="14"/>
          </p:nvPr>
        </p:nvSpPr>
        <p:spPr>
          <a:xfrm>
            <a:off x="4347835" y="2085458"/>
            <a:ext cx="10171583" cy="1986281"/>
          </a:xfrm>
          <a:prstGeom prst="rect">
            <a:avLst/>
          </a:prstGeom>
        </p:spPr>
        <p:txBody>
          <a:bodyPr wrap="none" anchor="ctr">
            <a:spAutoFit/>
          </a:bodyPr>
          <a:lstStyle>
            <a:lvl1pPr marL="0" indent="0">
              <a:lnSpc>
                <a:spcPct val="100000"/>
              </a:lnSpc>
              <a:spcBef>
                <a:spcPts val="0"/>
              </a:spcBef>
              <a:buSzTx/>
              <a:buFontTx/>
              <a:buNone/>
              <a:defRPr sz="10400">
                <a:solidFill>
                  <a:srgbClr val="000000"/>
                </a:solidFill>
                <a:latin typeface="Avenir Next Ultra Light"/>
                <a:ea typeface="Avenir Next Ultra Light"/>
                <a:cs typeface="Avenir Next Ultra Light"/>
                <a:sym typeface="Avenir Next Ultra Light"/>
              </a:defRPr>
            </a:lvl1pPr>
          </a:lstStyle>
          <a:p>
            <a:r>
              <a:t>Maescenas dolor</a:t>
            </a:r>
          </a:p>
        </p:txBody>
      </p:sp>
      <p:sp>
        <p:nvSpPr>
          <p:cNvPr id="122" name="Shape 3"/>
          <p:cNvSpPr>
            <a:spLocks noGrp="1"/>
          </p:cNvSpPr>
          <p:nvPr>
            <p:ph type="body" sz="quarter" idx="15"/>
          </p:nvPr>
        </p:nvSpPr>
        <p:spPr>
          <a:xfrm>
            <a:off x="4715810" y="6595044"/>
            <a:ext cx="4363439" cy="615583"/>
          </a:xfrm>
          <a:prstGeom prst="rect">
            <a:avLst/>
          </a:prstGeom>
          <a:solidFill>
            <a:srgbClr val="161A1D"/>
          </a:solidFill>
        </p:spPr>
        <p:txBody>
          <a:bodyPr anchor="ctr">
            <a:noAutofit/>
          </a:bodyPr>
          <a:lstStyle/>
          <a:p>
            <a:pPr marL="0" indent="0">
              <a:lnSpc>
                <a:spcPct val="100000"/>
              </a:lnSpc>
              <a:spcBef>
                <a:spcPts val="0"/>
              </a:spcBef>
              <a:buSzTx/>
              <a:buFontTx/>
              <a:buNone/>
              <a:defRPr sz="7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23" name="Text Placeholder 2"/>
          <p:cNvSpPr txBox="1">
            <a:spLocks noGrp="1"/>
          </p:cNvSpPr>
          <p:nvPr>
            <p:ph type="body" sz="quarter" idx="16"/>
          </p:nvPr>
        </p:nvSpPr>
        <p:spPr>
          <a:xfrm>
            <a:off x="4831131" y="6648621"/>
            <a:ext cx="4558258" cy="615585"/>
          </a:xfrm>
          <a:prstGeom prst="rect">
            <a:avLst/>
          </a:prstGeom>
        </p:spPr>
        <p:txBody>
          <a:bodyPr anchor="ctr"/>
          <a:lstStyle>
            <a:lvl1pPr marL="0" indent="0">
              <a:lnSpc>
                <a:spcPct val="100000"/>
              </a:lnSpc>
              <a:spcBef>
                <a:spcPts val="600"/>
              </a:spcBef>
              <a:buSzTx/>
              <a:buFontTx/>
              <a:buNone/>
              <a:defRPr sz="2400" cap="all">
                <a:solidFill>
                  <a:srgbClr val="E4E8E9"/>
                </a:solidFill>
                <a:latin typeface="+mn-lt"/>
                <a:ea typeface="+mn-ea"/>
                <a:cs typeface="+mn-cs"/>
                <a:sym typeface="Avenir Next Regular"/>
              </a:defRPr>
            </a:lvl1pPr>
          </a:lstStyle>
          <a:p>
            <a:r>
              <a:t>Facillisis vero dolor </a:t>
            </a:r>
          </a:p>
        </p:txBody>
      </p:sp>
      <p:sp>
        <p:nvSpPr>
          <p:cNvPr id="124" name="7684"/>
          <p:cNvSpPr txBox="1">
            <a:spLocks noGrp="1"/>
          </p:cNvSpPr>
          <p:nvPr>
            <p:ph type="body" sz="quarter" idx="17"/>
          </p:nvPr>
        </p:nvSpPr>
        <p:spPr>
          <a:xfrm>
            <a:off x="4651444" y="7317422"/>
            <a:ext cx="3154173" cy="1986281"/>
          </a:xfrm>
          <a:prstGeom prst="rect">
            <a:avLst/>
          </a:prstGeom>
        </p:spPr>
        <p:txBody>
          <a:bodyPr wrap="none" anchor="ctr">
            <a:spAutoFit/>
          </a:bodyPr>
          <a:lstStyle>
            <a:lvl1pPr marL="0" indent="0">
              <a:lnSpc>
                <a:spcPct val="100000"/>
              </a:lnSpc>
              <a:spcBef>
                <a:spcPts val="0"/>
              </a:spcBef>
              <a:buSzTx/>
              <a:buFontTx/>
              <a:buNone/>
              <a:defRPr sz="10400">
                <a:solidFill>
                  <a:srgbClr val="000000"/>
                </a:solidFill>
                <a:latin typeface="Avenir Next Ultra Light"/>
                <a:ea typeface="Avenir Next Ultra Light"/>
                <a:cs typeface="Avenir Next Ultra Light"/>
                <a:sym typeface="Avenir Next Ultra Light"/>
              </a:defRPr>
            </a:lvl1pPr>
          </a:lstStyle>
          <a:p>
            <a:r>
              <a:t>7684</a:t>
            </a:r>
          </a:p>
        </p:txBody>
      </p:sp>
      <p:sp>
        <p:nvSpPr>
          <p:cNvPr id="125" name="vel illum dolore eu feugiat nulla facilisis at vero eros et accumsan et iusto odio dignissim qui"/>
          <p:cNvSpPr txBox="1">
            <a:spLocks noGrp="1"/>
          </p:cNvSpPr>
          <p:nvPr>
            <p:ph type="body" sz="quarter" idx="18"/>
          </p:nvPr>
        </p:nvSpPr>
        <p:spPr>
          <a:xfrm>
            <a:off x="4752489" y="9004518"/>
            <a:ext cx="4000285" cy="1135381"/>
          </a:xfrm>
          <a:prstGeom prst="rect">
            <a:avLst/>
          </a:prstGeom>
        </p:spPr>
        <p:txBody>
          <a:bodyPr>
            <a:spAutoFit/>
          </a:bodyPr>
          <a:lstStyle>
            <a:lvl1pPr marL="0" indent="0" defTabSz="821531">
              <a:lnSpc>
                <a:spcPct val="100000"/>
              </a:lnSpc>
              <a:spcBef>
                <a:spcPts val="1400"/>
              </a:spcBef>
              <a:buSzTx/>
              <a:buFontTx/>
              <a:buNone/>
              <a:defRPr sz="1800">
                <a:solidFill>
                  <a:srgbClr val="161A1D"/>
                </a:solidFill>
                <a:latin typeface="+mn-lt"/>
                <a:ea typeface="+mn-ea"/>
                <a:cs typeface="+mn-cs"/>
                <a:sym typeface="Avenir Next Regular"/>
              </a:defRPr>
            </a:lvl1pPr>
          </a:lstStyle>
          <a:p>
            <a:r>
              <a:t>vel illum dolore eu feugiat nulla facilisis at vero eros et accumsan et iusto odio dignissim qui</a:t>
            </a:r>
          </a:p>
        </p:txBody>
      </p:sp>
      <p:sp>
        <p:nvSpPr>
          <p:cNvPr id="126" name="Figura"/>
          <p:cNvSpPr>
            <a:spLocks noGrp="1"/>
          </p:cNvSpPr>
          <p:nvPr>
            <p:ph type="body" sz="quarter" idx="19"/>
          </p:nvPr>
        </p:nvSpPr>
        <p:spPr>
          <a:xfrm>
            <a:off x="4494515" y="4751422"/>
            <a:ext cx="1950969" cy="1950969"/>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FFFFFF"/>
          </a:solidFill>
        </p:spPr>
        <p:txBody>
          <a:bodyPr lIns="53578" tIns="53578" rIns="53578" bIns="53578"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127" name="Shape 3"/>
          <p:cNvSpPr>
            <a:spLocks noGrp="1"/>
          </p:cNvSpPr>
          <p:nvPr>
            <p:ph type="body" sz="quarter" idx="20"/>
          </p:nvPr>
        </p:nvSpPr>
        <p:spPr>
          <a:xfrm>
            <a:off x="10121248" y="6621833"/>
            <a:ext cx="4363439" cy="615583"/>
          </a:xfrm>
          <a:prstGeom prst="rect">
            <a:avLst/>
          </a:prstGeom>
          <a:solidFill>
            <a:srgbClr val="161A1D"/>
          </a:solidFill>
        </p:spPr>
        <p:txBody>
          <a:bodyPr anchor="ctr">
            <a:noAutofit/>
          </a:bodyPr>
          <a:lstStyle/>
          <a:p>
            <a:pPr marL="0" indent="0">
              <a:lnSpc>
                <a:spcPct val="100000"/>
              </a:lnSpc>
              <a:spcBef>
                <a:spcPts val="0"/>
              </a:spcBef>
              <a:buSzTx/>
              <a:buFontTx/>
              <a:buNone/>
              <a:defRPr sz="7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28" name="Text Placeholder 2"/>
          <p:cNvSpPr txBox="1">
            <a:spLocks noGrp="1"/>
          </p:cNvSpPr>
          <p:nvPr>
            <p:ph type="body" sz="quarter" idx="21"/>
          </p:nvPr>
        </p:nvSpPr>
        <p:spPr>
          <a:xfrm>
            <a:off x="10236569" y="6675410"/>
            <a:ext cx="4558258" cy="615585"/>
          </a:xfrm>
          <a:prstGeom prst="rect">
            <a:avLst/>
          </a:prstGeom>
        </p:spPr>
        <p:txBody>
          <a:bodyPr anchor="ctr"/>
          <a:lstStyle>
            <a:lvl1pPr marL="0" indent="0">
              <a:lnSpc>
                <a:spcPct val="100000"/>
              </a:lnSpc>
              <a:spcBef>
                <a:spcPts val="600"/>
              </a:spcBef>
              <a:buSzTx/>
              <a:buFontTx/>
              <a:buNone/>
              <a:defRPr sz="2400" cap="all">
                <a:solidFill>
                  <a:srgbClr val="E4E8E9"/>
                </a:solidFill>
                <a:latin typeface="+mn-lt"/>
                <a:ea typeface="+mn-ea"/>
                <a:cs typeface="+mn-cs"/>
                <a:sym typeface="Avenir Next Regular"/>
              </a:defRPr>
            </a:lvl1pPr>
          </a:lstStyle>
          <a:p>
            <a:r>
              <a:t>Facillisis vero dolor </a:t>
            </a:r>
          </a:p>
        </p:txBody>
      </p:sp>
      <p:sp>
        <p:nvSpPr>
          <p:cNvPr id="129" name="6237"/>
          <p:cNvSpPr txBox="1">
            <a:spLocks noGrp="1"/>
          </p:cNvSpPr>
          <p:nvPr>
            <p:ph type="body" sz="quarter" idx="22"/>
          </p:nvPr>
        </p:nvSpPr>
        <p:spPr>
          <a:xfrm>
            <a:off x="10033992" y="7317422"/>
            <a:ext cx="3154173" cy="1986281"/>
          </a:xfrm>
          <a:prstGeom prst="rect">
            <a:avLst/>
          </a:prstGeom>
        </p:spPr>
        <p:txBody>
          <a:bodyPr wrap="none" anchor="ctr">
            <a:spAutoFit/>
          </a:bodyPr>
          <a:lstStyle>
            <a:lvl1pPr marL="0" indent="0">
              <a:lnSpc>
                <a:spcPct val="100000"/>
              </a:lnSpc>
              <a:spcBef>
                <a:spcPts val="0"/>
              </a:spcBef>
              <a:buSzTx/>
              <a:buFontTx/>
              <a:buNone/>
              <a:defRPr sz="10400">
                <a:solidFill>
                  <a:srgbClr val="000000"/>
                </a:solidFill>
                <a:latin typeface="Avenir Next Ultra Light"/>
                <a:ea typeface="Avenir Next Ultra Light"/>
                <a:cs typeface="Avenir Next Ultra Light"/>
                <a:sym typeface="Avenir Next Ultra Light"/>
              </a:defRPr>
            </a:lvl1pPr>
          </a:lstStyle>
          <a:p>
            <a:r>
              <a:t>6237</a:t>
            </a:r>
          </a:p>
        </p:txBody>
      </p:sp>
      <p:sp>
        <p:nvSpPr>
          <p:cNvPr id="130" name="vel illum dolore eu feugiat nulla facilisis at vero eros et accumsan et iusto odio dignissim qui"/>
          <p:cNvSpPr txBox="1">
            <a:spLocks noGrp="1"/>
          </p:cNvSpPr>
          <p:nvPr>
            <p:ph type="body" sz="quarter" idx="23"/>
          </p:nvPr>
        </p:nvSpPr>
        <p:spPr>
          <a:xfrm>
            <a:off x="10110302" y="9004518"/>
            <a:ext cx="4000284" cy="1135381"/>
          </a:xfrm>
          <a:prstGeom prst="rect">
            <a:avLst/>
          </a:prstGeom>
        </p:spPr>
        <p:txBody>
          <a:bodyPr>
            <a:spAutoFit/>
          </a:bodyPr>
          <a:lstStyle>
            <a:lvl1pPr marL="0" indent="0" defTabSz="821531">
              <a:lnSpc>
                <a:spcPct val="100000"/>
              </a:lnSpc>
              <a:spcBef>
                <a:spcPts val="1400"/>
              </a:spcBef>
              <a:buSzTx/>
              <a:buFontTx/>
              <a:buNone/>
              <a:defRPr sz="1800">
                <a:solidFill>
                  <a:srgbClr val="161A1D"/>
                </a:solidFill>
                <a:latin typeface="+mn-lt"/>
                <a:ea typeface="+mn-ea"/>
                <a:cs typeface="+mn-cs"/>
                <a:sym typeface="Avenir Next Regular"/>
              </a:defRPr>
            </a:lvl1pPr>
          </a:lstStyle>
          <a:p>
            <a:r>
              <a:t>vel illum dolore eu feugiat nulla facilisis at vero eros et accumsan et iusto odio dignissim qui</a:t>
            </a:r>
          </a:p>
        </p:txBody>
      </p:sp>
      <p:sp>
        <p:nvSpPr>
          <p:cNvPr id="131" name="Figura"/>
          <p:cNvSpPr>
            <a:spLocks noGrp="1"/>
          </p:cNvSpPr>
          <p:nvPr>
            <p:ph type="body" sz="quarter" idx="24"/>
          </p:nvPr>
        </p:nvSpPr>
        <p:spPr>
          <a:xfrm>
            <a:off x="9939971" y="4781556"/>
            <a:ext cx="1886134" cy="1950969"/>
          </a:xfrm>
          <a:custGeom>
            <a:avLst/>
            <a:gdLst/>
            <a:ahLst/>
            <a:cxnLst>
              <a:cxn ang="0">
                <a:pos x="wd2" y="hd2"/>
              </a:cxn>
              <a:cxn ang="5400000">
                <a:pos x="wd2" y="hd2"/>
              </a:cxn>
              <a:cxn ang="10800000">
                <a:pos x="wd2" y="hd2"/>
              </a:cxn>
              <a:cxn ang="16200000">
                <a:pos x="wd2" y="hd2"/>
              </a:cxn>
            </a:cxnLst>
            <a:rect l="0" t="0" r="r" b="b"/>
            <a:pathLst>
              <a:path w="21600" h="21600" extrusionOk="0">
                <a:moveTo>
                  <a:pt x="3645" y="0"/>
                </a:moveTo>
                <a:cubicBezTo>
                  <a:pt x="2654" y="0"/>
                  <a:pt x="1839" y="771"/>
                  <a:pt x="1839" y="1729"/>
                </a:cubicBezTo>
                <a:cubicBezTo>
                  <a:pt x="1839" y="2688"/>
                  <a:pt x="2654" y="3459"/>
                  <a:pt x="3645" y="3459"/>
                </a:cubicBezTo>
                <a:cubicBezTo>
                  <a:pt x="4636" y="3459"/>
                  <a:pt x="5434" y="2688"/>
                  <a:pt x="5434" y="1729"/>
                </a:cubicBezTo>
                <a:cubicBezTo>
                  <a:pt x="5434" y="771"/>
                  <a:pt x="4636" y="0"/>
                  <a:pt x="3645" y="0"/>
                </a:cubicBezTo>
                <a:close/>
                <a:moveTo>
                  <a:pt x="17955" y="0"/>
                </a:moveTo>
                <a:cubicBezTo>
                  <a:pt x="16964" y="0"/>
                  <a:pt x="16166" y="771"/>
                  <a:pt x="16166" y="1729"/>
                </a:cubicBezTo>
                <a:cubicBezTo>
                  <a:pt x="16166" y="2688"/>
                  <a:pt x="16964" y="3459"/>
                  <a:pt x="17955" y="3459"/>
                </a:cubicBezTo>
                <a:cubicBezTo>
                  <a:pt x="18946" y="3459"/>
                  <a:pt x="19761" y="2688"/>
                  <a:pt x="19761" y="1729"/>
                </a:cubicBezTo>
                <a:cubicBezTo>
                  <a:pt x="19761" y="771"/>
                  <a:pt x="18946" y="0"/>
                  <a:pt x="17955" y="0"/>
                </a:cubicBezTo>
                <a:close/>
                <a:moveTo>
                  <a:pt x="10614" y="3703"/>
                </a:moveTo>
                <a:cubicBezTo>
                  <a:pt x="9623" y="3703"/>
                  <a:pt x="8809" y="4474"/>
                  <a:pt x="8809" y="5433"/>
                </a:cubicBezTo>
                <a:cubicBezTo>
                  <a:pt x="8809" y="6391"/>
                  <a:pt x="9623" y="7178"/>
                  <a:pt x="10614" y="7178"/>
                </a:cubicBezTo>
                <a:cubicBezTo>
                  <a:pt x="11605" y="7178"/>
                  <a:pt x="12403" y="6391"/>
                  <a:pt x="12403" y="5433"/>
                </a:cubicBezTo>
                <a:cubicBezTo>
                  <a:pt x="12403" y="4474"/>
                  <a:pt x="11605" y="3703"/>
                  <a:pt x="10614" y="3703"/>
                </a:cubicBezTo>
                <a:close/>
                <a:moveTo>
                  <a:pt x="1131" y="4356"/>
                </a:moveTo>
                <a:cubicBezTo>
                  <a:pt x="510" y="4356"/>
                  <a:pt x="0" y="4833"/>
                  <a:pt x="0" y="5433"/>
                </a:cubicBezTo>
                <a:lnTo>
                  <a:pt x="0" y="7570"/>
                </a:lnTo>
                <a:lnTo>
                  <a:pt x="0" y="9772"/>
                </a:lnTo>
                <a:cubicBezTo>
                  <a:pt x="0" y="10372"/>
                  <a:pt x="510" y="10849"/>
                  <a:pt x="1131" y="10849"/>
                </a:cubicBezTo>
                <a:cubicBezTo>
                  <a:pt x="1225" y="10849"/>
                  <a:pt x="1313" y="10837"/>
                  <a:pt x="1401" y="10816"/>
                </a:cubicBezTo>
                <a:lnTo>
                  <a:pt x="1401" y="16804"/>
                </a:lnTo>
                <a:cubicBezTo>
                  <a:pt x="1401" y="17404"/>
                  <a:pt x="1894" y="17880"/>
                  <a:pt x="2514" y="17880"/>
                </a:cubicBezTo>
                <a:cubicBezTo>
                  <a:pt x="3135" y="17880"/>
                  <a:pt x="3645" y="17403"/>
                  <a:pt x="3645" y="16804"/>
                </a:cubicBezTo>
                <a:cubicBezTo>
                  <a:pt x="3645" y="17403"/>
                  <a:pt x="4138" y="17880"/>
                  <a:pt x="4759" y="17880"/>
                </a:cubicBezTo>
                <a:cubicBezTo>
                  <a:pt x="5379" y="17880"/>
                  <a:pt x="5889" y="17403"/>
                  <a:pt x="5889" y="16804"/>
                </a:cubicBezTo>
                <a:cubicBezTo>
                  <a:pt x="5889" y="16804"/>
                  <a:pt x="5889" y="9103"/>
                  <a:pt x="5889" y="9103"/>
                </a:cubicBezTo>
                <a:cubicBezTo>
                  <a:pt x="5889" y="8235"/>
                  <a:pt x="6472" y="7480"/>
                  <a:pt x="7290" y="7162"/>
                </a:cubicBezTo>
                <a:lnTo>
                  <a:pt x="7290" y="5433"/>
                </a:lnTo>
                <a:cubicBezTo>
                  <a:pt x="7290" y="4833"/>
                  <a:pt x="6780" y="4356"/>
                  <a:pt x="6159" y="4356"/>
                </a:cubicBezTo>
                <a:cubicBezTo>
                  <a:pt x="6074" y="4356"/>
                  <a:pt x="5982" y="4356"/>
                  <a:pt x="5889" y="4356"/>
                </a:cubicBezTo>
                <a:lnTo>
                  <a:pt x="5029" y="4356"/>
                </a:lnTo>
                <a:lnTo>
                  <a:pt x="2244" y="4356"/>
                </a:lnTo>
                <a:lnTo>
                  <a:pt x="1164" y="4356"/>
                </a:lnTo>
                <a:cubicBezTo>
                  <a:pt x="1150" y="4356"/>
                  <a:pt x="1145" y="4356"/>
                  <a:pt x="1131" y="4356"/>
                </a:cubicBezTo>
                <a:close/>
                <a:moveTo>
                  <a:pt x="15441" y="4356"/>
                </a:moveTo>
                <a:cubicBezTo>
                  <a:pt x="14820" y="4356"/>
                  <a:pt x="14327" y="4833"/>
                  <a:pt x="14327" y="5433"/>
                </a:cubicBezTo>
                <a:lnTo>
                  <a:pt x="14327" y="7162"/>
                </a:lnTo>
                <a:cubicBezTo>
                  <a:pt x="15145" y="7480"/>
                  <a:pt x="15711" y="8235"/>
                  <a:pt x="15711" y="9103"/>
                </a:cubicBezTo>
                <a:lnTo>
                  <a:pt x="15711" y="16804"/>
                </a:lnTo>
                <a:cubicBezTo>
                  <a:pt x="15711" y="17404"/>
                  <a:pt x="16221" y="17880"/>
                  <a:pt x="16841" y="17880"/>
                </a:cubicBezTo>
                <a:cubicBezTo>
                  <a:pt x="17461" y="17880"/>
                  <a:pt x="17955" y="17403"/>
                  <a:pt x="17955" y="16804"/>
                </a:cubicBezTo>
                <a:cubicBezTo>
                  <a:pt x="17955" y="17403"/>
                  <a:pt x="18465" y="17880"/>
                  <a:pt x="19086" y="17880"/>
                </a:cubicBezTo>
                <a:cubicBezTo>
                  <a:pt x="19706" y="17880"/>
                  <a:pt x="20216" y="17403"/>
                  <a:pt x="20216" y="16804"/>
                </a:cubicBezTo>
                <a:lnTo>
                  <a:pt x="20216" y="10816"/>
                </a:lnTo>
                <a:cubicBezTo>
                  <a:pt x="20303" y="10837"/>
                  <a:pt x="20392" y="10849"/>
                  <a:pt x="20486" y="10849"/>
                </a:cubicBezTo>
                <a:cubicBezTo>
                  <a:pt x="21106" y="10849"/>
                  <a:pt x="21600" y="10372"/>
                  <a:pt x="21600" y="9772"/>
                </a:cubicBezTo>
                <a:lnTo>
                  <a:pt x="21600" y="7570"/>
                </a:lnTo>
                <a:cubicBezTo>
                  <a:pt x="21600" y="7570"/>
                  <a:pt x="21600" y="5433"/>
                  <a:pt x="21600" y="5433"/>
                </a:cubicBezTo>
                <a:cubicBezTo>
                  <a:pt x="21600" y="4833"/>
                  <a:pt x="21106" y="4356"/>
                  <a:pt x="20486" y="4356"/>
                </a:cubicBezTo>
                <a:cubicBezTo>
                  <a:pt x="20400" y="4356"/>
                  <a:pt x="20309" y="4356"/>
                  <a:pt x="20216" y="4356"/>
                </a:cubicBezTo>
                <a:lnTo>
                  <a:pt x="19356" y="4356"/>
                </a:lnTo>
                <a:lnTo>
                  <a:pt x="16571" y="4356"/>
                </a:lnTo>
                <a:lnTo>
                  <a:pt x="15491" y="4356"/>
                </a:lnTo>
                <a:cubicBezTo>
                  <a:pt x="15477" y="4356"/>
                  <a:pt x="15455" y="4356"/>
                  <a:pt x="15441" y="4356"/>
                </a:cubicBezTo>
                <a:close/>
                <a:moveTo>
                  <a:pt x="8100" y="8059"/>
                </a:moveTo>
                <a:cubicBezTo>
                  <a:pt x="7480" y="8059"/>
                  <a:pt x="6969" y="8536"/>
                  <a:pt x="6969" y="9136"/>
                </a:cubicBezTo>
                <a:lnTo>
                  <a:pt x="6969" y="11273"/>
                </a:lnTo>
                <a:lnTo>
                  <a:pt x="6969" y="13476"/>
                </a:lnTo>
                <a:cubicBezTo>
                  <a:pt x="6969" y="14075"/>
                  <a:pt x="7480" y="14552"/>
                  <a:pt x="8100" y="14552"/>
                </a:cubicBezTo>
                <a:cubicBezTo>
                  <a:pt x="8194" y="14552"/>
                  <a:pt x="8283" y="14541"/>
                  <a:pt x="8370" y="14520"/>
                </a:cubicBezTo>
                <a:lnTo>
                  <a:pt x="8370" y="20507"/>
                </a:lnTo>
                <a:cubicBezTo>
                  <a:pt x="8370" y="21107"/>
                  <a:pt x="8863" y="21600"/>
                  <a:pt x="9484" y="21600"/>
                </a:cubicBezTo>
                <a:cubicBezTo>
                  <a:pt x="10104" y="21600"/>
                  <a:pt x="10614" y="21107"/>
                  <a:pt x="10614" y="20507"/>
                </a:cubicBezTo>
                <a:cubicBezTo>
                  <a:pt x="10615" y="21107"/>
                  <a:pt x="11108" y="21600"/>
                  <a:pt x="11728" y="21600"/>
                </a:cubicBezTo>
                <a:cubicBezTo>
                  <a:pt x="12348" y="21600"/>
                  <a:pt x="12859" y="21107"/>
                  <a:pt x="12859" y="20507"/>
                </a:cubicBezTo>
                <a:lnTo>
                  <a:pt x="12859" y="14520"/>
                </a:lnTo>
                <a:cubicBezTo>
                  <a:pt x="12946" y="14541"/>
                  <a:pt x="13035" y="14552"/>
                  <a:pt x="13129" y="14552"/>
                </a:cubicBezTo>
                <a:cubicBezTo>
                  <a:pt x="13749" y="14552"/>
                  <a:pt x="14242" y="14075"/>
                  <a:pt x="14242" y="13476"/>
                </a:cubicBezTo>
                <a:lnTo>
                  <a:pt x="14242" y="11273"/>
                </a:lnTo>
                <a:cubicBezTo>
                  <a:pt x="14242" y="11273"/>
                  <a:pt x="14242" y="9136"/>
                  <a:pt x="14242" y="9136"/>
                </a:cubicBezTo>
                <a:cubicBezTo>
                  <a:pt x="14242" y="8536"/>
                  <a:pt x="13749" y="8059"/>
                  <a:pt x="13129" y="8059"/>
                </a:cubicBezTo>
                <a:cubicBezTo>
                  <a:pt x="13043" y="8059"/>
                  <a:pt x="12952" y="8059"/>
                  <a:pt x="12859" y="8059"/>
                </a:cubicBezTo>
                <a:lnTo>
                  <a:pt x="11998" y="8059"/>
                </a:lnTo>
                <a:lnTo>
                  <a:pt x="9214" y="8059"/>
                </a:lnTo>
                <a:lnTo>
                  <a:pt x="8134" y="8059"/>
                </a:lnTo>
                <a:cubicBezTo>
                  <a:pt x="8119" y="8059"/>
                  <a:pt x="8115" y="8059"/>
                  <a:pt x="8100" y="8059"/>
                </a:cubicBezTo>
                <a:close/>
              </a:path>
            </a:pathLst>
          </a:custGeom>
          <a:solidFill>
            <a:srgbClr val="FFFFFF"/>
          </a:solidFill>
        </p:spPr>
        <p:txBody>
          <a:bodyPr lIns="53578" tIns="53578" rIns="53578" bIns="53578" anchor="b">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132" name="Shape 3"/>
          <p:cNvSpPr>
            <a:spLocks noGrp="1"/>
          </p:cNvSpPr>
          <p:nvPr>
            <p:ph type="body" sz="quarter" idx="25"/>
          </p:nvPr>
        </p:nvSpPr>
        <p:spPr>
          <a:xfrm>
            <a:off x="15526684" y="6621833"/>
            <a:ext cx="4363439" cy="615583"/>
          </a:xfrm>
          <a:prstGeom prst="rect">
            <a:avLst/>
          </a:prstGeom>
          <a:solidFill>
            <a:srgbClr val="161A1D"/>
          </a:solidFill>
        </p:spPr>
        <p:txBody>
          <a:bodyPr anchor="ctr">
            <a:noAutofit/>
          </a:bodyPr>
          <a:lstStyle/>
          <a:p>
            <a:pPr marL="0" indent="0">
              <a:lnSpc>
                <a:spcPct val="100000"/>
              </a:lnSpc>
              <a:spcBef>
                <a:spcPts val="0"/>
              </a:spcBef>
              <a:buSzTx/>
              <a:buFontTx/>
              <a:buNone/>
              <a:defRPr sz="7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133" name="Text Placeholder 2"/>
          <p:cNvSpPr txBox="1">
            <a:spLocks noGrp="1"/>
          </p:cNvSpPr>
          <p:nvPr>
            <p:ph type="body" sz="quarter" idx="26"/>
          </p:nvPr>
        </p:nvSpPr>
        <p:spPr>
          <a:xfrm>
            <a:off x="15642006" y="6675410"/>
            <a:ext cx="4558257" cy="615585"/>
          </a:xfrm>
          <a:prstGeom prst="rect">
            <a:avLst/>
          </a:prstGeom>
        </p:spPr>
        <p:txBody>
          <a:bodyPr anchor="ctr"/>
          <a:lstStyle>
            <a:lvl1pPr marL="0" indent="0">
              <a:lnSpc>
                <a:spcPct val="100000"/>
              </a:lnSpc>
              <a:spcBef>
                <a:spcPts val="600"/>
              </a:spcBef>
              <a:buSzTx/>
              <a:buFontTx/>
              <a:buNone/>
              <a:defRPr sz="2400" cap="all">
                <a:solidFill>
                  <a:srgbClr val="E4E8E9"/>
                </a:solidFill>
                <a:latin typeface="+mn-lt"/>
                <a:ea typeface="+mn-ea"/>
                <a:cs typeface="+mn-cs"/>
                <a:sym typeface="Avenir Next Regular"/>
              </a:defRPr>
            </a:lvl1pPr>
          </a:lstStyle>
          <a:p>
            <a:r>
              <a:t>Facillisis vero dolor </a:t>
            </a:r>
          </a:p>
        </p:txBody>
      </p:sp>
      <p:sp>
        <p:nvSpPr>
          <p:cNvPr id="134" name="Figura"/>
          <p:cNvSpPr>
            <a:spLocks noGrp="1"/>
          </p:cNvSpPr>
          <p:nvPr>
            <p:ph type="body" sz="quarter" idx="27"/>
          </p:nvPr>
        </p:nvSpPr>
        <p:spPr>
          <a:xfrm>
            <a:off x="15526686" y="4762262"/>
            <a:ext cx="1567548" cy="1929289"/>
          </a:xfrm>
          <a:custGeom>
            <a:avLst/>
            <a:gdLst/>
            <a:ahLst/>
            <a:cxnLst>
              <a:cxn ang="0">
                <a:pos x="wd2" y="hd2"/>
              </a:cxn>
              <a:cxn ang="5400000">
                <a:pos x="wd2" y="hd2"/>
              </a:cxn>
              <a:cxn ang="10800000">
                <a:pos x="wd2" y="hd2"/>
              </a:cxn>
              <a:cxn ang="16200000">
                <a:pos x="wd2" y="hd2"/>
              </a:cxn>
            </a:cxnLst>
            <a:rect l="0" t="0" r="r" b="b"/>
            <a:pathLst>
              <a:path w="21600" h="21600" extrusionOk="0">
                <a:moveTo>
                  <a:pt x="831" y="0"/>
                </a:moveTo>
                <a:cubicBezTo>
                  <a:pt x="372" y="0"/>
                  <a:pt x="0" y="302"/>
                  <a:pt x="0" y="675"/>
                </a:cubicBezTo>
                <a:cubicBezTo>
                  <a:pt x="0" y="1048"/>
                  <a:pt x="372" y="1350"/>
                  <a:pt x="831" y="1350"/>
                </a:cubicBezTo>
                <a:lnTo>
                  <a:pt x="20769" y="1350"/>
                </a:lnTo>
                <a:cubicBezTo>
                  <a:pt x="21228" y="1350"/>
                  <a:pt x="21600" y="1048"/>
                  <a:pt x="21600" y="675"/>
                </a:cubicBezTo>
                <a:cubicBezTo>
                  <a:pt x="21600" y="302"/>
                  <a:pt x="21228" y="0"/>
                  <a:pt x="20769" y="0"/>
                </a:cubicBezTo>
                <a:lnTo>
                  <a:pt x="831" y="0"/>
                </a:lnTo>
                <a:close/>
                <a:moveTo>
                  <a:pt x="831" y="2025"/>
                </a:moveTo>
                <a:lnTo>
                  <a:pt x="831" y="15525"/>
                </a:lnTo>
                <a:cubicBezTo>
                  <a:pt x="831" y="15525"/>
                  <a:pt x="20769" y="15525"/>
                  <a:pt x="20769" y="15525"/>
                </a:cubicBezTo>
                <a:lnTo>
                  <a:pt x="20769" y="2025"/>
                </a:lnTo>
                <a:lnTo>
                  <a:pt x="831" y="2025"/>
                </a:lnTo>
                <a:close/>
                <a:moveTo>
                  <a:pt x="15785" y="4050"/>
                </a:moveTo>
                <a:lnTo>
                  <a:pt x="18277" y="4050"/>
                </a:lnTo>
                <a:cubicBezTo>
                  <a:pt x="18277" y="4050"/>
                  <a:pt x="18277" y="13500"/>
                  <a:pt x="18277" y="13500"/>
                </a:cubicBezTo>
                <a:lnTo>
                  <a:pt x="15785" y="13500"/>
                </a:lnTo>
                <a:lnTo>
                  <a:pt x="15785" y="4050"/>
                </a:lnTo>
                <a:close/>
                <a:moveTo>
                  <a:pt x="7477" y="6750"/>
                </a:moveTo>
                <a:lnTo>
                  <a:pt x="9969" y="6750"/>
                </a:lnTo>
                <a:cubicBezTo>
                  <a:pt x="9969" y="6750"/>
                  <a:pt x="9969" y="13500"/>
                  <a:pt x="9969" y="13500"/>
                </a:cubicBezTo>
                <a:lnTo>
                  <a:pt x="7477" y="13500"/>
                </a:lnTo>
                <a:lnTo>
                  <a:pt x="7477" y="6750"/>
                </a:lnTo>
                <a:close/>
                <a:moveTo>
                  <a:pt x="11631" y="8775"/>
                </a:moveTo>
                <a:lnTo>
                  <a:pt x="14123" y="8775"/>
                </a:lnTo>
                <a:cubicBezTo>
                  <a:pt x="14123" y="8775"/>
                  <a:pt x="14123" y="13500"/>
                  <a:pt x="14123" y="13500"/>
                </a:cubicBezTo>
                <a:lnTo>
                  <a:pt x="11631" y="13500"/>
                </a:lnTo>
                <a:lnTo>
                  <a:pt x="11631" y="8775"/>
                </a:lnTo>
                <a:close/>
                <a:moveTo>
                  <a:pt x="3323" y="10800"/>
                </a:moveTo>
                <a:lnTo>
                  <a:pt x="5815" y="10800"/>
                </a:lnTo>
                <a:cubicBezTo>
                  <a:pt x="5815" y="10800"/>
                  <a:pt x="5815" y="13500"/>
                  <a:pt x="5815" y="13500"/>
                </a:cubicBezTo>
                <a:lnTo>
                  <a:pt x="3323" y="13500"/>
                </a:lnTo>
                <a:lnTo>
                  <a:pt x="3323" y="10800"/>
                </a:lnTo>
                <a:close/>
                <a:moveTo>
                  <a:pt x="3323" y="16200"/>
                </a:moveTo>
                <a:lnTo>
                  <a:pt x="1662" y="21600"/>
                </a:lnTo>
                <a:lnTo>
                  <a:pt x="3323" y="21600"/>
                </a:lnTo>
                <a:lnTo>
                  <a:pt x="4985" y="16200"/>
                </a:lnTo>
                <a:cubicBezTo>
                  <a:pt x="4985" y="16200"/>
                  <a:pt x="3323" y="16200"/>
                  <a:pt x="3323" y="16200"/>
                </a:cubicBezTo>
                <a:close/>
                <a:moveTo>
                  <a:pt x="9969" y="16200"/>
                </a:moveTo>
                <a:lnTo>
                  <a:pt x="9969" y="21600"/>
                </a:lnTo>
                <a:lnTo>
                  <a:pt x="11615" y="21600"/>
                </a:lnTo>
                <a:cubicBezTo>
                  <a:pt x="11615" y="21600"/>
                  <a:pt x="11631" y="16200"/>
                  <a:pt x="11631" y="16200"/>
                </a:cubicBezTo>
                <a:lnTo>
                  <a:pt x="9969" y="16200"/>
                </a:lnTo>
                <a:close/>
                <a:moveTo>
                  <a:pt x="16615" y="16200"/>
                </a:moveTo>
                <a:lnTo>
                  <a:pt x="18277" y="21600"/>
                </a:lnTo>
                <a:lnTo>
                  <a:pt x="19938" y="21600"/>
                </a:lnTo>
                <a:cubicBezTo>
                  <a:pt x="19938" y="21600"/>
                  <a:pt x="18277" y="16200"/>
                  <a:pt x="18277" y="16200"/>
                </a:cubicBezTo>
                <a:lnTo>
                  <a:pt x="16615" y="16200"/>
                </a:lnTo>
                <a:close/>
              </a:path>
            </a:pathLst>
          </a:custGeom>
          <a:solidFill>
            <a:srgbClr val="FFFFFF"/>
          </a:solidFill>
        </p:spPr>
        <p:txBody>
          <a:bodyPr lIns="0" tIns="0" rIns="0" bIns="0"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135" name="4832"/>
          <p:cNvSpPr txBox="1">
            <a:spLocks noGrp="1"/>
          </p:cNvSpPr>
          <p:nvPr>
            <p:ph type="body" sz="quarter" idx="28"/>
          </p:nvPr>
        </p:nvSpPr>
        <p:spPr>
          <a:xfrm>
            <a:off x="15468114" y="7317422"/>
            <a:ext cx="3154173" cy="1986281"/>
          </a:xfrm>
          <a:prstGeom prst="rect">
            <a:avLst/>
          </a:prstGeom>
        </p:spPr>
        <p:txBody>
          <a:bodyPr wrap="none" anchor="ctr">
            <a:spAutoFit/>
          </a:bodyPr>
          <a:lstStyle>
            <a:lvl1pPr marL="0" indent="0">
              <a:lnSpc>
                <a:spcPct val="100000"/>
              </a:lnSpc>
              <a:spcBef>
                <a:spcPts val="0"/>
              </a:spcBef>
              <a:buSzTx/>
              <a:buFontTx/>
              <a:buNone/>
              <a:defRPr sz="10400">
                <a:solidFill>
                  <a:srgbClr val="000000"/>
                </a:solidFill>
                <a:latin typeface="Avenir Next Ultra Light"/>
                <a:ea typeface="Avenir Next Ultra Light"/>
                <a:cs typeface="Avenir Next Ultra Light"/>
                <a:sym typeface="Avenir Next Ultra Light"/>
              </a:defRPr>
            </a:lvl1pPr>
          </a:lstStyle>
          <a:p>
            <a:r>
              <a:t>4832</a:t>
            </a:r>
          </a:p>
        </p:txBody>
      </p:sp>
      <p:sp>
        <p:nvSpPr>
          <p:cNvPr id="136" name="vel illum dolore eu feugiat nulla facilisis at vero eros et accumsan et iusto odio dignissim qui"/>
          <p:cNvSpPr txBox="1">
            <a:spLocks noGrp="1"/>
          </p:cNvSpPr>
          <p:nvPr>
            <p:ph type="body" sz="quarter" idx="29"/>
          </p:nvPr>
        </p:nvSpPr>
        <p:spPr>
          <a:xfrm>
            <a:off x="15529669" y="9004518"/>
            <a:ext cx="4000284" cy="1135381"/>
          </a:xfrm>
          <a:prstGeom prst="rect">
            <a:avLst/>
          </a:prstGeom>
        </p:spPr>
        <p:txBody>
          <a:bodyPr>
            <a:spAutoFit/>
          </a:bodyPr>
          <a:lstStyle>
            <a:lvl1pPr marL="0" indent="0" defTabSz="821531">
              <a:lnSpc>
                <a:spcPct val="100000"/>
              </a:lnSpc>
              <a:spcBef>
                <a:spcPts val="1400"/>
              </a:spcBef>
              <a:buSzTx/>
              <a:buFontTx/>
              <a:buNone/>
              <a:defRPr sz="1800">
                <a:solidFill>
                  <a:srgbClr val="161A1D"/>
                </a:solidFill>
                <a:latin typeface="+mn-lt"/>
                <a:ea typeface="+mn-ea"/>
                <a:cs typeface="+mn-cs"/>
                <a:sym typeface="Avenir Next Regular"/>
              </a:defRPr>
            </a:lvl1pPr>
          </a:lstStyle>
          <a:p>
            <a:r>
              <a:t>vel illum dolore eu feugiat nulla facilisis at vero eros et accumsan et iusto odio dignissim qui</a:t>
            </a:r>
          </a:p>
        </p:txBody>
      </p:sp>
      <p:sp>
        <p:nvSpPr>
          <p:cNvPr id="137"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Photo - Horizontal">
    <p:spTree>
      <p:nvGrpSpPr>
        <p:cNvPr id="1" name=""/>
        <p:cNvGrpSpPr/>
        <p:nvPr/>
      </p:nvGrpSpPr>
      <p:grpSpPr>
        <a:xfrm>
          <a:off x="0" y="0"/>
          <a:ext cx="0" cy="0"/>
          <a:chOff x="0" y="0"/>
          <a:chExt cx="0" cy="0"/>
        </a:xfrm>
      </p:grpSpPr>
      <p:sp>
        <p:nvSpPr>
          <p:cNvPr id="317" name="graphicnode theme"/>
          <p:cNvSpPr txBox="1">
            <a:spLocks noGrp="1"/>
          </p:cNvSpPr>
          <p:nvPr>
            <p:ph type="body" sz="quarter" idx="13"/>
          </p:nvPr>
        </p:nvSpPr>
        <p:spPr>
          <a:xfrm>
            <a:off x="982600" y="12519456"/>
            <a:ext cx="3036622" cy="460376"/>
          </a:xfrm>
          <a:prstGeom prst="rect">
            <a:avLst/>
          </a:prstGeom>
        </p:spPr>
        <p:txBody>
          <a:bodyPr wrap="none" lIns="71437" tIns="71437" rIns="71437" bIns="71437" anchor="ctr">
            <a:spAutoFit/>
          </a:bodyPr>
          <a:lstStyle>
            <a:lvl1pPr marL="0" indent="0" algn="ctr" defTabSz="821531">
              <a:lnSpc>
                <a:spcPct val="90000"/>
              </a:lnSpc>
              <a:spcBef>
                <a:spcPts val="0"/>
              </a:spcBef>
              <a:buSzTx/>
              <a:buFontTx/>
              <a:buNone/>
              <a:defRPr sz="1800" cap="all" spc="180">
                <a:solidFill>
                  <a:srgbClr val="FFFFFF"/>
                </a:solidFill>
                <a:latin typeface="+mn-lt"/>
                <a:ea typeface="+mn-ea"/>
                <a:cs typeface="+mn-cs"/>
                <a:sym typeface="Avenir Next Regular"/>
              </a:defRPr>
            </a:lvl1pPr>
          </a:lstStyle>
          <a:p>
            <a:r>
              <a:t>graphicnode theme</a:t>
            </a:r>
          </a:p>
        </p:txBody>
      </p:sp>
      <p:sp>
        <p:nvSpPr>
          <p:cNvPr id="318" name="Imagen"/>
          <p:cNvSpPr>
            <a:spLocks noGrp="1"/>
          </p:cNvSpPr>
          <p:nvPr>
            <p:ph type="pic" sz="quarter" idx="14"/>
          </p:nvPr>
        </p:nvSpPr>
        <p:spPr>
          <a:xfrm>
            <a:off x="9061529" y="4987623"/>
            <a:ext cx="7525632" cy="5015129"/>
          </a:xfrm>
          <a:prstGeom prst="rect">
            <a:avLst/>
          </a:prstGeom>
        </p:spPr>
        <p:txBody>
          <a:bodyPr tIns="45719" bIns="45719">
            <a:noAutofit/>
          </a:bodyPr>
          <a:lstStyle/>
          <a:p>
            <a:endParaRPr/>
          </a:p>
        </p:txBody>
      </p:sp>
      <p:sp>
        <p:nvSpPr>
          <p:cNvPr id="319" name="Triángulo"/>
          <p:cNvSpPr>
            <a:spLocks noGrp="1"/>
          </p:cNvSpPr>
          <p:nvPr>
            <p:ph type="body" sz="quarter" idx="15"/>
          </p:nvPr>
        </p:nvSpPr>
        <p:spPr>
          <a:xfrm>
            <a:off x="13947584" y="4599618"/>
            <a:ext cx="2071858" cy="37657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3333"/>
                </a:lnTo>
                <a:lnTo>
                  <a:pt x="0" y="0"/>
                </a:lnTo>
                <a:close/>
              </a:path>
            </a:pathLst>
          </a:custGeom>
          <a:solidFill>
            <a:srgbClr val="9BBBC9"/>
          </a:solidFill>
        </p:spPr>
        <p:txBody>
          <a:bodyPr lIns="71437" tIns="71437" rIns="71437" bIns="71437"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20" name="Figura"/>
          <p:cNvSpPr>
            <a:spLocks noGrp="1"/>
          </p:cNvSpPr>
          <p:nvPr>
            <p:ph type="body" sz="quarter" idx="16"/>
          </p:nvPr>
        </p:nvSpPr>
        <p:spPr>
          <a:xfrm>
            <a:off x="13054823" y="4602219"/>
            <a:ext cx="901287" cy="1700376"/>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3515"/>
                </a:lnTo>
                <a:lnTo>
                  <a:pt x="17668" y="21600"/>
                </a:lnTo>
                <a:lnTo>
                  <a:pt x="21528" y="20566"/>
                </a:lnTo>
                <a:lnTo>
                  <a:pt x="21600" y="0"/>
                </a:lnTo>
                <a:close/>
              </a:path>
            </a:pathLst>
          </a:custGeom>
          <a:solidFill>
            <a:srgbClr val="88A6B4"/>
          </a:solidFill>
        </p:spPr>
        <p:txBody>
          <a:bodyPr lIns="71437" tIns="71437" rIns="71437" bIns="71437"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21" name="Triángulo"/>
          <p:cNvSpPr>
            <a:spLocks noGrp="1"/>
          </p:cNvSpPr>
          <p:nvPr>
            <p:ph type="body" sz="quarter" idx="17"/>
          </p:nvPr>
        </p:nvSpPr>
        <p:spPr>
          <a:xfrm>
            <a:off x="10517537" y="2931302"/>
            <a:ext cx="3277578" cy="3371493"/>
          </a:xfrm>
          <a:custGeom>
            <a:avLst/>
            <a:gdLst/>
            <a:ahLst/>
            <a:cxnLst>
              <a:cxn ang="0">
                <a:pos x="wd2" y="hd2"/>
              </a:cxn>
              <a:cxn ang="5400000">
                <a:pos x="wd2" y="hd2"/>
              </a:cxn>
              <a:cxn ang="10800000">
                <a:pos x="wd2" y="hd2"/>
              </a:cxn>
              <a:cxn ang="16200000">
                <a:pos x="wd2" y="hd2"/>
              </a:cxn>
            </a:cxnLst>
            <a:rect l="0" t="0" r="r" b="b"/>
            <a:pathLst>
              <a:path w="21600" h="21600" extrusionOk="0">
                <a:moveTo>
                  <a:pt x="0" y="9720"/>
                </a:moveTo>
                <a:lnTo>
                  <a:pt x="21600" y="21600"/>
                </a:lnTo>
                <a:lnTo>
                  <a:pt x="10056" y="0"/>
                </a:lnTo>
                <a:lnTo>
                  <a:pt x="0" y="9720"/>
                </a:lnTo>
                <a:close/>
              </a:path>
            </a:pathLst>
          </a:custGeom>
          <a:solidFill>
            <a:srgbClr val="CDE4F4"/>
          </a:solidFill>
        </p:spPr>
        <p:txBody>
          <a:bodyPr lIns="71437" tIns="71437" rIns="71437" bIns="71437"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22" name="Figura"/>
          <p:cNvSpPr>
            <a:spLocks noGrp="1"/>
          </p:cNvSpPr>
          <p:nvPr>
            <p:ph type="body" sz="quarter" idx="18"/>
          </p:nvPr>
        </p:nvSpPr>
        <p:spPr>
          <a:xfrm>
            <a:off x="10319746" y="4442291"/>
            <a:ext cx="1564905" cy="953538"/>
          </a:xfrm>
          <a:custGeom>
            <a:avLst/>
            <a:gdLst/>
            <a:ahLst/>
            <a:cxnLst>
              <a:cxn ang="0">
                <a:pos x="wd2" y="hd2"/>
              </a:cxn>
              <a:cxn ang="5400000">
                <a:pos x="wd2" y="hd2"/>
              </a:cxn>
              <a:cxn ang="10800000">
                <a:pos x="wd2" y="hd2"/>
              </a:cxn>
              <a:cxn ang="16200000">
                <a:pos x="wd2" y="hd2"/>
              </a:cxn>
            </a:cxnLst>
            <a:rect l="0" t="0" r="r" b="b"/>
            <a:pathLst>
              <a:path w="21600" h="21600" extrusionOk="0">
                <a:moveTo>
                  <a:pt x="2819" y="0"/>
                </a:moveTo>
                <a:lnTo>
                  <a:pt x="0" y="20457"/>
                </a:lnTo>
                <a:lnTo>
                  <a:pt x="21483" y="21600"/>
                </a:lnTo>
                <a:lnTo>
                  <a:pt x="21600" y="17517"/>
                </a:lnTo>
                <a:lnTo>
                  <a:pt x="2819" y="0"/>
                </a:lnTo>
                <a:close/>
              </a:path>
            </a:pathLst>
          </a:custGeom>
          <a:solidFill>
            <a:srgbClr val="AFC0D2"/>
          </a:solidFill>
        </p:spPr>
        <p:txBody>
          <a:bodyPr lIns="71437" tIns="71437" rIns="71437" bIns="71437"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23" name="Triángulo"/>
          <p:cNvSpPr>
            <a:spLocks noGrp="1"/>
          </p:cNvSpPr>
          <p:nvPr>
            <p:ph type="body" sz="quarter" idx="19"/>
          </p:nvPr>
        </p:nvSpPr>
        <p:spPr>
          <a:xfrm>
            <a:off x="8087388" y="5272709"/>
            <a:ext cx="3796536" cy="2071891"/>
          </a:xfrm>
          <a:custGeom>
            <a:avLst/>
            <a:gdLst/>
            <a:ahLst/>
            <a:cxnLst>
              <a:cxn ang="0">
                <a:pos x="wd2" y="hd2"/>
              </a:cxn>
              <a:cxn ang="5400000">
                <a:pos x="wd2" y="hd2"/>
              </a:cxn>
              <a:cxn ang="10800000">
                <a:pos x="wd2" y="hd2"/>
              </a:cxn>
              <a:cxn ang="16200000">
                <a:pos x="wd2" y="hd2"/>
              </a:cxn>
            </a:cxnLst>
            <a:rect l="0" t="0" r="r" b="b"/>
            <a:pathLst>
              <a:path w="21600" h="21600" extrusionOk="0">
                <a:moveTo>
                  <a:pt x="3293" y="21600"/>
                </a:moveTo>
                <a:lnTo>
                  <a:pt x="21600" y="1224"/>
                </a:lnTo>
                <a:lnTo>
                  <a:pt x="0" y="0"/>
                </a:lnTo>
                <a:lnTo>
                  <a:pt x="3293" y="21600"/>
                </a:lnTo>
                <a:close/>
              </a:path>
            </a:pathLst>
          </a:custGeom>
          <a:solidFill>
            <a:srgbClr val="C9D1DA"/>
          </a:solidFill>
        </p:spPr>
        <p:txBody>
          <a:bodyPr lIns="71437" tIns="71437" rIns="71437" bIns="71437"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24" name="Figura"/>
          <p:cNvSpPr>
            <a:spLocks noGrp="1"/>
          </p:cNvSpPr>
          <p:nvPr>
            <p:ph type="body" sz="quarter" idx="20"/>
          </p:nvPr>
        </p:nvSpPr>
        <p:spPr>
          <a:xfrm>
            <a:off x="8665118" y="6526528"/>
            <a:ext cx="1491964" cy="1437445"/>
          </a:xfrm>
          <a:custGeom>
            <a:avLst/>
            <a:gdLst/>
            <a:ahLst/>
            <a:cxnLst>
              <a:cxn ang="0">
                <a:pos x="wd2" y="hd2"/>
              </a:cxn>
              <a:cxn ang="5400000">
                <a:pos x="wd2" y="hd2"/>
              </a:cxn>
              <a:cxn ang="10800000">
                <a:pos x="wd2" y="hd2"/>
              </a:cxn>
              <a:cxn ang="16200000">
                <a:pos x="wd2" y="hd2"/>
              </a:cxn>
            </a:cxnLst>
            <a:rect l="0" t="0" r="r" b="b"/>
            <a:pathLst>
              <a:path w="21600" h="21600" extrusionOk="0">
                <a:moveTo>
                  <a:pt x="0" y="12298"/>
                </a:moveTo>
                <a:lnTo>
                  <a:pt x="9964" y="21600"/>
                </a:lnTo>
                <a:lnTo>
                  <a:pt x="21600" y="1564"/>
                </a:lnTo>
                <a:lnTo>
                  <a:pt x="19319" y="0"/>
                </a:lnTo>
                <a:lnTo>
                  <a:pt x="0" y="12298"/>
                </a:lnTo>
                <a:close/>
              </a:path>
            </a:pathLst>
          </a:custGeom>
          <a:solidFill>
            <a:srgbClr val="B9C0C8"/>
          </a:solidFill>
        </p:spPr>
        <p:txBody>
          <a:bodyPr lIns="71437" tIns="71437" rIns="71437" bIns="71437"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25" name="Triángulo"/>
          <p:cNvSpPr>
            <a:spLocks noGrp="1"/>
          </p:cNvSpPr>
          <p:nvPr>
            <p:ph type="body" sz="quarter" idx="21"/>
          </p:nvPr>
        </p:nvSpPr>
        <p:spPr>
          <a:xfrm>
            <a:off x="8184843" y="6633263"/>
            <a:ext cx="2088308" cy="376298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394" y="0"/>
                </a:lnTo>
                <a:lnTo>
                  <a:pt x="0" y="18635"/>
                </a:lnTo>
                <a:lnTo>
                  <a:pt x="21600" y="21600"/>
                </a:lnTo>
                <a:close/>
              </a:path>
            </a:pathLst>
          </a:custGeom>
          <a:solidFill>
            <a:srgbClr val="C3D8EA"/>
          </a:solidFill>
        </p:spPr>
        <p:txBody>
          <a:bodyPr lIns="71437" tIns="71437" rIns="71437" bIns="71437"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26" name="Figura"/>
          <p:cNvSpPr/>
          <p:nvPr/>
        </p:nvSpPr>
        <p:spPr>
          <a:xfrm>
            <a:off x="10218344" y="8749121"/>
            <a:ext cx="923108" cy="1650291"/>
          </a:xfrm>
          <a:custGeom>
            <a:avLst/>
            <a:gdLst/>
            <a:ahLst/>
            <a:cxnLst>
              <a:cxn ang="0">
                <a:pos x="wd2" y="hd2"/>
              </a:cxn>
              <a:cxn ang="5400000">
                <a:pos x="wd2" y="hd2"/>
              </a:cxn>
              <a:cxn ang="10800000">
                <a:pos x="wd2" y="hd2"/>
              </a:cxn>
              <a:cxn ang="16200000">
                <a:pos x="wd2" y="hd2"/>
              </a:cxn>
            </a:cxnLst>
            <a:rect l="0" t="0" r="r" b="b"/>
            <a:pathLst>
              <a:path w="21600" h="21600" extrusionOk="0">
                <a:moveTo>
                  <a:pt x="1064" y="21600"/>
                </a:moveTo>
                <a:lnTo>
                  <a:pt x="21600" y="17750"/>
                </a:lnTo>
                <a:lnTo>
                  <a:pt x="3707" y="0"/>
                </a:lnTo>
                <a:lnTo>
                  <a:pt x="0" y="1130"/>
                </a:lnTo>
                <a:lnTo>
                  <a:pt x="1064" y="21600"/>
                </a:lnTo>
                <a:close/>
              </a:path>
            </a:pathLst>
          </a:custGeom>
          <a:solidFill>
            <a:srgbClr val="A1B6C6"/>
          </a:solidFill>
          <a:ln w="12700">
            <a:miter lim="400000"/>
          </a:ln>
        </p:spPr>
        <p:txBody>
          <a:bodyPr lIns="71437" tIns="71437" rIns="71437" bIns="71437" anchor="ct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327" name="Triángulo"/>
          <p:cNvSpPr>
            <a:spLocks noGrp="1"/>
          </p:cNvSpPr>
          <p:nvPr>
            <p:ph type="body" sz="quarter" idx="22"/>
          </p:nvPr>
        </p:nvSpPr>
        <p:spPr>
          <a:xfrm>
            <a:off x="10374252" y="8753826"/>
            <a:ext cx="3341440" cy="3305246"/>
          </a:xfrm>
          <a:custGeom>
            <a:avLst/>
            <a:gdLst/>
            <a:ahLst/>
            <a:cxnLst>
              <a:cxn ang="0">
                <a:pos x="wd2" y="hd2"/>
              </a:cxn>
              <a:cxn ang="5400000">
                <a:pos x="wd2" y="hd2"/>
              </a:cxn>
              <a:cxn ang="10800000">
                <a:pos x="wd2" y="hd2"/>
              </a:cxn>
              <a:cxn ang="16200000">
                <a:pos x="wd2" y="hd2"/>
              </a:cxn>
            </a:cxnLst>
            <a:rect l="0" t="0" r="r" b="b"/>
            <a:pathLst>
              <a:path w="21600" h="21600" extrusionOk="0">
                <a:moveTo>
                  <a:pt x="21600" y="11335"/>
                </a:moveTo>
                <a:lnTo>
                  <a:pt x="0" y="0"/>
                </a:lnTo>
                <a:lnTo>
                  <a:pt x="12098" y="21600"/>
                </a:lnTo>
                <a:lnTo>
                  <a:pt x="21600" y="11335"/>
                </a:lnTo>
                <a:close/>
              </a:path>
            </a:pathLst>
          </a:custGeom>
          <a:solidFill>
            <a:srgbClr val="8DA1BB"/>
          </a:solidFill>
        </p:spPr>
        <p:txBody>
          <a:bodyPr lIns="71437" tIns="71437" rIns="71437" bIns="71437"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28" name="Figura"/>
          <p:cNvSpPr>
            <a:spLocks noGrp="1"/>
          </p:cNvSpPr>
          <p:nvPr>
            <p:ph type="body" sz="quarter" idx="23"/>
          </p:nvPr>
        </p:nvSpPr>
        <p:spPr>
          <a:xfrm>
            <a:off x="12329467" y="9583828"/>
            <a:ext cx="1558791" cy="909615"/>
          </a:xfrm>
          <a:custGeom>
            <a:avLst/>
            <a:gdLst/>
            <a:ahLst/>
            <a:cxnLst>
              <a:cxn ang="0">
                <a:pos x="wd2" y="hd2"/>
              </a:cxn>
              <a:cxn ang="5400000">
                <a:pos x="wd2" y="hd2"/>
              </a:cxn>
              <a:cxn ang="10800000">
                <a:pos x="wd2" y="hd2"/>
              </a:cxn>
              <a:cxn ang="16200000">
                <a:pos x="wd2" y="hd2"/>
              </a:cxn>
            </a:cxnLst>
            <a:rect l="0" t="0" r="r" b="b"/>
            <a:pathLst>
              <a:path w="21600" h="21600" extrusionOk="0">
                <a:moveTo>
                  <a:pt x="19223" y="21600"/>
                </a:moveTo>
                <a:lnTo>
                  <a:pt x="21600" y="0"/>
                </a:lnTo>
                <a:lnTo>
                  <a:pt x="27" y="136"/>
                </a:lnTo>
                <a:lnTo>
                  <a:pt x="0" y="4419"/>
                </a:lnTo>
                <a:lnTo>
                  <a:pt x="19223" y="21600"/>
                </a:lnTo>
                <a:close/>
              </a:path>
            </a:pathLst>
          </a:custGeom>
          <a:solidFill>
            <a:srgbClr val="7788A0"/>
          </a:solidFill>
        </p:spPr>
        <p:txBody>
          <a:bodyPr lIns="71437" tIns="71437" rIns="71437" bIns="71437"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29" name="Triángulo"/>
          <p:cNvSpPr>
            <a:spLocks noGrp="1"/>
          </p:cNvSpPr>
          <p:nvPr>
            <p:ph type="body" sz="quarter" idx="24"/>
          </p:nvPr>
        </p:nvSpPr>
        <p:spPr>
          <a:xfrm>
            <a:off x="12325904" y="7516603"/>
            <a:ext cx="3798205" cy="2080650"/>
          </a:xfrm>
          <a:custGeom>
            <a:avLst/>
            <a:gdLst/>
            <a:ahLst/>
            <a:cxnLst>
              <a:cxn ang="0">
                <a:pos x="wd2" y="hd2"/>
              </a:cxn>
              <a:cxn ang="5400000">
                <a:pos x="wd2" y="hd2"/>
              </a:cxn>
              <a:cxn ang="10800000">
                <a:pos x="wd2" y="hd2"/>
              </a:cxn>
              <a:cxn ang="16200000">
                <a:pos x="wd2" y="hd2"/>
              </a:cxn>
            </a:cxnLst>
            <a:rect l="0" t="0" r="r" b="b"/>
            <a:pathLst>
              <a:path w="21600" h="21600" extrusionOk="0">
                <a:moveTo>
                  <a:pt x="17843" y="0"/>
                </a:moveTo>
                <a:lnTo>
                  <a:pt x="0" y="21600"/>
                </a:lnTo>
                <a:lnTo>
                  <a:pt x="21600" y="21254"/>
                </a:lnTo>
                <a:lnTo>
                  <a:pt x="17843" y="0"/>
                </a:lnTo>
                <a:close/>
              </a:path>
            </a:pathLst>
          </a:custGeom>
          <a:solidFill>
            <a:srgbClr val="C6CDD6"/>
          </a:solidFill>
        </p:spPr>
        <p:txBody>
          <a:bodyPr lIns="71437" tIns="71437" rIns="71437" bIns="71437"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30" name="Figura"/>
          <p:cNvSpPr>
            <a:spLocks noGrp="1"/>
          </p:cNvSpPr>
          <p:nvPr>
            <p:ph type="body" sz="quarter" idx="25"/>
          </p:nvPr>
        </p:nvSpPr>
        <p:spPr>
          <a:xfrm>
            <a:off x="13946142" y="6942820"/>
            <a:ext cx="1522369" cy="1527675"/>
          </a:xfrm>
          <a:custGeom>
            <a:avLst/>
            <a:gdLst/>
            <a:ahLst/>
            <a:cxnLst>
              <a:cxn ang="0">
                <a:pos x="wd2" y="hd2"/>
              </a:cxn>
              <a:cxn ang="5400000">
                <a:pos x="wd2" y="hd2"/>
              </a:cxn>
              <a:cxn ang="10800000">
                <a:pos x="wd2" y="hd2"/>
              </a:cxn>
              <a:cxn ang="16200000">
                <a:pos x="wd2" y="hd2"/>
              </a:cxn>
            </a:cxnLst>
            <a:rect l="0" t="0" r="r" b="b"/>
            <a:pathLst>
              <a:path w="21600" h="21600" extrusionOk="0">
                <a:moveTo>
                  <a:pt x="21600" y="8135"/>
                </a:moveTo>
                <a:lnTo>
                  <a:pt x="13057" y="0"/>
                </a:lnTo>
                <a:lnTo>
                  <a:pt x="0" y="20034"/>
                </a:lnTo>
                <a:lnTo>
                  <a:pt x="1177" y="21600"/>
                </a:lnTo>
                <a:lnTo>
                  <a:pt x="21600" y="8135"/>
                </a:lnTo>
                <a:close/>
              </a:path>
            </a:pathLst>
          </a:custGeom>
          <a:solidFill>
            <a:srgbClr val="AEB4BC"/>
          </a:solidFill>
        </p:spPr>
        <p:txBody>
          <a:bodyPr lIns="71437" tIns="71437" rIns="71437" bIns="71437"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31" name="Figura"/>
          <p:cNvSpPr>
            <a:spLocks noGrp="1"/>
          </p:cNvSpPr>
          <p:nvPr>
            <p:ph type="body" sz="quarter" idx="26"/>
          </p:nvPr>
        </p:nvSpPr>
        <p:spPr>
          <a:xfrm>
            <a:off x="11953578" y="10298662"/>
            <a:ext cx="714376" cy="714376"/>
          </a:xfrm>
          <a:custGeom>
            <a:avLst/>
            <a:gdLst/>
            <a:ahLst/>
            <a:cxnLst>
              <a:cxn ang="0">
                <a:pos x="wd2" y="hd2"/>
              </a:cxn>
              <a:cxn ang="5400000">
                <a:pos x="wd2" y="hd2"/>
              </a:cxn>
              <a:cxn ang="10800000">
                <a:pos x="wd2" y="hd2"/>
              </a:cxn>
              <a:cxn ang="16200000">
                <a:pos x="wd2" y="hd2"/>
              </a:cxn>
            </a:cxnLst>
            <a:rect l="0" t="0" r="r" b="b"/>
            <a:pathLst>
              <a:path w="21600" h="21600" extrusionOk="0">
                <a:moveTo>
                  <a:pt x="10800" y="14657"/>
                </a:moveTo>
                <a:cubicBezTo>
                  <a:pt x="8670" y="14657"/>
                  <a:pt x="6943" y="12930"/>
                  <a:pt x="6943" y="10800"/>
                </a:cubicBezTo>
                <a:cubicBezTo>
                  <a:pt x="6943" y="8670"/>
                  <a:pt x="8670" y="6943"/>
                  <a:pt x="10800" y="6943"/>
                </a:cubicBezTo>
                <a:cubicBezTo>
                  <a:pt x="12930" y="6943"/>
                  <a:pt x="14657" y="8670"/>
                  <a:pt x="14657" y="10800"/>
                </a:cubicBezTo>
                <a:cubicBezTo>
                  <a:pt x="14657" y="12930"/>
                  <a:pt x="12930" y="14657"/>
                  <a:pt x="10800" y="14657"/>
                </a:cubicBezTo>
                <a:close/>
                <a:moveTo>
                  <a:pt x="20016" y="9930"/>
                </a:moveTo>
                <a:cubicBezTo>
                  <a:pt x="21001" y="9522"/>
                  <a:pt x="21600" y="9257"/>
                  <a:pt x="21600" y="9257"/>
                </a:cubicBezTo>
                <a:lnTo>
                  <a:pt x="20829" y="6171"/>
                </a:lnTo>
                <a:cubicBezTo>
                  <a:pt x="20829" y="6171"/>
                  <a:pt x="20119" y="6283"/>
                  <a:pt x="18990" y="6492"/>
                </a:cubicBezTo>
                <a:cubicBezTo>
                  <a:pt x="18430" y="5424"/>
                  <a:pt x="17677" y="4501"/>
                  <a:pt x="16789" y="3749"/>
                </a:cubicBezTo>
                <a:cubicBezTo>
                  <a:pt x="17377" y="2418"/>
                  <a:pt x="17743" y="1543"/>
                  <a:pt x="17743" y="1543"/>
                </a:cubicBezTo>
                <a:lnTo>
                  <a:pt x="14657" y="0"/>
                </a:lnTo>
                <a:cubicBezTo>
                  <a:pt x="14657" y="0"/>
                  <a:pt x="14156" y="750"/>
                  <a:pt x="13405" y="1922"/>
                </a:cubicBezTo>
                <a:cubicBezTo>
                  <a:pt x="12297" y="1595"/>
                  <a:pt x="11120" y="1470"/>
                  <a:pt x="9929" y="1584"/>
                </a:cubicBezTo>
                <a:cubicBezTo>
                  <a:pt x="9522" y="599"/>
                  <a:pt x="9257" y="0"/>
                  <a:pt x="9257" y="0"/>
                </a:cubicBezTo>
                <a:lnTo>
                  <a:pt x="6171" y="771"/>
                </a:lnTo>
                <a:cubicBezTo>
                  <a:pt x="6171" y="771"/>
                  <a:pt x="6283" y="1481"/>
                  <a:pt x="6492" y="2610"/>
                </a:cubicBezTo>
                <a:cubicBezTo>
                  <a:pt x="5420" y="3172"/>
                  <a:pt x="4494" y="3929"/>
                  <a:pt x="3740" y="4821"/>
                </a:cubicBezTo>
                <a:cubicBezTo>
                  <a:pt x="2414" y="4227"/>
                  <a:pt x="1543" y="3857"/>
                  <a:pt x="1543" y="3857"/>
                </a:cubicBezTo>
                <a:lnTo>
                  <a:pt x="0" y="6943"/>
                </a:lnTo>
                <a:cubicBezTo>
                  <a:pt x="0" y="6943"/>
                  <a:pt x="748" y="7450"/>
                  <a:pt x="1919" y="8207"/>
                </a:cubicBezTo>
                <a:cubicBezTo>
                  <a:pt x="1595" y="9313"/>
                  <a:pt x="1471" y="10485"/>
                  <a:pt x="1584" y="11672"/>
                </a:cubicBezTo>
                <a:cubicBezTo>
                  <a:pt x="599" y="12078"/>
                  <a:pt x="0" y="12343"/>
                  <a:pt x="0" y="12343"/>
                </a:cubicBezTo>
                <a:lnTo>
                  <a:pt x="771" y="15429"/>
                </a:lnTo>
                <a:cubicBezTo>
                  <a:pt x="771" y="15429"/>
                  <a:pt x="1480" y="15317"/>
                  <a:pt x="2609" y="15107"/>
                </a:cubicBezTo>
                <a:cubicBezTo>
                  <a:pt x="3172" y="16179"/>
                  <a:pt x="3928" y="17106"/>
                  <a:pt x="4820" y="17860"/>
                </a:cubicBezTo>
                <a:cubicBezTo>
                  <a:pt x="4227" y="19186"/>
                  <a:pt x="3857" y="20057"/>
                  <a:pt x="3857" y="20057"/>
                </a:cubicBezTo>
                <a:lnTo>
                  <a:pt x="6943" y="21600"/>
                </a:lnTo>
                <a:cubicBezTo>
                  <a:pt x="6943" y="21600"/>
                  <a:pt x="7449" y="20852"/>
                  <a:pt x="8206" y="19681"/>
                </a:cubicBezTo>
                <a:cubicBezTo>
                  <a:pt x="9312" y="20005"/>
                  <a:pt x="10485" y="20129"/>
                  <a:pt x="11672" y="20016"/>
                </a:cubicBezTo>
                <a:cubicBezTo>
                  <a:pt x="12078" y="21001"/>
                  <a:pt x="12343" y="21600"/>
                  <a:pt x="12343" y="21600"/>
                </a:cubicBezTo>
                <a:lnTo>
                  <a:pt x="15429" y="20829"/>
                </a:lnTo>
                <a:cubicBezTo>
                  <a:pt x="15429" y="20829"/>
                  <a:pt x="15317" y="20120"/>
                  <a:pt x="15107" y="18991"/>
                </a:cubicBezTo>
                <a:cubicBezTo>
                  <a:pt x="16176" y="18431"/>
                  <a:pt x="17099" y="17676"/>
                  <a:pt x="17852" y="16788"/>
                </a:cubicBezTo>
                <a:cubicBezTo>
                  <a:pt x="19183" y="17377"/>
                  <a:pt x="20057" y="17743"/>
                  <a:pt x="20057" y="17743"/>
                </a:cubicBezTo>
                <a:lnTo>
                  <a:pt x="21600" y="14657"/>
                </a:lnTo>
                <a:cubicBezTo>
                  <a:pt x="21600" y="14657"/>
                  <a:pt x="20851" y="14156"/>
                  <a:pt x="19678" y="13405"/>
                </a:cubicBezTo>
                <a:cubicBezTo>
                  <a:pt x="20005" y="12296"/>
                  <a:pt x="20130" y="11120"/>
                  <a:pt x="20016" y="9930"/>
                </a:cubicBezTo>
                <a:close/>
              </a:path>
            </a:pathLst>
          </a:custGeom>
          <a:solidFill>
            <a:srgbClr val="FFFFFF"/>
          </a:solidFill>
        </p:spPr>
        <p:txBody>
          <a:bodyPr lIns="53578" tIns="53578" rIns="53578" bIns="53578"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32" name="Figura"/>
          <p:cNvSpPr>
            <a:spLocks noGrp="1"/>
          </p:cNvSpPr>
          <p:nvPr>
            <p:ph type="body" sz="quarter" idx="27"/>
          </p:nvPr>
        </p:nvSpPr>
        <p:spPr>
          <a:xfrm>
            <a:off x="8824310" y="5665792"/>
            <a:ext cx="622688" cy="822223"/>
          </a:xfrm>
          <a:custGeom>
            <a:avLst/>
            <a:gdLst/>
            <a:ahLst/>
            <a:cxnLst>
              <a:cxn ang="0">
                <a:pos x="wd2" y="hd2"/>
              </a:cxn>
              <a:cxn ang="5400000">
                <a:pos x="wd2" y="hd2"/>
              </a:cxn>
              <a:cxn ang="10800000">
                <a:pos x="wd2" y="hd2"/>
              </a:cxn>
              <a:cxn ang="16200000">
                <a:pos x="wd2" y="hd2"/>
              </a:cxn>
            </a:cxnLst>
            <a:rect l="0" t="0" r="r" b="b"/>
            <a:pathLst>
              <a:path w="21350" h="21600" extrusionOk="0">
                <a:moveTo>
                  <a:pt x="16784" y="1264"/>
                </a:moveTo>
                <a:cubicBezTo>
                  <a:pt x="16363" y="1078"/>
                  <a:pt x="15824" y="1189"/>
                  <a:pt x="15581" y="1511"/>
                </a:cubicBezTo>
                <a:lnTo>
                  <a:pt x="14280" y="3236"/>
                </a:lnTo>
                <a:cubicBezTo>
                  <a:pt x="14867" y="3417"/>
                  <a:pt x="15381" y="3636"/>
                  <a:pt x="15831" y="3874"/>
                </a:cubicBezTo>
                <a:lnTo>
                  <a:pt x="17106" y="2185"/>
                </a:lnTo>
                <a:cubicBezTo>
                  <a:pt x="17349" y="1863"/>
                  <a:pt x="17205" y="1451"/>
                  <a:pt x="16784" y="1264"/>
                </a:cubicBezTo>
                <a:close/>
                <a:moveTo>
                  <a:pt x="21233" y="4689"/>
                </a:moveTo>
                <a:cubicBezTo>
                  <a:pt x="20988" y="4366"/>
                  <a:pt x="20450" y="4256"/>
                  <a:pt x="20028" y="4442"/>
                </a:cubicBezTo>
                <a:lnTo>
                  <a:pt x="17841" y="5408"/>
                </a:lnTo>
                <a:cubicBezTo>
                  <a:pt x="18203" y="5799"/>
                  <a:pt x="18487" y="6197"/>
                  <a:pt x="18711" y="6581"/>
                </a:cubicBezTo>
                <a:lnTo>
                  <a:pt x="20909" y="5610"/>
                </a:lnTo>
                <a:cubicBezTo>
                  <a:pt x="21331" y="5423"/>
                  <a:pt x="21475" y="5012"/>
                  <a:pt x="21233" y="4689"/>
                </a:cubicBezTo>
                <a:close/>
                <a:moveTo>
                  <a:pt x="1322" y="4393"/>
                </a:moveTo>
                <a:cubicBezTo>
                  <a:pt x="900" y="4207"/>
                  <a:pt x="362" y="4317"/>
                  <a:pt x="118" y="4640"/>
                </a:cubicBezTo>
                <a:cubicBezTo>
                  <a:pt x="-125" y="4963"/>
                  <a:pt x="19" y="5375"/>
                  <a:pt x="441" y="5561"/>
                </a:cubicBezTo>
                <a:lnTo>
                  <a:pt x="2633" y="6530"/>
                </a:lnTo>
                <a:cubicBezTo>
                  <a:pt x="2861" y="6146"/>
                  <a:pt x="3149" y="5751"/>
                  <a:pt x="3514" y="5362"/>
                </a:cubicBezTo>
                <a:cubicBezTo>
                  <a:pt x="3514" y="5362"/>
                  <a:pt x="1322" y="4393"/>
                  <a:pt x="1322" y="4393"/>
                </a:cubicBezTo>
                <a:close/>
                <a:moveTo>
                  <a:pt x="5797" y="1483"/>
                </a:moveTo>
                <a:cubicBezTo>
                  <a:pt x="5553" y="1160"/>
                  <a:pt x="5015" y="1050"/>
                  <a:pt x="4593" y="1236"/>
                </a:cubicBezTo>
                <a:cubicBezTo>
                  <a:pt x="4173" y="1422"/>
                  <a:pt x="4029" y="1834"/>
                  <a:pt x="4272" y="2157"/>
                </a:cubicBezTo>
                <a:lnTo>
                  <a:pt x="5544" y="3843"/>
                </a:lnTo>
                <a:cubicBezTo>
                  <a:pt x="5997" y="3607"/>
                  <a:pt x="6514" y="3392"/>
                  <a:pt x="7103" y="3215"/>
                </a:cubicBezTo>
                <a:cubicBezTo>
                  <a:pt x="7103" y="3215"/>
                  <a:pt x="5797" y="1483"/>
                  <a:pt x="5797" y="1483"/>
                </a:cubicBezTo>
                <a:close/>
                <a:moveTo>
                  <a:pt x="10693" y="0"/>
                </a:moveTo>
                <a:cubicBezTo>
                  <a:pt x="10208" y="0"/>
                  <a:pt x="9813" y="302"/>
                  <a:pt x="9813" y="674"/>
                </a:cubicBezTo>
                <a:lnTo>
                  <a:pt x="9813" y="2753"/>
                </a:lnTo>
                <a:cubicBezTo>
                  <a:pt x="10026" y="2740"/>
                  <a:pt x="11348" y="2744"/>
                  <a:pt x="11574" y="2758"/>
                </a:cubicBezTo>
                <a:lnTo>
                  <a:pt x="11574" y="674"/>
                </a:lnTo>
                <a:cubicBezTo>
                  <a:pt x="11574" y="302"/>
                  <a:pt x="11180" y="0"/>
                  <a:pt x="10693" y="0"/>
                </a:cubicBezTo>
                <a:close/>
                <a:moveTo>
                  <a:pt x="18428" y="9068"/>
                </a:moveTo>
                <a:cubicBezTo>
                  <a:pt x="18228" y="7091"/>
                  <a:pt x="16423" y="3572"/>
                  <a:pt x="10662" y="3572"/>
                </a:cubicBezTo>
                <a:cubicBezTo>
                  <a:pt x="10661" y="3572"/>
                  <a:pt x="10660" y="3572"/>
                  <a:pt x="10659" y="3572"/>
                </a:cubicBezTo>
                <a:cubicBezTo>
                  <a:pt x="10658" y="3572"/>
                  <a:pt x="10658" y="3572"/>
                  <a:pt x="10657" y="3572"/>
                </a:cubicBezTo>
                <a:cubicBezTo>
                  <a:pt x="10656" y="3572"/>
                  <a:pt x="10655" y="3572"/>
                  <a:pt x="10655" y="3572"/>
                </a:cubicBezTo>
                <a:cubicBezTo>
                  <a:pt x="10654" y="3572"/>
                  <a:pt x="10653" y="3572"/>
                  <a:pt x="10652" y="3572"/>
                </a:cubicBezTo>
                <a:cubicBezTo>
                  <a:pt x="4890" y="3572"/>
                  <a:pt x="3086" y="7091"/>
                  <a:pt x="2886" y="9068"/>
                </a:cubicBezTo>
                <a:cubicBezTo>
                  <a:pt x="2715" y="10852"/>
                  <a:pt x="4327" y="12514"/>
                  <a:pt x="4510" y="12775"/>
                </a:cubicBezTo>
                <a:cubicBezTo>
                  <a:pt x="4810" y="13201"/>
                  <a:pt x="6695" y="14825"/>
                  <a:pt x="6762" y="15807"/>
                </a:cubicBezTo>
                <a:cubicBezTo>
                  <a:pt x="6855" y="17159"/>
                  <a:pt x="7070" y="17195"/>
                  <a:pt x="7930" y="17355"/>
                </a:cubicBezTo>
                <a:cubicBezTo>
                  <a:pt x="8807" y="17519"/>
                  <a:pt x="12507" y="17519"/>
                  <a:pt x="13383" y="17355"/>
                </a:cubicBezTo>
                <a:cubicBezTo>
                  <a:pt x="14243" y="17195"/>
                  <a:pt x="14459" y="17159"/>
                  <a:pt x="14552" y="15807"/>
                </a:cubicBezTo>
                <a:cubicBezTo>
                  <a:pt x="14619" y="14825"/>
                  <a:pt x="16504" y="13201"/>
                  <a:pt x="16803" y="12775"/>
                </a:cubicBezTo>
                <a:cubicBezTo>
                  <a:pt x="16987" y="12514"/>
                  <a:pt x="18599" y="10852"/>
                  <a:pt x="18428" y="9068"/>
                </a:cubicBezTo>
                <a:close/>
                <a:moveTo>
                  <a:pt x="13756" y="19204"/>
                </a:moveTo>
                <a:cubicBezTo>
                  <a:pt x="13756" y="18991"/>
                  <a:pt x="13530" y="18817"/>
                  <a:pt x="13251" y="18817"/>
                </a:cubicBezTo>
                <a:lnTo>
                  <a:pt x="8063" y="18817"/>
                </a:lnTo>
                <a:cubicBezTo>
                  <a:pt x="7783" y="18817"/>
                  <a:pt x="7557" y="18991"/>
                  <a:pt x="7557" y="19204"/>
                </a:cubicBezTo>
                <a:lnTo>
                  <a:pt x="7557" y="19204"/>
                </a:lnTo>
                <a:cubicBezTo>
                  <a:pt x="7557" y="19418"/>
                  <a:pt x="7783" y="19591"/>
                  <a:pt x="8063" y="19591"/>
                </a:cubicBezTo>
                <a:lnTo>
                  <a:pt x="13251" y="19591"/>
                </a:lnTo>
                <a:cubicBezTo>
                  <a:pt x="13530" y="19591"/>
                  <a:pt x="13756" y="19418"/>
                  <a:pt x="13756" y="19204"/>
                </a:cubicBezTo>
                <a:cubicBezTo>
                  <a:pt x="13756" y="19204"/>
                  <a:pt x="13756" y="19204"/>
                  <a:pt x="13756" y="19204"/>
                </a:cubicBezTo>
                <a:close/>
                <a:moveTo>
                  <a:pt x="13756" y="18147"/>
                </a:moveTo>
                <a:cubicBezTo>
                  <a:pt x="13756" y="17934"/>
                  <a:pt x="13530" y="17761"/>
                  <a:pt x="13251" y="17761"/>
                </a:cubicBezTo>
                <a:lnTo>
                  <a:pt x="8063" y="17761"/>
                </a:lnTo>
                <a:cubicBezTo>
                  <a:pt x="7783" y="17761"/>
                  <a:pt x="7557" y="17934"/>
                  <a:pt x="7557" y="18147"/>
                </a:cubicBezTo>
                <a:lnTo>
                  <a:pt x="7557" y="18147"/>
                </a:lnTo>
                <a:cubicBezTo>
                  <a:pt x="7557" y="18361"/>
                  <a:pt x="7783" y="18535"/>
                  <a:pt x="8063" y="18535"/>
                </a:cubicBezTo>
                <a:lnTo>
                  <a:pt x="13251" y="18535"/>
                </a:lnTo>
                <a:cubicBezTo>
                  <a:pt x="13530" y="18535"/>
                  <a:pt x="13756" y="18361"/>
                  <a:pt x="13756" y="18147"/>
                </a:cubicBezTo>
                <a:cubicBezTo>
                  <a:pt x="13756" y="18147"/>
                  <a:pt x="13756" y="18147"/>
                  <a:pt x="13756" y="18147"/>
                </a:cubicBezTo>
                <a:close/>
                <a:moveTo>
                  <a:pt x="8400" y="19874"/>
                </a:moveTo>
                <a:lnTo>
                  <a:pt x="12913" y="19874"/>
                </a:lnTo>
                <a:cubicBezTo>
                  <a:pt x="12913" y="20827"/>
                  <a:pt x="11903" y="21600"/>
                  <a:pt x="10657" y="21600"/>
                </a:cubicBezTo>
                <a:cubicBezTo>
                  <a:pt x="9411" y="21600"/>
                  <a:pt x="8400" y="20827"/>
                  <a:pt x="8400" y="19874"/>
                </a:cubicBezTo>
                <a:close/>
              </a:path>
            </a:pathLst>
          </a:custGeom>
          <a:solidFill>
            <a:srgbClr val="FFFFFF"/>
          </a:solidFill>
        </p:spPr>
        <p:txBody>
          <a:bodyPr lIns="0" tIns="0" rIns="0" bIns="0"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33" name="Figura"/>
          <p:cNvSpPr>
            <a:spLocks noGrp="1"/>
          </p:cNvSpPr>
          <p:nvPr>
            <p:ph type="body" sz="quarter" idx="28"/>
          </p:nvPr>
        </p:nvSpPr>
        <p:spPr>
          <a:xfrm>
            <a:off x="14269377" y="5576196"/>
            <a:ext cx="714376" cy="714099"/>
          </a:xfrm>
          <a:custGeom>
            <a:avLst/>
            <a:gdLst/>
            <a:ahLst/>
            <a:cxnLst>
              <a:cxn ang="0">
                <a:pos x="wd2" y="hd2"/>
              </a:cxn>
              <a:cxn ang="5400000">
                <a:pos x="wd2" y="hd2"/>
              </a:cxn>
              <a:cxn ang="10800000">
                <a:pos x="wd2" y="hd2"/>
              </a:cxn>
              <a:cxn ang="16200000">
                <a:pos x="wd2" y="hd2"/>
              </a:cxn>
            </a:cxnLst>
            <a:rect l="0" t="0" r="r" b="b"/>
            <a:pathLst>
              <a:path w="21600" h="21600" extrusionOk="0">
                <a:moveTo>
                  <a:pt x="8689" y="3102"/>
                </a:moveTo>
                <a:cubicBezTo>
                  <a:pt x="10181" y="3102"/>
                  <a:pt x="11584" y="3680"/>
                  <a:pt x="12638" y="4729"/>
                </a:cubicBezTo>
                <a:cubicBezTo>
                  <a:pt x="13691" y="5775"/>
                  <a:pt x="14270" y="7167"/>
                  <a:pt x="14270" y="8646"/>
                </a:cubicBezTo>
                <a:cubicBezTo>
                  <a:pt x="14270" y="10126"/>
                  <a:pt x="13691" y="11517"/>
                  <a:pt x="12638" y="12563"/>
                </a:cubicBezTo>
                <a:cubicBezTo>
                  <a:pt x="11584" y="13612"/>
                  <a:pt x="10181" y="14190"/>
                  <a:pt x="8689" y="14190"/>
                </a:cubicBezTo>
                <a:cubicBezTo>
                  <a:pt x="7197" y="14190"/>
                  <a:pt x="5795" y="13612"/>
                  <a:pt x="4741" y="12563"/>
                </a:cubicBezTo>
                <a:cubicBezTo>
                  <a:pt x="3688" y="11517"/>
                  <a:pt x="3108" y="10125"/>
                  <a:pt x="3108" y="8646"/>
                </a:cubicBezTo>
                <a:cubicBezTo>
                  <a:pt x="3108" y="7166"/>
                  <a:pt x="3688" y="5775"/>
                  <a:pt x="4741" y="4729"/>
                </a:cubicBezTo>
                <a:cubicBezTo>
                  <a:pt x="5795" y="3680"/>
                  <a:pt x="7197" y="3102"/>
                  <a:pt x="8689" y="3102"/>
                </a:cubicBezTo>
                <a:close/>
                <a:moveTo>
                  <a:pt x="16149" y="13086"/>
                </a:moveTo>
                <a:cubicBezTo>
                  <a:pt x="16951" y="11758"/>
                  <a:pt x="17378" y="10235"/>
                  <a:pt x="17378" y="8646"/>
                </a:cubicBezTo>
                <a:cubicBezTo>
                  <a:pt x="17378" y="6336"/>
                  <a:pt x="16474" y="4164"/>
                  <a:pt x="14832" y="2531"/>
                </a:cubicBezTo>
                <a:cubicBezTo>
                  <a:pt x="13191" y="899"/>
                  <a:pt x="11009" y="0"/>
                  <a:pt x="8689" y="0"/>
                </a:cubicBezTo>
                <a:cubicBezTo>
                  <a:pt x="6370" y="0"/>
                  <a:pt x="4188" y="899"/>
                  <a:pt x="2547" y="2531"/>
                </a:cubicBezTo>
                <a:cubicBezTo>
                  <a:pt x="905" y="4164"/>
                  <a:pt x="0" y="6336"/>
                  <a:pt x="0" y="8646"/>
                </a:cubicBezTo>
                <a:cubicBezTo>
                  <a:pt x="0" y="10957"/>
                  <a:pt x="905" y="13128"/>
                  <a:pt x="2547" y="14762"/>
                </a:cubicBezTo>
                <a:cubicBezTo>
                  <a:pt x="4188" y="16393"/>
                  <a:pt x="6369" y="17292"/>
                  <a:pt x="8689" y="17292"/>
                </a:cubicBezTo>
                <a:cubicBezTo>
                  <a:pt x="8689" y="17292"/>
                  <a:pt x="8689" y="17292"/>
                  <a:pt x="8690" y="17292"/>
                </a:cubicBezTo>
                <a:cubicBezTo>
                  <a:pt x="10229" y="17292"/>
                  <a:pt x="11708" y="16896"/>
                  <a:pt x="13008" y="16152"/>
                </a:cubicBezTo>
                <a:lnTo>
                  <a:pt x="18487" y="21600"/>
                </a:lnTo>
                <a:lnTo>
                  <a:pt x="21600" y="18505"/>
                </a:lnTo>
                <a:cubicBezTo>
                  <a:pt x="21600" y="18505"/>
                  <a:pt x="16149" y="13086"/>
                  <a:pt x="16149" y="13086"/>
                </a:cubicBezTo>
                <a:close/>
              </a:path>
            </a:pathLst>
          </a:custGeom>
          <a:solidFill>
            <a:srgbClr val="FFFFFF"/>
          </a:solidFill>
        </p:spPr>
        <p:txBody>
          <a:bodyPr lIns="0" tIns="0" rIns="0" bIns="0"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34" name="Figura"/>
          <p:cNvSpPr>
            <a:spLocks noGrp="1"/>
          </p:cNvSpPr>
          <p:nvPr>
            <p:ph type="body" sz="quarter" idx="29"/>
          </p:nvPr>
        </p:nvSpPr>
        <p:spPr>
          <a:xfrm>
            <a:off x="11579261" y="4177460"/>
            <a:ext cx="731506" cy="543088"/>
          </a:xfrm>
          <a:custGeom>
            <a:avLst/>
            <a:gdLst/>
            <a:ahLst/>
            <a:cxnLst>
              <a:cxn ang="0">
                <a:pos x="wd2" y="hd2"/>
              </a:cxn>
              <a:cxn ang="5400000">
                <a:pos x="wd2" y="hd2"/>
              </a:cxn>
              <a:cxn ang="10800000">
                <a:pos x="wd2" y="hd2"/>
              </a:cxn>
              <a:cxn ang="16200000">
                <a:pos x="wd2" y="hd2"/>
              </a:cxn>
            </a:cxnLst>
            <a:rect l="0" t="0" r="r" b="b"/>
            <a:pathLst>
              <a:path w="21600" h="21600" extrusionOk="0">
                <a:moveTo>
                  <a:pt x="20085" y="8532"/>
                </a:moveTo>
                <a:lnTo>
                  <a:pt x="17798" y="8532"/>
                </a:lnTo>
                <a:lnTo>
                  <a:pt x="17798" y="12676"/>
                </a:lnTo>
                <a:cubicBezTo>
                  <a:pt x="17798" y="14711"/>
                  <a:pt x="16603" y="16373"/>
                  <a:pt x="15079" y="16373"/>
                </a:cubicBezTo>
                <a:lnTo>
                  <a:pt x="9158" y="16373"/>
                </a:lnTo>
                <a:lnTo>
                  <a:pt x="9158" y="17810"/>
                </a:lnTo>
                <a:cubicBezTo>
                  <a:pt x="9158" y="18927"/>
                  <a:pt x="9837" y="19832"/>
                  <a:pt x="10673" y="19832"/>
                </a:cubicBezTo>
                <a:lnTo>
                  <a:pt x="16728" y="19832"/>
                </a:lnTo>
                <a:lnTo>
                  <a:pt x="19181" y="21600"/>
                </a:lnTo>
                <a:lnTo>
                  <a:pt x="19181" y="19832"/>
                </a:lnTo>
                <a:lnTo>
                  <a:pt x="20085" y="19832"/>
                </a:lnTo>
                <a:cubicBezTo>
                  <a:pt x="20922" y="19832"/>
                  <a:pt x="21600" y="18927"/>
                  <a:pt x="21600" y="17810"/>
                </a:cubicBezTo>
                <a:lnTo>
                  <a:pt x="21600" y="10554"/>
                </a:lnTo>
                <a:cubicBezTo>
                  <a:pt x="21600" y="9438"/>
                  <a:pt x="20922" y="8532"/>
                  <a:pt x="20085" y="8532"/>
                </a:cubicBezTo>
                <a:close/>
                <a:moveTo>
                  <a:pt x="6912" y="15450"/>
                </a:moveTo>
                <a:lnTo>
                  <a:pt x="6689" y="15450"/>
                </a:lnTo>
                <a:lnTo>
                  <a:pt x="2592" y="18372"/>
                </a:lnTo>
                <a:lnTo>
                  <a:pt x="2592" y="15450"/>
                </a:lnTo>
                <a:lnTo>
                  <a:pt x="2074" y="15450"/>
                </a:lnTo>
                <a:cubicBezTo>
                  <a:pt x="928" y="15450"/>
                  <a:pt x="0" y="14211"/>
                  <a:pt x="0" y="12683"/>
                </a:cubicBezTo>
                <a:lnTo>
                  <a:pt x="0" y="2767"/>
                </a:lnTo>
                <a:cubicBezTo>
                  <a:pt x="0" y="1239"/>
                  <a:pt x="928" y="0"/>
                  <a:pt x="2074" y="0"/>
                </a:cubicBezTo>
                <a:lnTo>
                  <a:pt x="15034" y="0"/>
                </a:lnTo>
                <a:cubicBezTo>
                  <a:pt x="16179" y="0"/>
                  <a:pt x="17107" y="1239"/>
                  <a:pt x="17107" y="2767"/>
                </a:cubicBezTo>
                <a:lnTo>
                  <a:pt x="17107" y="4381"/>
                </a:lnTo>
                <a:lnTo>
                  <a:pt x="17107" y="8532"/>
                </a:lnTo>
                <a:lnTo>
                  <a:pt x="17107" y="12676"/>
                </a:lnTo>
                <a:cubicBezTo>
                  <a:pt x="17107" y="14205"/>
                  <a:pt x="16224" y="15450"/>
                  <a:pt x="15079" y="15450"/>
                </a:cubicBezTo>
                <a:lnTo>
                  <a:pt x="9158" y="15450"/>
                </a:lnTo>
                <a:cubicBezTo>
                  <a:pt x="9158" y="15450"/>
                  <a:pt x="6912" y="15450"/>
                  <a:pt x="6912" y="15450"/>
                </a:cubicBezTo>
                <a:close/>
              </a:path>
            </a:pathLst>
          </a:custGeom>
          <a:solidFill>
            <a:srgbClr val="FFFFFF"/>
          </a:solidFill>
        </p:spPr>
        <p:txBody>
          <a:bodyPr lIns="0" tIns="0" rIns="0" bIns="0"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35" name="Figura"/>
          <p:cNvSpPr>
            <a:spLocks noGrp="1"/>
          </p:cNvSpPr>
          <p:nvPr>
            <p:ph type="body" sz="quarter" idx="30"/>
          </p:nvPr>
        </p:nvSpPr>
        <p:spPr>
          <a:xfrm>
            <a:off x="14626564" y="8477746"/>
            <a:ext cx="714376" cy="738932"/>
          </a:xfrm>
          <a:custGeom>
            <a:avLst/>
            <a:gdLst/>
            <a:ahLst/>
            <a:cxnLst>
              <a:cxn ang="0">
                <a:pos x="wd2" y="hd2"/>
              </a:cxn>
              <a:cxn ang="5400000">
                <a:pos x="wd2" y="hd2"/>
              </a:cxn>
              <a:cxn ang="10800000">
                <a:pos x="wd2" y="hd2"/>
              </a:cxn>
              <a:cxn ang="16200000">
                <a:pos x="wd2" y="hd2"/>
              </a:cxn>
            </a:cxnLst>
            <a:rect l="0" t="0" r="r" b="b"/>
            <a:pathLst>
              <a:path w="21600" h="21600" extrusionOk="0">
                <a:moveTo>
                  <a:pt x="3645" y="0"/>
                </a:moveTo>
                <a:cubicBezTo>
                  <a:pt x="2654" y="0"/>
                  <a:pt x="1839" y="771"/>
                  <a:pt x="1839" y="1729"/>
                </a:cubicBezTo>
                <a:cubicBezTo>
                  <a:pt x="1839" y="2688"/>
                  <a:pt x="2654" y="3459"/>
                  <a:pt x="3645" y="3459"/>
                </a:cubicBezTo>
                <a:cubicBezTo>
                  <a:pt x="4636" y="3459"/>
                  <a:pt x="5434" y="2688"/>
                  <a:pt x="5434" y="1729"/>
                </a:cubicBezTo>
                <a:cubicBezTo>
                  <a:pt x="5434" y="771"/>
                  <a:pt x="4636" y="0"/>
                  <a:pt x="3645" y="0"/>
                </a:cubicBezTo>
                <a:close/>
                <a:moveTo>
                  <a:pt x="17955" y="0"/>
                </a:moveTo>
                <a:cubicBezTo>
                  <a:pt x="16964" y="0"/>
                  <a:pt x="16166" y="771"/>
                  <a:pt x="16166" y="1729"/>
                </a:cubicBezTo>
                <a:cubicBezTo>
                  <a:pt x="16166" y="2688"/>
                  <a:pt x="16964" y="3459"/>
                  <a:pt x="17955" y="3459"/>
                </a:cubicBezTo>
                <a:cubicBezTo>
                  <a:pt x="18946" y="3459"/>
                  <a:pt x="19761" y="2688"/>
                  <a:pt x="19761" y="1729"/>
                </a:cubicBezTo>
                <a:cubicBezTo>
                  <a:pt x="19761" y="771"/>
                  <a:pt x="18946" y="0"/>
                  <a:pt x="17955" y="0"/>
                </a:cubicBezTo>
                <a:close/>
                <a:moveTo>
                  <a:pt x="10614" y="3703"/>
                </a:moveTo>
                <a:cubicBezTo>
                  <a:pt x="9623" y="3703"/>
                  <a:pt x="8809" y="4474"/>
                  <a:pt x="8809" y="5433"/>
                </a:cubicBezTo>
                <a:cubicBezTo>
                  <a:pt x="8809" y="6391"/>
                  <a:pt x="9623" y="7178"/>
                  <a:pt x="10614" y="7178"/>
                </a:cubicBezTo>
                <a:cubicBezTo>
                  <a:pt x="11605" y="7178"/>
                  <a:pt x="12403" y="6391"/>
                  <a:pt x="12403" y="5433"/>
                </a:cubicBezTo>
                <a:cubicBezTo>
                  <a:pt x="12403" y="4474"/>
                  <a:pt x="11605" y="3703"/>
                  <a:pt x="10614" y="3703"/>
                </a:cubicBezTo>
                <a:close/>
                <a:moveTo>
                  <a:pt x="1131" y="4356"/>
                </a:moveTo>
                <a:cubicBezTo>
                  <a:pt x="510" y="4356"/>
                  <a:pt x="0" y="4833"/>
                  <a:pt x="0" y="5433"/>
                </a:cubicBezTo>
                <a:lnTo>
                  <a:pt x="0" y="7570"/>
                </a:lnTo>
                <a:lnTo>
                  <a:pt x="0" y="9772"/>
                </a:lnTo>
                <a:cubicBezTo>
                  <a:pt x="0" y="10372"/>
                  <a:pt x="510" y="10849"/>
                  <a:pt x="1131" y="10849"/>
                </a:cubicBezTo>
                <a:cubicBezTo>
                  <a:pt x="1225" y="10849"/>
                  <a:pt x="1313" y="10837"/>
                  <a:pt x="1401" y="10816"/>
                </a:cubicBezTo>
                <a:lnTo>
                  <a:pt x="1401" y="16804"/>
                </a:lnTo>
                <a:cubicBezTo>
                  <a:pt x="1401" y="17404"/>
                  <a:pt x="1894" y="17880"/>
                  <a:pt x="2514" y="17880"/>
                </a:cubicBezTo>
                <a:cubicBezTo>
                  <a:pt x="3135" y="17880"/>
                  <a:pt x="3645" y="17403"/>
                  <a:pt x="3645" y="16804"/>
                </a:cubicBezTo>
                <a:cubicBezTo>
                  <a:pt x="3645" y="17403"/>
                  <a:pt x="4138" y="17880"/>
                  <a:pt x="4759" y="17880"/>
                </a:cubicBezTo>
                <a:cubicBezTo>
                  <a:pt x="5379" y="17880"/>
                  <a:pt x="5889" y="17403"/>
                  <a:pt x="5889" y="16804"/>
                </a:cubicBezTo>
                <a:cubicBezTo>
                  <a:pt x="5889" y="16804"/>
                  <a:pt x="5889" y="9103"/>
                  <a:pt x="5889" y="9103"/>
                </a:cubicBezTo>
                <a:cubicBezTo>
                  <a:pt x="5889" y="8235"/>
                  <a:pt x="6472" y="7480"/>
                  <a:pt x="7290" y="7162"/>
                </a:cubicBezTo>
                <a:lnTo>
                  <a:pt x="7290" y="5433"/>
                </a:lnTo>
                <a:cubicBezTo>
                  <a:pt x="7290" y="4833"/>
                  <a:pt x="6780" y="4356"/>
                  <a:pt x="6159" y="4356"/>
                </a:cubicBezTo>
                <a:cubicBezTo>
                  <a:pt x="6074" y="4356"/>
                  <a:pt x="5982" y="4356"/>
                  <a:pt x="5889" y="4356"/>
                </a:cubicBezTo>
                <a:lnTo>
                  <a:pt x="5029" y="4356"/>
                </a:lnTo>
                <a:lnTo>
                  <a:pt x="2244" y="4356"/>
                </a:lnTo>
                <a:lnTo>
                  <a:pt x="1164" y="4356"/>
                </a:lnTo>
                <a:cubicBezTo>
                  <a:pt x="1150" y="4356"/>
                  <a:pt x="1145" y="4356"/>
                  <a:pt x="1131" y="4356"/>
                </a:cubicBezTo>
                <a:close/>
                <a:moveTo>
                  <a:pt x="15441" y="4356"/>
                </a:moveTo>
                <a:cubicBezTo>
                  <a:pt x="14820" y="4356"/>
                  <a:pt x="14327" y="4833"/>
                  <a:pt x="14327" y="5433"/>
                </a:cubicBezTo>
                <a:lnTo>
                  <a:pt x="14327" y="7162"/>
                </a:lnTo>
                <a:cubicBezTo>
                  <a:pt x="15145" y="7480"/>
                  <a:pt x="15711" y="8235"/>
                  <a:pt x="15711" y="9103"/>
                </a:cubicBezTo>
                <a:lnTo>
                  <a:pt x="15711" y="16804"/>
                </a:lnTo>
                <a:cubicBezTo>
                  <a:pt x="15711" y="17404"/>
                  <a:pt x="16221" y="17880"/>
                  <a:pt x="16841" y="17880"/>
                </a:cubicBezTo>
                <a:cubicBezTo>
                  <a:pt x="17461" y="17880"/>
                  <a:pt x="17955" y="17403"/>
                  <a:pt x="17955" y="16804"/>
                </a:cubicBezTo>
                <a:cubicBezTo>
                  <a:pt x="17955" y="17403"/>
                  <a:pt x="18465" y="17880"/>
                  <a:pt x="19086" y="17880"/>
                </a:cubicBezTo>
                <a:cubicBezTo>
                  <a:pt x="19706" y="17880"/>
                  <a:pt x="20216" y="17403"/>
                  <a:pt x="20216" y="16804"/>
                </a:cubicBezTo>
                <a:lnTo>
                  <a:pt x="20216" y="10816"/>
                </a:lnTo>
                <a:cubicBezTo>
                  <a:pt x="20303" y="10837"/>
                  <a:pt x="20392" y="10849"/>
                  <a:pt x="20486" y="10849"/>
                </a:cubicBezTo>
                <a:cubicBezTo>
                  <a:pt x="21106" y="10849"/>
                  <a:pt x="21600" y="10372"/>
                  <a:pt x="21600" y="9772"/>
                </a:cubicBezTo>
                <a:lnTo>
                  <a:pt x="21600" y="7570"/>
                </a:lnTo>
                <a:cubicBezTo>
                  <a:pt x="21600" y="7570"/>
                  <a:pt x="21600" y="5433"/>
                  <a:pt x="21600" y="5433"/>
                </a:cubicBezTo>
                <a:cubicBezTo>
                  <a:pt x="21600" y="4833"/>
                  <a:pt x="21106" y="4356"/>
                  <a:pt x="20486" y="4356"/>
                </a:cubicBezTo>
                <a:cubicBezTo>
                  <a:pt x="20400" y="4356"/>
                  <a:pt x="20309" y="4356"/>
                  <a:pt x="20216" y="4356"/>
                </a:cubicBezTo>
                <a:lnTo>
                  <a:pt x="19356" y="4356"/>
                </a:lnTo>
                <a:lnTo>
                  <a:pt x="16571" y="4356"/>
                </a:lnTo>
                <a:lnTo>
                  <a:pt x="15491" y="4356"/>
                </a:lnTo>
                <a:cubicBezTo>
                  <a:pt x="15477" y="4356"/>
                  <a:pt x="15455" y="4356"/>
                  <a:pt x="15441" y="4356"/>
                </a:cubicBezTo>
                <a:close/>
                <a:moveTo>
                  <a:pt x="8100" y="8059"/>
                </a:moveTo>
                <a:cubicBezTo>
                  <a:pt x="7480" y="8059"/>
                  <a:pt x="6969" y="8536"/>
                  <a:pt x="6969" y="9136"/>
                </a:cubicBezTo>
                <a:lnTo>
                  <a:pt x="6969" y="11273"/>
                </a:lnTo>
                <a:lnTo>
                  <a:pt x="6969" y="13476"/>
                </a:lnTo>
                <a:cubicBezTo>
                  <a:pt x="6969" y="14075"/>
                  <a:pt x="7480" y="14552"/>
                  <a:pt x="8100" y="14552"/>
                </a:cubicBezTo>
                <a:cubicBezTo>
                  <a:pt x="8194" y="14552"/>
                  <a:pt x="8283" y="14541"/>
                  <a:pt x="8370" y="14520"/>
                </a:cubicBezTo>
                <a:lnTo>
                  <a:pt x="8370" y="20507"/>
                </a:lnTo>
                <a:cubicBezTo>
                  <a:pt x="8370" y="21107"/>
                  <a:pt x="8863" y="21600"/>
                  <a:pt x="9484" y="21600"/>
                </a:cubicBezTo>
                <a:cubicBezTo>
                  <a:pt x="10104" y="21600"/>
                  <a:pt x="10614" y="21107"/>
                  <a:pt x="10614" y="20507"/>
                </a:cubicBezTo>
                <a:cubicBezTo>
                  <a:pt x="10615" y="21107"/>
                  <a:pt x="11108" y="21600"/>
                  <a:pt x="11728" y="21600"/>
                </a:cubicBezTo>
                <a:cubicBezTo>
                  <a:pt x="12348" y="21600"/>
                  <a:pt x="12859" y="21107"/>
                  <a:pt x="12859" y="20507"/>
                </a:cubicBezTo>
                <a:lnTo>
                  <a:pt x="12859" y="14520"/>
                </a:lnTo>
                <a:cubicBezTo>
                  <a:pt x="12946" y="14541"/>
                  <a:pt x="13035" y="14552"/>
                  <a:pt x="13129" y="14552"/>
                </a:cubicBezTo>
                <a:cubicBezTo>
                  <a:pt x="13749" y="14552"/>
                  <a:pt x="14242" y="14075"/>
                  <a:pt x="14242" y="13476"/>
                </a:cubicBezTo>
                <a:lnTo>
                  <a:pt x="14242" y="11273"/>
                </a:lnTo>
                <a:cubicBezTo>
                  <a:pt x="14242" y="11273"/>
                  <a:pt x="14242" y="9136"/>
                  <a:pt x="14242" y="9136"/>
                </a:cubicBezTo>
                <a:cubicBezTo>
                  <a:pt x="14242" y="8536"/>
                  <a:pt x="13749" y="8059"/>
                  <a:pt x="13129" y="8059"/>
                </a:cubicBezTo>
                <a:cubicBezTo>
                  <a:pt x="13043" y="8059"/>
                  <a:pt x="12952" y="8059"/>
                  <a:pt x="12859" y="8059"/>
                </a:cubicBezTo>
                <a:lnTo>
                  <a:pt x="11998" y="8059"/>
                </a:lnTo>
                <a:lnTo>
                  <a:pt x="9214" y="8059"/>
                </a:lnTo>
                <a:lnTo>
                  <a:pt x="8134" y="8059"/>
                </a:lnTo>
                <a:cubicBezTo>
                  <a:pt x="8119" y="8059"/>
                  <a:pt x="8115" y="8059"/>
                  <a:pt x="8100" y="8059"/>
                </a:cubicBezTo>
                <a:close/>
              </a:path>
            </a:pathLst>
          </a:custGeom>
          <a:solidFill>
            <a:srgbClr val="FFFFFF"/>
          </a:solidFill>
        </p:spPr>
        <p:txBody>
          <a:bodyPr lIns="53578" tIns="53578" rIns="53578" bIns="53578"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36" name="Figura"/>
          <p:cNvSpPr>
            <a:spLocks noGrp="1"/>
          </p:cNvSpPr>
          <p:nvPr>
            <p:ph type="body" sz="quarter" idx="31"/>
          </p:nvPr>
        </p:nvSpPr>
        <p:spPr>
          <a:xfrm>
            <a:off x="9153513" y="9000331"/>
            <a:ext cx="639622" cy="539448"/>
          </a:xfrm>
          <a:custGeom>
            <a:avLst/>
            <a:gdLst/>
            <a:ahLst/>
            <a:cxnLst>
              <a:cxn ang="0">
                <a:pos x="wd2" y="hd2"/>
              </a:cxn>
              <a:cxn ang="5400000">
                <a:pos x="wd2" y="hd2"/>
              </a:cxn>
              <a:cxn ang="10800000">
                <a:pos x="wd2" y="hd2"/>
              </a:cxn>
              <a:cxn ang="16200000">
                <a:pos x="wd2" y="hd2"/>
              </a:cxn>
            </a:cxnLst>
            <a:rect l="0" t="0" r="r" b="b"/>
            <a:pathLst>
              <a:path w="21600" h="21600" extrusionOk="0">
                <a:moveTo>
                  <a:pt x="1358" y="0"/>
                </a:moveTo>
                <a:cubicBezTo>
                  <a:pt x="985" y="0"/>
                  <a:pt x="646" y="178"/>
                  <a:pt x="399" y="467"/>
                </a:cubicBezTo>
                <a:cubicBezTo>
                  <a:pt x="153" y="756"/>
                  <a:pt x="0" y="1155"/>
                  <a:pt x="0" y="1597"/>
                </a:cubicBezTo>
                <a:lnTo>
                  <a:pt x="0" y="20003"/>
                </a:lnTo>
                <a:cubicBezTo>
                  <a:pt x="0" y="20445"/>
                  <a:pt x="153" y="20845"/>
                  <a:pt x="399" y="21133"/>
                </a:cubicBezTo>
                <a:cubicBezTo>
                  <a:pt x="646" y="21422"/>
                  <a:pt x="985" y="21600"/>
                  <a:pt x="1358" y="21600"/>
                </a:cubicBezTo>
                <a:lnTo>
                  <a:pt x="18896" y="21600"/>
                </a:lnTo>
                <a:cubicBezTo>
                  <a:pt x="19268" y="21600"/>
                  <a:pt x="19605" y="21422"/>
                  <a:pt x="19849" y="21133"/>
                </a:cubicBezTo>
                <a:cubicBezTo>
                  <a:pt x="20092" y="20845"/>
                  <a:pt x="20242" y="20445"/>
                  <a:pt x="20242" y="20003"/>
                </a:cubicBezTo>
                <a:lnTo>
                  <a:pt x="20242" y="15200"/>
                </a:lnTo>
                <a:lnTo>
                  <a:pt x="15524" y="15200"/>
                </a:lnTo>
                <a:cubicBezTo>
                  <a:pt x="15151" y="15200"/>
                  <a:pt x="14815" y="15022"/>
                  <a:pt x="14571" y="14733"/>
                </a:cubicBezTo>
                <a:cubicBezTo>
                  <a:pt x="14328" y="14445"/>
                  <a:pt x="14177" y="14046"/>
                  <a:pt x="14177" y="13604"/>
                </a:cubicBezTo>
                <a:lnTo>
                  <a:pt x="14177" y="10398"/>
                </a:lnTo>
                <a:cubicBezTo>
                  <a:pt x="14177" y="9956"/>
                  <a:pt x="14328" y="9557"/>
                  <a:pt x="14571" y="9268"/>
                </a:cubicBezTo>
                <a:cubicBezTo>
                  <a:pt x="14815" y="8979"/>
                  <a:pt x="15151" y="8801"/>
                  <a:pt x="15524" y="8801"/>
                </a:cubicBezTo>
                <a:lnTo>
                  <a:pt x="20242" y="8801"/>
                </a:lnTo>
                <a:lnTo>
                  <a:pt x="20242" y="4803"/>
                </a:lnTo>
                <a:cubicBezTo>
                  <a:pt x="20242" y="4361"/>
                  <a:pt x="20092" y="3959"/>
                  <a:pt x="19849" y="3667"/>
                </a:cubicBezTo>
                <a:cubicBezTo>
                  <a:pt x="19605" y="3375"/>
                  <a:pt x="19268" y="3193"/>
                  <a:pt x="18896" y="3193"/>
                </a:cubicBezTo>
                <a:lnTo>
                  <a:pt x="18896" y="1597"/>
                </a:lnTo>
                <a:cubicBezTo>
                  <a:pt x="18896" y="1155"/>
                  <a:pt x="18746" y="756"/>
                  <a:pt x="18502" y="467"/>
                </a:cubicBezTo>
                <a:cubicBezTo>
                  <a:pt x="18259" y="178"/>
                  <a:pt x="17922" y="0"/>
                  <a:pt x="17549" y="0"/>
                </a:cubicBezTo>
                <a:lnTo>
                  <a:pt x="1358" y="0"/>
                </a:lnTo>
                <a:close/>
                <a:moveTo>
                  <a:pt x="2025" y="1597"/>
                </a:moveTo>
                <a:lnTo>
                  <a:pt x="16192" y="1597"/>
                </a:lnTo>
                <a:cubicBezTo>
                  <a:pt x="16192" y="1597"/>
                  <a:pt x="16531" y="1596"/>
                  <a:pt x="16871" y="1795"/>
                </a:cubicBezTo>
                <a:cubicBezTo>
                  <a:pt x="17210" y="1994"/>
                  <a:pt x="17549" y="2393"/>
                  <a:pt x="17549" y="3193"/>
                </a:cubicBezTo>
                <a:lnTo>
                  <a:pt x="2025" y="3193"/>
                </a:lnTo>
                <a:cubicBezTo>
                  <a:pt x="1653" y="3193"/>
                  <a:pt x="1358" y="2844"/>
                  <a:pt x="1358" y="2401"/>
                </a:cubicBezTo>
                <a:cubicBezTo>
                  <a:pt x="1358" y="1960"/>
                  <a:pt x="1653" y="1597"/>
                  <a:pt x="2025" y="1597"/>
                </a:cubicBezTo>
                <a:close/>
                <a:moveTo>
                  <a:pt x="16192" y="9606"/>
                </a:moveTo>
                <a:cubicBezTo>
                  <a:pt x="15819" y="9606"/>
                  <a:pt x="15483" y="9784"/>
                  <a:pt x="15239" y="10073"/>
                </a:cubicBezTo>
                <a:cubicBezTo>
                  <a:pt x="14996" y="10361"/>
                  <a:pt x="14845" y="10760"/>
                  <a:pt x="14845" y="11202"/>
                </a:cubicBezTo>
                <a:lnTo>
                  <a:pt x="14845" y="12799"/>
                </a:lnTo>
                <a:cubicBezTo>
                  <a:pt x="14845" y="13241"/>
                  <a:pt x="14996" y="13640"/>
                  <a:pt x="15239" y="13929"/>
                </a:cubicBezTo>
                <a:cubicBezTo>
                  <a:pt x="15483" y="14217"/>
                  <a:pt x="15819" y="14396"/>
                  <a:pt x="16192" y="14396"/>
                </a:cubicBezTo>
                <a:lnTo>
                  <a:pt x="20242" y="14396"/>
                </a:lnTo>
                <a:cubicBezTo>
                  <a:pt x="20615" y="14396"/>
                  <a:pt x="20954" y="14217"/>
                  <a:pt x="21201" y="13929"/>
                </a:cubicBezTo>
                <a:cubicBezTo>
                  <a:pt x="21447" y="13640"/>
                  <a:pt x="21600" y="13241"/>
                  <a:pt x="21600" y="12799"/>
                </a:cubicBezTo>
                <a:lnTo>
                  <a:pt x="21600" y="11202"/>
                </a:lnTo>
                <a:cubicBezTo>
                  <a:pt x="21600" y="10760"/>
                  <a:pt x="21447" y="10361"/>
                  <a:pt x="21201" y="10073"/>
                </a:cubicBezTo>
                <a:cubicBezTo>
                  <a:pt x="20954" y="9784"/>
                  <a:pt x="20615" y="9606"/>
                  <a:pt x="20242" y="9606"/>
                </a:cubicBezTo>
                <a:lnTo>
                  <a:pt x="16192" y="9606"/>
                </a:lnTo>
                <a:close/>
                <a:moveTo>
                  <a:pt x="16871" y="11202"/>
                </a:moveTo>
                <a:cubicBezTo>
                  <a:pt x="17243" y="11202"/>
                  <a:pt x="17549" y="11552"/>
                  <a:pt x="17549" y="11994"/>
                </a:cubicBezTo>
                <a:cubicBezTo>
                  <a:pt x="17549" y="12436"/>
                  <a:pt x="17243" y="12799"/>
                  <a:pt x="16871" y="12799"/>
                </a:cubicBezTo>
                <a:cubicBezTo>
                  <a:pt x="16498" y="12799"/>
                  <a:pt x="16192" y="12436"/>
                  <a:pt x="16192" y="11994"/>
                </a:cubicBezTo>
                <a:cubicBezTo>
                  <a:pt x="16192" y="11552"/>
                  <a:pt x="16498" y="11202"/>
                  <a:pt x="16871" y="11202"/>
                </a:cubicBezTo>
                <a:close/>
              </a:path>
            </a:pathLst>
          </a:custGeom>
          <a:solidFill>
            <a:srgbClr val="FFFFFF"/>
          </a:solidFill>
        </p:spPr>
        <p:txBody>
          <a:bodyPr lIns="0" tIns="0" rIns="0" bIns="0"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37" name="vel illum dolore eu feugiat nulla facilisis at vero eros et accumsan et iusto odio dignissim qui"/>
          <p:cNvSpPr txBox="1">
            <a:spLocks noGrp="1"/>
          </p:cNvSpPr>
          <p:nvPr>
            <p:ph type="body" sz="quarter" idx="32"/>
          </p:nvPr>
        </p:nvSpPr>
        <p:spPr>
          <a:xfrm>
            <a:off x="14026165" y="9779902"/>
            <a:ext cx="3341440" cy="965201"/>
          </a:xfrm>
          <a:prstGeom prst="rect">
            <a:avLst/>
          </a:prstGeom>
        </p:spPr>
        <p:txBody>
          <a:bodyPr>
            <a:spAutoFit/>
          </a:bodyPr>
          <a:lstStyle>
            <a:lvl1pPr marL="0" indent="0" defTabSz="821531">
              <a:lnSpc>
                <a:spcPct val="90000"/>
              </a:lnSpc>
              <a:spcBef>
                <a:spcPts val="1400"/>
              </a:spcBef>
              <a:buSzTx/>
              <a:buFontTx/>
              <a:buNone/>
              <a:defRPr sz="1600">
                <a:solidFill>
                  <a:srgbClr val="161A1D"/>
                </a:solidFill>
                <a:latin typeface="+mn-lt"/>
                <a:ea typeface="+mn-ea"/>
                <a:cs typeface="+mn-cs"/>
                <a:sym typeface="Avenir Next Regular"/>
              </a:defRPr>
            </a:lvl1pPr>
          </a:lstStyle>
          <a:p>
            <a:r>
              <a:t>vel illum dolore eu feugiat nulla facilisis at vero eros et accumsan et iusto odio dignissim qui</a:t>
            </a:r>
          </a:p>
        </p:txBody>
      </p:sp>
      <p:sp>
        <p:nvSpPr>
          <p:cNvPr id="338" name="vel illum dolore eu feugiat nulla facilisis at vero eros et accumsan et iusto odio dignissim qui"/>
          <p:cNvSpPr txBox="1">
            <a:spLocks noGrp="1"/>
          </p:cNvSpPr>
          <p:nvPr>
            <p:ph type="body" sz="quarter" idx="33"/>
          </p:nvPr>
        </p:nvSpPr>
        <p:spPr>
          <a:xfrm>
            <a:off x="15404174" y="6122634"/>
            <a:ext cx="3341440" cy="965201"/>
          </a:xfrm>
          <a:prstGeom prst="rect">
            <a:avLst/>
          </a:prstGeom>
        </p:spPr>
        <p:txBody>
          <a:bodyPr>
            <a:spAutoFit/>
          </a:bodyPr>
          <a:lstStyle>
            <a:lvl1pPr marL="0" indent="0" defTabSz="821531">
              <a:lnSpc>
                <a:spcPct val="90000"/>
              </a:lnSpc>
              <a:spcBef>
                <a:spcPts val="1400"/>
              </a:spcBef>
              <a:buSzTx/>
              <a:buFontTx/>
              <a:buNone/>
              <a:defRPr sz="1600">
                <a:solidFill>
                  <a:srgbClr val="161A1D"/>
                </a:solidFill>
                <a:latin typeface="+mn-lt"/>
                <a:ea typeface="+mn-ea"/>
                <a:cs typeface="+mn-cs"/>
                <a:sym typeface="Avenir Next Regular"/>
              </a:defRPr>
            </a:lvl1pPr>
          </a:lstStyle>
          <a:p>
            <a:r>
              <a:t>vel illum dolore eu feugiat nulla facilisis at vero eros et accumsan et iusto odio dignissim qui</a:t>
            </a:r>
          </a:p>
        </p:txBody>
      </p:sp>
      <p:sp>
        <p:nvSpPr>
          <p:cNvPr id="339" name="vel illum dolore eu feugiat nulla facilisis at vero eros et accumsan"/>
          <p:cNvSpPr txBox="1">
            <a:spLocks noGrp="1"/>
          </p:cNvSpPr>
          <p:nvPr>
            <p:ph type="body" sz="quarter" idx="34"/>
          </p:nvPr>
        </p:nvSpPr>
        <p:spPr>
          <a:xfrm>
            <a:off x="12866547" y="3504301"/>
            <a:ext cx="2538323" cy="965201"/>
          </a:xfrm>
          <a:prstGeom prst="rect">
            <a:avLst/>
          </a:prstGeom>
        </p:spPr>
        <p:txBody>
          <a:bodyPr>
            <a:spAutoFit/>
          </a:bodyPr>
          <a:lstStyle>
            <a:lvl1pPr marL="0" indent="0" defTabSz="821531">
              <a:lnSpc>
                <a:spcPct val="90000"/>
              </a:lnSpc>
              <a:spcBef>
                <a:spcPts val="1400"/>
              </a:spcBef>
              <a:buSzTx/>
              <a:buFontTx/>
              <a:buNone/>
              <a:defRPr sz="1600">
                <a:solidFill>
                  <a:srgbClr val="161A1D"/>
                </a:solidFill>
                <a:latin typeface="+mn-lt"/>
                <a:ea typeface="+mn-ea"/>
                <a:cs typeface="+mn-cs"/>
                <a:sym typeface="Avenir Next Regular"/>
              </a:defRPr>
            </a:lvl1pPr>
          </a:lstStyle>
          <a:p>
            <a:r>
              <a:t>vel illum dolore eu feugiat nulla facilisis at vero eros et accumsan</a:t>
            </a:r>
          </a:p>
        </p:txBody>
      </p:sp>
      <p:sp>
        <p:nvSpPr>
          <p:cNvPr id="340" name="vel illum dolore eu feugiat nulla facilisis at vero eros et accumsan"/>
          <p:cNvSpPr txBox="1">
            <a:spLocks noGrp="1"/>
          </p:cNvSpPr>
          <p:nvPr>
            <p:ph type="body" sz="quarter" idx="35"/>
          </p:nvPr>
        </p:nvSpPr>
        <p:spPr>
          <a:xfrm>
            <a:off x="5638386" y="7534566"/>
            <a:ext cx="3277578" cy="713741"/>
          </a:xfrm>
          <a:prstGeom prst="rect">
            <a:avLst/>
          </a:prstGeom>
        </p:spPr>
        <p:txBody>
          <a:bodyPr>
            <a:spAutoFit/>
          </a:bodyPr>
          <a:lstStyle>
            <a:lvl1pPr marL="0" indent="0" algn="r" defTabSz="821531">
              <a:lnSpc>
                <a:spcPct val="90000"/>
              </a:lnSpc>
              <a:spcBef>
                <a:spcPts val="1400"/>
              </a:spcBef>
              <a:buSzTx/>
              <a:buFontTx/>
              <a:buNone/>
              <a:defRPr sz="1600">
                <a:solidFill>
                  <a:srgbClr val="161A1D"/>
                </a:solidFill>
                <a:latin typeface="+mn-lt"/>
                <a:ea typeface="+mn-ea"/>
                <a:cs typeface="+mn-cs"/>
                <a:sym typeface="Avenir Next Regular"/>
              </a:defRPr>
            </a:lvl1pPr>
          </a:lstStyle>
          <a:p>
            <a:r>
              <a:t>vel illum dolore eu feugiat nulla facilisis at vero eros et accumsan</a:t>
            </a:r>
          </a:p>
        </p:txBody>
      </p:sp>
      <p:sp>
        <p:nvSpPr>
          <p:cNvPr id="341" name="vel illum dolore eu feugiat nulla facilisis at vero eros et accumsan et iusto odio dignissim qui"/>
          <p:cNvSpPr txBox="1">
            <a:spLocks noGrp="1"/>
          </p:cNvSpPr>
          <p:nvPr>
            <p:ph type="body" sz="quarter" idx="36"/>
          </p:nvPr>
        </p:nvSpPr>
        <p:spPr>
          <a:xfrm>
            <a:off x="8043274" y="10593995"/>
            <a:ext cx="3341439" cy="965201"/>
          </a:xfrm>
          <a:prstGeom prst="rect">
            <a:avLst/>
          </a:prstGeom>
        </p:spPr>
        <p:txBody>
          <a:bodyPr>
            <a:spAutoFit/>
          </a:bodyPr>
          <a:lstStyle>
            <a:lvl1pPr marL="0" indent="0" algn="r" defTabSz="821531">
              <a:lnSpc>
                <a:spcPct val="90000"/>
              </a:lnSpc>
              <a:spcBef>
                <a:spcPts val="1400"/>
              </a:spcBef>
              <a:buSzTx/>
              <a:buFontTx/>
              <a:buNone/>
              <a:defRPr sz="1600">
                <a:solidFill>
                  <a:srgbClr val="161A1D"/>
                </a:solidFill>
                <a:latin typeface="+mn-lt"/>
                <a:ea typeface="+mn-ea"/>
                <a:cs typeface="+mn-cs"/>
                <a:sym typeface="Avenir Next Regular"/>
              </a:defRPr>
            </a:lvl1pPr>
          </a:lstStyle>
          <a:p>
            <a:r>
              <a:t>vel illum dolore eu feugiat nulla facilisis at vero eros et accumsan et iusto odio dignissim qui</a:t>
            </a:r>
          </a:p>
        </p:txBody>
      </p:sp>
      <p:sp>
        <p:nvSpPr>
          <p:cNvPr id="342" name="Shape 3"/>
          <p:cNvSpPr>
            <a:spLocks noGrp="1"/>
          </p:cNvSpPr>
          <p:nvPr>
            <p:ph type="body" sz="quarter" idx="37"/>
          </p:nvPr>
        </p:nvSpPr>
        <p:spPr>
          <a:xfrm>
            <a:off x="6471760" y="1764084"/>
            <a:ext cx="11267976" cy="615583"/>
          </a:xfrm>
          <a:prstGeom prst="rect">
            <a:avLst/>
          </a:prstGeom>
          <a:solidFill>
            <a:srgbClr val="161A1D"/>
          </a:solidFill>
        </p:spPr>
        <p:txBody>
          <a:bodyPr anchor="ctr">
            <a:noAutofit/>
          </a:bodyPr>
          <a:lstStyle/>
          <a:p>
            <a:pPr marL="0" indent="0">
              <a:lnSpc>
                <a:spcPct val="100000"/>
              </a:lnSpc>
              <a:spcBef>
                <a:spcPts val="0"/>
              </a:spcBef>
              <a:buSzTx/>
              <a:buFontTx/>
              <a:buNone/>
              <a:defRPr sz="7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43" name="Text Placeholder 2"/>
          <p:cNvSpPr txBox="1">
            <a:spLocks noGrp="1"/>
          </p:cNvSpPr>
          <p:nvPr>
            <p:ph type="body" sz="quarter" idx="38"/>
          </p:nvPr>
        </p:nvSpPr>
        <p:spPr>
          <a:xfrm>
            <a:off x="6749694" y="1799801"/>
            <a:ext cx="10697790" cy="615585"/>
          </a:xfrm>
          <a:prstGeom prst="rect">
            <a:avLst/>
          </a:prstGeom>
        </p:spPr>
        <p:txBody>
          <a:bodyPr/>
          <a:lstStyle>
            <a:lvl1pPr marL="0" indent="0" algn="ctr">
              <a:lnSpc>
                <a:spcPct val="100000"/>
              </a:lnSpc>
              <a:spcBef>
                <a:spcPts val="600"/>
              </a:spcBef>
              <a:buSzTx/>
              <a:buFontTx/>
              <a:buNone/>
              <a:defRPr sz="2400" cap="all">
                <a:solidFill>
                  <a:srgbClr val="E4E8E9"/>
                </a:solidFill>
                <a:latin typeface="+mn-lt"/>
                <a:ea typeface="+mn-ea"/>
                <a:cs typeface="+mn-cs"/>
                <a:sym typeface="Avenir Next Regular"/>
              </a:defRPr>
            </a:lvl1pPr>
          </a:lstStyle>
          <a:p>
            <a:r>
              <a:t>Duis Autem vel eum iriure dolor in hendrerit in volputate velit </a:t>
            </a:r>
          </a:p>
        </p:txBody>
      </p:sp>
      <p:sp>
        <p:nvSpPr>
          <p:cNvPr id="344"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Photos - 2 Up Horizontal ">
    <p:spTree>
      <p:nvGrpSpPr>
        <p:cNvPr id="1" name=""/>
        <p:cNvGrpSpPr/>
        <p:nvPr/>
      </p:nvGrpSpPr>
      <p:grpSpPr>
        <a:xfrm>
          <a:off x="0" y="0"/>
          <a:ext cx="0" cy="0"/>
          <a:chOff x="0" y="0"/>
          <a:chExt cx="0" cy="0"/>
        </a:xfrm>
      </p:grpSpPr>
      <p:sp>
        <p:nvSpPr>
          <p:cNvPr id="351" name="graphicnode theme"/>
          <p:cNvSpPr txBox="1">
            <a:spLocks noGrp="1"/>
          </p:cNvSpPr>
          <p:nvPr>
            <p:ph type="body" sz="quarter" idx="13"/>
          </p:nvPr>
        </p:nvSpPr>
        <p:spPr>
          <a:xfrm>
            <a:off x="982600" y="12519456"/>
            <a:ext cx="3036622" cy="460376"/>
          </a:xfrm>
          <a:prstGeom prst="rect">
            <a:avLst/>
          </a:prstGeom>
        </p:spPr>
        <p:txBody>
          <a:bodyPr wrap="none" lIns="71437" tIns="71437" rIns="71437" bIns="71437" anchor="ctr">
            <a:spAutoFit/>
          </a:bodyPr>
          <a:lstStyle>
            <a:lvl1pPr marL="0" indent="0" algn="ctr" defTabSz="821531">
              <a:lnSpc>
                <a:spcPct val="90000"/>
              </a:lnSpc>
              <a:spcBef>
                <a:spcPts val="0"/>
              </a:spcBef>
              <a:buSzTx/>
              <a:buFontTx/>
              <a:buNone/>
              <a:defRPr sz="1800" cap="all" spc="180">
                <a:solidFill>
                  <a:srgbClr val="FFFFFF"/>
                </a:solidFill>
                <a:latin typeface="+mn-lt"/>
                <a:ea typeface="+mn-ea"/>
                <a:cs typeface="+mn-cs"/>
                <a:sym typeface="Avenir Next Regular"/>
              </a:defRPr>
            </a:lvl1pPr>
          </a:lstStyle>
          <a:p>
            <a:r>
              <a:t>graphicnode theme</a:t>
            </a:r>
          </a:p>
        </p:txBody>
      </p:sp>
      <p:sp>
        <p:nvSpPr>
          <p:cNvPr id="352" name="Figura"/>
          <p:cNvSpPr>
            <a:spLocks noGrp="1"/>
          </p:cNvSpPr>
          <p:nvPr>
            <p:ph type="body" sz="quarter" idx="14"/>
          </p:nvPr>
        </p:nvSpPr>
        <p:spPr>
          <a:xfrm>
            <a:off x="6498410" y="6671898"/>
            <a:ext cx="1049277" cy="2436146"/>
          </a:xfrm>
          <a:custGeom>
            <a:avLst/>
            <a:gdLst/>
            <a:ahLst/>
            <a:cxnLst>
              <a:cxn ang="0">
                <a:pos x="wd2" y="hd2"/>
              </a:cxn>
              <a:cxn ang="5400000">
                <a:pos x="wd2" y="hd2"/>
              </a:cxn>
              <a:cxn ang="10800000">
                <a:pos x="wd2" y="hd2"/>
              </a:cxn>
              <a:cxn ang="16200000">
                <a:pos x="wd2" y="hd2"/>
              </a:cxn>
            </a:cxnLst>
            <a:rect l="0" t="0" r="r" b="b"/>
            <a:pathLst>
              <a:path w="21600" h="21600" extrusionOk="0">
                <a:moveTo>
                  <a:pt x="0" y="3724"/>
                </a:moveTo>
                <a:lnTo>
                  <a:pt x="21600" y="0"/>
                </a:lnTo>
                <a:lnTo>
                  <a:pt x="21600" y="21600"/>
                </a:lnTo>
                <a:lnTo>
                  <a:pt x="0" y="17760"/>
                </a:lnTo>
                <a:lnTo>
                  <a:pt x="0" y="3724"/>
                </a:lnTo>
                <a:close/>
              </a:path>
            </a:pathLst>
          </a:custGeom>
          <a:solidFill>
            <a:srgbClr val="B9C0C8"/>
          </a:solidFill>
        </p:spPr>
        <p:txBody>
          <a:bodyPr lIns="71437" tIns="71437" rIns="71437" bIns="71437"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53" name="Figura"/>
          <p:cNvSpPr>
            <a:spLocks noGrp="1"/>
          </p:cNvSpPr>
          <p:nvPr>
            <p:ph type="body" sz="quarter" idx="15"/>
          </p:nvPr>
        </p:nvSpPr>
        <p:spPr>
          <a:xfrm flipH="1">
            <a:off x="7548353" y="6671898"/>
            <a:ext cx="1036806" cy="2436146"/>
          </a:xfrm>
          <a:custGeom>
            <a:avLst/>
            <a:gdLst/>
            <a:ahLst/>
            <a:cxnLst>
              <a:cxn ang="0">
                <a:pos x="wd2" y="hd2"/>
              </a:cxn>
              <a:cxn ang="5400000">
                <a:pos x="wd2" y="hd2"/>
              </a:cxn>
              <a:cxn ang="10800000">
                <a:pos x="wd2" y="hd2"/>
              </a:cxn>
              <a:cxn ang="16200000">
                <a:pos x="wd2" y="hd2"/>
              </a:cxn>
            </a:cxnLst>
            <a:rect l="0" t="0" r="r" b="b"/>
            <a:pathLst>
              <a:path w="21600" h="21600" extrusionOk="0">
                <a:moveTo>
                  <a:pt x="0" y="3724"/>
                </a:moveTo>
                <a:lnTo>
                  <a:pt x="21600" y="0"/>
                </a:lnTo>
                <a:lnTo>
                  <a:pt x="21600" y="21600"/>
                </a:lnTo>
                <a:lnTo>
                  <a:pt x="0" y="17760"/>
                </a:lnTo>
                <a:lnTo>
                  <a:pt x="0" y="3724"/>
                </a:lnTo>
                <a:close/>
              </a:path>
            </a:pathLst>
          </a:custGeom>
          <a:solidFill>
            <a:srgbClr val="C9D1DA"/>
          </a:solidFill>
        </p:spPr>
        <p:txBody>
          <a:bodyPr lIns="71437" tIns="71437" rIns="71437" bIns="71437"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54" name="Tellus"/>
          <p:cNvSpPr txBox="1">
            <a:spLocks noGrp="1"/>
          </p:cNvSpPr>
          <p:nvPr>
            <p:ph type="body" sz="quarter" idx="16"/>
          </p:nvPr>
        </p:nvSpPr>
        <p:spPr>
          <a:xfrm rot="16200000">
            <a:off x="6216193" y="7728599"/>
            <a:ext cx="1613711" cy="322743"/>
          </a:xfrm>
          <a:prstGeom prst="rect">
            <a:avLst/>
          </a:prstGeom>
        </p:spPr>
        <p:txBody>
          <a:bodyPr lIns="0" tIns="0" rIns="0" bIns="0" anchor="ctr">
            <a:noAutofit/>
          </a:bodyPr>
          <a:lstStyle>
            <a:lvl1pPr marL="0" indent="0" algn="ctr" defTabSz="821531">
              <a:lnSpc>
                <a:spcPct val="100000"/>
              </a:lnSpc>
              <a:spcBef>
                <a:spcPts val="0"/>
              </a:spcBef>
              <a:buSzTx/>
              <a:buFontTx/>
              <a:buNone/>
              <a:defRPr sz="2000" cap="all">
                <a:solidFill>
                  <a:srgbClr val="FFFFFF"/>
                </a:solidFill>
                <a:latin typeface="+mn-lt"/>
                <a:ea typeface="+mn-ea"/>
                <a:cs typeface="+mn-cs"/>
                <a:sym typeface="Avenir Next Regular"/>
              </a:defRPr>
            </a:lvl1pPr>
          </a:lstStyle>
          <a:p>
            <a:r>
              <a:t>Tellus</a:t>
            </a:r>
          </a:p>
        </p:txBody>
      </p:sp>
      <p:sp>
        <p:nvSpPr>
          <p:cNvPr id="355" name="Figura"/>
          <p:cNvSpPr>
            <a:spLocks noGrp="1"/>
          </p:cNvSpPr>
          <p:nvPr>
            <p:ph type="body" sz="quarter" idx="17"/>
          </p:nvPr>
        </p:nvSpPr>
        <p:spPr>
          <a:xfrm>
            <a:off x="8799941" y="5818204"/>
            <a:ext cx="1049278" cy="4156658"/>
          </a:xfrm>
          <a:custGeom>
            <a:avLst/>
            <a:gdLst/>
            <a:ahLst/>
            <a:cxnLst>
              <a:cxn ang="0">
                <a:pos x="wd2" y="hd2"/>
              </a:cxn>
              <a:cxn ang="5400000">
                <a:pos x="wd2" y="hd2"/>
              </a:cxn>
              <a:cxn ang="10800000">
                <a:pos x="wd2" y="hd2"/>
              </a:cxn>
              <a:cxn ang="16200000">
                <a:pos x="wd2" y="hd2"/>
              </a:cxn>
            </a:cxnLst>
            <a:rect l="0" t="0" r="r" b="b"/>
            <a:pathLst>
              <a:path w="21600" h="21600" extrusionOk="0">
                <a:moveTo>
                  <a:pt x="0" y="2251"/>
                </a:moveTo>
                <a:lnTo>
                  <a:pt x="21600" y="0"/>
                </a:lnTo>
                <a:lnTo>
                  <a:pt x="21600" y="21600"/>
                </a:lnTo>
                <a:lnTo>
                  <a:pt x="0" y="19281"/>
                </a:lnTo>
                <a:lnTo>
                  <a:pt x="0" y="2251"/>
                </a:lnTo>
                <a:close/>
              </a:path>
            </a:pathLst>
          </a:custGeom>
          <a:solidFill>
            <a:srgbClr val="AEC1D2"/>
          </a:solidFill>
        </p:spPr>
        <p:txBody>
          <a:bodyPr lIns="71437" tIns="71437" rIns="71437" bIns="71437"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56" name="Figura"/>
          <p:cNvSpPr>
            <a:spLocks noGrp="1"/>
          </p:cNvSpPr>
          <p:nvPr>
            <p:ph type="body" sz="quarter" idx="18"/>
          </p:nvPr>
        </p:nvSpPr>
        <p:spPr>
          <a:xfrm flipH="1">
            <a:off x="9849884" y="5818204"/>
            <a:ext cx="1049277" cy="4156658"/>
          </a:xfrm>
          <a:custGeom>
            <a:avLst/>
            <a:gdLst/>
            <a:ahLst/>
            <a:cxnLst>
              <a:cxn ang="0">
                <a:pos x="wd2" y="hd2"/>
              </a:cxn>
              <a:cxn ang="5400000">
                <a:pos x="wd2" y="hd2"/>
              </a:cxn>
              <a:cxn ang="10800000">
                <a:pos x="wd2" y="hd2"/>
              </a:cxn>
              <a:cxn ang="16200000">
                <a:pos x="wd2" y="hd2"/>
              </a:cxn>
            </a:cxnLst>
            <a:rect l="0" t="0" r="r" b="b"/>
            <a:pathLst>
              <a:path w="21600" h="21600" extrusionOk="0">
                <a:moveTo>
                  <a:pt x="0" y="2251"/>
                </a:moveTo>
                <a:lnTo>
                  <a:pt x="21600" y="0"/>
                </a:lnTo>
                <a:lnTo>
                  <a:pt x="21600" y="21600"/>
                </a:lnTo>
                <a:lnTo>
                  <a:pt x="0" y="19281"/>
                </a:lnTo>
                <a:lnTo>
                  <a:pt x="0" y="2251"/>
                </a:lnTo>
                <a:close/>
              </a:path>
            </a:pathLst>
          </a:custGeom>
          <a:solidFill>
            <a:srgbClr val="CDE4F4"/>
          </a:solidFill>
        </p:spPr>
        <p:txBody>
          <a:bodyPr lIns="71437" tIns="71437" rIns="71437" bIns="71437"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57" name="Bibendum"/>
          <p:cNvSpPr txBox="1">
            <a:spLocks noGrp="1"/>
          </p:cNvSpPr>
          <p:nvPr>
            <p:ph type="body" sz="quarter" idx="19"/>
          </p:nvPr>
        </p:nvSpPr>
        <p:spPr>
          <a:xfrm rot="16200000">
            <a:off x="8517725" y="7728599"/>
            <a:ext cx="1613710" cy="322743"/>
          </a:xfrm>
          <a:prstGeom prst="rect">
            <a:avLst/>
          </a:prstGeom>
        </p:spPr>
        <p:txBody>
          <a:bodyPr lIns="0" tIns="0" rIns="0" bIns="0" anchor="ctr">
            <a:noAutofit/>
          </a:bodyPr>
          <a:lstStyle>
            <a:lvl1pPr marL="0" indent="0" algn="ctr" defTabSz="821531">
              <a:lnSpc>
                <a:spcPct val="100000"/>
              </a:lnSpc>
              <a:spcBef>
                <a:spcPts val="0"/>
              </a:spcBef>
              <a:buSzTx/>
              <a:buFontTx/>
              <a:buNone/>
              <a:defRPr sz="2000" cap="all">
                <a:solidFill>
                  <a:srgbClr val="FFFFFF"/>
                </a:solidFill>
                <a:latin typeface="+mn-lt"/>
                <a:ea typeface="+mn-ea"/>
                <a:cs typeface="+mn-cs"/>
                <a:sym typeface="Avenir Next Regular"/>
              </a:defRPr>
            </a:lvl1pPr>
          </a:lstStyle>
          <a:p>
            <a:r>
              <a:t>Bibendum</a:t>
            </a:r>
          </a:p>
        </p:txBody>
      </p:sp>
      <p:sp>
        <p:nvSpPr>
          <p:cNvPr id="358" name="Figura"/>
          <p:cNvSpPr>
            <a:spLocks noGrp="1"/>
          </p:cNvSpPr>
          <p:nvPr>
            <p:ph type="body" sz="quarter" idx="20"/>
          </p:nvPr>
        </p:nvSpPr>
        <p:spPr>
          <a:xfrm>
            <a:off x="11149858" y="4985529"/>
            <a:ext cx="1049278" cy="5808884"/>
          </a:xfrm>
          <a:custGeom>
            <a:avLst/>
            <a:gdLst/>
            <a:ahLst/>
            <a:cxnLst>
              <a:cxn ang="0">
                <a:pos x="wd2" y="hd2"/>
              </a:cxn>
              <a:cxn ang="5400000">
                <a:pos x="wd2" y="hd2"/>
              </a:cxn>
              <a:cxn ang="10800000">
                <a:pos x="wd2" y="hd2"/>
              </a:cxn>
              <a:cxn ang="16200000">
                <a:pos x="wd2" y="hd2"/>
              </a:cxn>
            </a:cxnLst>
            <a:rect l="0" t="0" r="r" b="b"/>
            <a:pathLst>
              <a:path w="21600" h="21600" extrusionOk="0">
                <a:moveTo>
                  <a:pt x="0" y="1562"/>
                </a:moveTo>
                <a:lnTo>
                  <a:pt x="21600" y="0"/>
                </a:lnTo>
                <a:lnTo>
                  <a:pt x="21600" y="21600"/>
                </a:lnTo>
                <a:lnTo>
                  <a:pt x="0" y="20038"/>
                </a:lnTo>
                <a:lnTo>
                  <a:pt x="0" y="1562"/>
                </a:lnTo>
                <a:close/>
              </a:path>
            </a:pathLst>
          </a:custGeom>
          <a:solidFill>
            <a:srgbClr val="88A6B5"/>
          </a:solidFill>
        </p:spPr>
        <p:txBody>
          <a:bodyPr lIns="71437" tIns="71437" rIns="71437" bIns="71437"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59" name="Figura"/>
          <p:cNvSpPr>
            <a:spLocks noGrp="1"/>
          </p:cNvSpPr>
          <p:nvPr>
            <p:ph type="body" sz="quarter" idx="21"/>
          </p:nvPr>
        </p:nvSpPr>
        <p:spPr>
          <a:xfrm flipH="1">
            <a:off x="12199802" y="4978967"/>
            <a:ext cx="1049278" cy="5808884"/>
          </a:xfrm>
          <a:custGeom>
            <a:avLst/>
            <a:gdLst/>
            <a:ahLst/>
            <a:cxnLst>
              <a:cxn ang="0">
                <a:pos x="wd2" y="hd2"/>
              </a:cxn>
              <a:cxn ang="5400000">
                <a:pos x="wd2" y="hd2"/>
              </a:cxn>
              <a:cxn ang="10800000">
                <a:pos x="wd2" y="hd2"/>
              </a:cxn>
              <a:cxn ang="16200000">
                <a:pos x="wd2" y="hd2"/>
              </a:cxn>
            </a:cxnLst>
            <a:rect l="0" t="0" r="r" b="b"/>
            <a:pathLst>
              <a:path w="21600" h="21600" extrusionOk="0">
                <a:moveTo>
                  <a:pt x="0" y="1562"/>
                </a:moveTo>
                <a:lnTo>
                  <a:pt x="21600" y="0"/>
                </a:lnTo>
                <a:lnTo>
                  <a:pt x="21600" y="21600"/>
                </a:lnTo>
                <a:lnTo>
                  <a:pt x="0" y="20038"/>
                </a:lnTo>
                <a:lnTo>
                  <a:pt x="0" y="1562"/>
                </a:lnTo>
                <a:close/>
              </a:path>
            </a:pathLst>
          </a:custGeom>
          <a:solidFill>
            <a:srgbClr val="9BBBC9"/>
          </a:solidFill>
        </p:spPr>
        <p:txBody>
          <a:bodyPr lIns="71437" tIns="71437" rIns="71437" bIns="71437"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60" name="Adipiscing"/>
          <p:cNvSpPr txBox="1">
            <a:spLocks noGrp="1"/>
          </p:cNvSpPr>
          <p:nvPr>
            <p:ph type="body" sz="quarter" idx="22"/>
          </p:nvPr>
        </p:nvSpPr>
        <p:spPr>
          <a:xfrm rot="16200000">
            <a:off x="10867642" y="7728599"/>
            <a:ext cx="1613710" cy="322743"/>
          </a:xfrm>
          <a:prstGeom prst="rect">
            <a:avLst/>
          </a:prstGeom>
        </p:spPr>
        <p:txBody>
          <a:bodyPr lIns="0" tIns="0" rIns="0" bIns="0" anchor="ctr">
            <a:noAutofit/>
          </a:bodyPr>
          <a:lstStyle>
            <a:lvl1pPr marL="0" indent="0" algn="ctr" defTabSz="821531">
              <a:lnSpc>
                <a:spcPct val="100000"/>
              </a:lnSpc>
              <a:spcBef>
                <a:spcPts val="0"/>
              </a:spcBef>
              <a:buSzTx/>
              <a:buFontTx/>
              <a:buNone/>
              <a:defRPr sz="2000" cap="all">
                <a:solidFill>
                  <a:srgbClr val="FFFFFF"/>
                </a:solidFill>
                <a:latin typeface="+mn-lt"/>
                <a:ea typeface="+mn-ea"/>
                <a:cs typeface="+mn-cs"/>
                <a:sym typeface="Avenir Next Regular"/>
              </a:defRPr>
            </a:lvl1pPr>
          </a:lstStyle>
          <a:p>
            <a:r>
              <a:t>Adipiscing</a:t>
            </a:r>
          </a:p>
        </p:txBody>
      </p:sp>
      <p:sp>
        <p:nvSpPr>
          <p:cNvPr id="361" name="Figura"/>
          <p:cNvSpPr>
            <a:spLocks noGrp="1"/>
          </p:cNvSpPr>
          <p:nvPr>
            <p:ph type="body" sz="quarter" idx="23"/>
          </p:nvPr>
        </p:nvSpPr>
        <p:spPr>
          <a:xfrm>
            <a:off x="14526308" y="5808360"/>
            <a:ext cx="1049278" cy="4156659"/>
          </a:xfrm>
          <a:custGeom>
            <a:avLst/>
            <a:gdLst/>
            <a:ahLst/>
            <a:cxnLst>
              <a:cxn ang="0">
                <a:pos x="wd2" y="hd2"/>
              </a:cxn>
              <a:cxn ang="5400000">
                <a:pos x="wd2" y="hd2"/>
              </a:cxn>
              <a:cxn ang="10800000">
                <a:pos x="wd2" y="hd2"/>
              </a:cxn>
              <a:cxn ang="16200000">
                <a:pos x="wd2" y="hd2"/>
              </a:cxn>
            </a:cxnLst>
            <a:rect l="0" t="0" r="r" b="b"/>
            <a:pathLst>
              <a:path w="21600" h="21600" extrusionOk="0">
                <a:moveTo>
                  <a:pt x="21600" y="2251"/>
                </a:moveTo>
                <a:lnTo>
                  <a:pt x="0" y="0"/>
                </a:lnTo>
                <a:lnTo>
                  <a:pt x="0" y="21600"/>
                </a:lnTo>
                <a:lnTo>
                  <a:pt x="21600" y="19281"/>
                </a:lnTo>
                <a:lnTo>
                  <a:pt x="21600" y="2251"/>
                </a:lnTo>
                <a:close/>
              </a:path>
            </a:pathLst>
          </a:custGeom>
          <a:solidFill>
            <a:srgbClr val="C6CDD6"/>
          </a:solidFill>
        </p:spPr>
        <p:txBody>
          <a:bodyPr lIns="71437" tIns="71437" rIns="71437" bIns="71437"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62" name="Figura"/>
          <p:cNvSpPr>
            <a:spLocks noGrp="1"/>
          </p:cNvSpPr>
          <p:nvPr>
            <p:ph type="body" sz="quarter" idx="24"/>
          </p:nvPr>
        </p:nvSpPr>
        <p:spPr>
          <a:xfrm>
            <a:off x="13484528" y="5808360"/>
            <a:ext cx="1049278" cy="4156659"/>
          </a:xfrm>
          <a:custGeom>
            <a:avLst/>
            <a:gdLst/>
            <a:ahLst/>
            <a:cxnLst>
              <a:cxn ang="0">
                <a:pos x="wd2" y="hd2"/>
              </a:cxn>
              <a:cxn ang="5400000">
                <a:pos x="wd2" y="hd2"/>
              </a:cxn>
              <a:cxn ang="10800000">
                <a:pos x="wd2" y="hd2"/>
              </a:cxn>
              <a:cxn ang="16200000">
                <a:pos x="wd2" y="hd2"/>
              </a:cxn>
            </a:cxnLst>
            <a:rect l="0" t="0" r="r" b="b"/>
            <a:pathLst>
              <a:path w="21600" h="21600" extrusionOk="0">
                <a:moveTo>
                  <a:pt x="0" y="2251"/>
                </a:moveTo>
                <a:lnTo>
                  <a:pt x="21600" y="0"/>
                </a:lnTo>
                <a:lnTo>
                  <a:pt x="21600" y="21600"/>
                </a:lnTo>
                <a:lnTo>
                  <a:pt x="0" y="19281"/>
                </a:lnTo>
                <a:lnTo>
                  <a:pt x="0" y="2251"/>
                </a:lnTo>
                <a:close/>
              </a:path>
            </a:pathLst>
          </a:custGeom>
          <a:solidFill>
            <a:srgbClr val="B0B8C4"/>
          </a:solidFill>
        </p:spPr>
        <p:txBody>
          <a:bodyPr lIns="71437" tIns="71437" rIns="71437" bIns="71437"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63" name="Ligula"/>
          <p:cNvSpPr txBox="1">
            <a:spLocks noGrp="1"/>
          </p:cNvSpPr>
          <p:nvPr>
            <p:ph type="body" sz="quarter" idx="25"/>
          </p:nvPr>
        </p:nvSpPr>
        <p:spPr>
          <a:xfrm rot="16200000">
            <a:off x="13202311" y="7728599"/>
            <a:ext cx="1613711" cy="322743"/>
          </a:xfrm>
          <a:prstGeom prst="rect">
            <a:avLst/>
          </a:prstGeom>
        </p:spPr>
        <p:txBody>
          <a:bodyPr lIns="0" tIns="0" rIns="0" bIns="0" anchor="ctr">
            <a:noAutofit/>
          </a:bodyPr>
          <a:lstStyle>
            <a:lvl1pPr marL="0" indent="0" algn="ctr" defTabSz="821531">
              <a:lnSpc>
                <a:spcPct val="100000"/>
              </a:lnSpc>
              <a:spcBef>
                <a:spcPts val="0"/>
              </a:spcBef>
              <a:buSzTx/>
              <a:buFontTx/>
              <a:buNone/>
              <a:defRPr sz="2000" cap="all">
                <a:solidFill>
                  <a:srgbClr val="FFFFFF"/>
                </a:solidFill>
                <a:latin typeface="+mn-lt"/>
                <a:ea typeface="+mn-ea"/>
                <a:cs typeface="+mn-cs"/>
                <a:sym typeface="Avenir Next Regular"/>
              </a:defRPr>
            </a:lvl1pPr>
          </a:lstStyle>
          <a:p>
            <a:r>
              <a:t>Ligula</a:t>
            </a:r>
          </a:p>
        </p:txBody>
      </p:sp>
      <p:sp>
        <p:nvSpPr>
          <p:cNvPr id="364" name="Figura"/>
          <p:cNvSpPr>
            <a:spLocks noGrp="1"/>
          </p:cNvSpPr>
          <p:nvPr>
            <p:ph type="body" sz="quarter" idx="26"/>
          </p:nvPr>
        </p:nvSpPr>
        <p:spPr>
          <a:xfrm>
            <a:off x="16801386" y="6662054"/>
            <a:ext cx="1049278" cy="2436146"/>
          </a:xfrm>
          <a:custGeom>
            <a:avLst/>
            <a:gdLst/>
            <a:ahLst/>
            <a:cxnLst>
              <a:cxn ang="0">
                <a:pos x="wd2" y="hd2"/>
              </a:cxn>
              <a:cxn ang="5400000">
                <a:pos x="wd2" y="hd2"/>
              </a:cxn>
              <a:cxn ang="10800000">
                <a:pos x="wd2" y="hd2"/>
              </a:cxn>
              <a:cxn ang="16200000">
                <a:pos x="wd2" y="hd2"/>
              </a:cxn>
            </a:cxnLst>
            <a:rect l="0" t="0" r="r" b="b"/>
            <a:pathLst>
              <a:path w="21600" h="21600" extrusionOk="0">
                <a:moveTo>
                  <a:pt x="21600" y="3724"/>
                </a:moveTo>
                <a:lnTo>
                  <a:pt x="0" y="0"/>
                </a:lnTo>
                <a:lnTo>
                  <a:pt x="0" y="21600"/>
                </a:lnTo>
                <a:lnTo>
                  <a:pt x="21600" y="17760"/>
                </a:lnTo>
                <a:lnTo>
                  <a:pt x="21600" y="3724"/>
                </a:lnTo>
                <a:close/>
              </a:path>
            </a:pathLst>
          </a:custGeom>
          <a:solidFill>
            <a:srgbClr val="8DA1BB"/>
          </a:solidFill>
        </p:spPr>
        <p:txBody>
          <a:bodyPr lIns="71437" tIns="71437" rIns="71437" bIns="71437"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65" name="Figura"/>
          <p:cNvSpPr>
            <a:spLocks noGrp="1"/>
          </p:cNvSpPr>
          <p:nvPr>
            <p:ph type="body" sz="quarter" idx="27"/>
          </p:nvPr>
        </p:nvSpPr>
        <p:spPr>
          <a:xfrm>
            <a:off x="15752278" y="6674908"/>
            <a:ext cx="1049278" cy="2436146"/>
          </a:xfrm>
          <a:custGeom>
            <a:avLst/>
            <a:gdLst/>
            <a:ahLst/>
            <a:cxnLst>
              <a:cxn ang="0">
                <a:pos x="wd2" y="hd2"/>
              </a:cxn>
              <a:cxn ang="5400000">
                <a:pos x="wd2" y="hd2"/>
              </a:cxn>
              <a:cxn ang="10800000">
                <a:pos x="wd2" y="hd2"/>
              </a:cxn>
              <a:cxn ang="16200000">
                <a:pos x="wd2" y="hd2"/>
              </a:cxn>
            </a:cxnLst>
            <a:rect l="0" t="0" r="r" b="b"/>
            <a:pathLst>
              <a:path w="21600" h="21600" extrusionOk="0">
                <a:moveTo>
                  <a:pt x="0" y="3724"/>
                </a:moveTo>
                <a:lnTo>
                  <a:pt x="21600" y="0"/>
                </a:lnTo>
                <a:lnTo>
                  <a:pt x="21600" y="21600"/>
                </a:lnTo>
                <a:lnTo>
                  <a:pt x="0" y="17760"/>
                </a:lnTo>
                <a:lnTo>
                  <a:pt x="0" y="3724"/>
                </a:lnTo>
                <a:close/>
              </a:path>
            </a:pathLst>
          </a:custGeom>
          <a:solidFill>
            <a:srgbClr val="7788A0"/>
          </a:solidFill>
        </p:spPr>
        <p:txBody>
          <a:bodyPr lIns="71437" tIns="71437" rIns="71437" bIns="71437"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66" name="Ornare"/>
          <p:cNvSpPr txBox="1">
            <a:spLocks noGrp="1"/>
          </p:cNvSpPr>
          <p:nvPr>
            <p:ph type="body" sz="quarter" idx="28"/>
          </p:nvPr>
        </p:nvSpPr>
        <p:spPr>
          <a:xfrm rot="16200000">
            <a:off x="15470061" y="7728599"/>
            <a:ext cx="1613711" cy="322743"/>
          </a:xfrm>
          <a:prstGeom prst="rect">
            <a:avLst/>
          </a:prstGeom>
        </p:spPr>
        <p:txBody>
          <a:bodyPr lIns="0" tIns="0" rIns="0" bIns="0" anchor="ctr">
            <a:noAutofit/>
          </a:bodyPr>
          <a:lstStyle>
            <a:lvl1pPr marL="0" indent="0" algn="ctr" defTabSz="821531">
              <a:lnSpc>
                <a:spcPct val="100000"/>
              </a:lnSpc>
              <a:spcBef>
                <a:spcPts val="0"/>
              </a:spcBef>
              <a:buSzTx/>
              <a:buFontTx/>
              <a:buNone/>
              <a:defRPr sz="2000" cap="all">
                <a:solidFill>
                  <a:srgbClr val="FFFFFF"/>
                </a:solidFill>
                <a:latin typeface="+mn-lt"/>
                <a:ea typeface="+mn-ea"/>
                <a:cs typeface="+mn-cs"/>
                <a:sym typeface="Avenir Next Regular"/>
              </a:defRPr>
            </a:lvl1pPr>
          </a:lstStyle>
          <a:p>
            <a:r>
              <a:t>Ornare</a:t>
            </a:r>
          </a:p>
        </p:txBody>
      </p:sp>
      <p:sp>
        <p:nvSpPr>
          <p:cNvPr id="367" name="Línea"/>
          <p:cNvSpPr/>
          <p:nvPr/>
        </p:nvSpPr>
        <p:spPr>
          <a:xfrm>
            <a:off x="7613524" y="4601957"/>
            <a:ext cx="546849" cy="22392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ln w="88900">
            <a:solidFill>
              <a:srgbClr val="FFFFFF"/>
            </a:solidFill>
            <a:miter lim="400000"/>
          </a:ln>
        </p:spPr>
        <p:txBody>
          <a:bodyPr lIns="71437" tIns="71437" rIns="71437" bIns="71437" anchor="ct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368" name="Línea"/>
          <p:cNvSpPr/>
          <p:nvPr/>
        </p:nvSpPr>
        <p:spPr>
          <a:xfrm rot="10800000" flipH="1">
            <a:off x="9605446" y="9944975"/>
            <a:ext cx="546849" cy="9059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ln w="88900">
            <a:solidFill>
              <a:srgbClr val="FFFFFF"/>
            </a:solidFill>
            <a:miter lim="400000"/>
          </a:ln>
        </p:spPr>
        <p:txBody>
          <a:bodyPr lIns="71437" tIns="71437" rIns="71437" bIns="71437" anchor="ct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369" name="Línea"/>
          <p:cNvSpPr/>
          <p:nvPr/>
        </p:nvSpPr>
        <p:spPr>
          <a:xfrm flipH="1">
            <a:off x="16187908" y="4601957"/>
            <a:ext cx="546848" cy="223927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ln w="88900">
            <a:solidFill>
              <a:srgbClr val="FFFFFF"/>
            </a:solidFill>
            <a:miter lim="400000"/>
          </a:ln>
        </p:spPr>
        <p:txBody>
          <a:bodyPr lIns="71437" tIns="71437" rIns="71437" bIns="71437" anchor="ct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370" name="Línea"/>
          <p:cNvSpPr/>
          <p:nvPr/>
        </p:nvSpPr>
        <p:spPr>
          <a:xfrm rot="10800000">
            <a:off x="14231704" y="9944975"/>
            <a:ext cx="546849" cy="905917"/>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lnTo>
                  <a:pt x="0" y="0"/>
                </a:lnTo>
              </a:path>
            </a:pathLst>
          </a:custGeom>
          <a:ln w="88900">
            <a:solidFill>
              <a:srgbClr val="FFFFFF"/>
            </a:solidFill>
            <a:miter lim="400000"/>
          </a:ln>
        </p:spPr>
        <p:txBody>
          <a:bodyPr lIns="71437" tIns="71437" rIns="71437" bIns="71437" anchor="ctr"/>
          <a:lstStyle/>
          <a:p>
            <a:pPr algn="ctr" defTabSz="642937">
              <a:lnSpc>
                <a:spcPct val="80000"/>
              </a:lnSpc>
              <a:spcBef>
                <a:spcPts val="7700"/>
              </a:spcBef>
              <a:defRPr sz="7000">
                <a:solidFill>
                  <a:srgbClr val="333333"/>
                </a:solidFill>
                <a:latin typeface="Helvetica Neue Thin"/>
                <a:ea typeface="Helvetica Neue Thin"/>
                <a:cs typeface="Helvetica Neue Thin"/>
                <a:sym typeface="Helvetica Neue Thin"/>
              </a:defRPr>
            </a:pPr>
            <a:endParaRPr/>
          </a:p>
        </p:txBody>
      </p:sp>
      <p:sp>
        <p:nvSpPr>
          <p:cNvPr id="371" name="Pellentesque ornare vestibulum. Aenean lacinia nulla sed sit consectetur elit."/>
          <p:cNvSpPr txBox="1">
            <a:spLocks noGrp="1"/>
          </p:cNvSpPr>
          <p:nvPr>
            <p:ph type="body" sz="quarter" idx="29"/>
          </p:nvPr>
        </p:nvSpPr>
        <p:spPr>
          <a:xfrm>
            <a:off x="3925690" y="4878373"/>
            <a:ext cx="3573611" cy="1364972"/>
          </a:xfrm>
          <a:prstGeom prst="rect">
            <a:avLst/>
          </a:prstGeom>
        </p:spPr>
        <p:txBody>
          <a:bodyPr lIns="0" tIns="0" rIns="0" bIns="0">
            <a:noAutofit/>
          </a:bodyPr>
          <a:lstStyle>
            <a:lvl1pPr marL="0" indent="0" algn="r" defTabSz="821531">
              <a:lnSpc>
                <a:spcPct val="90000"/>
              </a:lnSpc>
              <a:spcBef>
                <a:spcPts val="1400"/>
              </a:spcBef>
              <a:buSzTx/>
              <a:buFontTx/>
              <a:buNone/>
              <a:defRPr sz="1800">
                <a:solidFill>
                  <a:srgbClr val="4D4D4D"/>
                </a:solidFill>
                <a:latin typeface="+mn-lt"/>
                <a:ea typeface="+mn-ea"/>
                <a:cs typeface="+mn-cs"/>
                <a:sym typeface="Avenir Next Regular"/>
              </a:defRPr>
            </a:lvl1pPr>
          </a:lstStyle>
          <a:p>
            <a:r>
              <a:t>Pellentesque ornare vestibulum. Aenean lacinia nulla sed sit consectetur elit.</a:t>
            </a:r>
          </a:p>
        </p:txBody>
      </p:sp>
      <p:sp>
        <p:nvSpPr>
          <p:cNvPr id="372" name="Commodo"/>
          <p:cNvSpPr txBox="1">
            <a:spLocks noGrp="1"/>
          </p:cNvSpPr>
          <p:nvPr>
            <p:ph type="body" sz="quarter" idx="30"/>
          </p:nvPr>
        </p:nvSpPr>
        <p:spPr>
          <a:xfrm>
            <a:off x="5080000" y="4316584"/>
            <a:ext cx="2420566" cy="490060"/>
          </a:xfrm>
          <a:prstGeom prst="rect">
            <a:avLst/>
          </a:prstGeom>
        </p:spPr>
        <p:txBody>
          <a:bodyPr lIns="0" tIns="0" rIns="0" bIns="0" anchor="ctr">
            <a:noAutofit/>
          </a:bodyPr>
          <a:lstStyle>
            <a:lvl1pPr marL="0" indent="0" algn="r" defTabSz="642937">
              <a:lnSpc>
                <a:spcPct val="100000"/>
              </a:lnSpc>
              <a:spcBef>
                <a:spcPts val="7700"/>
              </a:spcBef>
              <a:buSzTx/>
              <a:buFontTx/>
              <a:buNone/>
              <a:defRPr sz="2800" cap="all">
                <a:solidFill>
                  <a:srgbClr val="161A1D"/>
                </a:solidFill>
                <a:latin typeface="+mn-lt"/>
                <a:ea typeface="+mn-ea"/>
                <a:cs typeface="+mn-cs"/>
                <a:sym typeface="Avenir Next Regular"/>
              </a:defRPr>
            </a:lvl1pPr>
          </a:lstStyle>
          <a:p>
            <a:r>
              <a:t>Commodo</a:t>
            </a:r>
          </a:p>
        </p:txBody>
      </p:sp>
      <p:sp>
        <p:nvSpPr>
          <p:cNvPr id="373" name="Fusce dapibus, tellus ac cursus commodo, mauris condimentum, justo sit amet risus."/>
          <p:cNvSpPr txBox="1">
            <a:spLocks noGrp="1"/>
          </p:cNvSpPr>
          <p:nvPr>
            <p:ph type="body" sz="quarter" idx="31"/>
          </p:nvPr>
        </p:nvSpPr>
        <p:spPr>
          <a:xfrm>
            <a:off x="5243661" y="11193950"/>
            <a:ext cx="4248826" cy="1364972"/>
          </a:xfrm>
          <a:prstGeom prst="rect">
            <a:avLst/>
          </a:prstGeom>
        </p:spPr>
        <p:txBody>
          <a:bodyPr lIns="0" tIns="0" rIns="0" bIns="0">
            <a:noAutofit/>
          </a:bodyPr>
          <a:lstStyle>
            <a:lvl1pPr marL="0" indent="0" algn="r" defTabSz="821531">
              <a:lnSpc>
                <a:spcPct val="90000"/>
              </a:lnSpc>
              <a:spcBef>
                <a:spcPts val="1400"/>
              </a:spcBef>
              <a:buSzTx/>
              <a:buFontTx/>
              <a:buNone/>
              <a:defRPr sz="1800">
                <a:solidFill>
                  <a:srgbClr val="4D4D4D"/>
                </a:solidFill>
                <a:latin typeface="+mn-lt"/>
                <a:ea typeface="+mn-ea"/>
                <a:cs typeface="+mn-cs"/>
                <a:sym typeface="Avenir Next Regular"/>
              </a:defRPr>
            </a:lvl1pPr>
          </a:lstStyle>
          <a:p>
            <a:r>
              <a:t>Fusce dapibus, tellus ac cursus commodo, mauris condimentum, justo sit amet risus.</a:t>
            </a:r>
          </a:p>
        </p:txBody>
      </p:sp>
      <p:sp>
        <p:nvSpPr>
          <p:cNvPr id="374" name="Malesuada"/>
          <p:cNvSpPr txBox="1">
            <a:spLocks noGrp="1"/>
          </p:cNvSpPr>
          <p:nvPr>
            <p:ph type="body" sz="quarter" idx="32"/>
          </p:nvPr>
        </p:nvSpPr>
        <p:spPr>
          <a:xfrm>
            <a:off x="7071922" y="10581585"/>
            <a:ext cx="2420565" cy="490060"/>
          </a:xfrm>
          <a:prstGeom prst="rect">
            <a:avLst/>
          </a:prstGeom>
        </p:spPr>
        <p:txBody>
          <a:bodyPr lIns="0" tIns="0" rIns="0" bIns="0" anchor="ctr">
            <a:noAutofit/>
          </a:bodyPr>
          <a:lstStyle>
            <a:lvl1pPr marL="0" indent="0" algn="r" defTabSz="642937">
              <a:lnSpc>
                <a:spcPct val="100000"/>
              </a:lnSpc>
              <a:spcBef>
                <a:spcPts val="7700"/>
              </a:spcBef>
              <a:buSzTx/>
              <a:buFontTx/>
              <a:buNone/>
              <a:defRPr sz="2800" cap="all">
                <a:solidFill>
                  <a:srgbClr val="161A1D"/>
                </a:solidFill>
                <a:latin typeface="+mn-lt"/>
                <a:ea typeface="+mn-ea"/>
                <a:cs typeface="+mn-cs"/>
                <a:sym typeface="Avenir Next Regular"/>
              </a:defRPr>
            </a:lvl1pPr>
          </a:lstStyle>
          <a:p>
            <a:r>
              <a:t>Malesuada</a:t>
            </a:r>
          </a:p>
        </p:txBody>
      </p:sp>
      <p:sp>
        <p:nvSpPr>
          <p:cNvPr id="375" name="Curabitur tempus porttitor nullam quis risus eget urna mollis ornare vel eu leo."/>
          <p:cNvSpPr txBox="1">
            <a:spLocks noGrp="1"/>
          </p:cNvSpPr>
          <p:nvPr>
            <p:ph type="body" sz="quarter" idx="33"/>
          </p:nvPr>
        </p:nvSpPr>
        <p:spPr>
          <a:xfrm>
            <a:off x="16847715" y="4877368"/>
            <a:ext cx="3573612" cy="1364972"/>
          </a:xfrm>
          <a:prstGeom prst="rect">
            <a:avLst/>
          </a:prstGeom>
        </p:spPr>
        <p:txBody>
          <a:bodyPr lIns="0" tIns="0" rIns="0" bIns="0">
            <a:noAutofit/>
          </a:bodyPr>
          <a:lstStyle>
            <a:lvl1pPr marL="0" indent="0" defTabSz="821531">
              <a:lnSpc>
                <a:spcPct val="90000"/>
              </a:lnSpc>
              <a:spcBef>
                <a:spcPts val="1400"/>
              </a:spcBef>
              <a:buSzTx/>
              <a:buFontTx/>
              <a:buNone/>
              <a:defRPr sz="1800">
                <a:solidFill>
                  <a:srgbClr val="4D4D4D"/>
                </a:solidFill>
                <a:latin typeface="+mn-lt"/>
                <a:ea typeface="+mn-ea"/>
                <a:cs typeface="+mn-cs"/>
                <a:sym typeface="Avenir Next Regular"/>
              </a:defRPr>
            </a:lvl1pPr>
          </a:lstStyle>
          <a:p>
            <a:r>
              <a:t>Curabitur tempus porttitor nullam quis risus eget urna mollis ornare vel eu leo.</a:t>
            </a:r>
          </a:p>
        </p:txBody>
      </p:sp>
      <p:sp>
        <p:nvSpPr>
          <p:cNvPr id="376" name="Purus Justo"/>
          <p:cNvSpPr txBox="1">
            <a:spLocks noGrp="1"/>
          </p:cNvSpPr>
          <p:nvPr>
            <p:ph type="body" sz="quarter" idx="34"/>
          </p:nvPr>
        </p:nvSpPr>
        <p:spPr>
          <a:xfrm>
            <a:off x="16847715" y="4316584"/>
            <a:ext cx="2900536" cy="490060"/>
          </a:xfrm>
          <a:prstGeom prst="rect">
            <a:avLst/>
          </a:prstGeom>
        </p:spPr>
        <p:txBody>
          <a:bodyPr lIns="0" tIns="0" rIns="0" bIns="0" anchor="ctr">
            <a:noAutofit/>
          </a:bodyPr>
          <a:lstStyle>
            <a:lvl1pPr marL="0" indent="0" defTabSz="642937">
              <a:lnSpc>
                <a:spcPct val="100000"/>
              </a:lnSpc>
              <a:spcBef>
                <a:spcPts val="7700"/>
              </a:spcBef>
              <a:buSzTx/>
              <a:buFontTx/>
              <a:buNone/>
              <a:defRPr sz="2800" cap="all">
                <a:solidFill>
                  <a:srgbClr val="161A1D"/>
                </a:solidFill>
                <a:latin typeface="+mn-lt"/>
                <a:ea typeface="+mn-ea"/>
                <a:cs typeface="+mn-cs"/>
                <a:sym typeface="Avenir Next Regular"/>
              </a:defRPr>
            </a:lvl1pPr>
          </a:lstStyle>
          <a:p>
            <a:r>
              <a:t>Purus Justo</a:t>
            </a:r>
          </a:p>
        </p:txBody>
      </p:sp>
      <p:sp>
        <p:nvSpPr>
          <p:cNvPr id="377" name="Donec ullamcorper nulla non. Morbi leo risus, consectetur ac, vestibulum at eros."/>
          <p:cNvSpPr txBox="1">
            <a:spLocks noGrp="1"/>
          </p:cNvSpPr>
          <p:nvPr>
            <p:ph type="body" sz="quarter" idx="35"/>
          </p:nvPr>
        </p:nvSpPr>
        <p:spPr>
          <a:xfrm>
            <a:off x="14962951" y="11193950"/>
            <a:ext cx="3845316" cy="1364972"/>
          </a:xfrm>
          <a:prstGeom prst="rect">
            <a:avLst/>
          </a:prstGeom>
        </p:spPr>
        <p:txBody>
          <a:bodyPr lIns="0" tIns="0" rIns="0" bIns="0">
            <a:noAutofit/>
          </a:bodyPr>
          <a:lstStyle>
            <a:lvl1pPr marL="0" indent="0" defTabSz="821531">
              <a:lnSpc>
                <a:spcPct val="90000"/>
              </a:lnSpc>
              <a:spcBef>
                <a:spcPts val="1400"/>
              </a:spcBef>
              <a:buSzTx/>
              <a:buFontTx/>
              <a:buNone/>
              <a:defRPr sz="1800">
                <a:solidFill>
                  <a:srgbClr val="4D4D4D"/>
                </a:solidFill>
                <a:latin typeface="+mn-lt"/>
                <a:ea typeface="+mn-ea"/>
                <a:cs typeface="+mn-cs"/>
                <a:sym typeface="Avenir Next Regular"/>
              </a:defRPr>
            </a:lvl1pPr>
          </a:lstStyle>
          <a:p>
            <a:r>
              <a:t>Donec ullamcorper nulla non. Morbi leo risus, consectetur ac, vestibulum at eros.</a:t>
            </a:r>
          </a:p>
        </p:txBody>
      </p:sp>
      <p:sp>
        <p:nvSpPr>
          <p:cNvPr id="378" name="Mattis"/>
          <p:cNvSpPr txBox="1">
            <a:spLocks noGrp="1"/>
          </p:cNvSpPr>
          <p:nvPr>
            <p:ph type="body" sz="quarter" idx="36"/>
          </p:nvPr>
        </p:nvSpPr>
        <p:spPr>
          <a:xfrm>
            <a:off x="14962951" y="10597794"/>
            <a:ext cx="1651217" cy="490060"/>
          </a:xfrm>
          <a:prstGeom prst="rect">
            <a:avLst/>
          </a:prstGeom>
        </p:spPr>
        <p:txBody>
          <a:bodyPr lIns="0" tIns="0" rIns="0" bIns="0" anchor="ctr">
            <a:noAutofit/>
          </a:bodyPr>
          <a:lstStyle>
            <a:lvl1pPr marL="0" indent="0" defTabSz="642937">
              <a:lnSpc>
                <a:spcPct val="100000"/>
              </a:lnSpc>
              <a:spcBef>
                <a:spcPts val="7700"/>
              </a:spcBef>
              <a:buSzTx/>
              <a:buFontTx/>
              <a:buNone/>
              <a:defRPr sz="2800" cap="all">
                <a:solidFill>
                  <a:srgbClr val="161A1D"/>
                </a:solidFill>
                <a:latin typeface="+mn-lt"/>
                <a:ea typeface="+mn-ea"/>
                <a:cs typeface="+mn-cs"/>
                <a:sym typeface="Avenir Next Regular"/>
              </a:defRPr>
            </a:lvl1pPr>
          </a:lstStyle>
          <a:p>
            <a:r>
              <a:t>Mattis</a:t>
            </a:r>
          </a:p>
        </p:txBody>
      </p:sp>
      <p:sp>
        <p:nvSpPr>
          <p:cNvPr id="379" name="Cum sociis penatibus et magnis dis montes, nascetur ridiculus mus."/>
          <p:cNvSpPr txBox="1">
            <a:spLocks noGrp="1"/>
          </p:cNvSpPr>
          <p:nvPr>
            <p:ph type="body" sz="quarter" idx="37"/>
          </p:nvPr>
        </p:nvSpPr>
        <p:spPr>
          <a:xfrm>
            <a:off x="10577462" y="3724065"/>
            <a:ext cx="3227420" cy="1041852"/>
          </a:xfrm>
          <a:prstGeom prst="rect">
            <a:avLst/>
          </a:prstGeom>
        </p:spPr>
        <p:txBody>
          <a:bodyPr lIns="0" tIns="0" rIns="0" bIns="0">
            <a:noAutofit/>
          </a:bodyPr>
          <a:lstStyle>
            <a:lvl1pPr marL="0" indent="0" algn="ctr" defTabSz="821531">
              <a:lnSpc>
                <a:spcPct val="90000"/>
              </a:lnSpc>
              <a:spcBef>
                <a:spcPts val="1400"/>
              </a:spcBef>
              <a:buSzTx/>
              <a:buFontTx/>
              <a:buNone/>
              <a:defRPr sz="1800">
                <a:solidFill>
                  <a:srgbClr val="4D4D4D"/>
                </a:solidFill>
                <a:latin typeface="+mn-lt"/>
                <a:ea typeface="+mn-ea"/>
                <a:cs typeface="+mn-cs"/>
                <a:sym typeface="Avenir Next Regular"/>
              </a:defRPr>
            </a:lvl1pPr>
          </a:lstStyle>
          <a:p>
            <a:r>
              <a:t>Cum sociis penatibus et magnis dis montes, nascetur ridiculus mus.</a:t>
            </a:r>
          </a:p>
        </p:txBody>
      </p:sp>
      <p:sp>
        <p:nvSpPr>
          <p:cNvPr id="380" name="Magna"/>
          <p:cNvSpPr txBox="1">
            <a:spLocks noGrp="1"/>
          </p:cNvSpPr>
          <p:nvPr>
            <p:ph type="body" sz="quarter" idx="38"/>
          </p:nvPr>
        </p:nvSpPr>
        <p:spPr>
          <a:xfrm>
            <a:off x="10578290" y="3164739"/>
            <a:ext cx="3227420" cy="615583"/>
          </a:xfrm>
          <a:prstGeom prst="rect">
            <a:avLst/>
          </a:prstGeom>
        </p:spPr>
        <p:txBody>
          <a:bodyPr lIns="0" tIns="0" rIns="0" bIns="0" anchor="ctr">
            <a:noAutofit/>
          </a:bodyPr>
          <a:lstStyle>
            <a:lvl1pPr marL="0" indent="0" algn="ctr" defTabSz="642937">
              <a:lnSpc>
                <a:spcPct val="100000"/>
              </a:lnSpc>
              <a:spcBef>
                <a:spcPts val="7700"/>
              </a:spcBef>
              <a:buSzTx/>
              <a:buFontTx/>
              <a:buNone/>
              <a:defRPr sz="2800" cap="all">
                <a:solidFill>
                  <a:srgbClr val="161A1D"/>
                </a:solidFill>
                <a:latin typeface="+mn-lt"/>
                <a:ea typeface="+mn-ea"/>
                <a:cs typeface="+mn-cs"/>
                <a:sym typeface="Avenir Next Regular"/>
              </a:defRPr>
            </a:lvl1pPr>
          </a:lstStyle>
          <a:p>
            <a:r>
              <a:t>Magna</a:t>
            </a:r>
          </a:p>
        </p:txBody>
      </p:sp>
      <p:sp>
        <p:nvSpPr>
          <p:cNvPr id="381" name="Shape 3"/>
          <p:cNvSpPr>
            <a:spLocks noGrp="1"/>
          </p:cNvSpPr>
          <p:nvPr>
            <p:ph type="body" sz="quarter" idx="39"/>
          </p:nvPr>
        </p:nvSpPr>
        <p:spPr>
          <a:xfrm>
            <a:off x="6471760" y="1764084"/>
            <a:ext cx="11267976" cy="615583"/>
          </a:xfrm>
          <a:prstGeom prst="rect">
            <a:avLst/>
          </a:prstGeom>
          <a:solidFill>
            <a:srgbClr val="161A1D"/>
          </a:solidFill>
        </p:spPr>
        <p:txBody>
          <a:bodyPr anchor="ctr">
            <a:noAutofit/>
          </a:bodyPr>
          <a:lstStyle/>
          <a:p>
            <a:pPr marL="0" indent="0">
              <a:lnSpc>
                <a:spcPct val="100000"/>
              </a:lnSpc>
              <a:spcBef>
                <a:spcPts val="0"/>
              </a:spcBef>
              <a:buSzTx/>
              <a:buFontTx/>
              <a:buNone/>
              <a:defRPr sz="7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82" name="Text Placeholder 2"/>
          <p:cNvSpPr txBox="1">
            <a:spLocks noGrp="1"/>
          </p:cNvSpPr>
          <p:nvPr>
            <p:ph type="body" sz="quarter" idx="40"/>
          </p:nvPr>
        </p:nvSpPr>
        <p:spPr>
          <a:xfrm>
            <a:off x="6749694" y="1799801"/>
            <a:ext cx="10697790" cy="615585"/>
          </a:xfrm>
          <a:prstGeom prst="rect">
            <a:avLst/>
          </a:prstGeom>
        </p:spPr>
        <p:txBody>
          <a:bodyPr/>
          <a:lstStyle>
            <a:lvl1pPr marL="0" indent="0" algn="ctr">
              <a:lnSpc>
                <a:spcPct val="100000"/>
              </a:lnSpc>
              <a:spcBef>
                <a:spcPts val="600"/>
              </a:spcBef>
              <a:buSzTx/>
              <a:buFontTx/>
              <a:buNone/>
              <a:defRPr sz="2400" cap="all">
                <a:solidFill>
                  <a:srgbClr val="E4E8E9"/>
                </a:solidFill>
                <a:latin typeface="+mn-lt"/>
                <a:ea typeface="+mn-ea"/>
                <a:cs typeface="+mn-cs"/>
                <a:sym typeface="Avenir Next Regular"/>
              </a:defRPr>
            </a:lvl1pPr>
          </a:lstStyle>
          <a:p>
            <a:r>
              <a:t>Duis Autem vel eum iriure dolor in hendrerit in volputate velit </a:t>
            </a:r>
          </a:p>
        </p:txBody>
      </p:sp>
      <p:sp>
        <p:nvSpPr>
          <p:cNvPr id="383"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hotos - 3 Up &amp; Title">
    <p:spTree>
      <p:nvGrpSpPr>
        <p:cNvPr id="1" name=""/>
        <p:cNvGrpSpPr/>
        <p:nvPr/>
      </p:nvGrpSpPr>
      <p:grpSpPr>
        <a:xfrm>
          <a:off x="0" y="0"/>
          <a:ext cx="0" cy="0"/>
          <a:chOff x="0" y="0"/>
          <a:chExt cx="0" cy="0"/>
        </a:xfrm>
      </p:grpSpPr>
      <p:sp>
        <p:nvSpPr>
          <p:cNvPr id="390" name="graphicnode theme"/>
          <p:cNvSpPr txBox="1">
            <a:spLocks noGrp="1"/>
          </p:cNvSpPr>
          <p:nvPr>
            <p:ph type="body" sz="quarter" idx="13"/>
          </p:nvPr>
        </p:nvSpPr>
        <p:spPr>
          <a:xfrm>
            <a:off x="982600" y="12519456"/>
            <a:ext cx="3036622" cy="460376"/>
          </a:xfrm>
          <a:prstGeom prst="rect">
            <a:avLst/>
          </a:prstGeom>
        </p:spPr>
        <p:txBody>
          <a:bodyPr wrap="none" lIns="71437" tIns="71437" rIns="71437" bIns="71437" anchor="ctr">
            <a:spAutoFit/>
          </a:bodyPr>
          <a:lstStyle>
            <a:lvl1pPr marL="0" indent="0" algn="ctr" defTabSz="821531">
              <a:lnSpc>
                <a:spcPct val="90000"/>
              </a:lnSpc>
              <a:spcBef>
                <a:spcPts val="0"/>
              </a:spcBef>
              <a:buSzTx/>
              <a:buFontTx/>
              <a:buNone/>
              <a:defRPr sz="1800" cap="all" spc="180">
                <a:solidFill>
                  <a:srgbClr val="FFFFFF"/>
                </a:solidFill>
                <a:latin typeface="+mn-lt"/>
                <a:ea typeface="+mn-ea"/>
                <a:cs typeface="+mn-cs"/>
                <a:sym typeface="Avenir Next Regular"/>
              </a:defRPr>
            </a:lvl1pPr>
          </a:lstStyle>
          <a:p>
            <a:r>
              <a:t>graphicnode theme</a:t>
            </a:r>
          </a:p>
        </p:txBody>
      </p:sp>
      <p:sp>
        <p:nvSpPr>
          <p:cNvPr id="391" name="Bocadillo cuadrado"/>
          <p:cNvSpPr>
            <a:spLocks noGrp="1"/>
          </p:cNvSpPr>
          <p:nvPr>
            <p:ph type="body" sz="quarter" idx="14"/>
          </p:nvPr>
        </p:nvSpPr>
        <p:spPr>
          <a:xfrm rot="16200000">
            <a:off x="7401328" y="5750204"/>
            <a:ext cx="874317" cy="1245792"/>
          </a:xfrm>
          <a:custGeom>
            <a:avLst/>
            <a:gdLst/>
            <a:ahLst/>
            <a:cxnLst>
              <a:cxn ang="0">
                <a:pos x="wd2" y="hd2"/>
              </a:cxn>
              <a:cxn ang="5400000">
                <a:pos x="wd2" y="hd2"/>
              </a:cxn>
              <a:cxn ang="10800000">
                <a:pos x="wd2" y="hd2"/>
              </a:cxn>
              <a:cxn ang="16200000">
                <a:pos x="wd2" y="hd2"/>
              </a:cxn>
            </a:cxnLst>
            <a:rect l="0" t="0" r="r" b="b"/>
            <a:pathLst>
              <a:path w="21600" h="21600" extrusionOk="0">
                <a:moveTo>
                  <a:pt x="5314" y="0"/>
                </a:moveTo>
                <a:cubicBezTo>
                  <a:pt x="4583" y="0"/>
                  <a:pt x="3991" y="416"/>
                  <a:pt x="3991" y="929"/>
                </a:cubicBezTo>
                <a:lnTo>
                  <a:pt x="3991" y="7700"/>
                </a:lnTo>
                <a:lnTo>
                  <a:pt x="0" y="10803"/>
                </a:lnTo>
                <a:lnTo>
                  <a:pt x="3991" y="13900"/>
                </a:lnTo>
                <a:lnTo>
                  <a:pt x="3991" y="20671"/>
                </a:lnTo>
                <a:cubicBezTo>
                  <a:pt x="3991" y="21184"/>
                  <a:pt x="4583" y="21600"/>
                  <a:pt x="5314" y="21600"/>
                </a:cubicBezTo>
                <a:lnTo>
                  <a:pt x="20276" y="21600"/>
                </a:lnTo>
                <a:cubicBezTo>
                  <a:pt x="21007" y="21600"/>
                  <a:pt x="21600" y="21184"/>
                  <a:pt x="21600" y="20671"/>
                </a:cubicBezTo>
                <a:lnTo>
                  <a:pt x="21600" y="929"/>
                </a:lnTo>
                <a:cubicBezTo>
                  <a:pt x="21600" y="416"/>
                  <a:pt x="21007" y="0"/>
                  <a:pt x="20276" y="0"/>
                </a:cubicBezTo>
                <a:lnTo>
                  <a:pt x="5314" y="0"/>
                </a:lnTo>
                <a:close/>
              </a:path>
            </a:pathLst>
          </a:custGeom>
          <a:solidFill>
            <a:srgbClr val="CAD1D9"/>
          </a:solidFill>
        </p:spPr>
        <p:txBody>
          <a:bodyPr lIns="28575" tIns="28575" rIns="28575" bIns="28575"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92" name="Triángulo"/>
          <p:cNvSpPr>
            <a:spLocks noGrp="1"/>
          </p:cNvSpPr>
          <p:nvPr>
            <p:ph type="body" sz="quarter" idx="15"/>
          </p:nvPr>
        </p:nvSpPr>
        <p:spPr>
          <a:xfrm>
            <a:off x="6653253" y="6959605"/>
            <a:ext cx="2369801" cy="321540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solidFill>
            <a:srgbClr val="B9C0C8"/>
          </a:solidFill>
        </p:spPr>
        <p:txBody>
          <a:bodyPr lIns="28575" tIns="28575" rIns="28575" bIns="28575"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93" name="Triángulo"/>
          <p:cNvSpPr>
            <a:spLocks noGrp="1"/>
          </p:cNvSpPr>
          <p:nvPr>
            <p:ph type="body" sz="quarter" idx="16"/>
          </p:nvPr>
        </p:nvSpPr>
        <p:spPr>
          <a:xfrm>
            <a:off x="7835325" y="6954154"/>
            <a:ext cx="1188294" cy="322037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863"/>
                </a:lnTo>
                <a:lnTo>
                  <a:pt x="21600" y="21600"/>
                </a:lnTo>
                <a:lnTo>
                  <a:pt x="0" y="0"/>
                </a:lnTo>
                <a:close/>
              </a:path>
            </a:pathLst>
          </a:custGeom>
          <a:solidFill>
            <a:srgbClr val="A9B7C8"/>
          </a:solidFill>
        </p:spPr>
        <p:txBody>
          <a:bodyPr lIns="53578" tIns="53578" rIns="53578" bIns="53578" anchor="ctr">
            <a:noAutofit/>
          </a:bodyPr>
          <a:lstStyle/>
          <a:p>
            <a:pPr marL="0" indent="0" algn="ctr" defTabSz="457200">
              <a:lnSpc>
                <a:spcPct val="100000"/>
              </a:lnSpc>
              <a:spcBef>
                <a:spcPts val="0"/>
              </a:spcBef>
              <a:buSzTx/>
              <a:buFontTx/>
              <a:buNone/>
              <a:defRPr sz="2800">
                <a:solidFill>
                  <a:srgbClr val="FFFFFF"/>
                </a:solidFill>
                <a:effectLst>
                  <a:outerShdw blurRad="38100" dist="12700" dir="5400000" rotWithShape="0">
                    <a:srgbClr val="000000">
                      <a:alpha val="50000"/>
                    </a:srgbClr>
                  </a:outerShdw>
                </a:effectLst>
                <a:latin typeface="Helvetica Neue Medium"/>
                <a:ea typeface="Helvetica Neue Medium"/>
                <a:cs typeface="Helvetica Neue Medium"/>
                <a:sym typeface="Helvetica Neue Medium"/>
              </a:defRPr>
            </a:pPr>
            <a:endParaRPr/>
          </a:p>
        </p:txBody>
      </p:sp>
      <p:sp>
        <p:nvSpPr>
          <p:cNvPr id="394" name="Triángulo"/>
          <p:cNvSpPr>
            <a:spLocks noGrp="1"/>
          </p:cNvSpPr>
          <p:nvPr>
            <p:ph type="body" sz="quarter" idx="17"/>
          </p:nvPr>
        </p:nvSpPr>
        <p:spPr>
          <a:xfrm flipH="1">
            <a:off x="6658629" y="6967317"/>
            <a:ext cx="1175131" cy="320176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839"/>
                </a:lnTo>
                <a:lnTo>
                  <a:pt x="21600" y="21600"/>
                </a:lnTo>
                <a:lnTo>
                  <a:pt x="0" y="0"/>
                </a:lnTo>
                <a:close/>
              </a:path>
            </a:pathLst>
          </a:custGeom>
          <a:solidFill>
            <a:srgbClr val="CAD1D9"/>
          </a:solidFill>
        </p:spPr>
        <p:txBody>
          <a:bodyPr lIns="53578" tIns="53578" rIns="53578" bIns="53578" anchor="ctr">
            <a:noAutofit/>
          </a:bodyPr>
          <a:lstStyle/>
          <a:p>
            <a:pPr marL="0" indent="0" algn="ctr" defTabSz="457200">
              <a:lnSpc>
                <a:spcPct val="100000"/>
              </a:lnSpc>
              <a:spcBef>
                <a:spcPts val="0"/>
              </a:spcBef>
              <a:buSzTx/>
              <a:buFontTx/>
              <a:buNone/>
              <a:defRPr sz="2800">
                <a:solidFill>
                  <a:srgbClr val="FFFFFF"/>
                </a:solidFill>
                <a:effectLst>
                  <a:outerShdw blurRad="38100" dist="12700" dir="5400000" rotWithShape="0">
                    <a:srgbClr val="000000">
                      <a:alpha val="50000"/>
                    </a:srgbClr>
                  </a:outerShdw>
                </a:effectLst>
                <a:latin typeface="Helvetica Neue Medium"/>
                <a:ea typeface="Helvetica Neue Medium"/>
                <a:cs typeface="Helvetica Neue Medium"/>
                <a:sym typeface="Helvetica Neue Medium"/>
              </a:defRPr>
            </a:pPr>
            <a:endParaRPr/>
          </a:p>
        </p:txBody>
      </p:sp>
      <p:sp>
        <p:nvSpPr>
          <p:cNvPr id="395" name="42%"/>
          <p:cNvSpPr txBox="1">
            <a:spLocks noGrp="1"/>
          </p:cNvSpPr>
          <p:nvPr>
            <p:ph type="body" sz="quarter" idx="18"/>
          </p:nvPr>
        </p:nvSpPr>
        <p:spPr>
          <a:xfrm>
            <a:off x="7304602" y="6007466"/>
            <a:ext cx="1067669" cy="544584"/>
          </a:xfrm>
          <a:prstGeom prst="rect">
            <a:avLst/>
          </a:prstGeom>
        </p:spPr>
        <p:txBody>
          <a:bodyPr lIns="0" tIns="0" rIns="0" bIns="0" anchor="ctr">
            <a:noAutofit/>
          </a:bodyPr>
          <a:lstStyle>
            <a:lvl1pPr marL="0" indent="0" algn="ctr" defTabSz="821531">
              <a:lnSpc>
                <a:spcPct val="100000"/>
              </a:lnSpc>
              <a:spcBef>
                <a:spcPts val="0"/>
              </a:spcBef>
              <a:buSzTx/>
              <a:buFontTx/>
              <a:buNone/>
              <a:defRPr sz="3400" cap="all">
                <a:solidFill>
                  <a:srgbClr val="FFFFFF"/>
                </a:solidFill>
              </a:defRPr>
            </a:lvl1pPr>
          </a:lstStyle>
          <a:p>
            <a:r>
              <a:t>42%</a:t>
            </a:r>
          </a:p>
        </p:txBody>
      </p:sp>
      <p:sp>
        <p:nvSpPr>
          <p:cNvPr id="396" name="Triángulo"/>
          <p:cNvSpPr>
            <a:spLocks noGrp="1"/>
          </p:cNvSpPr>
          <p:nvPr>
            <p:ph type="body" sz="quarter" idx="19"/>
          </p:nvPr>
        </p:nvSpPr>
        <p:spPr>
          <a:xfrm>
            <a:off x="9700282" y="5719659"/>
            <a:ext cx="3284152" cy="445506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lnTo>
                  <a:pt x="21600" y="21600"/>
                </a:lnTo>
                <a:lnTo>
                  <a:pt x="0" y="21600"/>
                </a:lnTo>
                <a:lnTo>
                  <a:pt x="10800" y="0"/>
                </a:lnTo>
                <a:close/>
              </a:path>
            </a:pathLst>
          </a:custGeom>
          <a:solidFill>
            <a:srgbClr val="AEC1D2"/>
          </a:solidFill>
        </p:spPr>
        <p:txBody>
          <a:bodyPr lIns="28575" tIns="28575" rIns="28575" bIns="28575"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97" name="Triángulo"/>
          <p:cNvSpPr>
            <a:spLocks noGrp="1"/>
          </p:cNvSpPr>
          <p:nvPr>
            <p:ph type="body" sz="quarter" idx="20"/>
          </p:nvPr>
        </p:nvSpPr>
        <p:spPr>
          <a:xfrm>
            <a:off x="11338438" y="5712105"/>
            <a:ext cx="1646779" cy="44629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863"/>
                </a:lnTo>
                <a:lnTo>
                  <a:pt x="21600" y="21600"/>
                </a:lnTo>
                <a:lnTo>
                  <a:pt x="0" y="0"/>
                </a:lnTo>
                <a:close/>
              </a:path>
            </a:pathLst>
          </a:custGeom>
          <a:solidFill>
            <a:srgbClr val="99ACBB"/>
          </a:solidFill>
        </p:spPr>
        <p:txBody>
          <a:bodyPr lIns="53578" tIns="53578" rIns="53578" bIns="53578"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398" name="Triángulo"/>
          <p:cNvSpPr>
            <a:spLocks noGrp="1"/>
          </p:cNvSpPr>
          <p:nvPr>
            <p:ph type="body" sz="quarter" idx="21"/>
          </p:nvPr>
        </p:nvSpPr>
        <p:spPr>
          <a:xfrm flipH="1">
            <a:off x="9707730" y="5730347"/>
            <a:ext cx="1628537" cy="443711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839"/>
                </a:lnTo>
                <a:lnTo>
                  <a:pt x="21600" y="21600"/>
                </a:lnTo>
                <a:lnTo>
                  <a:pt x="0" y="0"/>
                </a:lnTo>
                <a:close/>
              </a:path>
            </a:pathLst>
          </a:custGeom>
          <a:solidFill>
            <a:srgbClr val="C3D7EB"/>
          </a:solidFill>
        </p:spPr>
        <p:txBody>
          <a:bodyPr lIns="53578" tIns="53578" rIns="53578" bIns="53578" anchor="ctr">
            <a:noAutofit/>
          </a:bodyPr>
          <a:lstStyle/>
          <a:p>
            <a:pPr marL="0" indent="0" algn="ctr" defTabSz="457200">
              <a:lnSpc>
                <a:spcPct val="100000"/>
              </a:lnSpc>
              <a:spcBef>
                <a:spcPts val="0"/>
              </a:spcBef>
              <a:buSzTx/>
              <a:buFontTx/>
              <a:buNone/>
              <a:defRPr sz="2800">
                <a:solidFill>
                  <a:srgbClr val="FFFFFF"/>
                </a:solidFill>
                <a:effectLst>
                  <a:outerShdw blurRad="38100" dist="12700" dir="5400000" rotWithShape="0">
                    <a:srgbClr val="000000">
                      <a:alpha val="50000"/>
                    </a:srgbClr>
                  </a:outerShdw>
                </a:effectLst>
                <a:latin typeface="Helvetica Neue Medium"/>
                <a:ea typeface="Helvetica Neue Medium"/>
                <a:cs typeface="Helvetica Neue Medium"/>
                <a:sym typeface="Helvetica Neue Medium"/>
              </a:defRPr>
            </a:pPr>
            <a:endParaRPr/>
          </a:p>
        </p:txBody>
      </p:sp>
      <p:sp>
        <p:nvSpPr>
          <p:cNvPr id="399" name="Bocadillo cuadrado"/>
          <p:cNvSpPr>
            <a:spLocks noGrp="1"/>
          </p:cNvSpPr>
          <p:nvPr>
            <p:ph type="body" sz="quarter" idx="22"/>
          </p:nvPr>
        </p:nvSpPr>
        <p:spPr>
          <a:xfrm rot="16200000">
            <a:off x="10905641" y="4480514"/>
            <a:ext cx="874316" cy="1245792"/>
          </a:xfrm>
          <a:custGeom>
            <a:avLst/>
            <a:gdLst/>
            <a:ahLst/>
            <a:cxnLst>
              <a:cxn ang="0">
                <a:pos x="wd2" y="hd2"/>
              </a:cxn>
              <a:cxn ang="5400000">
                <a:pos x="wd2" y="hd2"/>
              </a:cxn>
              <a:cxn ang="10800000">
                <a:pos x="wd2" y="hd2"/>
              </a:cxn>
              <a:cxn ang="16200000">
                <a:pos x="wd2" y="hd2"/>
              </a:cxn>
            </a:cxnLst>
            <a:rect l="0" t="0" r="r" b="b"/>
            <a:pathLst>
              <a:path w="21600" h="21600" extrusionOk="0">
                <a:moveTo>
                  <a:pt x="5314" y="0"/>
                </a:moveTo>
                <a:cubicBezTo>
                  <a:pt x="4583" y="0"/>
                  <a:pt x="3991" y="416"/>
                  <a:pt x="3991" y="929"/>
                </a:cubicBezTo>
                <a:lnTo>
                  <a:pt x="3991" y="7700"/>
                </a:lnTo>
                <a:lnTo>
                  <a:pt x="0" y="10803"/>
                </a:lnTo>
                <a:lnTo>
                  <a:pt x="3991" y="13900"/>
                </a:lnTo>
                <a:lnTo>
                  <a:pt x="3991" y="20671"/>
                </a:lnTo>
                <a:cubicBezTo>
                  <a:pt x="3991" y="21184"/>
                  <a:pt x="4583" y="21600"/>
                  <a:pt x="5314" y="21600"/>
                </a:cubicBezTo>
                <a:lnTo>
                  <a:pt x="20276" y="21600"/>
                </a:lnTo>
                <a:cubicBezTo>
                  <a:pt x="21007" y="21600"/>
                  <a:pt x="21600" y="21184"/>
                  <a:pt x="21600" y="20671"/>
                </a:cubicBezTo>
                <a:lnTo>
                  <a:pt x="21600" y="929"/>
                </a:lnTo>
                <a:cubicBezTo>
                  <a:pt x="21600" y="416"/>
                  <a:pt x="21007" y="0"/>
                  <a:pt x="20276" y="0"/>
                </a:cubicBezTo>
                <a:lnTo>
                  <a:pt x="5314" y="0"/>
                </a:lnTo>
                <a:close/>
              </a:path>
            </a:pathLst>
          </a:custGeom>
          <a:solidFill>
            <a:srgbClr val="C3D7EB"/>
          </a:solidFill>
        </p:spPr>
        <p:txBody>
          <a:bodyPr lIns="28575" tIns="28575" rIns="28575" bIns="28575"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400" name="67%"/>
          <p:cNvSpPr txBox="1">
            <a:spLocks noGrp="1"/>
          </p:cNvSpPr>
          <p:nvPr>
            <p:ph type="body" sz="quarter" idx="23"/>
          </p:nvPr>
        </p:nvSpPr>
        <p:spPr>
          <a:xfrm>
            <a:off x="10808914" y="4737776"/>
            <a:ext cx="1067670" cy="544584"/>
          </a:xfrm>
          <a:prstGeom prst="rect">
            <a:avLst/>
          </a:prstGeom>
        </p:spPr>
        <p:txBody>
          <a:bodyPr lIns="0" tIns="0" rIns="0" bIns="0" anchor="ctr">
            <a:noAutofit/>
          </a:bodyPr>
          <a:lstStyle>
            <a:lvl1pPr marL="0" indent="0" algn="ctr" defTabSz="821531">
              <a:lnSpc>
                <a:spcPct val="100000"/>
              </a:lnSpc>
              <a:spcBef>
                <a:spcPts val="0"/>
              </a:spcBef>
              <a:buSzTx/>
              <a:buFontTx/>
              <a:buNone/>
              <a:defRPr sz="3400" cap="all">
                <a:solidFill>
                  <a:srgbClr val="FFFFFF"/>
                </a:solidFill>
              </a:defRPr>
            </a:lvl1pPr>
          </a:lstStyle>
          <a:p>
            <a:r>
              <a:t>67%</a:t>
            </a:r>
          </a:p>
        </p:txBody>
      </p:sp>
      <p:sp>
        <p:nvSpPr>
          <p:cNvPr id="401" name="Triángulo"/>
          <p:cNvSpPr>
            <a:spLocks noGrp="1"/>
          </p:cNvSpPr>
          <p:nvPr>
            <p:ph type="body" sz="quarter" idx="24"/>
          </p:nvPr>
        </p:nvSpPr>
        <p:spPr>
          <a:xfrm>
            <a:off x="13661879" y="4646243"/>
            <a:ext cx="4067896" cy="5528769"/>
          </a:xfrm>
          <a:custGeom>
            <a:avLst/>
            <a:gdLst/>
            <a:ahLst/>
            <a:cxnLst>
              <a:cxn ang="0">
                <a:pos x="wd2" y="hd2"/>
              </a:cxn>
              <a:cxn ang="5400000">
                <a:pos x="wd2" y="hd2"/>
              </a:cxn>
              <a:cxn ang="10800000">
                <a:pos x="wd2" y="hd2"/>
              </a:cxn>
              <a:cxn ang="16200000">
                <a:pos x="wd2" y="hd2"/>
              </a:cxn>
            </a:cxnLst>
            <a:rect l="0" t="0" r="r" b="b"/>
            <a:pathLst>
              <a:path w="21600" h="21600" extrusionOk="0">
                <a:moveTo>
                  <a:pt x="10785" y="0"/>
                </a:moveTo>
                <a:lnTo>
                  <a:pt x="21600" y="21600"/>
                </a:lnTo>
                <a:lnTo>
                  <a:pt x="0" y="21600"/>
                </a:lnTo>
                <a:lnTo>
                  <a:pt x="10785" y="0"/>
                </a:lnTo>
                <a:close/>
              </a:path>
            </a:pathLst>
          </a:custGeom>
          <a:solidFill>
            <a:srgbClr val="88A6B5"/>
          </a:solidFill>
        </p:spPr>
        <p:txBody>
          <a:bodyPr lIns="28575" tIns="28575" rIns="28575" bIns="28575"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402" name="Triángulo"/>
          <p:cNvSpPr>
            <a:spLocks noGrp="1"/>
          </p:cNvSpPr>
          <p:nvPr>
            <p:ph type="body" sz="quarter" idx="25"/>
          </p:nvPr>
        </p:nvSpPr>
        <p:spPr>
          <a:xfrm>
            <a:off x="15688054" y="4636874"/>
            <a:ext cx="2042693" cy="553586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863"/>
                </a:lnTo>
                <a:lnTo>
                  <a:pt x="21600" y="21600"/>
                </a:lnTo>
                <a:lnTo>
                  <a:pt x="0" y="0"/>
                </a:lnTo>
                <a:close/>
              </a:path>
            </a:pathLst>
          </a:custGeom>
          <a:solidFill>
            <a:srgbClr val="7E98AB"/>
          </a:solidFill>
        </p:spPr>
        <p:txBody>
          <a:bodyPr lIns="53578" tIns="53578" rIns="53578" bIns="53578"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403" name="Triángulo"/>
          <p:cNvSpPr>
            <a:spLocks noGrp="1"/>
          </p:cNvSpPr>
          <p:nvPr>
            <p:ph type="body" sz="quarter" idx="26"/>
          </p:nvPr>
        </p:nvSpPr>
        <p:spPr>
          <a:xfrm flipH="1">
            <a:off x="13665299" y="4659502"/>
            <a:ext cx="2020065" cy="55038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5839"/>
                </a:lnTo>
                <a:lnTo>
                  <a:pt x="21600" y="21600"/>
                </a:lnTo>
                <a:lnTo>
                  <a:pt x="0" y="0"/>
                </a:lnTo>
                <a:close/>
              </a:path>
            </a:pathLst>
          </a:custGeom>
          <a:solidFill>
            <a:srgbClr val="9BBBC9"/>
          </a:solidFill>
        </p:spPr>
        <p:txBody>
          <a:bodyPr lIns="53578" tIns="53578" rIns="53578" bIns="53578"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404" name="Bocadillo cuadrado"/>
          <p:cNvSpPr>
            <a:spLocks noGrp="1"/>
          </p:cNvSpPr>
          <p:nvPr>
            <p:ph type="body" sz="quarter" idx="27"/>
          </p:nvPr>
        </p:nvSpPr>
        <p:spPr>
          <a:xfrm rot="16200000">
            <a:off x="15259204" y="3355373"/>
            <a:ext cx="874316" cy="1245792"/>
          </a:xfrm>
          <a:custGeom>
            <a:avLst/>
            <a:gdLst/>
            <a:ahLst/>
            <a:cxnLst>
              <a:cxn ang="0">
                <a:pos x="wd2" y="hd2"/>
              </a:cxn>
              <a:cxn ang="5400000">
                <a:pos x="wd2" y="hd2"/>
              </a:cxn>
              <a:cxn ang="10800000">
                <a:pos x="wd2" y="hd2"/>
              </a:cxn>
              <a:cxn ang="16200000">
                <a:pos x="wd2" y="hd2"/>
              </a:cxn>
            </a:cxnLst>
            <a:rect l="0" t="0" r="r" b="b"/>
            <a:pathLst>
              <a:path w="21600" h="21600" extrusionOk="0">
                <a:moveTo>
                  <a:pt x="5314" y="0"/>
                </a:moveTo>
                <a:cubicBezTo>
                  <a:pt x="4583" y="0"/>
                  <a:pt x="3991" y="416"/>
                  <a:pt x="3991" y="929"/>
                </a:cubicBezTo>
                <a:lnTo>
                  <a:pt x="3991" y="7700"/>
                </a:lnTo>
                <a:lnTo>
                  <a:pt x="0" y="10803"/>
                </a:lnTo>
                <a:lnTo>
                  <a:pt x="3991" y="13900"/>
                </a:lnTo>
                <a:lnTo>
                  <a:pt x="3991" y="20671"/>
                </a:lnTo>
                <a:cubicBezTo>
                  <a:pt x="3991" y="21184"/>
                  <a:pt x="4583" y="21600"/>
                  <a:pt x="5314" y="21600"/>
                </a:cubicBezTo>
                <a:lnTo>
                  <a:pt x="20276" y="21600"/>
                </a:lnTo>
                <a:cubicBezTo>
                  <a:pt x="21007" y="21600"/>
                  <a:pt x="21600" y="21184"/>
                  <a:pt x="21600" y="20671"/>
                </a:cubicBezTo>
                <a:lnTo>
                  <a:pt x="21600" y="929"/>
                </a:lnTo>
                <a:cubicBezTo>
                  <a:pt x="21600" y="416"/>
                  <a:pt x="21007" y="0"/>
                  <a:pt x="20276" y="0"/>
                </a:cubicBezTo>
                <a:lnTo>
                  <a:pt x="5314" y="0"/>
                </a:lnTo>
                <a:close/>
              </a:path>
            </a:pathLst>
          </a:custGeom>
          <a:solidFill>
            <a:srgbClr val="9BBBC9"/>
          </a:solidFill>
        </p:spPr>
        <p:txBody>
          <a:bodyPr lIns="28575" tIns="28575" rIns="28575" bIns="28575" anchor="ctr">
            <a:noAutofit/>
          </a:bodyPr>
          <a:lstStyle/>
          <a:p>
            <a:pPr marL="0" indent="0" algn="ctr" defTabSz="642937">
              <a:lnSpc>
                <a:spcPct val="80000"/>
              </a:lnSpc>
              <a:spcBef>
                <a:spcPts val="7700"/>
              </a:spcBef>
              <a:buSzTx/>
              <a:buFontTx/>
              <a:buNone/>
              <a:defRPr sz="7000">
                <a:solidFill>
                  <a:srgbClr val="333333"/>
                </a:solidFill>
                <a:latin typeface="Helvetica Neue Thin"/>
                <a:ea typeface="Helvetica Neue Thin"/>
                <a:cs typeface="Helvetica Neue Thin"/>
                <a:sym typeface="Helvetica Neue Thin"/>
              </a:defRPr>
            </a:pPr>
            <a:endParaRPr/>
          </a:p>
        </p:txBody>
      </p:sp>
      <p:sp>
        <p:nvSpPr>
          <p:cNvPr id="405" name="92%"/>
          <p:cNvSpPr txBox="1">
            <a:spLocks noGrp="1"/>
          </p:cNvSpPr>
          <p:nvPr>
            <p:ph type="body" sz="quarter" idx="28"/>
          </p:nvPr>
        </p:nvSpPr>
        <p:spPr>
          <a:xfrm>
            <a:off x="15162477" y="3612635"/>
            <a:ext cx="1067670" cy="544584"/>
          </a:xfrm>
          <a:prstGeom prst="rect">
            <a:avLst/>
          </a:prstGeom>
        </p:spPr>
        <p:txBody>
          <a:bodyPr lIns="0" tIns="0" rIns="0" bIns="0" anchor="ctr">
            <a:noAutofit/>
          </a:bodyPr>
          <a:lstStyle>
            <a:lvl1pPr marL="0" indent="0" algn="ctr" defTabSz="821531">
              <a:lnSpc>
                <a:spcPct val="100000"/>
              </a:lnSpc>
              <a:spcBef>
                <a:spcPts val="0"/>
              </a:spcBef>
              <a:buSzTx/>
              <a:buFontTx/>
              <a:buNone/>
              <a:defRPr sz="3400" cap="all">
                <a:solidFill>
                  <a:srgbClr val="FFFFFF"/>
                </a:solidFill>
              </a:defRPr>
            </a:lvl1pPr>
          </a:lstStyle>
          <a:p>
            <a:r>
              <a:t>92%</a:t>
            </a:r>
          </a:p>
        </p:txBody>
      </p:sp>
      <p:sp>
        <p:nvSpPr>
          <p:cNvPr id="406" name="Shape 3"/>
          <p:cNvSpPr>
            <a:spLocks noGrp="1"/>
          </p:cNvSpPr>
          <p:nvPr>
            <p:ph type="body" sz="quarter" idx="29"/>
          </p:nvPr>
        </p:nvSpPr>
        <p:spPr>
          <a:xfrm>
            <a:off x="6471760" y="1764084"/>
            <a:ext cx="11267976" cy="615583"/>
          </a:xfrm>
          <a:prstGeom prst="rect">
            <a:avLst/>
          </a:prstGeom>
          <a:solidFill>
            <a:srgbClr val="161A1D"/>
          </a:solidFill>
        </p:spPr>
        <p:txBody>
          <a:bodyPr anchor="ctr">
            <a:noAutofit/>
          </a:bodyPr>
          <a:lstStyle/>
          <a:p>
            <a:pPr marL="0" indent="0">
              <a:lnSpc>
                <a:spcPct val="100000"/>
              </a:lnSpc>
              <a:spcBef>
                <a:spcPts val="0"/>
              </a:spcBef>
              <a:buSzTx/>
              <a:buFontTx/>
              <a:buNone/>
              <a:defRPr sz="7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407" name="Text Placeholder 2"/>
          <p:cNvSpPr txBox="1">
            <a:spLocks noGrp="1"/>
          </p:cNvSpPr>
          <p:nvPr>
            <p:ph type="body" sz="quarter" idx="30"/>
          </p:nvPr>
        </p:nvSpPr>
        <p:spPr>
          <a:xfrm>
            <a:off x="6749694" y="1799801"/>
            <a:ext cx="10697790" cy="615585"/>
          </a:xfrm>
          <a:prstGeom prst="rect">
            <a:avLst/>
          </a:prstGeom>
        </p:spPr>
        <p:txBody>
          <a:bodyPr/>
          <a:lstStyle>
            <a:lvl1pPr marL="0" indent="0" algn="ctr">
              <a:lnSpc>
                <a:spcPct val="100000"/>
              </a:lnSpc>
              <a:spcBef>
                <a:spcPts val="600"/>
              </a:spcBef>
              <a:buSzTx/>
              <a:buFontTx/>
              <a:buNone/>
              <a:defRPr sz="2400" cap="all">
                <a:solidFill>
                  <a:srgbClr val="E4E8E9"/>
                </a:solidFill>
                <a:latin typeface="+mn-lt"/>
                <a:ea typeface="+mn-ea"/>
                <a:cs typeface="+mn-cs"/>
                <a:sym typeface="Avenir Next Regular"/>
              </a:defRPr>
            </a:lvl1pPr>
          </a:lstStyle>
          <a:p>
            <a:r>
              <a:t>Duis Autem vel eum iriure dolor in hendrerit in volputate velit </a:t>
            </a:r>
          </a:p>
        </p:txBody>
      </p:sp>
      <p:sp>
        <p:nvSpPr>
          <p:cNvPr id="408" name="vel illum dolore eu feugiat nulla facilisis at vero eros et accumsan et iusto odio dignissim qui"/>
          <p:cNvSpPr txBox="1">
            <a:spLocks noGrp="1"/>
          </p:cNvSpPr>
          <p:nvPr>
            <p:ph type="body" sz="quarter" idx="31"/>
          </p:nvPr>
        </p:nvSpPr>
        <p:spPr>
          <a:xfrm>
            <a:off x="6471884" y="10310468"/>
            <a:ext cx="2733105" cy="1216661"/>
          </a:xfrm>
          <a:prstGeom prst="rect">
            <a:avLst/>
          </a:prstGeom>
        </p:spPr>
        <p:txBody>
          <a:bodyPr anchor="ctr">
            <a:spAutoFit/>
          </a:bodyPr>
          <a:lstStyle>
            <a:lvl1pPr marL="0" indent="0" algn="ctr" defTabSz="821531">
              <a:lnSpc>
                <a:spcPct val="90000"/>
              </a:lnSpc>
              <a:spcBef>
                <a:spcPts val="1400"/>
              </a:spcBef>
              <a:buSzTx/>
              <a:buFontTx/>
              <a:buNone/>
              <a:defRPr sz="1600">
                <a:solidFill>
                  <a:srgbClr val="161A1D"/>
                </a:solidFill>
                <a:latin typeface="+mn-lt"/>
                <a:ea typeface="+mn-ea"/>
                <a:cs typeface="+mn-cs"/>
                <a:sym typeface="Avenir Next Regular"/>
              </a:defRPr>
            </a:lvl1pPr>
          </a:lstStyle>
          <a:p>
            <a:r>
              <a:t>vel illum dolore eu feugiat nulla facilisis at vero eros et accumsan et iusto odio dignissim qui</a:t>
            </a:r>
          </a:p>
        </p:txBody>
      </p:sp>
      <p:sp>
        <p:nvSpPr>
          <p:cNvPr id="409" name="vel illum dolore eu feugiat nulla facilisis at vero eros et accumsan et iusto odio dignissim qui"/>
          <p:cNvSpPr txBox="1">
            <a:spLocks noGrp="1"/>
          </p:cNvSpPr>
          <p:nvPr>
            <p:ph type="body" sz="quarter" idx="32"/>
          </p:nvPr>
        </p:nvSpPr>
        <p:spPr>
          <a:xfrm>
            <a:off x="9700282" y="10436198"/>
            <a:ext cx="3284936" cy="965201"/>
          </a:xfrm>
          <a:prstGeom prst="rect">
            <a:avLst/>
          </a:prstGeom>
        </p:spPr>
        <p:txBody>
          <a:bodyPr anchor="ctr">
            <a:spAutoFit/>
          </a:bodyPr>
          <a:lstStyle>
            <a:lvl1pPr marL="0" indent="0" algn="ctr" defTabSz="821531">
              <a:lnSpc>
                <a:spcPct val="90000"/>
              </a:lnSpc>
              <a:spcBef>
                <a:spcPts val="1400"/>
              </a:spcBef>
              <a:buSzTx/>
              <a:buFontTx/>
              <a:buNone/>
              <a:defRPr sz="1600">
                <a:solidFill>
                  <a:srgbClr val="161A1D"/>
                </a:solidFill>
                <a:latin typeface="+mn-lt"/>
                <a:ea typeface="+mn-ea"/>
                <a:cs typeface="+mn-cs"/>
                <a:sym typeface="Avenir Next Regular"/>
              </a:defRPr>
            </a:lvl1pPr>
          </a:lstStyle>
          <a:p>
            <a:r>
              <a:t>vel illum dolore eu feugiat nulla facilisis at vero eros et accumsan et iusto odio dignissim qui</a:t>
            </a:r>
          </a:p>
        </p:txBody>
      </p:sp>
      <p:sp>
        <p:nvSpPr>
          <p:cNvPr id="410" name="vel illum dolore eu feugiat nulla facilisis at vero eros et accumsan et iusto odio dignissim qui"/>
          <p:cNvSpPr txBox="1">
            <a:spLocks noGrp="1"/>
          </p:cNvSpPr>
          <p:nvPr>
            <p:ph type="body" sz="quarter" idx="33"/>
          </p:nvPr>
        </p:nvSpPr>
        <p:spPr>
          <a:xfrm>
            <a:off x="13661879" y="10311183"/>
            <a:ext cx="4068868" cy="965201"/>
          </a:xfrm>
          <a:prstGeom prst="rect">
            <a:avLst/>
          </a:prstGeom>
        </p:spPr>
        <p:txBody>
          <a:bodyPr anchor="ctr">
            <a:spAutoFit/>
          </a:bodyPr>
          <a:lstStyle>
            <a:lvl1pPr marL="0" indent="0" algn="ctr" defTabSz="821531">
              <a:lnSpc>
                <a:spcPct val="90000"/>
              </a:lnSpc>
              <a:spcBef>
                <a:spcPts val="1400"/>
              </a:spcBef>
              <a:buSzTx/>
              <a:buFontTx/>
              <a:buNone/>
              <a:defRPr sz="1600">
                <a:solidFill>
                  <a:srgbClr val="161A1D"/>
                </a:solidFill>
                <a:latin typeface="+mn-lt"/>
                <a:ea typeface="+mn-ea"/>
                <a:cs typeface="+mn-cs"/>
                <a:sym typeface="Avenir Next Regular"/>
              </a:defRPr>
            </a:lvl1pPr>
          </a:lstStyle>
          <a:p>
            <a:r>
              <a:t>vel illum dolore eu feugiat nulla facilisis at vero eros et accumsan et iusto odio dignissim qui</a:t>
            </a:r>
          </a:p>
        </p:txBody>
      </p:sp>
      <p:sp>
        <p:nvSpPr>
          <p:cNvPr id="411" name="Número de diapositiva"/>
          <p:cNvSpPr txBox="1">
            <a:spLocks noGrp="1"/>
          </p:cNvSpPr>
          <p:nvPr>
            <p:ph type="sldNum" sz="quarter" idx="2"/>
          </p:nvPr>
        </p:nvSpPr>
        <p:spPr>
          <a:prstGeom prst="rect">
            <a:avLst/>
          </a:prstGeom>
        </p:spPr>
        <p:txBody>
          <a:bodyPr/>
          <a:lstStyle/>
          <a:p>
            <a:fld id="{86CB4B4D-7CA3-9044-876B-883B54F8677D}" type="slidenum">
              <a:t>‹Nr.›</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Shape 2"/>
          <p:cNvSpPr/>
          <p:nvPr/>
        </p:nvSpPr>
        <p:spPr>
          <a:xfrm>
            <a:off x="474057" y="474161"/>
            <a:ext cx="23435885" cy="12767678"/>
          </a:xfrm>
          <a:prstGeom prst="rect">
            <a:avLst/>
          </a:prstGeom>
          <a:solidFill>
            <a:srgbClr val="DCE5EA"/>
          </a:solidFill>
          <a:ln w="12700">
            <a:miter lim="400000"/>
          </a:ln>
        </p:spPr>
        <p:txBody>
          <a:bodyPr tIns="91439" bIns="91439" anchor="ctr"/>
          <a:lstStyle/>
          <a:p>
            <a:pPr>
              <a:defRPr sz="78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a:p>
        </p:txBody>
      </p:sp>
      <p:sp>
        <p:nvSpPr>
          <p:cNvPr id="3" name="Texto del título"/>
          <p:cNvSpPr txBox="1">
            <a:spLocks noGrp="1"/>
          </p:cNvSpPr>
          <p:nvPr>
            <p:ph type="title"/>
          </p:nvPr>
        </p:nvSpPr>
        <p:spPr>
          <a:xfrm>
            <a:off x="3962400" y="549274"/>
            <a:ext cx="16459200" cy="2286001"/>
          </a:xfrm>
          <a:prstGeom prst="rect">
            <a:avLst/>
          </a:prstGeom>
          <a:ln w="12700">
            <a:miter lim="400000"/>
          </a:ln>
          <a:extLst>
            <a:ext uri="{C572A759-6A51-4108-AA02-DFA0A04FC94B}">
              <ma14:wrappingTextBoxFlag xmlns:ma14="http://schemas.microsoft.com/office/mac/drawingml/2011/main" val="1"/>
            </a:ext>
          </a:extLst>
        </p:spPr>
        <p:txBody>
          <a:bodyPr tIns="91439" bIns="91439" anchor="ctr">
            <a:normAutofit/>
          </a:bodyPr>
          <a:lstStyle/>
          <a:p>
            <a:r>
              <a:t>Texto del título</a:t>
            </a:r>
          </a:p>
        </p:txBody>
      </p:sp>
      <p:sp>
        <p:nvSpPr>
          <p:cNvPr id="4" name="Nivel de texto 1…"/>
          <p:cNvSpPr txBox="1">
            <a:spLocks noGrp="1"/>
          </p:cNvSpPr>
          <p:nvPr>
            <p:ph type="body" idx="1"/>
          </p:nvPr>
        </p:nvSpPr>
        <p:spPr>
          <a:xfrm>
            <a:off x="4781550" y="2741937"/>
            <a:ext cx="14852652" cy="8266512"/>
          </a:xfrm>
          <a:prstGeom prst="rect">
            <a:avLst/>
          </a:prstGeom>
          <a:ln w="12700">
            <a:miter lim="400000"/>
          </a:ln>
          <a:extLst>
            <a:ext uri="{C572A759-6A51-4108-AA02-DFA0A04FC94B}">
              <ma14:wrappingTextBoxFlag xmlns:ma14="http://schemas.microsoft.com/office/mac/drawingml/2011/main" val="1"/>
            </a:ext>
          </a:extLst>
        </p:spPr>
        <p:txBody>
          <a:bodyPr tIns="91439" bIns="91439">
            <a:normAutofit/>
          </a:bodyPr>
          <a:lstStyle/>
          <a:p>
            <a:r>
              <a:t>Nivel de texto 1</a:t>
            </a:r>
          </a:p>
          <a:p>
            <a:pPr lvl="1"/>
            <a:r>
              <a:t>Nivel de texto 2</a:t>
            </a:r>
          </a:p>
          <a:p>
            <a:pPr lvl="2"/>
            <a:r>
              <a:t>Nivel de texto 3</a:t>
            </a:r>
          </a:p>
          <a:p>
            <a:pPr lvl="3"/>
            <a:r>
              <a:t>Nivel de texto 4</a:t>
            </a:r>
          </a:p>
          <a:p>
            <a:pPr lvl="4"/>
            <a:r>
              <a:t>Nivel de texto 5</a:t>
            </a:r>
          </a:p>
        </p:txBody>
      </p:sp>
      <p:sp>
        <p:nvSpPr>
          <p:cNvPr id="5" name="Número de diapositiva"/>
          <p:cNvSpPr txBox="1">
            <a:spLocks noGrp="1"/>
          </p:cNvSpPr>
          <p:nvPr>
            <p:ph type="sldNum" sz="quarter" idx="2"/>
          </p:nvPr>
        </p:nvSpPr>
        <p:spPr>
          <a:xfrm>
            <a:off x="11887200" y="12344400"/>
            <a:ext cx="4267200" cy="736601"/>
          </a:xfrm>
          <a:prstGeom prst="rect">
            <a:avLst/>
          </a:prstGeom>
          <a:ln w="12700">
            <a:miter lim="400000"/>
          </a:ln>
        </p:spPr>
        <p:txBody>
          <a:bodyPr wrap="none" tIns="91439" bIns="91439" anchor="ctr">
            <a:spAutoFit/>
          </a:bodyPr>
          <a:lstStyle>
            <a:lvl1pPr algn="r">
              <a:defRPr sz="2200"/>
            </a:lvl1pPr>
          </a:lstStyle>
          <a:p>
            <a:fld id="{86CB4B4D-7CA3-9044-876B-883B54F8677D}" type="slidenum">
              <a:t>‹Nr.›</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6" r:id="rId15"/>
    <p:sldLayoutId id="2147483667" r:id="rId16"/>
    <p:sldLayoutId id="2147483668" r:id="rId17"/>
    <p:sldLayoutId id="2147483669" r:id="rId18"/>
    <p:sldLayoutId id="2147483670" r:id="rId19"/>
  </p:sldLayoutIdLst>
  <p:transition xmlns:p14="http://schemas.microsoft.com/office/powerpoint/2010/main" spd="med"/>
  <p:txStyles>
    <p:titleStyle>
      <a:lvl1pPr marL="0" marR="0" indent="0" algn="ctr" defTabSz="914400" rtl="0" latinLnBrk="0">
        <a:lnSpc>
          <a:spcPct val="100000"/>
        </a:lnSpc>
        <a:spcBef>
          <a:spcPts val="0"/>
        </a:spcBef>
        <a:spcAft>
          <a:spcPts val="0"/>
        </a:spcAft>
        <a:buClrTx/>
        <a:buSzTx/>
        <a:buFontTx/>
        <a:buNone/>
        <a:tabLst/>
        <a:defRPr sz="8600" b="0" i="0" u="none" strike="noStrike" cap="none" spc="0" baseline="0">
          <a:solidFill>
            <a:srgbClr val="2D3156"/>
          </a:solidFill>
          <a:uFillTx/>
          <a:latin typeface="Impact"/>
          <a:ea typeface="Impact"/>
          <a:cs typeface="Impact"/>
          <a:sym typeface="Impact"/>
        </a:defRPr>
      </a:lvl1pPr>
      <a:lvl2pPr marL="0" marR="0" indent="0" algn="ctr" defTabSz="914400" rtl="0" latinLnBrk="0">
        <a:lnSpc>
          <a:spcPct val="100000"/>
        </a:lnSpc>
        <a:spcBef>
          <a:spcPts val="0"/>
        </a:spcBef>
        <a:spcAft>
          <a:spcPts val="0"/>
        </a:spcAft>
        <a:buClrTx/>
        <a:buSzTx/>
        <a:buFontTx/>
        <a:buNone/>
        <a:tabLst/>
        <a:defRPr sz="8600" b="0" i="0" u="none" strike="noStrike" cap="none" spc="0" baseline="0">
          <a:solidFill>
            <a:srgbClr val="2D3156"/>
          </a:solidFill>
          <a:uFillTx/>
          <a:latin typeface="Impact"/>
          <a:ea typeface="Impact"/>
          <a:cs typeface="Impact"/>
          <a:sym typeface="Impact"/>
        </a:defRPr>
      </a:lvl2pPr>
      <a:lvl3pPr marL="0" marR="0" indent="0" algn="ctr" defTabSz="914400" rtl="0" latinLnBrk="0">
        <a:lnSpc>
          <a:spcPct val="100000"/>
        </a:lnSpc>
        <a:spcBef>
          <a:spcPts val="0"/>
        </a:spcBef>
        <a:spcAft>
          <a:spcPts val="0"/>
        </a:spcAft>
        <a:buClrTx/>
        <a:buSzTx/>
        <a:buFontTx/>
        <a:buNone/>
        <a:tabLst/>
        <a:defRPr sz="8600" b="0" i="0" u="none" strike="noStrike" cap="none" spc="0" baseline="0">
          <a:solidFill>
            <a:srgbClr val="2D3156"/>
          </a:solidFill>
          <a:uFillTx/>
          <a:latin typeface="Impact"/>
          <a:ea typeface="Impact"/>
          <a:cs typeface="Impact"/>
          <a:sym typeface="Impact"/>
        </a:defRPr>
      </a:lvl3pPr>
      <a:lvl4pPr marL="0" marR="0" indent="0" algn="ctr" defTabSz="914400" rtl="0" latinLnBrk="0">
        <a:lnSpc>
          <a:spcPct val="100000"/>
        </a:lnSpc>
        <a:spcBef>
          <a:spcPts val="0"/>
        </a:spcBef>
        <a:spcAft>
          <a:spcPts val="0"/>
        </a:spcAft>
        <a:buClrTx/>
        <a:buSzTx/>
        <a:buFontTx/>
        <a:buNone/>
        <a:tabLst/>
        <a:defRPr sz="8600" b="0" i="0" u="none" strike="noStrike" cap="none" spc="0" baseline="0">
          <a:solidFill>
            <a:srgbClr val="2D3156"/>
          </a:solidFill>
          <a:uFillTx/>
          <a:latin typeface="Impact"/>
          <a:ea typeface="Impact"/>
          <a:cs typeface="Impact"/>
          <a:sym typeface="Impact"/>
        </a:defRPr>
      </a:lvl4pPr>
      <a:lvl5pPr marL="0" marR="0" indent="0" algn="ctr" defTabSz="914400" rtl="0" latinLnBrk="0">
        <a:lnSpc>
          <a:spcPct val="100000"/>
        </a:lnSpc>
        <a:spcBef>
          <a:spcPts val="0"/>
        </a:spcBef>
        <a:spcAft>
          <a:spcPts val="0"/>
        </a:spcAft>
        <a:buClrTx/>
        <a:buSzTx/>
        <a:buFontTx/>
        <a:buNone/>
        <a:tabLst/>
        <a:defRPr sz="8600" b="0" i="0" u="none" strike="noStrike" cap="none" spc="0" baseline="0">
          <a:solidFill>
            <a:srgbClr val="2D3156"/>
          </a:solidFill>
          <a:uFillTx/>
          <a:latin typeface="Impact"/>
          <a:ea typeface="Impact"/>
          <a:cs typeface="Impact"/>
          <a:sym typeface="Impact"/>
        </a:defRPr>
      </a:lvl5pPr>
      <a:lvl6pPr marL="0" marR="0" indent="0" algn="ctr" defTabSz="914400" rtl="0" latinLnBrk="0">
        <a:lnSpc>
          <a:spcPct val="100000"/>
        </a:lnSpc>
        <a:spcBef>
          <a:spcPts val="0"/>
        </a:spcBef>
        <a:spcAft>
          <a:spcPts val="0"/>
        </a:spcAft>
        <a:buClrTx/>
        <a:buSzTx/>
        <a:buFontTx/>
        <a:buNone/>
        <a:tabLst/>
        <a:defRPr sz="8600" b="0" i="0" u="none" strike="noStrike" cap="none" spc="0" baseline="0">
          <a:solidFill>
            <a:srgbClr val="2D3156"/>
          </a:solidFill>
          <a:uFillTx/>
          <a:latin typeface="Impact"/>
          <a:ea typeface="Impact"/>
          <a:cs typeface="Impact"/>
          <a:sym typeface="Impact"/>
        </a:defRPr>
      </a:lvl6pPr>
      <a:lvl7pPr marL="0" marR="0" indent="0" algn="ctr" defTabSz="914400" rtl="0" latinLnBrk="0">
        <a:lnSpc>
          <a:spcPct val="100000"/>
        </a:lnSpc>
        <a:spcBef>
          <a:spcPts val="0"/>
        </a:spcBef>
        <a:spcAft>
          <a:spcPts val="0"/>
        </a:spcAft>
        <a:buClrTx/>
        <a:buSzTx/>
        <a:buFontTx/>
        <a:buNone/>
        <a:tabLst/>
        <a:defRPr sz="8600" b="0" i="0" u="none" strike="noStrike" cap="none" spc="0" baseline="0">
          <a:solidFill>
            <a:srgbClr val="2D3156"/>
          </a:solidFill>
          <a:uFillTx/>
          <a:latin typeface="Impact"/>
          <a:ea typeface="Impact"/>
          <a:cs typeface="Impact"/>
          <a:sym typeface="Impact"/>
        </a:defRPr>
      </a:lvl7pPr>
      <a:lvl8pPr marL="0" marR="0" indent="0" algn="ctr" defTabSz="914400" rtl="0" latinLnBrk="0">
        <a:lnSpc>
          <a:spcPct val="100000"/>
        </a:lnSpc>
        <a:spcBef>
          <a:spcPts val="0"/>
        </a:spcBef>
        <a:spcAft>
          <a:spcPts val="0"/>
        </a:spcAft>
        <a:buClrTx/>
        <a:buSzTx/>
        <a:buFontTx/>
        <a:buNone/>
        <a:tabLst/>
        <a:defRPr sz="8600" b="0" i="0" u="none" strike="noStrike" cap="none" spc="0" baseline="0">
          <a:solidFill>
            <a:srgbClr val="2D3156"/>
          </a:solidFill>
          <a:uFillTx/>
          <a:latin typeface="Impact"/>
          <a:ea typeface="Impact"/>
          <a:cs typeface="Impact"/>
          <a:sym typeface="Impact"/>
        </a:defRPr>
      </a:lvl8pPr>
      <a:lvl9pPr marL="0" marR="0" indent="0" algn="ctr" defTabSz="914400" rtl="0" latinLnBrk="0">
        <a:lnSpc>
          <a:spcPct val="100000"/>
        </a:lnSpc>
        <a:spcBef>
          <a:spcPts val="0"/>
        </a:spcBef>
        <a:spcAft>
          <a:spcPts val="0"/>
        </a:spcAft>
        <a:buClrTx/>
        <a:buSzTx/>
        <a:buFontTx/>
        <a:buNone/>
        <a:tabLst/>
        <a:defRPr sz="8600" b="0" i="0" u="none" strike="noStrike" cap="none" spc="0" baseline="0">
          <a:solidFill>
            <a:srgbClr val="2D3156"/>
          </a:solidFill>
          <a:uFillTx/>
          <a:latin typeface="Impact"/>
          <a:ea typeface="Impact"/>
          <a:cs typeface="Impact"/>
          <a:sym typeface="Impact"/>
        </a:defRPr>
      </a:lvl9pPr>
    </p:titleStyle>
    <p:bodyStyle>
      <a:lvl1pPr marL="636814" marR="0" indent="-636814" algn="l" defTabSz="914400" rtl="0" latinLnBrk="0">
        <a:lnSpc>
          <a:spcPct val="120000"/>
        </a:lnSpc>
        <a:spcBef>
          <a:spcPts val="1300"/>
        </a:spcBef>
        <a:spcAft>
          <a:spcPts val="0"/>
        </a:spcAft>
        <a:buClrTx/>
        <a:buSzPct val="150000"/>
        <a:buFont typeface="Arial"/>
        <a:buChar char="•"/>
        <a:tabLst/>
        <a:defRPr sz="5200" b="0" i="0" u="none" strike="noStrike" cap="none" spc="0" baseline="0">
          <a:solidFill>
            <a:srgbClr val="2D3156"/>
          </a:solidFill>
          <a:uFillTx/>
          <a:latin typeface="Helvetica Neue Light"/>
          <a:ea typeface="Helvetica Neue Light"/>
          <a:cs typeface="Helvetica Neue Light"/>
          <a:sym typeface="Helvetica Neue Light"/>
        </a:defRPr>
      </a:lvl1pPr>
      <a:lvl2pPr marL="0" marR="0" indent="457200" algn="l" defTabSz="914400" rtl="0" latinLnBrk="0">
        <a:lnSpc>
          <a:spcPct val="120000"/>
        </a:lnSpc>
        <a:spcBef>
          <a:spcPts val="1300"/>
        </a:spcBef>
        <a:spcAft>
          <a:spcPts val="0"/>
        </a:spcAft>
        <a:buClrTx/>
        <a:buSzTx/>
        <a:buFont typeface="Arial"/>
        <a:buNone/>
        <a:tabLst/>
        <a:defRPr sz="5200" b="0" i="0" u="none" strike="noStrike" cap="none" spc="0" baseline="0">
          <a:solidFill>
            <a:srgbClr val="2D3156"/>
          </a:solidFill>
          <a:uFillTx/>
          <a:latin typeface="Helvetica Neue Light"/>
          <a:ea typeface="Helvetica Neue Light"/>
          <a:cs typeface="Helvetica Neue Light"/>
          <a:sym typeface="Helvetica Neue Light"/>
        </a:defRPr>
      </a:lvl2pPr>
      <a:lvl3pPr marL="0" marR="0" indent="914400" algn="l" defTabSz="914400" rtl="0" latinLnBrk="0">
        <a:lnSpc>
          <a:spcPct val="120000"/>
        </a:lnSpc>
        <a:spcBef>
          <a:spcPts val="1300"/>
        </a:spcBef>
        <a:spcAft>
          <a:spcPts val="0"/>
        </a:spcAft>
        <a:buClrTx/>
        <a:buSzTx/>
        <a:buFont typeface="Arial"/>
        <a:buNone/>
        <a:tabLst/>
        <a:defRPr sz="5200" b="0" i="0" u="none" strike="noStrike" cap="none" spc="0" baseline="0">
          <a:solidFill>
            <a:srgbClr val="2D3156"/>
          </a:solidFill>
          <a:uFillTx/>
          <a:latin typeface="Helvetica Neue Light"/>
          <a:ea typeface="Helvetica Neue Light"/>
          <a:cs typeface="Helvetica Neue Light"/>
          <a:sym typeface="Helvetica Neue Light"/>
        </a:defRPr>
      </a:lvl3pPr>
      <a:lvl4pPr marL="0" marR="0" indent="1371600" algn="l" defTabSz="914400" rtl="0" latinLnBrk="0">
        <a:lnSpc>
          <a:spcPct val="120000"/>
        </a:lnSpc>
        <a:spcBef>
          <a:spcPts val="1300"/>
        </a:spcBef>
        <a:spcAft>
          <a:spcPts val="0"/>
        </a:spcAft>
        <a:buClrTx/>
        <a:buSzTx/>
        <a:buFont typeface="Arial"/>
        <a:buNone/>
        <a:tabLst/>
        <a:defRPr sz="5200" b="0" i="0" u="none" strike="noStrike" cap="none" spc="0" baseline="0">
          <a:solidFill>
            <a:srgbClr val="2D3156"/>
          </a:solidFill>
          <a:uFillTx/>
          <a:latin typeface="Helvetica Neue Light"/>
          <a:ea typeface="Helvetica Neue Light"/>
          <a:cs typeface="Helvetica Neue Light"/>
          <a:sym typeface="Helvetica Neue Light"/>
        </a:defRPr>
      </a:lvl4pPr>
      <a:lvl5pPr marL="0" marR="0" indent="1828800" algn="l" defTabSz="914400" rtl="0" latinLnBrk="0">
        <a:lnSpc>
          <a:spcPct val="120000"/>
        </a:lnSpc>
        <a:spcBef>
          <a:spcPts val="1300"/>
        </a:spcBef>
        <a:spcAft>
          <a:spcPts val="0"/>
        </a:spcAft>
        <a:buClrTx/>
        <a:buSzTx/>
        <a:buFont typeface="Arial"/>
        <a:buNone/>
        <a:tabLst/>
        <a:defRPr sz="5200" b="0" i="0" u="none" strike="noStrike" cap="none" spc="0" baseline="0">
          <a:solidFill>
            <a:srgbClr val="2D3156"/>
          </a:solidFill>
          <a:uFillTx/>
          <a:latin typeface="Helvetica Neue Light"/>
          <a:ea typeface="Helvetica Neue Light"/>
          <a:cs typeface="Helvetica Neue Light"/>
          <a:sym typeface="Helvetica Neue Light"/>
        </a:defRPr>
      </a:lvl5pPr>
      <a:lvl6pPr marL="0" marR="0" indent="2286000" algn="l" defTabSz="914400" rtl="0" latinLnBrk="0">
        <a:lnSpc>
          <a:spcPct val="120000"/>
        </a:lnSpc>
        <a:spcBef>
          <a:spcPts val="1300"/>
        </a:spcBef>
        <a:spcAft>
          <a:spcPts val="0"/>
        </a:spcAft>
        <a:buClrTx/>
        <a:buSzTx/>
        <a:buFont typeface="Arial"/>
        <a:buNone/>
        <a:tabLst/>
        <a:defRPr sz="5200" b="0" i="0" u="none" strike="noStrike" cap="none" spc="0" baseline="0">
          <a:solidFill>
            <a:srgbClr val="2D3156"/>
          </a:solidFill>
          <a:uFillTx/>
          <a:latin typeface="Helvetica Neue Light"/>
          <a:ea typeface="Helvetica Neue Light"/>
          <a:cs typeface="Helvetica Neue Light"/>
          <a:sym typeface="Helvetica Neue Light"/>
        </a:defRPr>
      </a:lvl6pPr>
      <a:lvl7pPr marL="0" marR="0" indent="2743200" algn="l" defTabSz="914400" rtl="0" latinLnBrk="0">
        <a:lnSpc>
          <a:spcPct val="120000"/>
        </a:lnSpc>
        <a:spcBef>
          <a:spcPts val="1300"/>
        </a:spcBef>
        <a:spcAft>
          <a:spcPts val="0"/>
        </a:spcAft>
        <a:buClrTx/>
        <a:buSzTx/>
        <a:buFont typeface="Arial"/>
        <a:buNone/>
        <a:tabLst/>
        <a:defRPr sz="5200" b="0" i="0" u="none" strike="noStrike" cap="none" spc="0" baseline="0">
          <a:solidFill>
            <a:srgbClr val="2D3156"/>
          </a:solidFill>
          <a:uFillTx/>
          <a:latin typeface="Helvetica Neue Light"/>
          <a:ea typeface="Helvetica Neue Light"/>
          <a:cs typeface="Helvetica Neue Light"/>
          <a:sym typeface="Helvetica Neue Light"/>
        </a:defRPr>
      </a:lvl7pPr>
      <a:lvl8pPr marL="0" marR="0" indent="3200400" algn="l" defTabSz="914400" rtl="0" latinLnBrk="0">
        <a:lnSpc>
          <a:spcPct val="120000"/>
        </a:lnSpc>
        <a:spcBef>
          <a:spcPts val="1300"/>
        </a:spcBef>
        <a:spcAft>
          <a:spcPts val="0"/>
        </a:spcAft>
        <a:buClrTx/>
        <a:buSzTx/>
        <a:buFont typeface="Arial"/>
        <a:buNone/>
        <a:tabLst/>
        <a:defRPr sz="5200" b="0" i="0" u="none" strike="noStrike" cap="none" spc="0" baseline="0">
          <a:solidFill>
            <a:srgbClr val="2D3156"/>
          </a:solidFill>
          <a:uFillTx/>
          <a:latin typeface="Helvetica Neue Light"/>
          <a:ea typeface="Helvetica Neue Light"/>
          <a:cs typeface="Helvetica Neue Light"/>
          <a:sym typeface="Helvetica Neue Light"/>
        </a:defRPr>
      </a:lvl8pPr>
      <a:lvl9pPr marL="0" marR="0" indent="3657600" algn="l" defTabSz="914400" rtl="0" latinLnBrk="0">
        <a:lnSpc>
          <a:spcPct val="120000"/>
        </a:lnSpc>
        <a:spcBef>
          <a:spcPts val="1300"/>
        </a:spcBef>
        <a:spcAft>
          <a:spcPts val="0"/>
        </a:spcAft>
        <a:buClrTx/>
        <a:buSzTx/>
        <a:buFont typeface="Arial"/>
        <a:buNone/>
        <a:tabLst/>
        <a:defRPr sz="5200" b="0" i="0" u="none" strike="noStrike" cap="none" spc="0" baseline="0">
          <a:solidFill>
            <a:srgbClr val="2D3156"/>
          </a:solidFill>
          <a:uFillTx/>
          <a:latin typeface="Helvetica Neue Light"/>
          <a:ea typeface="Helvetica Neue Light"/>
          <a:cs typeface="Helvetica Neue Light"/>
          <a:sym typeface="Helvetica Neue Light"/>
        </a:defRPr>
      </a:lvl9pPr>
    </p:bodyStyle>
    <p:otherStyle>
      <a:lvl1pPr marL="0" marR="0" indent="0" algn="r" defTabSz="9144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Avenir Next Regular"/>
        </a:defRPr>
      </a:lvl1pPr>
      <a:lvl2pPr marL="0" marR="0" indent="457200" algn="r" defTabSz="9144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Avenir Next Regular"/>
        </a:defRPr>
      </a:lvl2pPr>
      <a:lvl3pPr marL="0" marR="0" indent="914400" algn="r" defTabSz="9144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Avenir Next Regular"/>
        </a:defRPr>
      </a:lvl3pPr>
      <a:lvl4pPr marL="0" marR="0" indent="1371600" algn="r" defTabSz="9144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Avenir Next Regular"/>
        </a:defRPr>
      </a:lvl4pPr>
      <a:lvl5pPr marL="0" marR="0" indent="1828800" algn="r" defTabSz="9144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Avenir Next Regular"/>
        </a:defRPr>
      </a:lvl5pPr>
      <a:lvl6pPr marL="0" marR="0" indent="2286000" algn="r" defTabSz="9144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Avenir Next Regular"/>
        </a:defRPr>
      </a:lvl6pPr>
      <a:lvl7pPr marL="0" marR="0" indent="2743200" algn="r" defTabSz="9144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Avenir Next Regular"/>
        </a:defRPr>
      </a:lvl7pPr>
      <a:lvl8pPr marL="0" marR="0" indent="3200400" algn="r" defTabSz="9144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Avenir Next Regular"/>
        </a:defRPr>
      </a:lvl8pPr>
      <a:lvl9pPr marL="0" marR="0" indent="3657600" algn="r" defTabSz="914400" rtl="0" latinLnBrk="0">
        <a:lnSpc>
          <a:spcPct val="100000"/>
        </a:lnSpc>
        <a:spcBef>
          <a:spcPts val="0"/>
        </a:spcBef>
        <a:spcAft>
          <a:spcPts val="0"/>
        </a:spcAft>
        <a:buClrTx/>
        <a:buSzTx/>
        <a:buFontTx/>
        <a:buNone/>
        <a:tabLst/>
        <a:defRPr sz="2200" b="0" i="0" u="none" strike="noStrike" cap="none" spc="0" baseline="0">
          <a:solidFill>
            <a:schemeClr val="tx1"/>
          </a:solidFill>
          <a:uFillTx/>
          <a:latin typeface="+mn-lt"/>
          <a:ea typeface="+mn-ea"/>
          <a:cs typeface="+mn-cs"/>
          <a:sym typeface="Avenir Next Regular"/>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g"/><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jpeg"/><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microsoft.com/office/2007/relationships/hdphoto" Target="../media/hdphoto1.wdp"/><Relationship Id="rId5" Type="http://schemas.openxmlformats.org/officeDocument/2006/relationships/image" Target="../media/image8.png"/><Relationship Id="rId6" Type="http://schemas.microsoft.com/office/2007/relationships/hdphoto" Target="../media/hdphoto2.wdp"/><Relationship Id="rId7" Type="http://schemas.openxmlformats.org/officeDocument/2006/relationships/image" Target="../media/image9.png"/><Relationship Id="rId8" Type="http://schemas.microsoft.com/office/2007/relationships/hdphoto" Target="../media/hdphoto3.wdp"/><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0.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 Id="rId3"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4" Type="http://schemas.microsoft.com/office/2007/relationships/hdphoto" Target="../media/hdphoto4.wdp"/><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4" Type="http://schemas.microsoft.com/office/2007/relationships/hdphoto" Target="../media/hdphoto5.wdp"/><Relationship Id="rId1" Type="http://schemas.openxmlformats.org/officeDocument/2006/relationships/slideLayout" Target="../slideLayouts/slideLayout6.xml"/><Relationship Id="rId2"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 xmlns:a16="http://schemas.microsoft.com/office/drawing/2014/main" id="{0B58C2E1-76B9-6C47-94A3-9106AA6F9463}"/>
              </a:ext>
            </a:extLst>
          </p:cNvPr>
          <p:cNvPicPr>
            <a:picLocks noChangeAspect="1"/>
          </p:cNvPicPr>
          <p:nvPr/>
        </p:nvPicPr>
        <p:blipFill rotWithShape="1">
          <a:blip r:embed="rId2">
            <a:extLst>
              <a:ext uri="{28A0092B-C50C-407E-A947-70E740481C1C}">
                <a14:useLocalDpi xmlns:a14="http://schemas.microsoft.com/office/drawing/2010/main" val="0"/>
              </a:ext>
            </a:extLst>
          </a:blip>
          <a:srcRect b="11978"/>
          <a:stretch/>
        </p:blipFill>
        <p:spPr>
          <a:xfrm>
            <a:off x="0" y="-152627"/>
            <a:ext cx="24384000" cy="13868628"/>
          </a:xfrm>
          <a:prstGeom prst="rect">
            <a:avLst/>
          </a:prstGeom>
        </p:spPr>
      </p:pic>
      <p:sp>
        <p:nvSpPr>
          <p:cNvPr id="707" name="Análisis Forense de Drones"/>
          <p:cNvSpPr txBox="1">
            <a:spLocks noGrp="1"/>
          </p:cNvSpPr>
          <p:nvPr>
            <p:ph type="body" idx="14"/>
          </p:nvPr>
        </p:nvSpPr>
        <p:spPr>
          <a:xfrm>
            <a:off x="-32520" y="7584320"/>
            <a:ext cx="24384000" cy="3400929"/>
          </a:xfrm>
          <a:prstGeom prst="rect">
            <a:avLst/>
          </a:prstGeom>
          <a:solidFill>
            <a:schemeClr val="bg1">
              <a:alpha val="93000"/>
            </a:schemeClr>
          </a:solidFill>
        </p:spPr>
        <p:txBody>
          <a:bodyPr wrap="square"/>
          <a:lstStyle>
            <a:lvl1pPr>
              <a:defRPr sz="13500"/>
            </a:lvl1pPr>
          </a:lstStyle>
          <a:p>
            <a:r>
              <a:rPr lang="es-ES" sz="11300" b="1" dirty="0" smtClean="0">
                <a:solidFill>
                  <a:schemeClr val="bg2"/>
                </a:solidFill>
                <a:latin typeface="Arial Black"/>
                <a:cs typeface="Arial Black"/>
              </a:rPr>
              <a:t>FFHH</a:t>
            </a:r>
          </a:p>
          <a:p>
            <a:r>
              <a:rPr lang="es-ES" sz="9600" b="1" dirty="0" smtClean="0">
                <a:solidFill>
                  <a:schemeClr val="bg2"/>
                </a:solidFill>
                <a:latin typeface="Arial Black"/>
                <a:cs typeface="Arial Black"/>
              </a:rPr>
              <a:t>Aplicados a la Instrucción VANT</a:t>
            </a:r>
          </a:p>
        </p:txBody>
      </p:sp>
      <p:pic>
        <p:nvPicPr>
          <p:cNvPr id="2" name="Imagen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90021" y="351053"/>
            <a:ext cx="4085190" cy="4107637"/>
          </a:xfrm>
          <a:prstGeom prst="rect">
            <a:avLst/>
          </a:prstGeom>
        </p:spPr>
      </p:pic>
    </p:spTree>
  </p:cSld>
  <p:clrMapOvr>
    <a:masterClrMapping/>
  </p:clrMapOvr>
  <p:transition xmlns:p14="http://schemas.microsoft.com/office/powerpoint/2010/main" spd="med"/>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5" name="pie.png" descr="pie.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6" name="Marcador de contenido 2">
            <a:extLst>
              <a:ext uri="{FF2B5EF4-FFF2-40B4-BE49-F238E27FC236}">
                <a16:creationId xmlns:a16="http://schemas.microsoft.com/office/drawing/2014/main" xmlns="" id="{E0FF5555-BE20-463B-ACB4-8B0A93C9D11C}"/>
              </a:ext>
            </a:extLst>
          </p:cNvPr>
          <p:cNvSpPr txBox="1">
            <a:spLocks/>
          </p:cNvSpPr>
          <p:nvPr/>
        </p:nvSpPr>
        <p:spPr>
          <a:xfrm>
            <a:off x="583095" y="833377"/>
            <a:ext cx="23031928" cy="12882623"/>
          </a:xfrm>
          <a:prstGeom prst="rect">
            <a:avLst/>
          </a:prstGeom>
        </p:spPr>
        <p:txBody>
          <a:bodyPr>
            <a:normAutofit/>
          </a:bodyPr>
          <a:lstStyle>
            <a:lvl1pPr marL="636814" marR="0" indent="-636814" algn="l" defTabSz="914400" rtl="0" latinLnBrk="0">
              <a:lnSpc>
                <a:spcPct val="120000"/>
              </a:lnSpc>
              <a:spcBef>
                <a:spcPts val="1300"/>
              </a:spcBef>
              <a:spcAft>
                <a:spcPts val="0"/>
              </a:spcAft>
              <a:buClrTx/>
              <a:buSzPct val="150000"/>
              <a:buFont typeface="Arial"/>
              <a:buChar char="•"/>
              <a:tabLst/>
              <a:defRPr sz="5200" b="0" i="0" u="none" strike="noStrike" cap="none" spc="0" baseline="0">
                <a:solidFill>
                  <a:srgbClr val="2D3156"/>
                </a:solidFill>
                <a:uFillTx/>
                <a:latin typeface="Helvetica Neue Light"/>
                <a:ea typeface="Helvetica Neue Light"/>
                <a:cs typeface="Helvetica Neue Light"/>
                <a:sym typeface="Helvetica Neue Light"/>
              </a:defRPr>
            </a:lvl1pPr>
            <a:lvl2pPr marL="0" marR="0" indent="457200" algn="l" defTabSz="914400" rtl="0" latinLnBrk="0">
              <a:lnSpc>
                <a:spcPct val="120000"/>
              </a:lnSpc>
              <a:spcBef>
                <a:spcPts val="1300"/>
              </a:spcBef>
              <a:spcAft>
                <a:spcPts val="0"/>
              </a:spcAft>
              <a:buClrTx/>
              <a:buSzTx/>
              <a:buFont typeface="Arial"/>
              <a:buNone/>
              <a:tabLst/>
              <a:defRPr sz="5200" b="0" i="0" u="none" strike="noStrike" cap="none" spc="0" baseline="0">
                <a:solidFill>
                  <a:srgbClr val="2D3156"/>
                </a:solidFill>
                <a:uFillTx/>
                <a:latin typeface="Helvetica Neue Light"/>
                <a:ea typeface="Helvetica Neue Light"/>
                <a:cs typeface="Helvetica Neue Light"/>
                <a:sym typeface="Helvetica Neue Light"/>
              </a:defRPr>
            </a:lvl2pPr>
            <a:lvl3pPr marL="0" marR="0" indent="914400" algn="l" defTabSz="914400" rtl="0" latinLnBrk="0">
              <a:lnSpc>
                <a:spcPct val="120000"/>
              </a:lnSpc>
              <a:spcBef>
                <a:spcPts val="1300"/>
              </a:spcBef>
              <a:spcAft>
                <a:spcPts val="0"/>
              </a:spcAft>
              <a:buClrTx/>
              <a:buSzTx/>
              <a:buFont typeface="Arial"/>
              <a:buNone/>
              <a:tabLst/>
              <a:defRPr sz="5200" b="0" i="0" u="none" strike="noStrike" cap="none" spc="0" baseline="0">
                <a:solidFill>
                  <a:srgbClr val="2D3156"/>
                </a:solidFill>
                <a:uFillTx/>
                <a:latin typeface="Helvetica Neue Light"/>
                <a:ea typeface="Helvetica Neue Light"/>
                <a:cs typeface="Helvetica Neue Light"/>
                <a:sym typeface="Helvetica Neue Light"/>
              </a:defRPr>
            </a:lvl3pPr>
            <a:lvl4pPr marL="0" marR="0" indent="1371600" algn="l" defTabSz="914400" rtl="0" latinLnBrk="0">
              <a:lnSpc>
                <a:spcPct val="120000"/>
              </a:lnSpc>
              <a:spcBef>
                <a:spcPts val="1300"/>
              </a:spcBef>
              <a:spcAft>
                <a:spcPts val="0"/>
              </a:spcAft>
              <a:buClrTx/>
              <a:buSzTx/>
              <a:buFont typeface="Arial"/>
              <a:buNone/>
              <a:tabLst/>
              <a:defRPr sz="5200" b="0" i="0" u="none" strike="noStrike" cap="none" spc="0" baseline="0">
                <a:solidFill>
                  <a:srgbClr val="2D3156"/>
                </a:solidFill>
                <a:uFillTx/>
                <a:latin typeface="Helvetica Neue Light"/>
                <a:ea typeface="Helvetica Neue Light"/>
                <a:cs typeface="Helvetica Neue Light"/>
                <a:sym typeface="Helvetica Neue Light"/>
              </a:defRPr>
            </a:lvl4pPr>
            <a:lvl5pPr marL="0" marR="0" indent="1828800" algn="l" defTabSz="914400" rtl="0" latinLnBrk="0">
              <a:lnSpc>
                <a:spcPct val="120000"/>
              </a:lnSpc>
              <a:spcBef>
                <a:spcPts val="1300"/>
              </a:spcBef>
              <a:spcAft>
                <a:spcPts val="0"/>
              </a:spcAft>
              <a:buClrTx/>
              <a:buSzTx/>
              <a:buFont typeface="Arial"/>
              <a:buNone/>
              <a:tabLst/>
              <a:defRPr sz="5200" b="0" i="0" u="none" strike="noStrike" cap="none" spc="0" baseline="0">
                <a:solidFill>
                  <a:srgbClr val="2D3156"/>
                </a:solidFill>
                <a:uFillTx/>
                <a:latin typeface="Helvetica Neue Light"/>
                <a:ea typeface="Helvetica Neue Light"/>
                <a:cs typeface="Helvetica Neue Light"/>
                <a:sym typeface="Helvetica Neue Light"/>
              </a:defRPr>
            </a:lvl5pPr>
            <a:lvl6pPr marL="0" marR="0" indent="2286000" algn="l" defTabSz="914400" rtl="0" latinLnBrk="0">
              <a:lnSpc>
                <a:spcPct val="120000"/>
              </a:lnSpc>
              <a:spcBef>
                <a:spcPts val="1300"/>
              </a:spcBef>
              <a:spcAft>
                <a:spcPts val="0"/>
              </a:spcAft>
              <a:buClrTx/>
              <a:buSzTx/>
              <a:buFont typeface="Arial"/>
              <a:buNone/>
              <a:tabLst/>
              <a:defRPr sz="5200" b="0" i="0" u="none" strike="noStrike" cap="none" spc="0" baseline="0">
                <a:solidFill>
                  <a:srgbClr val="2D3156"/>
                </a:solidFill>
                <a:uFillTx/>
                <a:latin typeface="Helvetica Neue Light"/>
                <a:ea typeface="Helvetica Neue Light"/>
                <a:cs typeface="Helvetica Neue Light"/>
                <a:sym typeface="Helvetica Neue Light"/>
              </a:defRPr>
            </a:lvl6pPr>
            <a:lvl7pPr marL="0" marR="0" indent="2743200" algn="l" defTabSz="914400" rtl="0" latinLnBrk="0">
              <a:lnSpc>
                <a:spcPct val="120000"/>
              </a:lnSpc>
              <a:spcBef>
                <a:spcPts val="1300"/>
              </a:spcBef>
              <a:spcAft>
                <a:spcPts val="0"/>
              </a:spcAft>
              <a:buClrTx/>
              <a:buSzTx/>
              <a:buFont typeface="Arial"/>
              <a:buNone/>
              <a:tabLst/>
              <a:defRPr sz="5200" b="0" i="0" u="none" strike="noStrike" cap="none" spc="0" baseline="0">
                <a:solidFill>
                  <a:srgbClr val="2D3156"/>
                </a:solidFill>
                <a:uFillTx/>
                <a:latin typeface="Helvetica Neue Light"/>
                <a:ea typeface="Helvetica Neue Light"/>
                <a:cs typeface="Helvetica Neue Light"/>
                <a:sym typeface="Helvetica Neue Light"/>
              </a:defRPr>
            </a:lvl7pPr>
            <a:lvl8pPr marL="0" marR="0" indent="3200400" algn="l" defTabSz="914400" rtl="0" latinLnBrk="0">
              <a:lnSpc>
                <a:spcPct val="120000"/>
              </a:lnSpc>
              <a:spcBef>
                <a:spcPts val="1300"/>
              </a:spcBef>
              <a:spcAft>
                <a:spcPts val="0"/>
              </a:spcAft>
              <a:buClrTx/>
              <a:buSzTx/>
              <a:buFont typeface="Arial"/>
              <a:buNone/>
              <a:tabLst/>
              <a:defRPr sz="5200" b="0" i="0" u="none" strike="noStrike" cap="none" spc="0" baseline="0">
                <a:solidFill>
                  <a:srgbClr val="2D3156"/>
                </a:solidFill>
                <a:uFillTx/>
                <a:latin typeface="Helvetica Neue Light"/>
                <a:ea typeface="Helvetica Neue Light"/>
                <a:cs typeface="Helvetica Neue Light"/>
                <a:sym typeface="Helvetica Neue Light"/>
              </a:defRPr>
            </a:lvl8pPr>
            <a:lvl9pPr marL="0" marR="0" indent="3657600" algn="l" defTabSz="914400" rtl="0" latinLnBrk="0">
              <a:lnSpc>
                <a:spcPct val="120000"/>
              </a:lnSpc>
              <a:spcBef>
                <a:spcPts val="1300"/>
              </a:spcBef>
              <a:spcAft>
                <a:spcPts val="0"/>
              </a:spcAft>
              <a:buClrTx/>
              <a:buSzTx/>
              <a:buFont typeface="Arial"/>
              <a:buNone/>
              <a:tabLst/>
              <a:defRPr sz="5200" b="0" i="0" u="none" strike="noStrike" cap="none" spc="0" baseline="0">
                <a:solidFill>
                  <a:srgbClr val="2D3156"/>
                </a:solidFill>
                <a:uFillTx/>
                <a:latin typeface="Helvetica Neue Light"/>
                <a:ea typeface="Helvetica Neue Light"/>
                <a:cs typeface="Helvetica Neue Light"/>
                <a:sym typeface="Helvetica Neue Light"/>
              </a:defRPr>
            </a:lvl9pPr>
          </a:lstStyle>
          <a:p>
            <a:pPr marL="0" indent="0" algn="just">
              <a:lnSpc>
                <a:spcPct val="107000"/>
              </a:lnSpc>
              <a:spcAft>
                <a:spcPts val="800"/>
              </a:spcAft>
              <a:buNone/>
            </a:pPr>
            <a:r>
              <a:rPr lang="es-AR" sz="5400" b="1" dirty="0">
                <a:solidFill>
                  <a:srgbClr val="000000"/>
                </a:solidFill>
                <a:latin typeface="Arial" panose="020B0604020202020204" pitchFamily="34" charset="0"/>
                <a:ea typeface="+mn-ea"/>
                <a:cs typeface="+mn-cs"/>
                <a:sym typeface="Impact"/>
              </a:rPr>
              <a:t>El día del </a:t>
            </a:r>
            <a:r>
              <a:rPr lang="es-AR" sz="5400" b="1" dirty="0" smtClean="0">
                <a:solidFill>
                  <a:srgbClr val="000000"/>
                </a:solidFill>
                <a:latin typeface="Arial" panose="020B0604020202020204" pitchFamily="34" charset="0"/>
                <a:ea typeface="+mn-ea"/>
                <a:cs typeface="+mn-cs"/>
                <a:sym typeface="Impact"/>
              </a:rPr>
              <a:t>examen</a:t>
            </a:r>
          </a:p>
          <a:p>
            <a:pPr marL="0" indent="0" algn="just">
              <a:lnSpc>
                <a:spcPct val="107000"/>
              </a:lnSpc>
              <a:spcAft>
                <a:spcPts val="800"/>
              </a:spcAft>
              <a:buNone/>
            </a:pPr>
            <a:endParaRPr lang="es-AR" sz="4800" b="1" dirty="0">
              <a:solidFill>
                <a:srgbClr val="000000"/>
              </a:solidFill>
              <a:latin typeface="Arial" panose="020B0604020202020204" pitchFamily="34" charset="0"/>
              <a:ea typeface="+mn-ea"/>
              <a:cs typeface="+mn-cs"/>
              <a:sym typeface="Impact"/>
            </a:endParaRPr>
          </a:p>
          <a:p>
            <a:pPr marL="0" indent="0" algn="just">
              <a:lnSpc>
                <a:spcPct val="107000"/>
              </a:lnSpc>
              <a:spcAft>
                <a:spcPts val="800"/>
              </a:spcAft>
              <a:buFont typeface="Arial"/>
              <a:buNone/>
            </a:pPr>
            <a:r>
              <a:rPr lang="es-AR" sz="4600" dirty="0">
                <a:solidFill>
                  <a:srgbClr val="000000"/>
                </a:solidFill>
                <a:latin typeface="Arial" panose="020B0604020202020204" pitchFamily="34" charset="0"/>
                <a:ea typeface="+mn-ea"/>
                <a:cs typeface="+mn-cs"/>
                <a:sym typeface="Impact"/>
              </a:rPr>
              <a:t>Meses más tarde, Javier está ayudando a Beatriz a prepararse para su examen de piloto. Al recordar sus primeros días de instrucción, Javier siente que ahora está trabajando con otra persona. La amplitud y profundidad de su conocimiento en el aula ha crecido. </a:t>
            </a:r>
            <a:r>
              <a:rPr lang="es-AR" sz="4600" dirty="0">
                <a:solidFill>
                  <a:srgbClr val="000000"/>
                </a:solidFill>
                <a:latin typeface="Arial" panose="020B0604020202020204" pitchFamily="34" charset="0"/>
                <a:ea typeface="+mn-ea"/>
                <a:cs typeface="+mn-cs"/>
                <a:sym typeface="Impact"/>
              </a:rPr>
              <a:t>Beatriz no sólo realiza bien las maniobras: aplica su conocimiento para resolver los problemas que le da Javier . </a:t>
            </a:r>
            <a:endParaRPr lang="es-AR" sz="4600" dirty="0" smtClean="0">
              <a:solidFill>
                <a:srgbClr val="000000"/>
              </a:solidFill>
              <a:latin typeface="Arial" panose="020B0604020202020204" pitchFamily="34" charset="0"/>
              <a:ea typeface="+mn-ea"/>
              <a:cs typeface="+mn-cs"/>
              <a:sym typeface="Impact"/>
            </a:endParaRPr>
          </a:p>
          <a:p>
            <a:pPr marL="0" indent="0" algn="just">
              <a:lnSpc>
                <a:spcPct val="107000"/>
              </a:lnSpc>
              <a:spcAft>
                <a:spcPts val="800"/>
              </a:spcAft>
              <a:buFont typeface="Arial"/>
              <a:buNone/>
            </a:pPr>
            <a:endParaRPr lang="es-AR" sz="4600" dirty="0">
              <a:solidFill>
                <a:srgbClr val="000000"/>
              </a:solidFill>
              <a:latin typeface="Arial" panose="020B0604020202020204" pitchFamily="34" charset="0"/>
              <a:ea typeface="+mn-ea"/>
              <a:cs typeface="+mn-cs"/>
              <a:sym typeface="Impact"/>
            </a:endParaRPr>
          </a:p>
          <a:p>
            <a:pPr marL="0" indent="0" algn="just">
              <a:lnSpc>
                <a:spcPct val="107000"/>
              </a:lnSpc>
              <a:spcAft>
                <a:spcPts val="800"/>
              </a:spcAft>
              <a:buFont typeface="Arial"/>
              <a:buNone/>
            </a:pPr>
            <a:r>
              <a:rPr lang="es-AR" sz="4600" dirty="0">
                <a:solidFill>
                  <a:srgbClr val="000000"/>
                </a:solidFill>
                <a:latin typeface="Arial" panose="020B0604020202020204" pitchFamily="34" charset="0"/>
                <a:ea typeface="+mn-ea"/>
                <a:cs typeface="+mn-cs"/>
                <a:sym typeface="Impact"/>
              </a:rPr>
              <a:t>Además del conocimiento requerido en los estándares de prueba prácticos, también conoce su entorno de vuelo, así como los patrones climáticos locales.</a:t>
            </a:r>
          </a:p>
          <a:p>
            <a:pPr marL="0" indent="0" algn="just">
              <a:lnSpc>
                <a:spcPct val="107000"/>
              </a:lnSpc>
              <a:spcAft>
                <a:spcPts val="800"/>
              </a:spcAft>
              <a:buFont typeface="Arial"/>
              <a:buNone/>
            </a:pPr>
            <a:r>
              <a:rPr lang="es-AR" sz="4600" dirty="0">
                <a:solidFill>
                  <a:srgbClr val="000000"/>
                </a:solidFill>
                <a:latin typeface="Arial" panose="020B0604020202020204" pitchFamily="34" charset="0"/>
                <a:ea typeface="+mn-ea"/>
                <a:cs typeface="+mn-cs"/>
                <a:sym typeface="Impact"/>
              </a:rPr>
              <a:t>En el avión, en vez de las acciones torpes y vacilantes del principio, ahora realiza las maniobras con confianza y mano firme. Las maniobras con las que tuvo dificultades para aprender en el pasado se han convertido en mecanismos automáticos</a:t>
            </a:r>
            <a:endParaRPr lang="es-AR" sz="4600" dirty="0">
              <a:solidFill>
                <a:srgbClr val="000000"/>
              </a:solidFill>
              <a:latin typeface="Arial" panose="020B0604020202020204" pitchFamily="34" charset="0"/>
              <a:ea typeface="+mn-ea"/>
              <a:cs typeface="+mn-cs"/>
              <a:sym typeface="Impact"/>
            </a:endParaRPr>
          </a:p>
        </p:txBody>
      </p:sp>
    </p:spTree>
    <p:extLst>
      <p:ext uri="{BB962C8B-B14F-4D97-AF65-F5344CB8AC3E}">
        <p14:creationId xmlns:p14="http://schemas.microsoft.com/office/powerpoint/2010/main" val="2753922780"/>
      </p:ext>
    </p:extLst>
  </p:cSld>
  <p:clrMapOvr>
    <a:masterClrMapping/>
  </p:clrMapOvr>
  <p:transition xmlns:p14="http://schemas.microsoft.com/office/powerpoint/2010/mai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5" name="pie.png" descr="pie.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6" name="Título 1">
            <a:extLst>
              <a:ext uri="{FF2B5EF4-FFF2-40B4-BE49-F238E27FC236}">
                <a16:creationId xmlns:a16="http://schemas.microsoft.com/office/drawing/2014/main" xmlns="" id="{B3CAD397-73D1-4E0D-8944-13606A49D5A7}"/>
              </a:ext>
            </a:extLst>
          </p:cNvPr>
          <p:cNvSpPr txBox="1">
            <a:spLocks/>
          </p:cNvSpPr>
          <p:nvPr/>
        </p:nvSpPr>
        <p:spPr>
          <a:xfrm>
            <a:off x="833472" y="952434"/>
            <a:ext cx="22622796" cy="12183181"/>
          </a:xfrm>
          <a:prstGeom prst="rect">
            <a:avLst/>
          </a:prstGeom>
        </p:spPr>
        <p:txBody>
          <a:bodyPr>
            <a:normAutofit fontScale="55000" lnSpcReduction="20000"/>
          </a:bodyPr>
          <a:lstStyle>
            <a:lvl1pPr marL="0" marR="0" indent="0" algn="ctr" defTabSz="914400" rtl="0" latinLnBrk="0">
              <a:lnSpc>
                <a:spcPct val="100000"/>
              </a:lnSpc>
              <a:spcBef>
                <a:spcPts val="0"/>
              </a:spcBef>
              <a:spcAft>
                <a:spcPts val="0"/>
              </a:spcAft>
              <a:buClrTx/>
              <a:buSzTx/>
              <a:buFontTx/>
              <a:buNone/>
              <a:tabLst/>
              <a:defRPr sz="8600" b="0" i="0" u="none" strike="noStrike" cap="none" spc="0" baseline="0">
                <a:solidFill>
                  <a:srgbClr val="2D3156"/>
                </a:solidFill>
                <a:uFillTx/>
                <a:latin typeface="Impact"/>
                <a:ea typeface="Impact"/>
                <a:cs typeface="Impact"/>
                <a:sym typeface="Impact"/>
              </a:defRPr>
            </a:lvl1pPr>
            <a:lvl2pPr marL="0" marR="0" indent="0" algn="ctr" defTabSz="914400" rtl="0" latinLnBrk="0">
              <a:lnSpc>
                <a:spcPct val="100000"/>
              </a:lnSpc>
              <a:spcBef>
                <a:spcPts val="0"/>
              </a:spcBef>
              <a:spcAft>
                <a:spcPts val="0"/>
              </a:spcAft>
              <a:buClrTx/>
              <a:buSzTx/>
              <a:buFontTx/>
              <a:buNone/>
              <a:tabLst/>
              <a:defRPr sz="8600" b="0" i="0" u="none" strike="noStrike" cap="none" spc="0" baseline="0">
                <a:solidFill>
                  <a:srgbClr val="2D3156"/>
                </a:solidFill>
                <a:uFillTx/>
                <a:latin typeface="Impact"/>
                <a:ea typeface="Impact"/>
                <a:cs typeface="Impact"/>
                <a:sym typeface="Impact"/>
              </a:defRPr>
            </a:lvl2pPr>
            <a:lvl3pPr marL="0" marR="0" indent="0" algn="ctr" defTabSz="914400" rtl="0" latinLnBrk="0">
              <a:lnSpc>
                <a:spcPct val="100000"/>
              </a:lnSpc>
              <a:spcBef>
                <a:spcPts val="0"/>
              </a:spcBef>
              <a:spcAft>
                <a:spcPts val="0"/>
              </a:spcAft>
              <a:buClrTx/>
              <a:buSzTx/>
              <a:buFontTx/>
              <a:buNone/>
              <a:tabLst/>
              <a:defRPr sz="8600" b="0" i="0" u="none" strike="noStrike" cap="none" spc="0" baseline="0">
                <a:solidFill>
                  <a:srgbClr val="2D3156"/>
                </a:solidFill>
                <a:uFillTx/>
                <a:latin typeface="Impact"/>
                <a:ea typeface="Impact"/>
                <a:cs typeface="Impact"/>
                <a:sym typeface="Impact"/>
              </a:defRPr>
            </a:lvl3pPr>
            <a:lvl4pPr marL="0" marR="0" indent="0" algn="ctr" defTabSz="914400" rtl="0" latinLnBrk="0">
              <a:lnSpc>
                <a:spcPct val="100000"/>
              </a:lnSpc>
              <a:spcBef>
                <a:spcPts val="0"/>
              </a:spcBef>
              <a:spcAft>
                <a:spcPts val="0"/>
              </a:spcAft>
              <a:buClrTx/>
              <a:buSzTx/>
              <a:buFontTx/>
              <a:buNone/>
              <a:tabLst/>
              <a:defRPr sz="8600" b="0" i="0" u="none" strike="noStrike" cap="none" spc="0" baseline="0">
                <a:solidFill>
                  <a:srgbClr val="2D3156"/>
                </a:solidFill>
                <a:uFillTx/>
                <a:latin typeface="Impact"/>
                <a:ea typeface="Impact"/>
                <a:cs typeface="Impact"/>
                <a:sym typeface="Impact"/>
              </a:defRPr>
            </a:lvl4pPr>
            <a:lvl5pPr marL="0" marR="0" indent="0" algn="ctr" defTabSz="914400" rtl="0" latinLnBrk="0">
              <a:lnSpc>
                <a:spcPct val="100000"/>
              </a:lnSpc>
              <a:spcBef>
                <a:spcPts val="0"/>
              </a:spcBef>
              <a:spcAft>
                <a:spcPts val="0"/>
              </a:spcAft>
              <a:buClrTx/>
              <a:buSzTx/>
              <a:buFontTx/>
              <a:buNone/>
              <a:tabLst/>
              <a:defRPr sz="8600" b="0" i="0" u="none" strike="noStrike" cap="none" spc="0" baseline="0">
                <a:solidFill>
                  <a:srgbClr val="2D3156"/>
                </a:solidFill>
                <a:uFillTx/>
                <a:latin typeface="Impact"/>
                <a:ea typeface="Impact"/>
                <a:cs typeface="Impact"/>
                <a:sym typeface="Impact"/>
              </a:defRPr>
            </a:lvl5pPr>
            <a:lvl6pPr marL="0" marR="0" indent="0" algn="ctr" defTabSz="914400" rtl="0" latinLnBrk="0">
              <a:lnSpc>
                <a:spcPct val="100000"/>
              </a:lnSpc>
              <a:spcBef>
                <a:spcPts val="0"/>
              </a:spcBef>
              <a:spcAft>
                <a:spcPts val="0"/>
              </a:spcAft>
              <a:buClrTx/>
              <a:buSzTx/>
              <a:buFontTx/>
              <a:buNone/>
              <a:tabLst/>
              <a:defRPr sz="8600" b="0" i="0" u="none" strike="noStrike" cap="none" spc="0" baseline="0">
                <a:solidFill>
                  <a:srgbClr val="2D3156"/>
                </a:solidFill>
                <a:uFillTx/>
                <a:latin typeface="Impact"/>
                <a:ea typeface="Impact"/>
                <a:cs typeface="Impact"/>
                <a:sym typeface="Impact"/>
              </a:defRPr>
            </a:lvl6pPr>
            <a:lvl7pPr marL="0" marR="0" indent="0" algn="ctr" defTabSz="914400" rtl="0" latinLnBrk="0">
              <a:lnSpc>
                <a:spcPct val="100000"/>
              </a:lnSpc>
              <a:spcBef>
                <a:spcPts val="0"/>
              </a:spcBef>
              <a:spcAft>
                <a:spcPts val="0"/>
              </a:spcAft>
              <a:buClrTx/>
              <a:buSzTx/>
              <a:buFontTx/>
              <a:buNone/>
              <a:tabLst/>
              <a:defRPr sz="8600" b="0" i="0" u="none" strike="noStrike" cap="none" spc="0" baseline="0">
                <a:solidFill>
                  <a:srgbClr val="2D3156"/>
                </a:solidFill>
                <a:uFillTx/>
                <a:latin typeface="Impact"/>
                <a:ea typeface="Impact"/>
                <a:cs typeface="Impact"/>
                <a:sym typeface="Impact"/>
              </a:defRPr>
            </a:lvl7pPr>
            <a:lvl8pPr marL="0" marR="0" indent="0" algn="ctr" defTabSz="914400" rtl="0" latinLnBrk="0">
              <a:lnSpc>
                <a:spcPct val="100000"/>
              </a:lnSpc>
              <a:spcBef>
                <a:spcPts val="0"/>
              </a:spcBef>
              <a:spcAft>
                <a:spcPts val="0"/>
              </a:spcAft>
              <a:buClrTx/>
              <a:buSzTx/>
              <a:buFontTx/>
              <a:buNone/>
              <a:tabLst/>
              <a:defRPr sz="8600" b="0" i="0" u="none" strike="noStrike" cap="none" spc="0" baseline="0">
                <a:solidFill>
                  <a:srgbClr val="2D3156"/>
                </a:solidFill>
                <a:uFillTx/>
                <a:latin typeface="Impact"/>
                <a:ea typeface="Impact"/>
                <a:cs typeface="Impact"/>
                <a:sym typeface="Impact"/>
              </a:defRPr>
            </a:lvl8pPr>
            <a:lvl9pPr marL="0" marR="0" indent="0" algn="ctr" defTabSz="914400" rtl="0" latinLnBrk="0">
              <a:lnSpc>
                <a:spcPct val="100000"/>
              </a:lnSpc>
              <a:spcBef>
                <a:spcPts val="0"/>
              </a:spcBef>
              <a:spcAft>
                <a:spcPts val="0"/>
              </a:spcAft>
              <a:buClrTx/>
              <a:buSzTx/>
              <a:buFontTx/>
              <a:buNone/>
              <a:tabLst/>
              <a:defRPr sz="8600" b="0" i="0" u="none" strike="noStrike" cap="none" spc="0" baseline="0">
                <a:solidFill>
                  <a:srgbClr val="2D3156"/>
                </a:solidFill>
                <a:uFillTx/>
                <a:latin typeface="Impact"/>
                <a:ea typeface="Impact"/>
                <a:cs typeface="Impact"/>
                <a:sym typeface="Impact"/>
              </a:defRPr>
            </a:lvl9pPr>
          </a:lstStyle>
          <a:p>
            <a:pPr algn="just">
              <a:lnSpc>
                <a:spcPct val="170000"/>
              </a:lnSpc>
            </a:pPr>
            <a:r>
              <a:rPr lang="es-AR" sz="8300" dirty="0" smtClean="0">
                <a:solidFill>
                  <a:srgbClr val="000000"/>
                </a:solidFill>
                <a:latin typeface="Arial" panose="020B0604020202020204" pitchFamily="34" charset="0"/>
                <a:ea typeface="+mn-ea"/>
                <a:cs typeface="+mn-cs"/>
              </a:rPr>
              <a:t>Este </a:t>
            </a:r>
            <a:r>
              <a:rPr lang="es-AR" sz="8300" dirty="0">
                <a:solidFill>
                  <a:srgbClr val="000000"/>
                </a:solidFill>
                <a:latin typeface="Arial" panose="020B0604020202020204" pitchFamily="34" charset="0"/>
                <a:ea typeface="+mn-ea"/>
                <a:cs typeface="+mn-cs"/>
              </a:rPr>
              <a:t>escenario ilustra el objetivo de un instructor de aviación y su contemplación de los </a:t>
            </a:r>
            <a:r>
              <a:rPr lang="es-AR" sz="8300" dirty="0">
                <a:solidFill>
                  <a:srgbClr val="000000"/>
                </a:solidFill>
                <a:latin typeface="Arial" panose="020B0604020202020204" pitchFamily="34" charset="0"/>
                <a:ea typeface="+mn-ea"/>
                <a:cs typeface="+mn-cs"/>
                <a:sym typeface="Avenir Next Regular"/>
              </a:rPr>
              <a:t>FFHH: enseñar a cada alumno de tal manera que se convierta en un piloto competente. </a:t>
            </a:r>
            <a:endParaRPr lang="es-AR" sz="8300" dirty="0" smtClean="0">
              <a:solidFill>
                <a:srgbClr val="000000"/>
              </a:solidFill>
              <a:latin typeface="Arial" panose="020B0604020202020204" pitchFamily="34" charset="0"/>
              <a:ea typeface="+mn-ea"/>
              <a:cs typeface="+mn-cs"/>
              <a:sym typeface="Avenir Next Regular"/>
            </a:endParaRPr>
          </a:p>
          <a:p>
            <a:pPr algn="just">
              <a:lnSpc>
                <a:spcPct val="170000"/>
              </a:lnSpc>
            </a:pPr>
            <a:endParaRPr lang="es-AR" sz="8300" dirty="0">
              <a:solidFill>
                <a:srgbClr val="000000"/>
              </a:solidFill>
              <a:latin typeface="Arial" panose="020B0604020202020204" pitchFamily="34" charset="0"/>
              <a:ea typeface="+mn-ea"/>
              <a:cs typeface="+mn-cs"/>
              <a:sym typeface="Avenir Next Regular"/>
            </a:endParaRPr>
          </a:p>
          <a:p>
            <a:pPr algn="just">
              <a:lnSpc>
                <a:spcPct val="170000"/>
              </a:lnSpc>
            </a:pPr>
            <a:r>
              <a:rPr lang="es-AR" sz="11400" b="1" dirty="0" smtClean="0">
                <a:solidFill>
                  <a:srgbClr val="000000"/>
                </a:solidFill>
                <a:latin typeface="Arial" panose="020B0604020202020204" pitchFamily="34" charset="0"/>
                <a:ea typeface="+mn-ea"/>
                <a:cs typeface="+mn-cs"/>
                <a:sym typeface="Avenir Next Regular"/>
              </a:rPr>
              <a:t>Con </a:t>
            </a:r>
            <a:r>
              <a:rPr lang="es-AR" sz="11400" b="1" dirty="0">
                <a:solidFill>
                  <a:srgbClr val="000000"/>
                </a:solidFill>
                <a:latin typeface="Arial" panose="020B0604020202020204" pitchFamily="34" charset="0"/>
                <a:ea typeface="+mn-ea"/>
                <a:cs typeface="+mn-cs"/>
                <a:sym typeface="Avenir Next Regular"/>
              </a:rPr>
              <a:t>el fin de formar un piloto en los más altos niveles de conocimiento y técnica, que incluyen la capacidad de ejercitar el sano juicio y resolver </a:t>
            </a:r>
            <a:r>
              <a:rPr lang="es-AR" sz="11400" b="1" dirty="0" smtClean="0">
                <a:solidFill>
                  <a:srgbClr val="000000"/>
                </a:solidFill>
                <a:latin typeface="Arial" panose="020B0604020202020204" pitchFamily="34" charset="0"/>
                <a:ea typeface="+mn-ea"/>
                <a:cs typeface="+mn-cs"/>
                <a:sym typeface="Avenir Next Regular"/>
              </a:rPr>
              <a:t>problemas.</a:t>
            </a:r>
          </a:p>
          <a:p>
            <a:pPr algn="just">
              <a:lnSpc>
                <a:spcPct val="170000"/>
              </a:lnSpc>
            </a:pPr>
            <a:r>
              <a:rPr lang="es-AR" sz="8300" dirty="0">
                <a:solidFill>
                  <a:srgbClr val="000000"/>
                </a:solidFill>
                <a:latin typeface="Arial" panose="020B0604020202020204" pitchFamily="34" charset="0"/>
                <a:ea typeface="+mn-ea"/>
                <a:cs typeface="+mn-cs"/>
                <a:sym typeface="Avenir Next Regular"/>
              </a:rPr>
              <a:t/>
            </a:r>
            <a:br>
              <a:rPr lang="es-AR" sz="8300" dirty="0">
                <a:solidFill>
                  <a:srgbClr val="000000"/>
                </a:solidFill>
                <a:latin typeface="Arial" panose="020B0604020202020204" pitchFamily="34" charset="0"/>
                <a:ea typeface="+mn-ea"/>
                <a:cs typeface="+mn-cs"/>
                <a:sym typeface="Avenir Next Regular"/>
              </a:rPr>
            </a:br>
            <a:r>
              <a:rPr lang="es-AR" sz="8300" dirty="0">
                <a:solidFill>
                  <a:srgbClr val="000000"/>
                </a:solidFill>
                <a:latin typeface="Arial" panose="020B0604020202020204" pitchFamily="34" charset="0"/>
                <a:ea typeface="+mn-ea"/>
                <a:cs typeface="+mn-cs"/>
                <a:sym typeface="Avenir Next Regular"/>
              </a:rPr>
              <a:t>Un instructor necesita saber cómo aprenden </a:t>
            </a:r>
            <a:r>
              <a:rPr lang="es-AR" sz="8300" dirty="0" smtClean="0">
                <a:solidFill>
                  <a:srgbClr val="000000"/>
                </a:solidFill>
                <a:latin typeface="Arial" panose="020B0604020202020204" pitchFamily="34" charset="0"/>
                <a:ea typeface="+mn-ea"/>
                <a:cs typeface="+mn-cs"/>
                <a:sym typeface="Avenir Next Regular"/>
              </a:rPr>
              <a:t>las personas y sobre la disciplina FFHH.</a:t>
            </a:r>
            <a:br>
              <a:rPr lang="es-AR" sz="8300" dirty="0" smtClean="0">
                <a:solidFill>
                  <a:srgbClr val="000000"/>
                </a:solidFill>
                <a:latin typeface="Arial" panose="020B0604020202020204" pitchFamily="34" charset="0"/>
                <a:ea typeface="+mn-ea"/>
                <a:cs typeface="+mn-cs"/>
                <a:sym typeface="Avenir Next Regular"/>
              </a:rPr>
            </a:br>
            <a:endParaRPr lang="es-AR" sz="8300" dirty="0">
              <a:solidFill>
                <a:srgbClr val="000000"/>
              </a:solidFill>
              <a:latin typeface="Arial" panose="020B0604020202020204" pitchFamily="34" charset="0"/>
              <a:ea typeface="+mn-ea"/>
              <a:cs typeface="+mn-cs"/>
              <a:sym typeface="Avenir Next Regular"/>
            </a:endParaRPr>
          </a:p>
        </p:txBody>
      </p:sp>
    </p:spTree>
    <p:extLst>
      <p:ext uri="{BB962C8B-B14F-4D97-AF65-F5344CB8AC3E}">
        <p14:creationId xmlns:p14="http://schemas.microsoft.com/office/powerpoint/2010/main" val="5204668"/>
      </p:ext>
    </p:extLst>
  </p:cSld>
  <p:clrMapOvr>
    <a:masterClrMapping/>
  </p:clrMapOvr>
  <p:transition xmlns:p14="http://schemas.microsoft.com/office/powerpoint/2010/mai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5" name="pie.png" descr="pie.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4" name="CuadroTexto 3">
            <a:extLst>
              <a:ext uri="{FF2B5EF4-FFF2-40B4-BE49-F238E27FC236}">
                <a16:creationId xmlns="" xmlns:a16="http://schemas.microsoft.com/office/drawing/2014/main" id="{79DA955F-4F73-444C-97F0-1F4A40311C46}"/>
              </a:ext>
            </a:extLst>
          </p:cNvPr>
          <p:cNvSpPr txBox="1"/>
          <p:nvPr/>
        </p:nvSpPr>
        <p:spPr>
          <a:xfrm>
            <a:off x="687003" y="293046"/>
            <a:ext cx="22689885" cy="12608585"/>
          </a:xfrm>
          <a:prstGeom prst="rect">
            <a:avLst/>
          </a:prstGeom>
          <a:noFill/>
        </p:spPr>
        <p:txBody>
          <a:bodyPr wrap="square">
            <a:spAutoFit/>
          </a:bodyPr>
          <a:lstStyle/>
          <a:p>
            <a:pPr algn="ctr">
              <a:lnSpc>
                <a:spcPct val="150000"/>
              </a:lnSpc>
            </a:pPr>
            <a:r>
              <a:rPr lang="es-ES" b="1" u="sng" dirty="0">
                <a:latin typeface="Arial"/>
                <a:ea typeface="Verdana" panose="020B0604030504040204" pitchFamily="34" charset="0"/>
                <a:cs typeface="Arial"/>
              </a:rPr>
              <a:t>BIBLIOGRAFÍA</a:t>
            </a:r>
          </a:p>
          <a:p>
            <a:pPr algn="ctr">
              <a:lnSpc>
                <a:spcPct val="150000"/>
              </a:lnSpc>
            </a:pPr>
            <a:endParaRPr lang="es-ES" b="1" u="sng" dirty="0">
              <a:latin typeface="Arial"/>
              <a:ea typeface="Verdana" panose="020B0604030504040204" pitchFamily="34" charset="0"/>
              <a:cs typeface="Arial"/>
            </a:endParaRPr>
          </a:p>
          <a:p>
            <a:pPr marL="571500" indent="-571500" algn="just">
              <a:lnSpc>
                <a:spcPct val="150000"/>
              </a:lnSpc>
              <a:buFont typeface="Wingdings" panose="05000000000000000000" pitchFamily="2" charset="2"/>
              <a:buChar char="Ø"/>
            </a:pPr>
            <a:r>
              <a:rPr lang="es-ES" dirty="0">
                <a:latin typeface="Arial"/>
                <a:ea typeface="Verdana" panose="020B0604030504040204" pitchFamily="34" charset="0"/>
                <a:cs typeface="Arial"/>
              </a:rPr>
              <a:t>REGULACIONES ARGENTINAS DE AVIACIÓN CIVIL (RAAC) - PARTE 67 - CERTIFICADO APTITUD PSICOFISIOLOGICA.</a:t>
            </a:r>
          </a:p>
          <a:p>
            <a:pPr marL="571500" indent="-571500" algn="just">
              <a:lnSpc>
                <a:spcPct val="150000"/>
              </a:lnSpc>
              <a:buFont typeface="Wingdings" panose="05000000000000000000" pitchFamily="2" charset="2"/>
              <a:buChar char="Ø"/>
            </a:pPr>
            <a:r>
              <a:rPr lang="es-ES" dirty="0">
                <a:latin typeface="Arial"/>
                <a:ea typeface="Verdana" panose="020B0604030504040204" pitchFamily="34" charset="0"/>
                <a:cs typeface="Arial"/>
              </a:rPr>
              <a:t>A.A.V.V. (1994) </a:t>
            </a:r>
            <a:r>
              <a:rPr lang="es-ES" u="sng" dirty="0">
                <a:latin typeface="Arial"/>
                <a:ea typeface="Verdana" panose="020B0604030504040204" pitchFamily="34" charset="0"/>
                <a:cs typeface="Arial"/>
              </a:rPr>
              <a:t>Medicina Aeronáutica.</a:t>
            </a:r>
            <a:r>
              <a:rPr lang="es-ES" dirty="0">
                <a:latin typeface="Arial"/>
                <a:ea typeface="Verdana" panose="020B0604030504040204" pitchFamily="34" charset="0"/>
                <a:cs typeface="Arial"/>
              </a:rPr>
              <a:t> Madrid , Paraninfo.</a:t>
            </a:r>
          </a:p>
          <a:p>
            <a:pPr marL="571500" indent="-571500" algn="just">
              <a:lnSpc>
                <a:spcPct val="150000"/>
              </a:lnSpc>
              <a:buFont typeface="Wingdings" panose="05000000000000000000" pitchFamily="2" charset="2"/>
              <a:buChar char="Ø"/>
            </a:pPr>
            <a:r>
              <a:rPr lang="en-US" dirty="0">
                <a:latin typeface="Arial"/>
                <a:ea typeface="Verdana" panose="020B0604030504040204" pitchFamily="34" charset="0"/>
                <a:cs typeface="Arial"/>
              </a:rPr>
              <a:t>LEIMANN PATT H. O. , SAGER L., ALONSO M.M., INSUA I.E., MIRABAL J. (1998)  </a:t>
            </a:r>
            <a:r>
              <a:rPr lang="en-US" u="sng" dirty="0">
                <a:latin typeface="Arial"/>
                <a:ea typeface="Verdana" panose="020B0604030504040204" pitchFamily="34" charset="0"/>
                <a:cs typeface="Arial"/>
              </a:rPr>
              <a:t>CRM. </a:t>
            </a:r>
            <a:r>
              <a:rPr lang="es-ES" u="sng" dirty="0">
                <a:latin typeface="Arial"/>
                <a:ea typeface="Verdana" panose="020B0604030504040204" pitchFamily="34" charset="0"/>
                <a:cs typeface="Arial"/>
              </a:rPr>
              <a:t>Una Filosofía Operacional. Gerenciamiento de los Recursos Humanos en las  Operaciones Aeronáuticas</a:t>
            </a:r>
            <a:r>
              <a:rPr lang="es-ES" dirty="0">
                <a:latin typeface="Arial"/>
                <a:ea typeface="Verdana" panose="020B0604030504040204" pitchFamily="34" charset="0"/>
                <a:cs typeface="Arial"/>
              </a:rPr>
              <a:t>. Buenos Aires, Soc. </a:t>
            </a:r>
            <a:r>
              <a:rPr lang="es-ES_tradnl" dirty="0" err="1">
                <a:latin typeface="Arial"/>
                <a:ea typeface="Verdana" panose="020B0604030504040204" pitchFamily="34" charset="0"/>
                <a:cs typeface="Arial"/>
              </a:rPr>
              <a:t>Interam</a:t>
            </a:r>
            <a:r>
              <a:rPr lang="es-ES_tradnl" dirty="0">
                <a:latin typeface="Arial"/>
                <a:ea typeface="Verdana" panose="020B0604030504040204" pitchFamily="34" charset="0"/>
                <a:cs typeface="Arial"/>
              </a:rPr>
              <a:t>. de Psicología Aeronáutica.</a:t>
            </a:r>
          </a:p>
          <a:p>
            <a:pPr marL="571500" indent="-571500" algn="just">
              <a:lnSpc>
                <a:spcPct val="150000"/>
              </a:lnSpc>
              <a:buFont typeface="Wingdings" panose="05000000000000000000" pitchFamily="2" charset="2"/>
              <a:buChar char="Ø"/>
            </a:pPr>
            <a:r>
              <a:rPr lang="es-ES_tradnl" dirty="0">
                <a:latin typeface="Arial"/>
                <a:ea typeface="Verdana" panose="020B0604030504040204" pitchFamily="34" charset="0"/>
                <a:cs typeface="Arial"/>
              </a:rPr>
              <a:t>O.A.C.I. </a:t>
            </a:r>
            <a:r>
              <a:rPr lang="es-ES" dirty="0">
                <a:latin typeface="Arial"/>
                <a:ea typeface="Verdana" panose="020B0604030504040204" pitchFamily="34" charset="0"/>
                <a:cs typeface="Arial"/>
              </a:rPr>
              <a:t>(1998) </a:t>
            </a:r>
            <a:r>
              <a:rPr lang="es-ES" u="sng" dirty="0">
                <a:latin typeface="Arial"/>
                <a:ea typeface="Verdana" panose="020B0604030504040204" pitchFamily="34" charset="0"/>
                <a:cs typeface="Arial"/>
              </a:rPr>
              <a:t>Manual de Instrucción Sobre Factores Humanos</a:t>
            </a:r>
            <a:r>
              <a:rPr lang="es-ES" dirty="0">
                <a:latin typeface="Arial"/>
                <a:ea typeface="Verdana" panose="020B0604030504040204" pitchFamily="34" charset="0"/>
                <a:cs typeface="Arial"/>
              </a:rPr>
              <a:t> (Doc. 9683-AN/950).</a:t>
            </a:r>
          </a:p>
          <a:p>
            <a:pPr marL="571500" indent="-571500" algn="just">
              <a:lnSpc>
                <a:spcPct val="150000"/>
              </a:lnSpc>
              <a:buFont typeface="Wingdings" panose="05000000000000000000" pitchFamily="2" charset="2"/>
              <a:buChar char="Ø"/>
            </a:pPr>
            <a:r>
              <a:rPr lang="es-ES" dirty="0">
                <a:latin typeface="Arial"/>
                <a:ea typeface="Verdana" panose="020B0604030504040204" pitchFamily="34" charset="0"/>
                <a:cs typeface="Arial"/>
              </a:rPr>
              <a:t>HELMREICH R.L. (1999)  </a:t>
            </a:r>
            <a:r>
              <a:rPr lang="es-ES" u="sng" dirty="0">
                <a:latin typeface="Arial"/>
                <a:ea typeface="Verdana" panose="020B0604030504040204" pitchFamily="34" charset="0"/>
                <a:cs typeface="Arial"/>
              </a:rPr>
              <a:t>La instrucción CRM es la principal defensa contra amenazas a la seguridad de vuelo</a:t>
            </a:r>
            <a:r>
              <a:rPr lang="es-ES" dirty="0">
                <a:latin typeface="Arial"/>
                <a:ea typeface="Verdana" panose="020B0604030504040204" pitchFamily="34" charset="0"/>
                <a:cs typeface="Arial"/>
              </a:rPr>
              <a:t>. Revista OACI, Junio.</a:t>
            </a:r>
          </a:p>
          <a:p>
            <a:pPr marL="571500" indent="-571500" algn="just">
              <a:lnSpc>
                <a:spcPct val="150000"/>
              </a:lnSpc>
              <a:buFont typeface="Wingdings" panose="05000000000000000000" pitchFamily="2" charset="2"/>
              <a:buChar char="Ø"/>
            </a:pPr>
            <a:r>
              <a:rPr lang="es-ES" dirty="0">
                <a:latin typeface="Arial"/>
                <a:ea typeface="Verdana" panose="020B0604030504040204" pitchFamily="34" charset="0"/>
                <a:cs typeface="Arial"/>
              </a:rPr>
              <a:t>INMAE (2001) </a:t>
            </a:r>
            <a:r>
              <a:rPr lang="es-ES" u="sng" dirty="0">
                <a:latin typeface="Arial"/>
                <a:ea typeface="Verdana" panose="020B0604030504040204" pitchFamily="34" charset="0"/>
                <a:cs typeface="Arial"/>
              </a:rPr>
              <a:t>Manual de Medicina Aeronáutica</a:t>
            </a:r>
            <a:r>
              <a:rPr lang="es-ES" dirty="0">
                <a:latin typeface="Arial"/>
                <a:ea typeface="Verdana" panose="020B0604030504040204" pitchFamily="34" charset="0"/>
                <a:cs typeface="Arial"/>
              </a:rPr>
              <a:t>. Fuerza Aérea </a:t>
            </a:r>
            <a:br>
              <a:rPr lang="es-ES" dirty="0">
                <a:latin typeface="Arial"/>
                <a:ea typeface="Verdana" panose="020B0604030504040204" pitchFamily="34" charset="0"/>
                <a:cs typeface="Arial"/>
              </a:rPr>
            </a:br>
            <a:r>
              <a:rPr lang="es-ES" dirty="0">
                <a:latin typeface="Arial"/>
                <a:ea typeface="Verdana" panose="020B0604030504040204" pitchFamily="34" charset="0"/>
                <a:cs typeface="Arial"/>
              </a:rPr>
              <a:t>Argentina, Dirección General de Sanidad.</a:t>
            </a:r>
            <a:endParaRPr lang="es-AR" dirty="0">
              <a:latin typeface="Arial"/>
              <a:ea typeface="Verdana" panose="020B0604030504040204" pitchFamily="34" charset="0"/>
              <a:cs typeface="Arial"/>
            </a:endParaRPr>
          </a:p>
          <a:p>
            <a:pPr marL="571500" indent="-571500" algn="just">
              <a:lnSpc>
                <a:spcPct val="150000"/>
              </a:lnSpc>
              <a:buFont typeface="Wingdings" panose="05000000000000000000" pitchFamily="2" charset="2"/>
              <a:buChar char="Ø"/>
            </a:pPr>
            <a:r>
              <a:rPr lang="es-ES" dirty="0">
                <a:latin typeface="Arial"/>
                <a:ea typeface="Verdana" panose="020B0604030504040204" pitchFamily="34" charset="0"/>
                <a:cs typeface="Arial"/>
              </a:rPr>
              <a:t>O.A.C.I.  (2006) </a:t>
            </a:r>
            <a:r>
              <a:rPr lang="es-ES" u="sng" dirty="0">
                <a:latin typeface="Arial"/>
                <a:ea typeface="Verdana" panose="020B0604030504040204" pitchFamily="34" charset="0"/>
                <a:cs typeface="Arial"/>
              </a:rPr>
              <a:t>Manual de Gestión de la Seguridad Operacional</a:t>
            </a:r>
            <a:r>
              <a:rPr lang="es-ES" dirty="0">
                <a:latin typeface="Arial"/>
                <a:ea typeface="Verdana" panose="020B0604030504040204" pitchFamily="34" charset="0"/>
                <a:cs typeface="Arial"/>
              </a:rPr>
              <a:t>. </a:t>
            </a:r>
            <a:r>
              <a:rPr lang="en-US" dirty="0">
                <a:latin typeface="Arial"/>
                <a:ea typeface="Verdana" panose="020B0604030504040204" pitchFamily="34" charset="0"/>
                <a:cs typeface="Arial"/>
              </a:rPr>
              <a:t>(Doc. 9859-AN/460).</a:t>
            </a:r>
          </a:p>
          <a:p>
            <a:pPr marL="571500" marR="62230" indent="-571500" algn="just">
              <a:lnSpc>
                <a:spcPct val="150000"/>
              </a:lnSpc>
              <a:buFont typeface="Wingdings" panose="05000000000000000000" pitchFamily="2" charset="2"/>
              <a:buChar char="Ø"/>
              <a:tabLst>
                <a:tab pos="-3421380" algn="l"/>
                <a:tab pos="2011680" algn="l"/>
              </a:tabLst>
            </a:pPr>
            <a:r>
              <a:rPr lang="es-ES" dirty="0">
                <a:latin typeface="Arial"/>
                <a:ea typeface="Verdana" panose="020B0604030504040204" pitchFamily="34" charset="0"/>
                <a:cs typeface="Arial"/>
              </a:rPr>
              <a:t>ANTONIO M. (2010) </a:t>
            </a:r>
            <a:r>
              <a:rPr lang="es-ES" u="sng" dirty="0">
                <a:latin typeface="Arial"/>
                <a:ea typeface="Verdana" panose="020B0604030504040204" pitchFamily="34" charset="0"/>
                <a:cs typeface="Arial"/>
              </a:rPr>
              <a:t>Gabinetes Psicofisiológicos</a:t>
            </a:r>
            <a:r>
              <a:rPr lang="es-ES" dirty="0">
                <a:latin typeface="Arial"/>
                <a:ea typeface="Verdana" panose="020B0604030504040204" pitchFamily="34" charset="0"/>
                <a:cs typeface="Arial"/>
              </a:rPr>
              <a:t>. INMAE.</a:t>
            </a:r>
          </a:p>
          <a:p>
            <a:pPr marL="571500" marR="62230" indent="-571500" algn="just">
              <a:lnSpc>
                <a:spcPct val="150000"/>
              </a:lnSpc>
              <a:buFont typeface="Wingdings" panose="05000000000000000000" pitchFamily="2" charset="2"/>
              <a:buChar char="Ø"/>
              <a:tabLst>
                <a:tab pos="-3421380" algn="l"/>
                <a:tab pos="2011680" algn="l"/>
              </a:tabLst>
            </a:pPr>
            <a:r>
              <a:rPr lang="es-ES" dirty="0">
                <a:latin typeface="Arial"/>
                <a:ea typeface="Verdana" panose="020B0604030504040204" pitchFamily="34" charset="0"/>
                <a:cs typeface="Arial"/>
              </a:rPr>
              <a:t>ALONSO M. M., (2013) </a:t>
            </a:r>
            <a:r>
              <a:rPr lang="es-ES" u="sng" dirty="0">
                <a:latin typeface="Arial"/>
                <a:ea typeface="Verdana" panose="020B0604030504040204" pitchFamily="34" charset="0"/>
                <a:cs typeface="Arial"/>
              </a:rPr>
              <a:t>La Psicología Aeronáutica y su Contribución a la Seguridad Aeroespacial</a:t>
            </a:r>
            <a:r>
              <a:rPr lang="es-ES" dirty="0">
                <a:latin typeface="Arial"/>
                <a:ea typeface="Verdana" panose="020B0604030504040204" pitchFamily="34" charset="0"/>
                <a:cs typeface="Arial"/>
              </a:rPr>
              <a:t>. </a:t>
            </a:r>
            <a:r>
              <a:rPr lang="es-ES" u="sng" dirty="0">
                <a:latin typeface="Arial"/>
                <a:ea typeface="Verdana" panose="020B0604030504040204" pitchFamily="34" charset="0"/>
                <a:cs typeface="Arial"/>
              </a:rPr>
              <a:t>Revista Argentina de Psicología </a:t>
            </a:r>
            <a:r>
              <a:rPr lang="es-ES" u="sng" dirty="0" err="1">
                <a:latin typeface="Arial"/>
                <a:ea typeface="Verdana" panose="020B0604030504040204" pitchFamily="34" charset="0"/>
                <a:cs typeface="Arial"/>
              </a:rPr>
              <a:t>Nº</a:t>
            </a:r>
            <a:r>
              <a:rPr lang="es-ES" u="sng" dirty="0">
                <a:latin typeface="Arial"/>
                <a:ea typeface="Verdana" panose="020B0604030504040204" pitchFamily="34" charset="0"/>
                <a:cs typeface="Arial"/>
              </a:rPr>
              <a:t> 52</a:t>
            </a:r>
            <a:r>
              <a:rPr lang="es-ES" dirty="0">
                <a:latin typeface="Arial"/>
                <a:ea typeface="Verdana" panose="020B0604030504040204" pitchFamily="34" charset="0"/>
                <a:cs typeface="Arial"/>
              </a:rPr>
              <a:t>. </a:t>
            </a:r>
            <a:r>
              <a:rPr lang="es-ES" dirty="0" err="1">
                <a:latin typeface="Arial"/>
                <a:ea typeface="Verdana" panose="020B0604030504040204" pitchFamily="34" charset="0"/>
                <a:cs typeface="Arial"/>
              </a:rPr>
              <a:t>Asoc</a:t>
            </a:r>
            <a:r>
              <a:rPr lang="es-ES" dirty="0">
                <a:latin typeface="Arial"/>
                <a:ea typeface="Verdana" panose="020B0604030504040204" pitchFamily="34" charset="0"/>
                <a:cs typeface="Arial"/>
              </a:rPr>
              <a:t>. de Psicólogos de Buenos Aires.</a:t>
            </a:r>
            <a:endParaRPr lang="es-AR" dirty="0">
              <a:latin typeface="Arial"/>
              <a:ea typeface="Verdana" panose="020B0604030504040204" pitchFamily="34" charset="0"/>
              <a:cs typeface="Arial"/>
            </a:endParaRPr>
          </a:p>
        </p:txBody>
      </p:sp>
    </p:spTree>
    <p:extLst>
      <p:ext uri="{BB962C8B-B14F-4D97-AF65-F5344CB8AC3E}">
        <p14:creationId xmlns:p14="http://schemas.microsoft.com/office/powerpoint/2010/main" val="1369838989"/>
      </p:ext>
    </p:extLst>
  </p:cSld>
  <p:clrMapOvr>
    <a:masterClrMapping/>
  </p:clrMapOvr>
  <p:transition xmlns:p14="http://schemas.microsoft.com/office/powerpoint/2010/mai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descr="Imagen que contiene persona, exterior, foto, hombre&#10;&#10;Descripción generada automáticamente">
            <a:extLst>
              <a:ext uri="{FF2B5EF4-FFF2-40B4-BE49-F238E27FC236}">
                <a16:creationId xmlns="" xmlns:a16="http://schemas.microsoft.com/office/drawing/2014/main" id="{7BCEF4B3-C638-A14A-917F-9AA9D897609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24384000" cy="13716000"/>
          </a:xfrm>
          <a:prstGeom prst="rect">
            <a:avLst/>
          </a:prstGeom>
        </p:spPr>
      </p:pic>
      <p:sp>
        <p:nvSpPr>
          <p:cNvPr id="707" name="Análisis Forense de Drones"/>
          <p:cNvSpPr txBox="1">
            <a:spLocks noGrp="1"/>
          </p:cNvSpPr>
          <p:nvPr>
            <p:ph type="body" idx="14"/>
          </p:nvPr>
        </p:nvSpPr>
        <p:spPr>
          <a:xfrm>
            <a:off x="1063918" y="5726922"/>
            <a:ext cx="22256164" cy="2262156"/>
          </a:xfrm>
          <a:prstGeom prst="rect">
            <a:avLst/>
          </a:prstGeom>
        </p:spPr>
        <p:txBody>
          <a:bodyPr wrap="square"/>
          <a:lstStyle>
            <a:lvl1pPr>
              <a:defRPr sz="13500"/>
            </a:lvl1pPr>
          </a:lstStyle>
          <a:p>
            <a:r>
              <a:rPr lang="es-ES" dirty="0"/>
              <a:t>MUCHAS GRACIAS</a:t>
            </a:r>
            <a:endParaRPr dirty="0"/>
          </a:p>
        </p:txBody>
      </p:sp>
    </p:spTree>
    <p:extLst>
      <p:ext uri="{BB962C8B-B14F-4D97-AF65-F5344CB8AC3E}">
        <p14:creationId xmlns:p14="http://schemas.microsoft.com/office/powerpoint/2010/main" val="2919541918"/>
      </p:ext>
    </p:extLst>
  </p:cSld>
  <p:clrMapOvr>
    <a:masterClrMapping/>
  </p:clrMapOvr>
  <p:transition xmlns:p14="http://schemas.microsoft.com/office/powerpoint/2010/mai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5" name="pie.png" descr="pie.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4" name="Título 1">
            <a:extLst>
              <a:ext uri="{FF2B5EF4-FFF2-40B4-BE49-F238E27FC236}">
                <a16:creationId xmlns="" xmlns:a16="http://schemas.microsoft.com/office/drawing/2014/main" id="{B50A01EB-1D74-473C-85C4-737D30ECF85F}"/>
              </a:ext>
            </a:extLst>
          </p:cNvPr>
          <p:cNvSpPr txBox="1">
            <a:spLocks/>
          </p:cNvSpPr>
          <p:nvPr/>
        </p:nvSpPr>
        <p:spPr>
          <a:xfrm>
            <a:off x="540140" y="866447"/>
            <a:ext cx="8072398" cy="1721348"/>
          </a:xfrm>
          <a:prstGeom prst="rect">
            <a:avLst/>
          </a:prstGeom>
        </p:spPr>
        <p:txBody>
          <a:bodyPr/>
          <a:lstStyle>
            <a:lvl1pPr marL="0" marR="0" indent="0" algn="ctr" defTabSz="914400" rtl="0" latinLnBrk="0">
              <a:lnSpc>
                <a:spcPct val="100000"/>
              </a:lnSpc>
              <a:spcBef>
                <a:spcPts val="0"/>
              </a:spcBef>
              <a:spcAft>
                <a:spcPts val="0"/>
              </a:spcAft>
              <a:buClrTx/>
              <a:buSzTx/>
              <a:buFontTx/>
              <a:buNone/>
              <a:tabLst/>
              <a:defRPr sz="8600" b="0" i="0" u="none" strike="noStrike" cap="none" spc="0" baseline="0">
                <a:solidFill>
                  <a:srgbClr val="2D3156"/>
                </a:solidFill>
                <a:uFillTx/>
                <a:latin typeface="Impact"/>
                <a:ea typeface="Impact"/>
                <a:cs typeface="Impact"/>
                <a:sym typeface="Impact"/>
              </a:defRPr>
            </a:lvl1pPr>
            <a:lvl2pPr marL="0" marR="0" indent="0" algn="ctr" defTabSz="914400" rtl="0" latinLnBrk="0">
              <a:lnSpc>
                <a:spcPct val="100000"/>
              </a:lnSpc>
              <a:spcBef>
                <a:spcPts val="0"/>
              </a:spcBef>
              <a:spcAft>
                <a:spcPts val="0"/>
              </a:spcAft>
              <a:buClrTx/>
              <a:buSzTx/>
              <a:buFontTx/>
              <a:buNone/>
              <a:tabLst/>
              <a:defRPr sz="8600" b="0" i="0" u="none" strike="noStrike" cap="none" spc="0" baseline="0">
                <a:solidFill>
                  <a:srgbClr val="2D3156"/>
                </a:solidFill>
                <a:uFillTx/>
                <a:latin typeface="Impact"/>
                <a:ea typeface="Impact"/>
                <a:cs typeface="Impact"/>
                <a:sym typeface="Impact"/>
              </a:defRPr>
            </a:lvl2pPr>
            <a:lvl3pPr marL="0" marR="0" indent="0" algn="ctr" defTabSz="914400" rtl="0" latinLnBrk="0">
              <a:lnSpc>
                <a:spcPct val="100000"/>
              </a:lnSpc>
              <a:spcBef>
                <a:spcPts val="0"/>
              </a:spcBef>
              <a:spcAft>
                <a:spcPts val="0"/>
              </a:spcAft>
              <a:buClrTx/>
              <a:buSzTx/>
              <a:buFontTx/>
              <a:buNone/>
              <a:tabLst/>
              <a:defRPr sz="8600" b="0" i="0" u="none" strike="noStrike" cap="none" spc="0" baseline="0">
                <a:solidFill>
                  <a:srgbClr val="2D3156"/>
                </a:solidFill>
                <a:uFillTx/>
                <a:latin typeface="Impact"/>
                <a:ea typeface="Impact"/>
                <a:cs typeface="Impact"/>
                <a:sym typeface="Impact"/>
              </a:defRPr>
            </a:lvl3pPr>
            <a:lvl4pPr marL="0" marR="0" indent="0" algn="ctr" defTabSz="914400" rtl="0" latinLnBrk="0">
              <a:lnSpc>
                <a:spcPct val="100000"/>
              </a:lnSpc>
              <a:spcBef>
                <a:spcPts val="0"/>
              </a:spcBef>
              <a:spcAft>
                <a:spcPts val="0"/>
              </a:spcAft>
              <a:buClrTx/>
              <a:buSzTx/>
              <a:buFontTx/>
              <a:buNone/>
              <a:tabLst/>
              <a:defRPr sz="8600" b="0" i="0" u="none" strike="noStrike" cap="none" spc="0" baseline="0">
                <a:solidFill>
                  <a:srgbClr val="2D3156"/>
                </a:solidFill>
                <a:uFillTx/>
                <a:latin typeface="Impact"/>
                <a:ea typeface="Impact"/>
                <a:cs typeface="Impact"/>
                <a:sym typeface="Impact"/>
              </a:defRPr>
            </a:lvl4pPr>
            <a:lvl5pPr marL="0" marR="0" indent="0" algn="ctr" defTabSz="914400" rtl="0" latinLnBrk="0">
              <a:lnSpc>
                <a:spcPct val="100000"/>
              </a:lnSpc>
              <a:spcBef>
                <a:spcPts val="0"/>
              </a:spcBef>
              <a:spcAft>
                <a:spcPts val="0"/>
              </a:spcAft>
              <a:buClrTx/>
              <a:buSzTx/>
              <a:buFontTx/>
              <a:buNone/>
              <a:tabLst/>
              <a:defRPr sz="8600" b="0" i="0" u="none" strike="noStrike" cap="none" spc="0" baseline="0">
                <a:solidFill>
                  <a:srgbClr val="2D3156"/>
                </a:solidFill>
                <a:uFillTx/>
                <a:latin typeface="Impact"/>
                <a:ea typeface="Impact"/>
                <a:cs typeface="Impact"/>
                <a:sym typeface="Impact"/>
              </a:defRPr>
            </a:lvl5pPr>
            <a:lvl6pPr marL="0" marR="0" indent="0" algn="ctr" defTabSz="914400" rtl="0" latinLnBrk="0">
              <a:lnSpc>
                <a:spcPct val="100000"/>
              </a:lnSpc>
              <a:spcBef>
                <a:spcPts val="0"/>
              </a:spcBef>
              <a:spcAft>
                <a:spcPts val="0"/>
              </a:spcAft>
              <a:buClrTx/>
              <a:buSzTx/>
              <a:buFontTx/>
              <a:buNone/>
              <a:tabLst/>
              <a:defRPr sz="8600" b="0" i="0" u="none" strike="noStrike" cap="none" spc="0" baseline="0">
                <a:solidFill>
                  <a:srgbClr val="2D3156"/>
                </a:solidFill>
                <a:uFillTx/>
                <a:latin typeface="Impact"/>
                <a:ea typeface="Impact"/>
                <a:cs typeface="Impact"/>
                <a:sym typeface="Impact"/>
              </a:defRPr>
            </a:lvl6pPr>
            <a:lvl7pPr marL="0" marR="0" indent="0" algn="ctr" defTabSz="914400" rtl="0" latinLnBrk="0">
              <a:lnSpc>
                <a:spcPct val="100000"/>
              </a:lnSpc>
              <a:spcBef>
                <a:spcPts val="0"/>
              </a:spcBef>
              <a:spcAft>
                <a:spcPts val="0"/>
              </a:spcAft>
              <a:buClrTx/>
              <a:buSzTx/>
              <a:buFontTx/>
              <a:buNone/>
              <a:tabLst/>
              <a:defRPr sz="8600" b="0" i="0" u="none" strike="noStrike" cap="none" spc="0" baseline="0">
                <a:solidFill>
                  <a:srgbClr val="2D3156"/>
                </a:solidFill>
                <a:uFillTx/>
                <a:latin typeface="Impact"/>
                <a:ea typeface="Impact"/>
                <a:cs typeface="Impact"/>
                <a:sym typeface="Impact"/>
              </a:defRPr>
            </a:lvl7pPr>
            <a:lvl8pPr marL="0" marR="0" indent="0" algn="ctr" defTabSz="914400" rtl="0" latinLnBrk="0">
              <a:lnSpc>
                <a:spcPct val="100000"/>
              </a:lnSpc>
              <a:spcBef>
                <a:spcPts val="0"/>
              </a:spcBef>
              <a:spcAft>
                <a:spcPts val="0"/>
              </a:spcAft>
              <a:buClrTx/>
              <a:buSzTx/>
              <a:buFontTx/>
              <a:buNone/>
              <a:tabLst/>
              <a:defRPr sz="8600" b="0" i="0" u="none" strike="noStrike" cap="none" spc="0" baseline="0">
                <a:solidFill>
                  <a:srgbClr val="2D3156"/>
                </a:solidFill>
                <a:uFillTx/>
                <a:latin typeface="Impact"/>
                <a:ea typeface="Impact"/>
                <a:cs typeface="Impact"/>
                <a:sym typeface="Impact"/>
              </a:defRPr>
            </a:lvl8pPr>
            <a:lvl9pPr marL="0" marR="0" indent="0" algn="ctr" defTabSz="914400" rtl="0" latinLnBrk="0">
              <a:lnSpc>
                <a:spcPct val="100000"/>
              </a:lnSpc>
              <a:spcBef>
                <a:spcPts val="0"/>
              </a:spcBef>
              <a:spcAft>
                <a:spcPts val="0"/>
              </a:spcAft>
              <a:buClrTx/>
              <a:buSzTx/>
              <a:buFontTx/>
              <a:buNone/>
              <a:tabLst/>
              <a:defRPr sz="8600" b="0" i="0" u="none" strike="noStrike" cap="none" spc="0" baseline="0">
                <a:solidFill>
                  <a:srgbClr val="2D3156"/>
                </a:solidFill>
                <a:uFillTx/>
                <a:latin typeface="Impact"/>
                <a:ea typeface="Impact"/>
                <a:cs typeface="Impact"/>
                <a:sym typeface="Impact"/>
              </a:defRPr>
            </a:lvl9pPr>
          </a:lstStyle>
          <a:p>
            <a:pPr algn="l"/>
            <a:r>
              <a:rPr lang="es-ES" b="1" dirty="0" smtClean="0">
                <a:latin typeface="Arial"/>
                <a:cs typeface="Arial"/>
              </a:rPr>
              <a:t>FFHH Y VANT</a:t>
            </a:r>
            <a:endParaRPr lang="es-AR" b="1" dirty="0">
              <a:latin typeface="Arial"/>
              <a:cs typeface="Arial"/>
            </a:endParaRPr>
          </a:p>
        </p:txBody>
      </p:sp>
      <p:sp>
        <p:nvSpPr>
          <p:cNvPr id="5" name="CuadroTexto 4">
            <a:extLst>
              <a:ext uri="{FF2B5EF4-FFF2-40B4-BE49-F238E27FC236}">
                <a16:creationId xmlns="" xmlns:a16="http://schemas.microsoft.com/office/drawing/2014/main" id="{D8F9D5B7-28BE-409A-905C-FB5250E45D85}"/>
              </a:ext>
            </a:extLst>
          </p:cNvPr>
          <p:cNvSpPr txBox="1"/>
          <p:nvPr/>
        </p:nvSpPr>
        <p:spPr>
          <a:xfrm>
            <a:off x="767380" y="2406576"/>
            <a:ext cx="9144000" cy="1092607"/>
          </a:xfrm>
          <a:prstGeom prst="rect">
            <a:avLst/>
          </a:prstGeom>
          <a:noFill/>
        </p:spPr>
        <p:txBody>
          <a:bodyPr wrap="square">
            <a:spAutoFit/>
          </a:bodyPr>
          <a:lstStyle/>
          <a:p>
            <a:pPr algn="l"/>
            <a:endParaRPr lang="es-AR" sz="2100" dirty="0">
              <a:latin typeface="Verdana" panose="020B0604030504040204" pitchFamily="34" charset="0"/>
            </a:endParaRPr>
          </a:p>
          <a:p>
            <a:r>
              <a:rPr lang="es-AR" sz="4400" b="1" dirty="0">
                <a:latin typeface="Arial"/>
                <a:cs typeface="Arial"/>
              </a:rPr>
              <a:t>Los mayores desafíos… </a:t>
            </a:r>
            <a:endParaRPr lang="es-AR" sz="7200" dirty="0">
              <a:latin typeface="Arial"/>
              <a:cs typeface="Arial"/>
            </a:endParaRPr>
          </a:p>
        </p:txBody>
      </p:sp>
      <p:pic>
        <p:nvPicPr>
          <p:cNvPr id="6" name="Imagen 5">
            <a:extLst>
              <a:ext uri="{FF2B5EF4-FFF2-40B4-BE49-F238E27FC236}">
                <a16:creationId xmlns="" xmlns:a16="http://schemas.microsoft.com/office/drawing/2014/main" id="{DCCEB97E-FABB-4F0B-893D-5A91481CDF95}"/>
              </a:ext>
            </a:extLst>
          </p:cNvPr>
          <p:cNvPicPr>
            <a:picLocks noChangeAspect="1"/>
          </p:cNvPicPr>
          <p:nvPr/>
        </p:nvPicPr>
        <p:blipFill>
          <a:blip r:embed="rId3"/>
          <a:stretch>
            <a:fillRect/>
          </a:stretch>
        </p:blipFill>
        <p:spPr>
          <a:xfrm>
            <a:off x="767380" y="4990461"/>
            <a:ext cx="7845158" cy="7504066"/>
          </a:xfrm>
          <a:prstGeom prst="rect">
            <a:avLst/>
          </a:prstGeom>
        </p:spPr>
      </p:pic>
      <p:pic>
        <p:nvPicPr>
          <p:cNvPr id="7" name="Imagen 6">
            <a:extLst>
              <a:ext uri="{FF2B5EF4-FFF2-40B4-BE49-F238E27FC236}">
                <a16:creationId xmlns="" xmlns:a16="http://schemas.microsoft.com/office/drawing/2014/main" id="{EA794153-F0CB-4226-8860-CBEE8E368A14}"/>
              </a:ext>
            </a:extLst>
          </p:cNvPr>
          <p:cNvPicPr>
            <a:picLocks noChangeAspect="1"/>
          </p:cNvPicPr>
          <p:nvPr/>
        </p:nvPicPr>
        <p:blipFill>
          <a:blip r:embed="rId4"/>
          <a:stretch>
            <a:fillRect/>
          </a:stretch>
        </p:blipFill>
        <p:spPr>
          <a:xfrm>
            <a:off x="14601827" y="578062"/>
            <a:ext cx="9250894" cy="8734262"/>
          </a:xfrm>
          <a:prstGeom prst="rect">
            <a:avLst/>
          </a:prstGeom>
        </p:spPr>
      </p:pic>
      <p:pic>
        <p:nvPicPr>
          <p:cNvPr id="8" name="Picture 2" descr="Todos los Tipos de Drones. Civiles y Militares. - Esenziale">
            <a:extLst>
              <a:ext uri="{FF2B5EF4-FFF2-40B4-BE49-F238E27FC236}">
                <a16:creationId xmlns="" xmlns:a16="http://schemas.microsoft.com/office/drawing/2014/main" id="{D9D8292F-ABFF-4419-8CC8-E07979D5F8C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612538" y="5665105"/>
            <a:ext cx="5989289" cy="327046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xmlns:p14="http://schemas.microsoft.com/office/powerpoint/2010/mai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5" name="pie.png" descr="pie.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4" name="CuadroTexto 3">
            <a:extLst>
              <a:ext uri="{FF2B5EF4-FFF2-40B4-BE49-F238E27FC236}">
                <a16:creationId xmlns="" xmlns:a16="http://schemas.microsoft.com/office/drawing/2014/main" id="{3D087BFD-C537-4C7E-8E49-621AFEC7C59A}"/>
              </a:ext>
            </a:extLst>
          </p:cNvPr>
          <p:cNvSpPr txBox="1"/>
          <p:nvPr/>
        </p:nvSpPr>
        <p:spPr>
          <a:xfrm>
            <a:off x="701387" y="858033"/>
            <a:ext cx="9816225" cy="2339102"/>
          </a:xfrm>
          <a:prstGeom prst="rect">
            <a:avLst/>
          </a:prstGeom>
          <a:noFill/>
        </p:spPr>
        <p:txBody>
          <a:bodyPr wrap="square">
            <a:spAutoFit/>
          </a:bodyPr>
          <a:lstStyle/>
          <a:p>
            <a:pPr algn="l"/>
            <a:endParaRPr lang="es-AR" sz="1800" dirty="0">
              <a:latin typeface="Arial" panose="020B0604020202020204" pitchFamily="34" charset="0"/>
            </a:endParaRPr>
          </a:p>
          <a:p>
            <a:r>
              <a:rPr lang="es-ES" sz="6400" b="1" dirty="0">
                <a:latin typeface="Arial" panose="020B0604020202020204" pitchFamily="34" charset="0"/>
              </a:rPr>
              <a:t>Factores que pueden </a:t>
            </a:r>
            <a:r>
              <a:rPr lang="es-ES" sz="6400" b="1" dirty="0" smtClean="0">
                <a:latin typeface="Arial" panose="020B0604020202020204" pitchFamily="34" charset="0"/>
              </a:rPr>
              <a:t>AUMENTAR EL RIESGO: </a:t>
            </a:r>
            <a:endParaRPr lang="es-AR" sz="6400" b="1" dirty="0">
              <a:latin typeface="Arial" panose="020B0604020202020204" pitchFamily="34" charset="0"/>
            </a:endParaRPr>
          </a:p>
        </p:txBody>
      </p:sp>
      <p:sp>
        <p:nvSpPr>
          <p:cNvPr id="5" name="CuadroTexto 4">
            <a:extLst>
              <a:ext uri="{FF2B5EF4-FFF2-40B4-BE49-F238E27FC236}">
                <a16:creationId xmlns="" xmlns:a16="http://schemas.microsoft.com/office/drawing/2014/main" id="{AADC5AC9-728D-4B77-94B3-B02B5DDEB305}"/>
              </a:ext>
            </a:extLst>
          </p:cNvPr>
          <p:cNvSpPr txBox="1"/>
          <p:nvPr/>
        </p:nvSpPr>
        <p:spPr>
          <a:xfrm>
            <a:off x="10676369" y="1426072"/>
            <a:ext cx="13097407" cy="10628551"/>
          </a:xfrm>
          <a:prstGeom prst="rect">
            <a:avLst/>
          </a:prstGeom>
          <a:noFill/>
        </p:spPr>
        <p:txBody>
          <a:bodyPr wrap="square">
            <a:spAutoFit/>
          </a:bodyPr>
          <a:lstStyle/>
          <a:p>
            <a:pPr algn="l"/>
            <a:endParaRPr lang="es-AR" sz="1800" dirty="0">
              <a:latin typeface="Arial" panose="020B0604020202020204" pitchFamily="34" charset="0"/>
            </a:endParaRPr>
          </a:p>
          <a:p>
            <a:pPr>
              <a:lnSpc>
                <a:spcPct val="150000"/>
              </a:lnSpc>
            </a:pPr>
            <a:r>
              <a:rPr lang="es-ES" sz="6400" dirty="0">
                <a:latin typeface="Arial" panose="020B0604020202020204" pitchFamily="34" charset="0"/>
              </a:rPr>
              <a:t>Carga mental • </a:t>
            </a:r>
            <a:endParaRPr lang="es-ES" sz="6400" dirty="0" smtClean="0">
              <a:latin typeface="Arial" panose="020B0604020202020204" pitchFamily="34" charset="0"/>
            </a:endParaRPr>
          </a:p>
          <a:p>
            <a:pPr>
              <a:lnSpc>
                <a:spcPct val="150000"/>
              </a:lnSpc>
            </a:pPr>
            <a:r>
              <a:rPr lang="es-ES" sz="6400" dirty="0" smtClean="0">
                <a:latin typeface="Arial" panose="020B0604020202020204" pitchFamily="34" charset="0"/>
              </a:rPr>
              <a:t>Distracciones </a:t>
            </a:r>
            <a:r>
              <a:rPr lang="es-ES" sz="6400" dirty="0">
                <a:latin typeface="Arial" panose="020B0604020202020204" pitchFamily="34" charset="0"/>
              </a:rPr>
              <a:t>• </a:t>
            </a:r>
            <a:endParaRPr lang="es-ES" sz="6400" dirty="0" smtClean="0">
              <a:latin typeface="Arial" panose="020B0604020202020204" pitchFamily="34" charset="0"/>
            </a:endParaRPr>
          </a:p>
          <a:p>
            <a:pPr>
              <a:lnSpc>
                <a:spcPct val="150000"/>
              </a:lnSpc>
            </a:pPr>
            <a:r>
              <a:rPr lang="es-ES" sz="6400" dirty="0" smtClean="0">
                <a:latin typeface="Arial" panose="020B0604020202020204" pitchFamily="34" charset="0"/>
              </a:rPr>
              <a:t>Entorno </a:t>
            </a:r>
            <a:r>
              <a:rPr lang="es-ES" sz="6400" dirty="0">
                <a:latin typeface="Arial" panose="020B0604020202020204" pitchFamily="34" charset="0"/>
              </a:rPr>
              <a:t>físico • </a:t>
            </a:r>
            <a:endParaRPr lang="es-ES" sz="6400" dirty="0" smtClean="0">
              <a:latin typeface="Arial" panose="020B0604020202020204" pitchFamily="34" charset="0"/>
            </a:endParaRPr>
          </a:p>
          <a:p>
            <a:pPr>
              <a:lnSpc>
                <a:spcPct val="150000"/>
              </a:lnSpc>
            </a:pPr>
            <a:r>
              <a:rPr lang="es-ES" sz="6400" dirty="0" smtClean="0">
                <a:latin typeface="Arial" panose="020B0604020202020204" pitchFamily="34" charset="0"/>
              </a:rPr>
              <a:t>Exigencias </a:t>
            </a:r>
            <a:r>
              <a:rPr lang="es-ES" sz="6400" dirty="0">
                <a:latin typeface="Arial" panose="020B0604020202020204" pitchFamily="34" charset="0"/>
              </a:rPr>
              <a:t>físicas • </a:t>
            </a:r>
            <a:endParaRPr lang="es-ES" sz="6400" dirty="0" smtClean="0">
              <a:latin typeface="Arial" panose="020B0604020202020204" pitchFamily="34" charset="0"/>
            </a:endParaRPr>
          </a:p>
          <a:p>
            <a:pPr>
              <a:lnSpc>
                <a:spcPct val="150000"/>
              </a:lnSpc>
            </a:pPr>
            <a:r>
              <a:rPr lang="es-ES" sz="6400" dirty="0" smtClean="0">
                <a:latin typeface="Arial" panose="020B0604020202020204" pitchFamily="34" charset="0"/>
              </a:rPr>
              <a:t>Diseño </a:t>
            </a:r>
            <a:r>
              <a:rPr lang="es-ES" sz="6400" dirty="0">
                <a:latin typeface="Arial" panose="020B0604020202020204" pitchFamily="34" charset="0"/>
              </a:rPr>
              <a:t>del producto / </a:t>
            </a:r>
            <a:r>
              <a:rPr lang="es-ES" sz="6400" dirty="0" smtClean="0">
                <a:latin typeface="Arial" panose="020B0604020202020204" pitchFamily="34" charset="0"/>
              </a:rPr>
              <a:t>Dispositivo •</a:t>
            </a:r>
          </a:p>
          <a:p>
            <a:pPr>
              <a:lnSpc>
                <a:spcPct val="150000"/>
              </a:lnSpc>
            </a:pPr>
            <a:r>
              <a:rPr lang="es-ES" sz="6400" dirty="0" smtClean="0">
                <a:latin typeface="Arial" panose="020B0604020202020204" pitchFamily="34" charset="0"/>
              </a:rPr>
              <a:t>Trabajo </a:t>
            </a:r>
            <a:r>
              <a:rPr lang="es-ES" sz="6400" dirty="0">
                <a:latin typeface="Arial" panose="020B0604020202020204" pitchFamily="34" charset="0"/>
              </a:rPr>
              <a:t>en equipo • </a:t>
            </a:r>
            <a:endParaRPr lang="es-ES" sz="6400" dirty="0" smtClean="0">
              <a:latin typeface="Arial" panose="020B0604020202020204" pitchFamily="34" charset="0"/>
            </a:endParaRPr>
          </a:p>
          <a:p>
            <a:pPr>
              <a:lnSpc>
                <a:spcPct val="150000"/>
              </a:lnSpc>
            </a:pPr>
            <a:r>
              <a:rPr lang="es-ES" sz="6400" dirty="0" smtClean="0">
                <a:latin typeface="Arial" panose="020B0604020202020204" pitchFamily="34" charset="0"/>
              </a:rPr>
              <a:t>Diseño </a:t>
            </a:r>
            <a:r>
              <a:rPr lang="es-ES" sz="6400" dirty="0">
                <a:latin typeface="Arial" panose="020B0604020202020204" pitchFamily="34" charset="0"/>
              </a:rPr>
              <a:t>de </a:t>
            </a:r>
            <a:r>
              <a:rPr lang="es-ES" sz="6400" dirty="0" smtClean="0">
                <a:latin typeface="Arial" panose="020B0604020202020204" pitchFamily="34" charset="0"/>
              </a:rPr>
              <a:t>procesos</a:t>
            </a:r>
            <a:r>
              <a:rPr lang="es-ES" sz="6400" dirty="0">
                <a:latin typeface="Arial" panose="020B0604020202020204" pitchFamily="34" charset="0"/>
              </a:rPr>
              <a:t> • </a:t>
            </a:r>
          </a:p>
        </p:txBody>
      </p:sp>
      <p:pic>
        <p:nvPicPr>
          <p:cNvPr id="3" name="Imagen 2" descr="png-transparent-warning-sign-hazard-logo-electrical-s-angle-text-triangle.png"/>
          <p:cNvPicPr>
            <a:picLocks noChangeAspect="1"/>
          </p:cNvPicPr>
          <p:nvPr/>
        </p:nvPicPr>
        <p:blipFill>
          <a:blip r:embed="rId3">
            <a:extLst>
              <a:ext uri="{BEBA8EAE-BF5A-486C-A8C5-ECC9F3942E4B}">
                <a14:imgProps xmlns:a14="http://schemas.microsoft.com/office/drawing/2010/main">
                  <a14:imgLayer r:embed="rId4">
                    <a14:imgEffect>
                      <a14:backgroundRemoval t="0" b="100000" l="0" r="94783"/>
                    </a14:imgEffect>
                  </a14:imgLayer>
                </a14:imgProps>
              </a:ext>
              <a:ext uri="{28A0092B-C50C-407E-A947-70E740481C1C}">
                <a14:useLocalDpi xmlns:a14="http://schemas.microsoft.com/office/drawing/2010/main" val="0"/>
              </a:ext>
            </a:extLst>
          </a:blip>
          <a:stretch>
            <a:fillRect/>
          </a:stretch>
        </p:blipFill>
        <p:spPr>
          <a:xfrm>
            <a:off x="5720697" y="8608097"/>
            <a:ext cx="4796915" cy="2857293"/>
          </a:xfrm>
          <a:prstGeom prst="rect">
            <a:avLst/>
          </a:prstGeom>
        </p:spPr>
      </p:pic>
      <p:pic>
        <p:nvPicPr>
          <p:cNvPr id="6" name="Imagen 5" descr="gratis-png-senal-de-advertencia-peligro-senal-de-trafico-senales-de-advertencia.png"/>
          <p:cNvPicPr>
            <a:picLocks noChangeAspect="1"/>
          </p:cNvPicPr>
          <p:nvPr/>
        </p:nvPicPr>
        <p:blipFill>
          <a:blip r:embed="rId5">
            <a:extLst>
              <a:ext uri="{BEBA8EAE-BF5A-486C-A8C5-ECC9F3942E4B}">
                <a14:imgProps xmlns:a14="http://schemas.microsoft.com/office/drawing/2010/main">
                  <a14:imgLayer r:embed="rId6">
                    <a14:imgEffect>
                      <a14:backgroundRemoval t="0" b="100000" l="10562" r="92809">
                        <a14:foregroundMark x1="48539" y1="45607" x2="48539" y2="45607"/>
                        <a14:foregroundMark x1="51348" y1="82218" x2="51348" y2="82218"/>
                      </a14:backgroundRemoval>
                    </a14:imgEffect>
                  </a14:imgLayer>
                </a14:imgProps>
              </a:ext>
              <a:ext uri="{28A0092B-C50C-407E-A947-70E740481C1C}">
                <a14:useLocalDpi xmlns:a14="http://schemas.microsoft.com/office/drawing/2010/main" val="0"/>
              </a:ext>
            </a:extLst>
          </a:blip>
          <a:stretch>
            <a:fillRect/>
          </a:stretch>
        </p:blipFill>
        <p:spPr>
          <a:xfrm>
            <a:off x="2749151" y="3849409"/>
            <a:ext cx="5498302" cy="2953021"/>
          </a:xfrm>
          <a:prstGeom prst="rect">
            <a:avLst/>
          </a:prstGeom>
        </p:spPr>
      </p:pic>
      <p:pic>
        <p:nvPicPr>
          <p:cNvPr id="7" name="Imagen 6" descr="c385ad93c5894067c3ac0f7f0f100355.png"/>
          <p:cNvPicPr>
            <a:picLocks noChangeAspect="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1607091" y="8770304"/>
            <a:ext cx="3034858" cy="2695086"/>
          </a:xfrm>
          <a:prstGeom prst="rect">
            <a:avLst/>
          </a:prstGeom>
        </p:spPr>
      </p:pic>
    </p:spTree>
    <p:extLst>
      <p:ext uri="{BB962C8B-B14F-4D97-AF65-F5344CB8AC3E}">
        <p14:creationId xmlns:p14="http://schemas.microsoft.com/office/powerpoint/2010/main" val="1369838989"/>
      </p:ext>
    </p:extLst>
  </p:cSld>
  <p:clrMapOvr>
    <a:masterClrMapping/>
  </p:clrMapOvr>
  <p:transition xmlns:p14="http://schemas.microsoft.com/office/powerpoint/2010/mai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5" name="pie.png" descr="pie.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4" name="CuadroTexto 3">
            <a:extLst>
              <a:ext uri="{FF2B5EF4-FFF2-40B4-BE49-F238E27FC236}">
                <a16:creationId xmlns="" xmlns:a16="http://schemas.microsoft.com/office/drawing/2014/main" id="{3D087BFD-C537-4C7E-8E49-621AFEC7C59A}"/>
              </a:ext>
            </a:extLst>
          </p:cNvPr>
          <p:cNvSpPr txBox="1"/>
          <p:nvPr/>
        </p:nvSpPr>
        <p:spPr>
          <a:xfrm>
            <a:off x="701387" y="537978"/>
            <a:ext cx="16880891" cy="1477328"/>
          </a:xfrm>
          <a:prstGeom prst="rect">
            <a:avLst/>
          </a:prstGeom>
          <a:noFill/>
        </p:spPr>
        <p:txBody>
          <a:bodyPr wrap="square">
            <a:spAutoFit/>
          </a:bodyPr>
          <a:lstStyle/>
          <a:p>
            <a:pPr algn="l"/>
            <a:endParaRPr lang="es-AR" sz="1800" dirty="0">
              <a:latin typeface="Arial" panose="020B0604020202020204" pitchFamily="34" charset="0"/>
            </a:endParaRPr>
          </a:p>
          <a:p>
            <a:r>
              <a:rPr lang="es-ES" sz="7200" b="1" dirty="0">
                <a:latin typeface="Arial" panose="020B0604020202020204" pitchFamily="34" charset="0"/>
              </a:rPr>
              <a:t>FFHH e INSTRUCCIÓN </a:t>
            </a:r>
            <a:endParaRPr lang="es-AR" sz="7200" b="1" dirty="0">
              <a:latin typeface="Arial" panose="020B0604020202020204" pitchFamily="34" charset="0"/>
            </a:endParaRPr>
          </a:p>
        </p:txBody>
      </p:sp>
      <p:sp>
        <p:nvSpPr>
          <p:cNvPr id="5" name="CuadroTexto 4">
            <a:extLst>
              <a:ext uri="{FF2B5EF4-FFF2-40B4-BE49-F238E27FC236}">
                <a16:creationId xmlns="" xmlns:a16="http://schemas.microsoft.com/office/drawing/2014/main" id="{AADC5AC9-728D-4B77-94B3-B02B5DDEB305}"/>
              </a:ext>
            </a:extLst>
          </p:cNvPr>
          <p:cNvSpPr txBox="1"/>
          <p:nvPr/>
        </p:nvSpPr>
        <p:spPr>
          <a:xfrm>
            <a:off x="11628909" y="688109"/>
            <a:ext cx="11989295" cy="12203341"/>
          </a:xfrm>
          <a:prstGeom prst="rect">
            <a:avLst/>
          </a:prstGeom>
          <a:noFill/>
        </p:spPr>
        <p:txBody>
          <a:bodyPr wrap="square">
            <a:spAutoFit/>
          </a:bodyPr>
          <a:lstStyle/>
          <a:p>
            <a:pPr algn="l"/>
            <a:endParaRPr lang="es-AR" sz="1800" dirty="0">
              <a:latin typeface="Arial" panose="020B0604020202020204" pitchFamily="34" charset="0"/>
            </a:endParaRPr>
          </a:p>
          <a:p>
            <a:pPr>
              <a:lnSpc>
                <a:spcPct val="150000"/>
              </a:lnSpc>
            </a:pPr>
            <a:r>
              <a:rPr lang="es-ES" sz="5400" dirty="0"/>
              <a:t>RELACION INSTRUCTOR –ALUMNO.</a:t>
            </a:r>
            <a:endParaRPr lang="es-AR" sz="5400" dirty="0"/>
          </a:p>
          <a:p>
            <a:pPr>
              <a:lnSpc>
                <a:spcPct val="150000"/>
              </a:lnSpc>
            </a:pPr>
            <a:r>
              <a:rPr lang="es-AR" sz="5400" i="1" dirty="0">
                <a:latin typeface="Calibri" panose="020F0502020204030204" pitchFamily="34" charset="0"/>
                <a:ea typeface="Calibri" panose="020F0502020204030204" pitchFamily="34" charset="0"/>
                <a:cs typeface="Times New Roman" panose="02020603050405020304" pitchFamily="18" charset="0"/>
              </a:rPr>
              <a:t>El instructor exitoso canaliza la motivación del alumno y lo guía hacia el objetivo de </a:t>
            </a:r>
            <a:r>
              <a:rPr lang="es-AR" sz="5400" i="1" dirty="0" smtClean="0">
                <a:latin typeface="Calibri" panose="020F0502020204030204" pitchFamily="34" charset="0"/>
                <a:ea typeface="Calibri" panose="020F0502020204030204" pitchFamily="34" charset="0"/>
                <a:cs typeface="Times New Roman" panose="02020603050405020304" pitchFamily="18" charset="0"/>
              </a:rPr>
              <a:t>aprender.</a:t>
            </a:r>
          </a:p>
          <a:p>
            <a:pPr>
              <a:lnSpc>
                <a:spcPct val="150000"/>
              </a:lnSpc>
            </a:pPr>
            <a:endParaRPr lang="es-AR" sz="4800" i="1"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s-AR" sz="6000" dirty="0" smtClean="0">
                <a:latin typeface="Calibri" panose="020F0502020204030204" pitchFamily="34" charset="0"/>
                <a:ea typeface="Calibri" panose="020F0502020204030204" pitchFamily="34" charset="0"/>
                <a:cs typeface="Times New Roman" panose="02020603050405020304" pitchFamily="18" charset="0"/>
              </a:rPr>
              <a:t>Importante </a:t>
            </a:r>
            <a:r>
              <a:rPr lang="es-AR" sz="6000" dirty="0">
                <a:latin typeface="Calibri" panose="020F0502020204030204" pitchFamily="34" charset="0"/>
                <a:ea typeface="Calibri" panose="020F0502020204030204" pitchFamily="34" charset="0"/>
                <a:cs typeface="Times New Roman" panose="02020603050405020304" pitchFamily="18" charset="0"/>
              </a:rPr>
              <a:t>: LA </a:t>
            </a:r>
            <a:r>
              <a:rPr lang="es-AR" sz="6000" dirty="0">
                <a:latin typeface="Bauhaus 93" panose="04030905020B02020C02" pitchFamily="82" charset="0"/>
                <a:ea typeface="Calibri" panose="020F0502020204030204" pitchFamily="34" charset="0"/>
                <a:cs typeface="Times New Roman" panose="02020603050405020304" pitchFamily="18" charset="0"/>
              </a:rPr>
              <a:t>motivación</a:t>
            </a:r>
            <a:r>
              <a:rPr lang="es-AR" sz="6000" dirty="0">
                <a:latin typeface="Calibri" panose="020F0502020204030204" pitchFamily="34" charset="0"/>
                <a:ea typeface="Calibri" panose="020F0502020204030204" pitchFamily="34" charset="0"/>
                <a:cs typeface="Times New Roman" panose="02020603050405020304" pitchFamily="18" charset="0"/>
              </a:rPr>
              <a:t> como fuerza impulsora de las conductas comportamientos y por ende </a:t>
            </a:r>
            <a:r>
              <a:rPr lang="es-AR" sz="6000" dirty="0" smtClean="0">
                <a:latin typeface="Calibri" panose="020F0502020204030204" pitchFamily="34" charset="0"/>
                <a:ea typeface="Calibri" panose="020F0502020204030204" pitchFamily="34" charset="0"/>
                <a:cs typeface="Times New Roman" panose="02020603050405020304" pitchFamily="18" charset="0"/>
              </a:rPr>
              <a:t>aprendizaje</a:t>
            </a:r>
            <a:endParaRPr lang="es-AR" sz="6000" dirty="0"/>
          </a:p>
        </p:txBody>
      </p:sp>
      <p:pic>
        <p:nvPicPr>
          <p:cNvPr id="2" name="Imagen 1" descr="motivacion-personal.png"/>
          <p:cNvPicPr>
            <a:picLocks noChangeAspect="1"/>
          </p:cNvPicPr>
          <p:nvPr/>
        </p:nvPicPr>
        <p:blipFill rotWithShape="1">
          <a:blip r:embed="rId3">
            <a:extLst>
              <a:ext uri="{28A0092B-C50C-407E-A947-70E740481C1C}">
                <a14:useLocalDpi xmlns:a14="http://schemas.microsoft.com/office/drawing/2010/main" val="0"/>
              </a:ext>
            </a:extLst>
          </a:blip>
          <a:srcRect l="28122" r="28908"/>
          <a:stretch/>
        </p:blipFill>
        <p:spPr>
          <a:xfrm>
            <a:off x="595336" y="2522211"/>
            <a:ext cx="10322356" cy="10137188"/>
          </a:xfrm>
          <a:prstGeom prst="rect">
            <a:avLst/>
          </a:prstGeom>
        </p:spPr>
      </p:pic>
    </p:spTree>
    <p:extLst>
      <p:ext uri="{BB962C8B-B14F-4D97-AF65-F5344CB8AC3E}">
        <p14:creationId xmlns:p14="http://schemas.microsoft.com/office/powerpoint/2010/main" val="5204668"/>
      </p:ext>
    </p:extLst>
  </p:cSld>
  <p:clrMapOvr>
    <a:masterClrMapping/>
  </p:clrMapOvr>
  <p:transition xmlns:p14="http://schemas.microsoft.com/office/powerpoint/2010/mai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5" name="pie.png" descr="pie.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4" name="CuadroTexto 3">
            <a:extLst>
              <a:ext uri="{FF2B5EF4-FFF2-40B4-BE49-F238E27FC236}">
                <a16:creationId xmlns="" xmlns:a16="http://schemas.microsoft.com/office/drawing/2014/main" id="{3D087BFD-C537-4C7E-8E49-621AFEC7C59A}"/>
              </a:ext>
            </a:extLst>
          </p:cNvPr>
          <p:cNvSpPr txBox="1"/>
          <p:nvPr/>
        </p:nvSpPr>
        <p:spPr>
          <a:xfrm>
            <a:off x="701387" y="858033"/>
            <a:ext cx="9816225" cy="1384995"/>
          </a:xfrm>
          <a:prstGeom prst="rect">
            <a:avLst/>
          </a:prstGeom>
          <a:noFill/>
        </p:spPr>
        <p:txBody>
          <a:bodyPr wrap="square">
            <a:spAutoFit/>
          </a:bodyPr>
          <a:lstStyle/>
          <a:p>
            <a:pPr algn="l"/>
            <a:endParaRPr lang="es-AR" sz="1800" dirty="0">
              <a:latin typeface="Arial" panose="020B0604020202020204" pitchFamily="34" charset="0"/>
            </a:endParaRPr>
          </a:p>
          <a:p>
            <a:r>
              <a:rPr lang="es-ES" sz="6600" dirty="0"/>
              <a:t>Mecanismos de defensa.</a:t>
            </a:r>
            <a:endParaRPr lang="es-AR" sz="6400" b="1" dirty="0">
              <a:latin typeface="Arial" panose="020B0604020202020204" pitchFamily="34" charset="0"/>
            </a:endParaRPr>
          </a:p>
        </p:txBody>
      </p:sp>
      <p:sp>
        <p:nvSpPr>
          <p:cNvPr id="5" name="CuadroTexto 4">
            <a:extLst>
              <a:ext uri="{FF2B5EF4-FFF2-40B4-BE49-F238E27FC236}">
                <a16:creationId xmlns="" xmlns:a16="http://schemas.microsoft.com/office/drawing/2014/main" id="{AADC5AC9-728D-4B77-94B3-B02B5DDEB305}"/>
              </a:ext>
            </a:extLst>
          </p:cNvPr>
          <p:cNvSpPr txBox="1"/>
          <p:nvPr/>
        </p:nvSpPr>
        <p:spPr>
          <a:xfrm>
            <a:off x="701388" y="815774"/>
            <a:ext cx="11999130" cy="12064839"/>
          </a:xfrm>
          <a:prstGeom prst="rect">
            <a:avLst/>
          </a:prstGeom>
          <a:noFill/>
        </p:spPr>
        <p:txBody>
          <a:bodyPr wrap="square">
            <a:spAutoFit/>
          </a:bodyPr>
          <a:lstStyle/>
          <a:p>
            <a:pPr algn="l"/>
            <a:endParaRPr lang="es-AR" sz="1800" dirty="0">
              <a:latin typeface="Arial" panose="020B0604020202020204" pitchFamily="34" charset="0"/>
            </a:endParaRPr>
          </a:p>
          <a:p>
            <a:r>
              <a:rPr lang="es-ES" sz="8800" b="1" i="1" dirty="0" smtClean="0"/>
              <a:t>											</a:t>
            </a:r>
          </a:p>
          <a:p>
            <a:endParaRPr lang="es-ES" sz="8800" dirty="0" smtClean="0"/>
          </a:p>
          <a:p>
            <a:r>
              <a:rPr lang="es-ES" sz="4400" dirty="0" smtClean="0"/>
              <a:t>Por </a:t>
            </a:r>
            <a:r>
              <a:rPr lang="es-ES" sz="4400" dirty="0"/>
              <a:t>ejemplo: </a:t>
            </a:r>
            <a:endParaRPr lang="es-ES" sz="6000" dirty="0">
              <a:latin typeface="Calibri" panose="020F0502020204030204" pitchFamily="34" charset="0"/>
              <a:ea typeface="Calibri" panose="020F0502020204030204" pitchFamily="34" charset="0"/>
              <a:cs typeface="Times New Roman" panose="02020603050405020304" pitchFamily="18" charset="0"/>
            </a:endParaRPr>
          </a:p>
          <a:p>
            <a:pPr algn="just"/>
            <a:r>
              <a:rPr lang="es-AR" sz="5400" dirty="0" smtClean="0">
                <a:latin typeface="Calibri" panose="020F0502020204030204" pitchFamily="34" charset="0"/>
                <a:ea typeface="Calibri" panose="020F0502020204030204" pitchFamily="34" charset="0"/>
                <a:cs typeface="Times New Roman" panose="02020603050405020304" pitchFamily="18" charset="0"/>
              </a:rPr>
              <a:t>alumno </a:t>
            </a:r>
            <a:r>
              <a:rPr lang="es-AR" sz="5400" dirty="0">
                <a:latin typeface="Calibri" panose="020F0502020204030204" pitchFamily="34" charset="0"/>
                <a:ea typeface="Calibri" panose="020F0502020204030204" pitchFamily="34" charset="0"/>
                <a:cs typeface="Times New Roman" panose="02020603050405020304" pitchFamily="18" charset="0"/>
              </a:rPr>
              <a:t>piloto está aprendiendo a comandar el avión / dron,  en una emergencia simulada,. El entrenamiento de un procedimiento de emergencia es necesario practicarlo ya que el resultado en una emergencia verdadera está directamente relacionado con la capacidad del piloto para reaccionar de manera instantánea y correcta tomando las medidas correctivas adecuadas</a:t>
            </a:r>
            <a:r>
              <a:rPr lang="es-AR" sz="5400" dirty="0" smtClean="0">
                <a:latin typeface="Calibri" panose="020F0502020204030204" pitchFamily="34" charset="0"/>
                <a:ea typeface="Calibri" panose="020F0502020204030204" pitchFamily="34" charset="0"/>
                <a:cs typeface="Times New Roman" panose="02020603050405020304" pitchFamily="18" charset="0"/>
              </a:rPr>
              <a:t>.</a:t>
            </a:r>
          </a:p>
        </p:txBody>
      </p:sp>
      <p:pic>
        <p:nvPicPr>
          <p:cNvPr id="8" name="Imagen 7" descr="Defensa-personal-850x400.jpe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8776" y="7730878"/>
            <a:ext cx="10795000" cy="5080000"/>
          </a:xfrm>
          <a:prstGeom prst="rect">
            <a:avLst/>
          </a:prstGeom>
        </p:spPr>
      </p:pic>
      <p:sp>
        <p:nvSpPr>
          <p:cNvPr id="9" name="Rectángulo 8"/>
          <p:cNvSpPr/>
          <p:nvPr/>
        </p:nvSpPr>
        <p:spPr>
          <a:xfrm>
            <a:off x="13494301" y="1562009"/>
            <a:ext cx="9882588" cy="5401479"/>
          </a:xfrm>
          <a:prstGeom prst="rect">
            <a:avLst/>
          </a:prstGeom>
        </p:spPr>
        <p:txBody>
          <a:bodyPr wrap="square">
            <a:spAutoFit/>
          </a:bodyPr>
          <a:lstStyle/>
          <a:p>
            <a:r>
              <a:rPr lang="es-ES" sz="11500" dirty="0" smtClean="0">
                <a:latin typeface="Calibri" panose="020F0502020204030204" pitchFamily="34" charset="0"/>
                <a:ea typeface="Calibri" panose="020F0502020204030204" pitchFamily="34" charset="0"/>
                <a:cs typeface="Times New Roman" panose="02020603050405020304" pitchFamily="18" charset="0"/>
              </a:rPr>
              <a:t>Biológicos</a:t>
            </a:r>
          </a:p>
          <a:p>
            <a:endParaRPr lang="es-ES" sz="11500" dirty="0">
              <a:latin typeface="Calibri" panose="020F0502020204030204" pitchFamily="34" charset="0"/>
              <a:ea typeface="Calibri" panose="020F0502020204030204" pitchFamily="34" charset="0"/>
              <a:cs typeface="Times New Roman" panose="02020603050405020304" pitchFamily="18" charset="0"/>
            </a:endParaRPr>
          </a:p>
          <a:p>
            <a:r>
              <a:rPr lang="es-ES" sz="11500" dirty="0">
                <a:latin typeface="Calibri" panose="020F0502020204030204" pitchFamily="34" charset="0"/>
                <a:ea typeface="Calibri" panose="020F0502020204030204" pitchFamily="34" charset="0"/>
                <a:cs typeface="Times New Roman" panose="02020603050405020304" pitchFamily="18" charset="0"/>
              </a:rPr>
              <a:t>Psicológicos</a:t>
            </a:r>
            <a:endParaRPr lang="es-ES" sz="115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06818018"/>
      </p:ext>
    </p:extLst>
  </p:cSld>
  <p:clrMapOvr>
    <a:masterClrMapping/>
  </p:clrMapOvr>
  <p:transition xmlns:p14="http://schemas.microsoft.com/office/powerpoint/2010/mai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5" name="pie.png" descr="pie.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5" name="CuadroTexto 4">
            <a:extLst>
              <a:ext uri="{FF2B5EF4-FFF2-40B4-BE49-F238E27FC236}">
                <a16:creationId xmlns="" xmlns:a16="http://schemas.microsoft.com/office/drawing/2014/main" id="{AADC5AC9-728D-4B77-94B3-B02B5DDEB305}"/>
              </a:ext>
            </a:extLst>
          </p:cNvPr>
          <p:cNvSpPr txBox="1"/>
          <p:nvPr/>
        </p:nvSpPr>
        <p:spPr>
          <a:xfrm>
            <a:off x="780766" y="832406"/>
            <a:ext cx="13824828" cy="10949150"/>
          </a:xfrm>
          <a:prstGeom prst="rect">
            <a:avLst/>
          </a:prstGeom>
          <a:noFill/>
        </p:spPr>
        <p:txBody>
          <a:bodyPr wrap="square">
            <a:spAutoFit/>
          </a:bodyPr>
          <a:lstStyle/>
          <a:p>
            <a:pPr algn="l"/>
            <a:endParaRPr lang="es-AR" sz="1800" dirty="0">
              <a:latin typeface="Arial" panose="020B0604020202020204" pitchFamily="34" charset="0"/>
            </a:endParaRPr>
          </a:p>
          <a:p>
            <a:pPr>
              <a:lnSpc>
                <a:spcPct val="150000"/>
              </a:lnSpc>
            </a:pPr>
            <a:r>
              <a:rPr lang="es-AR" sz="6600" dirty="0">
                <a:latin typeface="Calibri" panose="020F0502020204030204" pitchFamily="34" charset="0"/>
                <a:ea typeface="Calibri" panose="020F0502020204030204" pitchFamily="34" charset="0"/>
                <a:cs typeface="Times New Roman" panose="02020603050405020304" pitchFamily="18" charset="0"/>
              </a:rPr>
              <a:t>En estos casos puede haber un tiempo limitado para analizar el problema</a:t>
            </a:r>
            <a:r>
              <a:rPr lang="es-AR" sz="6600" dirty="0" smtClean="0">
                <a:latin typeface="Calibri" panose="020F0502020204030204" pitchFamily="34" charset="0"/>
                <a:ea typeface="Calibri" panose="020F0502020204030204" pitchFamily="34" charset="0"/>
                <a:cs typeface="Times New Roman" panose="02020603050405020304" pitchFamily="18" charset="0"/>
              </a:rPr>
              <a:t>.</a:t>
            </a:r>
          </a:p>
          <a:p>
            <a:pPr>
              <a:lnSpc>
                <a:spcPct val="150000"/>
              </a:lnSpc>
            </a:pPr>
            <a:r>
              <a:rPr lang="es-AR" sz="6600" dirty="0" smtClean="0">
                <a:latin typeface="Calibri" panose="020F0502020204030204" pitchFamily="34" charset="0"/>
                <a:ea typeface="Calibri" panose="020F0502020204030204" pitchFamily="34" charset="0"/>
                <a:cs typeface="Times New Roman" panose="02020603050405020304" pitchFamily="18" charset="0"/>
              </a:rPr>
              <a:t> </a:t>
            </a:r>
            <a:endParaRPr lang="es-AR" sz="6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s-AR" sz="6600" dirty="0">
                <a:latin typeface="Calibri" panose="020F0502020204030204" pitchFamily="34" charset="0"/>
                <a:ea typeface="Calibri" panose="020F0502020204030204" pitchFamily="34" charset="0"/>
                <a:cs typeface="Times New Roman" panose="02020603050405020304" pitchFamily="18" charset="0"/>
              </a:rPr>
              <a:t>La ansiedad que el alumno piloto puede sentir al practicar tales maniobras puede conducir a una respuesta de "lucha, parálisis o huida".</a:t>
            </a:r>
            <a:endParaRPr lang="es-AR" sz="66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2" name="Imagen 1" descr="como-superar-la-ansiedad-en-tiempos-revueltos-gracias-a-la-meditacion.jpeg"/>
          <p:cNvPicPr>
            <a:picLocks noChangeAspect="1"/>
          </p:cNvPicPr>
          <p:nvPr/>
        </p:nvPicPr>
        <p:blipFill rotWithShape="1">
          <a:blip r:embed="rId3">
            <a:extLst>
              <a:ext uri="{BEBA8EAE-BF5A-486C-A8C5-ECC9F3942E4B}">
                <a14:imgProps xmlns:a14="http://schemas.microsoft.com/office/drawing/2010/main">
                  <a14:imgLayer r:embed="rId4">
                    <a14:imgEffect>
                      <a14:backgroundRemoval t="0" b="93556" l="25250" r="93417">
                        <a14:foregroundMark x1="61250" y1="86889" x2="61250" y2="86889"/>
                        <a14:foregroundMark x1="82250" y1="11556" x2="82250" y2="11556"/>
                        <a14:foregroundMark x1="48583" y1="61556" x2="48583" y2="61556"/>
                        <a14:foregroundMark x1="47833" y1="46000" x2="47833" y2="46000"/>
                        <a14:foregroundMark x1="46333" y1="61556" x2="46333" y2="61556"/>
                        <a14:foregroundMark x1="46333" y1="61556" x2="46333" y2="61556"/>
                        <a14:foregroundMark x1="45583" y1="67889" x2="45583" y2="67889"/>
                        <a14:foregroundMark x1="45583" y1="67889" x2="45583" y2="67889"/>
                        <a14:foregroundMark x1="41750" y1="69667" x2="41750" y2="69667"/>
                        <a14:foregroundMark x1="55917" y1="63222" x2="55917" y2="63222"/>
                        <a14:foregroundMark x1="68583" y1="65556" x2="68583" y2="65556"/>
                        <a14:backgroundMark x1="81000" y1="13889" x2="81000" y2="13889"/>
                      </a14:backgroundRemoval>
                    </a14:imgEffect>
                  </a14:imgLayer>
                </a14:imgProps>
              </a:ext>
              <a:ext uri="{28A0092B-C50C-407E-A947-70E740481C1C}">
                <a14:useLocalDpi xmlns:a14="http://schemas.microsoft.com/office/drawing/2010/main" val="0"/>
              </a:ext>
            </a:extLst>
          </a:blip>
          <a:srcRect l="29120" r="5063"/>
          <a:stretch/>
        </p:blipFill>
        <p:spPr>
          <a:xfrm>
            <a:off x="13851501" y="781290"/>
            <a:ext cx="9882590" cy="11759053"/>
          </a:xfrm>
          <a:prstGeom prst="rect">
            <a:avLst/>
          </a:prstGeom>
        </p:spPr>
      </p:pic>
    </p:spTree>
    <p:extLst>
      <p:ext uri="{BB962C8B-B14F-4D97-AF65-F5344CB8AC3E}">
        <p14:creationId xmlns:p14="http://schemas.microsoft.com/office/powerpoint/2010/main" val="5204668"/>
      </p:ext>
    </p:extLst>
  </p:cSld>
  <p:clrMapOvr>
    <a:masterClrMapping/>
  </p:clrMapOvr>
  <p:transition xmlns:p14="http://schemas.microsoft.com/office/powerpoint/2010/mai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5" name="pie.png" descr="pie.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4" name="CuadroTexto 3">
            <a:extLst>
              <a:ext uri="{FF2B5EF4-FFF2-40B4-BE49-F238E27FC236}">
                <a16:creationId xmlns="" xmlns:a16="http://schemas.microsoft.com/office/drawing/2014/main" id="{3D087BFD-C537-4C7E-8E49-621AFEC7C59A}"/>
              </a:ext>
            </a:extLst>
          </p:cNvPr>
          <p:cNvSpPr txBox="1"/>
          <p:nvPr/>
        </p:nvSpPr>
        <p:spPr>
          <a:xfrm>
            <a:off x="701387" y="858033"/>
            <a:ext cx="19698818" cy="3416320"/>
          </a:xfrm>
          <a:prstGeom prst="rect">
            <a:avLst/>
          </a:prstGeom>
          <a:noFill/>
        </p:spPr>
        <p:txBody>
          <a:bodyPr wrap="square">
            <a:spAutoFit/>
          </a:bodyPr>
          <a:lstStyle/>
          <a:p>
            <a:pPr algn="l"/>
            <a:endParaRPr lang="es-AR" sz="1800" b="1" dirty="0">
              <a:latin typeface="Arial" panose="020B0604020202020204" pitchFamily="34" charset="0"/>
            </a:endParaRPr>
          </a:p>
          <a:p>
            <a:r>
              <a:rPr lang="es-ES" sz="6600" b="1" dirty="0"/>
              <a:t>Acompañar al </a:t>
            </a:r>
            <a:r>
              <a:rPr lang="es-ES" sz="6600" b="1" dirty="0" smtClean="0"/>
              <a:t>alumno</a:t>
            </a:r>
          </a:p>
          <a:p>
            <a:endParaRPr lang="es-ES" sz="6600" b="1" dirty="0"/>
          </a:p>
          <a:p>
            <a:r>
              <a:rPr lang="es-ES" sz="6600" dirty="0"/>
              <a:t>Restaurar la motivación del alumno</a:t>
            </a:r>
            <a:endParaRPr lang="es-AR" sz="6600" dirty="0"/>
          </a:p>
        </p:txBody>
      </p:sp>
      <p:sp>
        <p:nvSpPr>
          <p:cNvPr id="6" name="Rectángulo 5">
            <a:extLst>
              <a:ext uri="{FF2B5EF4-FFF2-40B4-BE49-F238E27FC236}">
                <a16:creationId xmlns:a16="http://schemas.microsoft.com/office/drawing/2014/main" xmlns="" id="{2FCF59C5-5394-4462-B28B-1076BBF9C62A}"/>
              </a:ext>
            </a:extLst>
          </p:cNvPr>
          <p:cNvSpPr/>
          <p:nvPr/>
        </p:nvSpPr>
        <p:spPr>
          <a:xfrm>
            <a:off x="1111297" y="5284681"/>
            <a:ext cx="10279480" cy="5830334"/>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s-ES" sz="4000" dirty="0"/>
              <a:t>Existen mecanismos defensivos psicológicos  propios ante situaciones complejas</a:t>
            </a:r>
            <a:r>
              <a:rPr lang="es-ES" sz="4000" dirty="0" smtClean="0"/>
              <a:t>:</a:t>
            </a:r>
          </a:p>
          <a:p>
            <a:pPr algn="ctr"/>
            <a:endParaRPr lang="es-ES" sz="4000" dirty="0"/>
          </a:p>
          <a:p>
            <a:pPr algn="ctr"/>
            <a:r>
              <a:rPr lang="es-ES" sz="4000" dirty="0" err="1"/>
              <a:t>Negacion</a:t>
            </a:r>
            <a:endParaRPr lang="es-ES" sz="4000" dirty="0"/>
          </a:p>
          <a:p>
            <a:pPr algn="ctr"/>
            <a:r>
              <a:rPr lang="es-ES" sz="4000" dirty="0" err="1"/>
              <a:t>Proyeccion</a:t>
            </a:r>
            <a:endParaRPr lang="es-ES" sz="4000" dirty="0"/>
          </a:p>
          <a:p>
            <a:pPr algn="ctr"/>
            <a:r>
              <a:rPr lang="es-ES" sz="4000" dirty="0" err="1"/>
              <a:t>Represion</a:t>
            </a:r>
            <a:r>
              <a:rPr lang="es-ES" sz="4000" dirty="0"/>
              <a:t> </a:t>
            </a:r>
          </a:p>
          <a:p>
            <a:pPr algn="ctr"/>
            <a:r>
              <a:rPr lang="es-ES" sz="4000" dirty="0" err="1"/>
              <a:t>Racionalizaciòn</a:t>
            </a:r>
            <a:r>
              <a:rPr lang="es-ES" sz="4000" dirty="0"/>
              <a:t> </a:t>
            </a:r>
            <a:endParaRPr lang="es-AR" sz="4000" dirty="0"/>
          </a:p>
        </p:txBody>
      </p:sp>
      <p:sp>
        <p:nvSpPr>
          <p:cNvPr id="7" name="Rectángulo 6">
            <a:extLst>
              <a:ext uri="{FF2B5EF4-FFF2-40B4-BE49-F238E27FC236}">
                <a16:creationId xmlns:a16="http://schemas.microsoft.com/office/drawing/2014/main" xmlns="" id="{8D544B19-E99F-4914-A722-EC432FF518F3}"/>
              </a:ext>
            </a:extLst>
          </p:cNvPr>
          <p:cNvSpPr/>
          <p:nvPr/>
        </p:nvSpPr>
        <p:spPr>
          <a:xfrm>
            <a:off x="11390777" y="5281375"/>
            <a:ext cx="8283986" cy="5830334"/>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s-ES" sz="4800" dirty="0"/>
              <a:t>Existen reacciones emocionales del alumno: </a:t>
            </a:r>
          </a:p>
          <a:p>
            <a:pPr algn="ctr"/>
            <a:r>
              <a:rPr lang="es-ES" sz="4800" dirty="0"/>
              <a:t>Reacciones normales y anormales de stress.</a:t>
            </a:r>
            <a:endParaRPr lang="es-AR" sz="4800" dirty="0"/>
          </a:p>
        </p:txBody>
      </p:sp>
      <p:sp>
        <p:nvSpPr>
          <p:cNvPr id="8" name="Rectángulo 7">
            <a:extLst>
              <a:ext uri="{FF2B5EF4-FFF2-40B4-BE49-F238E27FC236}">
                <a16:creationId xmlns:a16="http://schemas.microsoft.com/office/drawing/2014/main" xmlns="" id="{8D544B19-E99F-4914-A722-EC432FF518F3}"/>
              </a:ext>
            </a:extLst>
          </p:cNvPr>
          <p:cNvSpPr/>
          <p:nvPr/>
        </p:nvSpPr>
        <p:spPr>
          <a:xfrm>
            <a:off x="19674763" y="5275035"/>
            <a:ext cx="3525973" cy="5830334"/>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sz="4800" dirty="0"/>
          </a:p>
        </p:txBody>
      </p:sp>
    </p:spTree>
    <p:extLst>
      <p:ext uri="{BB962C8B-B14F-4D97-AF65-F5344CB8AC3E}">
        <p14:creationId xmlns:p14="http://schemas.microsoft.com/office/powerpoint/2010/main" val="5204668"/>
      </p:ext>
    </p:extLst>
  </p:cSld>
  <p:clrMapOvr>
    <a:masterClrMapping/>
  </p:clrMapOvr>
  <p:transition xmlns:p14="http://schemas.microsoft.com/office/powerpoint/2010/mai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5" name="pie.png" descr="pie.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4" name="CuadroTexto 3">
            <a:extLst>
              <a:ext uri="{FF2B5EF4-FFF2-40B4-BE49-F238E27FC236}">
                <a16:creationId xmlns="" xmlns:a16="http://schemas.microsoft.com/office/drawing/2014/main" id="{3D087BFD-C537-4C7E-8E49-621AFEC7C59A}"/>
              </a:ext>
            </a:extLst>
          </p:cNvPr>
          <p:cNvSpPr txBox="1"/>
          <p:nvPr/>
        </p:nvSpPr>
        <p:spPr>
          <a:xfrm>
            <a:off x="701387" y="858033"/>
            <a:ext cx="18349388" cy="1846659"/>
          </a:xfrm>
          <a:prstGeom prst="rect">
            <a:avLst/>
          </a:prstGeom>
          <a:noFill/>
        </p:spPr>
        <p:txBody>
          <a:bodyPr wrap="square">
            <a:spAutoFit/>
          </a:bodyPr>
          <a:lstStyle/>
          <a:p>
            <a:pPr algn="l"/>
            <a:endParaRPr lang="es-AR" sz="1800" dirty="0">
              <a:latin typeface="Arial" panose="020B0604020202020204" pitchFamily="34" charset="0"/>
            </a:endParaRPr>
          </a:p>
          <a:p>
            <a:r>
              <a:rPr lang="es-ES" sz="6600" dirty="0"/>
              <a:t>Se enseña a un </a:t>
            </a:r>
            <a:r>
              <a:rPr lang="es-ES" sz="9600" b="1" i="1" dirty="0"/>
              <a:t>alumno adulto</a:t>
            </a:r>
            <a:r>
              <a:rPr lang="es-ES" sz="6600" dirty="0"/>
              <a:t>…</a:t>
            </a:r>
            <a:endParaRPr lang="es-AR" sz="6400" b="1" dirty="0">
              <a:latin typeface="Arial" panose="020B0604020202020204" pitchFamily="34" charset="0"/>
            </a:endParaRPr>
          </a:p>
        </p:txBody>
      </p:sp>
      <p:sp>
        <p:nvSpPr>
          <p:cNvPr id="5" name="CuadroTexto 4">
            <a:extLst>
              <a:ext uri="{FF2B5EF4-FFF2-40B4-BE49-F238E27FC236}">
                <a16:creationId xmlns="" xmlns:a16="http://schemas.microsoft.com/office/drawing/2014/main" id="{AADC5AC9-728D-4B77-94B3-B02B5DDEB305}"/>
              </a:ext>
            </a:extLst>
          </p:cNvPr>
          <p:cNvSpPr txBox="1"/>
          <p:nvPr/>
        </p:nvSpPr>
        <p:spPr>
          <a:xfrm>
            <a:off x="912847" y="3529358"/>
            <a:ext cx="19249224" cy="7902162"/>
          </a:xfrm>
          <a:prstGeom prst="rect">
            <a:avLst/>
          </a:prstGeom>
          <a:noFill/>
        </p:spPr>
        <p:txBody>
          <a:bodyPr wrap="square">
            <a:spAutoFit/>
          </a:bodyPr>
          <a:lstStyle/>
          <a:p>
            <a:pPr algn="l"/>
            <a:endParaRPr lang="es-AR" sz="1800" dirty="0">
              <a:latin typeface="Arial" panose="020B0604020202020204" pitchFamily="34" charset="0"/>
            </a:endParaRPr>
          </a:p>
          <a:p>
            <a:pPr marL="857250" indent="-857250">
              <a:lnSpc>
                <a:spcPct val="150000"/>
              </a:lnSpc>
              <a:buFont typeface="Arial"/>
              <a:buChar char="•"/>
            </a:pPr>
            <a:r>
              <a:rPr lang="es-ES" sz="6600" dirty="0"/>
              <a:t>Quieren aprender por motivaciones propias</a:t>
            </a:r>
          </a:p>
          <a:p>
            <a:pPr marL="857250" indent="-857250">
              <a:lnSpc>
                <a:spcPct val="150000"/>
              </a:lnSpc>
              <a:buFont typeface="Arial"/>
              <a:buChar char="•"/>
            </a:pPr>
            <a:r>
              <a:rPr lang="es-ES" sz="6600" dirty="0"/>
              <a:t>Aspiraciones definidas.</a:t>
            </a:r>
          </a:p>
          <a:p>
            <a:pPr marL="857250" indent="-857250">
              <a:lnSpc>
                <a:spcPct val="150000"/>
              </a:lnSpc>
              <a:buFont typeface="Arial"/>
              <a:buChar char="•"/>
            </a:pPr>
            <a:r>
              <a:rPr lang="es-ES" sz="6600" dirty="0"/>
              <a:t>Son autónomos e independientes</a:t>
            </a:r>
          </a:p>
          <a:p>
            <a:pPr marL="857250" indent="-857250">
              <a:lnSpc>
                <a:spcPct val="150000"/>
              </a:lnSpc>
              <a:buFont typeface="Arial"/>
              <a:buChar char="•"/>
            </a:pPr>
            <a:r>
              <a:rPr lang="es-ES" sz="6600" dirty="0"/>
              <a:t>Pero… también hay que demostrarles respeto y paciencia en el proceso de aprendizaje.</a:t>
            </a:r>
            <a:endParaRPr lang="es-AR" sz="6600" dirty="0"/>
          </a:p>
        </p:txBody>
      </p:sp>
      <p:pic>
        <p:nvPicPr>
          <p:cNvPr id="2" name="Imagen 1" descr="png-transparent-blackboard-learn-class-learning-school-text-class-logo.png"/>
          <p:cNvPicPr>
            <a:picLocks noChangeAspect="1"/>
          </p:cNvPicPr>
          <p:nvPr/>
        </p:nvPicPr>
        <p:blipFill rotWithShape="1">
          <a:blip r:embed="rId3">
            <a:extLst>
              <a:ext uri="{BEBA8EAE-BF5A-486C-A8C5-ECC9F3942E4B}">
                <a14:imgProps xmlns:a14="http://schemas.microsoft.com/office/drawing/2010/main">
                  <a14:imgLayer r:embed="rId4">
                    <a14:imgEffect>
                      <a14:backgroundRemoval t="0" b="100000" l="10000" r="90000">
                        <a14:foregroundMark x1="47935" y1="34766" x2="47935" y2="34766"/>
                      </a14:backgroundRemoval>
                    </a14:imgEffect>
                  </a14:imgLayer>
                </a14:imgProps>
              </a:ext>
              <a:ext uri="{28A0092B-C50C-407E-A947-70E740481C1C}">
                <a14:useLocalDpi xmlns:a14="http://schemas.microsoft.com/office/drawing/2010/main" val="0"/>
              </a:ext>
            </a:extLst>
          </a:blip>
          <a:srcRect l="19705" r="18812"/>
          <a:stretch/>
        </p:blipFill>
        <p:spPr>
          <a:xfrm>
            <a:off x="18177615" y="858033"/>
            <a:ext cx="5754921" cy="5209104"/>
          </a:xfrm>
          <a:prstGeom prst="rect">
            <a:avLst/>
          </a:prstGeom>
        </p:spPr>
      </p:pic>
    </p:spTree>
    <p:extLst>
      <p:ext uri="{BB962C8B-B14F-4D97-AF65-F5344CB8AC3E}">
        <p14:creationId xmlns:p14="http://schemas.microsoft.com/office/powerpoint/2010/main" val="5204668"/>
      </p:ext>
    </p:extLst>
  </p:cSld>
  <p:clrMapOvr>
    <a:masterClrMapping/>
  </p:clrMapOvr>
  <p:transition xmlns:p14="http://schemas.microsoft.com/office/powerpoint/2010/main" spd="med"/>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5" name="pie.png" descr="pie.png"/>
          <p:cNvPicPr>
            <a:picLocks noChangeAspect="1"/>
          </p:cNvPicPr>
          <p:nvPr/>
        </p:nvPicPr>
        <p:blipFill>
          <a:blip r:embed="rId2"/>
          <a:stretch>
            <a:fillRect/>
          </a:stretch>
        </p:blipFill>
        <p:spPr>
          <a:xfrm>
            <a:off x="0" y="0"/>
            <a:ext cx="24384000" cy="13716000"/>
          </a:xfrm>
          <a:prstGeom prst="rect">
            <a:avLst/>
          </a:prstGeom>
          <a:ln w="12700">
            <a:miter lim="400000"/>
          </a:ln>
        </p:spPr>
      </p:pic>
      <p:sp>
        <p:nvSpPr>
          <p:cNvPr id="4" name="CuadroTexto 3">
            <a:extLst>
              <a:ext uri="{FF2B5EF4-FFF2-40B4-BE49-F238E27FC236}">
                <a16:creationId xmlns="" xmlns:a16="http://schemas.microsoft.com/office/drawing/2014/main" id="{3D087BFD-C537-4C7E-8E49-621AFEC7C59A}"/>
              </a:ext>
            </a:extLst>
          </p:cNvPr>
          <p:cNvSpPr txBox="1"/>
          <p:nvPr/>
        </p:nvSpPr>
        <p:spPr>
          <a:xfrm>
            <a:off x="701387" y="580238"/>
            <a:ext cx="19976642" cy="1384995"/>
          </a:xfrm>
          <a:prstGeom prst="rect">
            <a:avLst/>
          </a:prstGeom>
          <a:noFill/>
        </p:spPr>
        <p:txBody>
          <a:bodyPr wrap="square">
            <a:spAutoFit/>
          </a:bodyPr>
          <a:lstStyle/>
          <a:p>
            <a:pPr algn="l"/>
            <a:endParaRPr lang="es-AR" sz="1800" dirty="0">
              <a:latin typeface="Arial" panose="020B0604020202020204" pitchFamily="34" charset="0"/>
            </a:endParaRPr>
          </a:p>
          <a:p>
            <a:r>
              <a:rPr lang="es-AR" sz="6600" dirty="0">
                <a:latin typeface="Calibri" panose="020F0502020204030204" pitchFamily="34" charset="0"/>
                <a:ea typeface="Calibri" panose="020F0502020204030204" pitchFamily="34" charset="0"/>
                <a:cs typeface="Times New Roman" panose="02020603050405020304" pitchFamily="18" charset="0"/>
              </a:rPr>
              <a:t>El primer vuelo … a modo de ejemplo</a:t>
            </a:r>
            <a:r>
              <a:rPr lang="es-AR" sz="6600" dirty="0" smtClean="0">
                <a:latin typeface="Calibri" panose="020F0502020204030204" pitchFamily="34" charset="0"/>
                <a:ea typeface="Calibri" panose="020F0502020204030204" pitchFamily="34" charset="0"/>
                <a:cs typeface="Times New Roman" panose="02020603050405020304" pitchFamily="18" charset="0"/>
              </a:rPr>
              <a:t>…</a:t>
            </a:r>
            <a:endParaRPr lang="es-AR" sz="6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5" name="CuadroTexto 4">
            <a:extLst>
              <a:ext uri="{FF2B5EF4-FFF2-40B4-BE49-F238E27FC236}">
                <a16:creationId xmlns="" xmlns:a16="http://schemas.microsoft.com/office/drawing/2014/main" id="{AADC5AC9-728D-4B77-94B3-B02B5DDEB305}"/>
              </a:ext>
            </a:extLst>
          </p:cNvPr>
          <p:cNvSpPr txBox="1"/>
          <p:nvPr/>
        </p:nvSpPr>
        <p:spPr>
          <a:xfrm>
            <a:off x="701387" y="2262023"/>
            <a:ext cx="22662481" cy="10087786"/>
          </a:xfrm>
          <a:prstGeom prst="rect">
            <a:avLst/>
          </a:prstGeom>
          <a:noFill/>
        </p:spPr>
        <p:txBody>
          <a:bodyPr wrap="square">
            <a:spAutoFit/>
          </a:bodyPr>
          <a:lstStyle/>
          <a:p>
            <a:pPr algn="l"/>
            <a:endParaRPr lang="es-AR" sz="1800" dirty="0">
              <a:latin typeface="Arial" panose="020B0604020202020204" pitchFamily="34" charset="0"/>
            </a:endParaRPr>
          </a:p>
          <a:p>
            <a:pPr algn="just">
              <a:lnSpc>
                <a:spcPct val="107000"/>
              </a:lnSpc>
              <a:spcAft>
                <a:spcPts val="800"/>
              </a:spcAft>
            </a:pPr>
            <a:r>
              <a:rPr lang="es-AR" sz="4400" dirty="0">
                <a:latin typeface="Calibri" panose="020F0502020204030204" pitchFamily="34" charset="0"/>
                <a:ea typeface="Calibri" panose="020F0502020204030204" pitchFamily="34" charset="0"/>
                <a:cs typeface="Times New Roman" panose="02020603050405020304" pitchFamily="18" charset="0"/>
              </a:rPr>
              <a:t>Cuando Beatriz (alumna piloto) se presenta con entusiasmo para su primer día de instrucción de vuelo, Javier , su Instructor Certificado de Vuelo, decide pasar primero un tiempo en el aula.</a:t>
            </a:r>
          </a:p>
          <a:p>
            <a:pPr algn="just">
              <a:lnSpc>
                <a:spcPct val="107000"/>
              </a:lnSpc>
              <a:spcAft>
                <a:spcPts val="800"/>
              </a:spcAft>
            </a:pPr>
            <a:r>
              <a:rPr lang="es-AR" sz="4400" dirty="0">
                <a:latin typeface="Calibri" panose="020F0502020204030204" pitchFamily="34" charset="0"/>
                <a:ea typeface="Calibri" panose="020F0502020204030204" pitchFamily="34" charset="0"/>
                <a:cs typeface="Times New Roman" panose="02020603050405020304" pitchFamily="18" charset="0"/>
              </a:rPr>
              <a:t>Beatriz conoce muchos datos sobre el vuelo y comparte sus conocimientos con Javier, pero cuando Javier hace preguntas para poner a prueba su comprensión de los hechos, Beatriz no puede responderlas. Durante su primer vuelo ,Javier  descubre que Beatriz domina algunas técnicas básicas, pero su desempeño es poco coherente, como si estuviera trabajando en una lista memorizada de pasos.</a:t>
            </a:r>
          </a:p>
          <a:p>
            <a:pPr algn="just">
              <a:lnSpc>
                <a:spcPct val="107000"/>
              </a:lnSpc>
              <a:spcAft>
                <a:spcPts val="800"/>
              </a:spcAft>
            </a:pPr>
            <a:r>
              <a:rPr lang="es-AR" sz="4400" dirty="0">
                <a:latin typeface="Calibri" panose="020F0502020204030204" pitchFamily="34" charset="0"/>
                <a:ea typeface="Calibri" panose="020F0502020204030204" pitchFamily="34" charset="0"/>
                <a:cs typeface="Times New Roman" panose="02020603050405020304" pitchFamily="18" charset="0"/>
              </a:rPr>
              <a:t>En las primeras etapas del entrenamiento de vuelo, Beatriz centra toda su atención en realizar cada maniobra. Si Javier  le hace una pregunta o ella realiza dos tareas a la vez, pierde su concentración y debe recomenzar. Mientras vuela, comete errores. Cuando se da cuenta que comete un error, se muestra visiblemente frustrada. A veces no percibe un error y sigue avanzando como si nada estuviera mal. </a:t>
            </a:r>
          </a:p>
          <a:p>
            <a:pPr algn="just">
              <a:lnSpc>
                <a:spcPct val="107000"/>
              </a:lnSpc>
              <a:spcAft>
                <a:spcPts val="800"/>
              </a:spcAft>
            </a:pPr>
            <a:r>
              <a:rPr lang="es-AR" sz="4400" dirty="0">
                <a:latin typeface="Calibri" panose="020F0502020204030204" pitchFamily="34" charset="0"/>
                <a:ea typeface="Calibri" panose="020F0502020204030204" pitchFamily="34" charset="0"/>
                <a:cs typeface="Times New Roman" panose="02020603050405020304" pitchFamily="18" charset="0"/>
              </a:rPr>
              <a:t>Como ella es una principiante, Javier  es paciente.</a:t>
            </a:r>
            <a:endParaRPr lang="es-AR" sz="4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04668"/>
      </p:ext>
    </p:extLst>
  </p:cSld>
  <p:clrMapOvr>
    <a:masterClrMapping/>
  </p:clrMapOvr>
  <p:transition xmlns:p14="http://schemas.microsoft.com/office/powerpoint/2010/main" spd="med"/>
</p:sld>
</file>

<file path=ppt/theme/theme1.xml><?xml version="1.0" encoding="utf-8"?>
<a:theme xmlns:a="http://schemas.openxmlformats.org/drawingml/2006/main" name="Big &amp; Bold">
  <a:themeElements>
    <a:clrScheme name="Big &amp; Bold">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Big &amp; Bold">
      <a:majorFont>
        <a:latin typeface="Helvetica"/>
        <a:ea typeface="Helvetica"/>
        <a:cs typeface="Helvetica"/>
      </a:majorFont>
      <a:minorFont>
        <a:latin typeface="Avenir Next Regular"/>
        <a:ea typeface="Avenir Next Regular"/>
        <a:cs typeface="Avenir Next Regular"/>
      </a:minorFont>
    </a:fontScheme>
    <a:fmtScheme name="Big &amp; Bol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35000"/>
              </a:srgbClr>
            </a:outerShdw>
          </a:effectLst>
        </a:effectStyle>
        <a:effectStyle>
          <a:effectLst>
            <a:outerShdw blurRad="63500" dist="25400" dir="5400000" rotWithShape="0">
              <a:srgbClr val="000000">
                <a:alpha val="35000"/>
              </a:srgbClr>
            </a:outerShdw>
          </a:effectLst>
        </a:effectStyle>
        <a:effectStyle>
          <a:effectLst>
            <a:outerShdw blurRad="63500" dist="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63500" dist="254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63500" dist="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Big &amp; Bold">
  <a:themeElements>
    <a:clrScheme name="Big &amp; Bold">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Big &amp; Bold">
      <a:majorFont>
        <a:latin typeface="Helvetica"/>
        <a:ea typeface="Helvetica"/>
        <a:cs typeface="Helvetica"/>
      </a:majorFont>
      <a:minorFont>
        <a:latin typeface="Avenir Next Regular"/>
        <a:ea typeface="Avenir Next Regular"/>
        <a:cs typeface="Avenir Next Regular"/>
      </a:minorFont>
    </a:fontScheme>
    <a:fmtScheme name="Big &amp; Bol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5400000" rotWithShape="0">
              <a:srgbClr val="000000">
                <a:alpha val="35000"/>
              </a:srgbClr>
            </a:outerShdw>
          </a:effectLst>
        </a:effectStyle>
        <a:effectStyle>
          <a:effectLst>
            <a:outerShdw blurRad="63500" dist="25400" dir="5400000" rotWithShape="0">
              <a:srgbClr val="000000">
                <a:alpha val="35000"/>
              </a:srgbClr>
            </a:outerShdw>
          </a:effectLst>
        </a:effectStyle>
        <a:effectStyle>
          <a:effectLst>
            <a:outerShdw blurRad="63500" dist="254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63500" dist="25400" dir="5400000" rotWithShape="0">
            <a:srgbClr val="000000">
              <a:alpha val="35000"/>
            </a:srgbClr>
          </a:outerShdw>
        </a:effectLst>
        <a:sp3d/>
      </a:spPr>
      <a:bodyPr rot="0" spcFirstLastPara="1" vertOverflow="overflow" horzOverflow="overflow" vert="horz" wrap="square" lIns="91439" tIns="91439" rIns="91439" bIns="9143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63500" dist="254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91439" tIns="91439" rIns="91439" bIns="9143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000000"/>
            </a:solidFill>
            <a:effectLst/>
            <a:uFillTx/>
            <a:latin typeface="+mn-lt"/>
            <a:ea typeface="+mn-ea"/>
            <a:cs typeface="+mn-cs"/>
            <a:sym typeface="Avenir Next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1351</TotalTime>
  <Words>739</Words>
  <Application>Microsoft Macintosh PowerPoint</Application>
  <PresentationFormat>Personalizado</PresentationFormat>
  <Paragraphs>84</Paragraphs>
  <Slides>13</Slides>
  <Notes>0</Notes>
  <HiddenSlides>0</HiddenSlides>
  <MMClips>0</MMClips>
  <ScaleCrop>false</ScaleCrop>
  <HeadingPairs>
    <vt:vector size="4" baseType="variant">
      <vt:variant>
        <vt:lpstr>Tema</vt:lpstr>
      </vt:variant>
      <vt:variant>
        <vt:i4>1</vt:i4>
      </vt:variant>
      <vt:variant>
        <vt:lpstr>Títulos de diapositiva</vt:lpstr>
      </vt:variant>
      <vt:variant>
        <vt:i4>13</vt:i4>
      </vt:variant>
    </vt:vector>
  </HeadingPairs>
  <TitlesOfParts>
    <vt:vector size="14" baseType="lpstr">
      <vt:lpstr>Big &amp; Bold</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cp:lastModifiedBy>Macbookpro</cp:lastModifiedBy>
  <cp:revision>30</cp:revision>
  <dcterms:modified xsi:type="dcterms:W3CDTF">2021-03-16T17:32:53Z</dcterms:modified>
</cp:coreProperties>
</file>