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394" r:id="rId2"/>
    <p:sldId id="395" r:id="rId3"/>
    <p:sldId id="312" r:id="rId4"/>
    <p:sldId id="342" r:id="rId5"/>
    <p:sldId id="405" r:id="rId6"/>
    <p:sldId id="406" r:id="rId7"/>
    <p:sldId id="396" r:id="rId8"/>
    <p:sldId id="407" r:id="rId9"/>
    <p:sldId id="408" r:id="rId10"/>
    <p:sldId id="409" r:id="rId11"/>
    <p:sldId id="410" r:id="rId12"/>
    <p:sldId id="411" r:id="rId13"/>
    <p:sldId id="397" r:id="rId14"/>
    <p:sldId id="412" r:id="rId15"/>
    <p:sldId id="413" r:id="rId16"/>
    <p:sldId id="414" r:id="rId17"/>
    <p:sldId id="415" r:id="rId18"/>
    <p:sldId id="416" r:id="rId19"/>
    <p:sldId id="418" r:id="rId20"/>
    <p:sldId id="399" r:id="rId21"/>
    <p:sldId id="419" r:id="rId22"/>
    <p:sldId id="420" r:id="rId23"/>
    <p:sldId id="421" r:id="rId24"/>
    <p:sldId id="422" r:id="rId25"/>
    <p:sldId id="423" r:id="rId26"/>
    <p:sldId id="437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3" r:id="rId36"/>
    <p:sldId id="432" r:id="rId37"/>
    <p:sldId id="435" r:id="rId38"/>
    <p:sldId id="436" r:id="rId39"/>
    <p:sldId id="438" r:id="rId40"/>
    <p:sldId id="439" r:id="rId41"/>
    <p:sldId id="283" r:id="rId4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Lato Black" panose="020B0604020202020204" charset="0"/>
      <p:bold r:id="rId49"/>
      <p:boldItalic r:id="rId50"/>
    </p:embeddedFont>
    <p:embeddedFont>
      <p:font typeface="Roboto" panose="020B0604020202020204" charset="0"/>
      <p:regular r:id="rId51"/>
      <p:bold r:id="rId52"/>
      <p:italic r:id="rId53"/>
      <p:boldItalic r:id="rId54"/>
    </p:embeddedFont>
    <p:embeddedFont>
      <p:font typeface="Open Sans" panose="020B0604020202020204" charset="0"/>
      <p:regular r:id="rId55"/>
      <p:bold r:id="rId56"/>
      <p:italic r:id="rId57"/>
      <p:boldItalic r:id="rId58"/>
    </p:embeddedFont>
    <p:embeddedFont>
      <p:font typeface="Lato" panose="020B0604020202020204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2" autoAdjust="0"/>
    <p:restoredTop sz="80233" autoAdjust="0"/>
  </p:normalViewPr>
  <p:slideViewPr>
    <p:cSldViewPr snapToGrid="0" showGuides="1">
      <p:cViewPr varScale="1">
        <p:scale>
          <a:sx n="93" d="100"/>
          <a:sy n="93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8"/>
    </p:cViewPr>
  </p:sorterViewPr>
  <p:notesViewPr>
    <p:cSldViewPr snapToGrid="0" showGuides="1">
      <p:cViewPr varScale="1">
        <p:scale>
          <a:sx n="81" d="100"/>
          <a:sy n="81" d="100"/>
        </p:scale>
        <p:origin x="195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gs" Target="tags/tag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1BD6-766B-4D19-B75E-7E6A037A6BFB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302AA-81B1-4225-BC36-6DD3E8E9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4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D3C34-4FAE-4634-9621-7C1A1531823B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D1758-ED3D-4611-B861-63A1DF032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6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1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A5AD05D-C07F-4109-911A-17D89D104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4699648"/>
            <a:ext cx="1463040" cy="146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29334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t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3726" y="1543049"/>
            <a:ext cx="2692400" cy="2743201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77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Service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3726" y="1543049"/>
            <a:ext cx="1882774" cy="2743201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64326" y="1543049"/>
            <a:ext cx="1882774" cy="2743201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40792" y="1543049"/>
            <a:ext cx="1882774" cy="2743201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617259" y="1543049"/>
            <a:ext cx="1882774" cy="2743201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1920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3250" y="2790824"/>
            <a:ext cx="3282950" cy="2352673"/>
          </a:xfrm>
          <a:prstGeom prst="rect">
            <a:avLst/>
          </a:prstGeom>
          <a:ln w="9525"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267324" y="2790824"/>
            <a:ext cx="3280631" cy="2352673"/>
          </a:xfrm>
          <a:prstGeom prst="rect">
            <a:avLst/>
          </a:prstGeom>
          <a:ln w="9525"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362200" y="1966913"/>
            <a:ext cx="4419600" cy="3176585"/>
          </a:xfrm>
          <a:prstGeom prst="rect">
            <a:avLst/>
          </a:prstGeom>
          <a:ln w="9525"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62095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Left Half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4572000" cy="5143499"/>
          </a:xfrm>
          <a:prstGeom prst="rect">
            <a:avLst/>
          </a:prstGeom>
          <a:ln w="9525"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56204" y="575840"/>
            <a:ext cx="3394071" cy="6814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165727" y="1306764"/>
            <a:ext cx="3394071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165727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5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8297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Right Pictgure 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047999"/>
          </a:xfrm>
          <a:prstGeom prst="rect">
            <a:avLst/>
          </a:prstGeom>
          <a:ln w="9525"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4202" y="575841"/>
            <a:ext cx="3331093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93725" y="959101"/>
            <a:ext cx="3331093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317226083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ortfolio Single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3725" y="1543049"/>
            <a:ext cx="3986742" cy="2756285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211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Portfolio in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 userDrawn="1">
            <p:ph type="pic" sz="quarter" idx="12"/>
          </p:nvPr>
        </p:nvSpPr>
        <p:spPr>
          <a:xfrm>
            <a:off x="3922871" y="1686719"/>
            <a:ext cx="4598829" cy="267096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 userDrawn="1"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2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0239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ortfolio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 userDrawn="1">
            <p:ph type="pic" sz="quarter" idx="12"/>
          </p:nvPr>
        </p:nvSpPr>
        <p:spPr>
          <a:xfrm>
            <a:off x="4667249" y="1943100"/>
            <a:ext cx="3107531" cy="19432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 userDrawn="1"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2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8159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D Portfolio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 userDrawn="1"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 userDrawn="1"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 userDrawn="1">
            <p:ph type="pic" sz="quarter" idx="12"/>
          </p:nvPr>
        </p:nvSpPr>
        <p:spPr>
          <a:xfrm>
            <a:off x="979246" y="1911986"/>
            <a:ext cx="2706929" cy="162893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6035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Portfolio Showcase a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 userDrawn="1"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 userDrawn="1"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 userDrawn="1">
            <p:ph type="pic" sz="quarter" idx="12"/>
          </p:nvPr>
        </p:nvSpPr>
        <p:spPr>
          <a:xfrm>
            <a:off x="3986213" y="2021681"/>
            <a:ext cx="1216819" cy="216693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5175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71"/>
      </p:ext>
    </p:extLst>
  </p:cSld>
  <p:clrMapOvr>
    <a:masterClrMapping/>
  </p:clrMapOvr>
  <p:transition spd="slow" advClick="0" advTm="3000">
    <p:fade/>
  </p:transition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Portfolio Showcas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48047" y="1804652"/>
            <a:ext cx="1573825" cy="2100597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 userDrawn="1"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 userDrawn="1">
            <p:ph type="pic" sz="quarter" idx="12"/>
          </p:nvPr>
        </p:nvSpPr>
        <p:spPr>
          <a:xfrm>
            <a:off x="4673016" y="2437606"/>
            <a:ext cx="2107406" cy="1581944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465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Portfolio Showcase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 userDrawn="1"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 userDrawn="1"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 userDrawn="1">
            <p:ph type="pic" sz="quarter" idx="12"/>
          </p:nvPr>
        </p:nvSpPr>
        <p:spPr>
          <a:xfrm>
            <a:off x="723197" y="1925601"/>
            <a:ext cx="1216819" cy="216693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3952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ortfolio in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 userDrawn="1">
            <p:ph type="pic" sz="quarter" idx="12"/>
          </p:nvPr>
        </p:nvSpPr>
        <p:spPr>
          <a:xfrm>
            <a:off x="1057275" y="1771649"/>
            <a:ext cx="7029451" cy="337185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 userDrawn="1"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60544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ous Project Show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9"/>
          <p:cNvSpPr>
            <a:spLocks noGrp="1"/>
          </p:cNvSpPr>
          <p:nvPr userDrawn="1">
            <p:ph type="body" sz="quarter" idx="18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9"/>
          <p:cNvSpPr>
            <a:spLocks noGrp="1"/>
          </p:cNvSpPr>
          <p:nvPr userDrawn="1">
            <p:ph type="body" sz="quarter" idx="19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94391" y="1543050"/>
            <a:ext cx="1984248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8" name="TextBox 37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4561555" y="1543050"/>
            <a:ext cx="1984248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2577973" y="2913398"/>
            <a:ext cx="1984248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0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6545137" y="2913398"/>
            <a:ext cx="1984248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7816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9"/>
          <p:cNvSpPr>
            <a:spLocks noGrp="1"/>
          </p:cNvSpPr>
          <p:nvPr userDrawn="1">
            <p:ph type="body" sz="quarter" idx="18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9"/>
          <p:cNvSpPr>
            <a:spLocks noGrp="1"/>
          </p:cNvSpPr>
          <p:nvPr userDrawn="1">
            <p:ph type="body" sz="quarter" idx="19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50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Picture Placeholder 9"/>
          <p:cNvSpPr>
            <a:spLocks noGrp="1"/>
          </p:cNvSpPr>
          <p:nvPr userDrawn="1">
            <p:ph type="pic" sz="quarter" idx="11"/>
          </p:nvPr>
        </p:nvSpPr>
        <p:spPr>
          <a:xfrm>
            <a:off x="591940" y="3128769"/>
            <a:ext cx="570159" cy="570159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 userDrawn="1">
            <p:ph type="pic" sz="quarter" idx="20"/>
          </p:nvPr>
        </p:nvSpPr>
        <p:spPr>
          <a:xfrm>
            <a:off x="3524298" y="3132337"/>
            <a:ext cx="570159" cy="570159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9"/>
          <p:cNvSpPr>
            <a:spLocks noGrp="1"/>
          </p:cNvSpPr>
          <p:nvPr userDrawn="1">
            <p:ph type="pic" sz="quarter" idx="21"/>
          </p:nvPr>
        </p:nvSpPr>
        <p:spPr>
          <a:xfrm>
            <a:off x="6426859" y="3132337"/>
            <a:ext cx="570159" cy="570159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4220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53029"/>
      </p:ext>
    </p:extLst>
  </p:cSld>
  <p:clrMapOvr>
    <a:masterClrMapping/>
  </p:clrMapOvr>
  <p:transition spd="slow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662225"/>
      </p:ext>
    </p:extLst>
  </p:cSld>
  <p:clrMapOvr>
    <a:masterClrMapping/>
  </p:clrMapOvr>
  <p:transition spd="slow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06971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090271" y="1588761"/>
            <a:ext cx="963458" cy="963458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53703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History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189509" y="1590011"/>
            <a:ext cx="1035714" cy="103571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520359" y="3233602"/>
            <a:ext cx="1035714" cy="103571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907309" y="3233602"/>
            <a:ext cx="1035714" cy="103571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7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2628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History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520359" y="1590770"/>
            <a:ext cx="1035714" cy="103571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907309" y="1590770"/>
            <a:ext cx="1035714" cy="103571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211734" y="3233602"/>
            <a:ext cx="1035714" cy="103571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20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5638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36170" y="1491268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480030" y="1491268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23890" y="1491268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767750" y="1491268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411611" y="1491268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36170" y="2990521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2480030" y="2990521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123890" y="2990521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5767750" y="2990521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7411611" y="2990521"/>
            <a:ext cx="895352" cy="895352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382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reative For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90059" y="1636182"/>
            <a:ext cx="1452033" cy="1563369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53972" y="1636182"/>
            <a:ext cx="1452033" cy="1563369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817887" y="1636182"/>
            <a:ext cx="1452033" cy="1563369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792064" y="1636182"/>
            <a:ext cx="1452033" cy="1563369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2055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reative For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81306" y="4722841"/>
            <a:ext cx="116043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939422" y="4722841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spc="3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‹#›</a:t>
            </a:fld>
            <a:endParaRPr lang="en-US" sz="800" b="0" spc="30" baseline="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483136" cy="1992630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328844" y="1543050"/>
            <a:ext cx="2483136" cy="1992630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063964" y="1543050"/>
            <a:ext cx="2483136" cy="1992630"/>
          </a:xfrm>
          <a:prstGeom prst="rect">
            <a:avLst/>
          </a:prstGeom>
          <a:ln w="6350">
            <a:noFill/>
          </a:ln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Freeform 5">
            <a:hlinkClick r:id="" action="ppaction://hlinkshowjump?jump=nextslide"/>
          </p:cNvPr>
          <p:cNvSpPr>
            <a:spLocks noEditPoints="1"/>
          </p:cNvSpPr>
          <p:nvPr userDrawn="1"/>
        </p:nvSpPr>
        <p:spPr bwMode="auto">
          <a:xfrm>
            <a:off x="8407428" y="4713316"/>
            <a:ext cx="141259" cy="141259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8244097" y="4713316"/>
            <a:ext cx="141259" cy="141259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9557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lf Pictgure 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499"/>
          </a:xfrm>
          <a:prstGeom prst="rect">
            <a:avLst/>
          </a:prstGeom>
          <a:ln w="9525">
            <a:noFill/>
          </a:ln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4202" y="575841"/>
            <a:ext cx="3331093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93725" y="959101"/>
            <a:ext cx="3331093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593725" y="4722841"/>
            <a:ext cx="17835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spc="30" baseline="0" dirty="0">
                <a:solidFill>
                  <a:schemeClr val="accent3"/>
                </a:solidFill>
                <a:latin typeface="Lato" panose="020F0502020204030203" pitchFamily="34" charset="0"/>
              </a:rPr>
              <a:t>JAFAR DESIGNS </a:t>
            </a:r>
            <a:r>
              <a:rPr lang="en-US" sz="800" b="1" spc="30" baseline="0" dirty="0">
                <a:solidFill>
                  <a:schemeClr val="accent2"/>
                </a:solidFill>
                <a:latin typeface="Lato" panose="020F0502020204030203" pitchFamily="34" charset="0"/>
              </a:rPr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147193719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121E2E4-03D6-4DF1-932A-C3E1D974AEA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4699648"/>
            <a:ext cx="1463040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3" r:id="rId2"/>
    <p:sldLayoutId id="2147483674" r:id="rId3"/>
    <p:sldLayoutId id="2147483690" r:id="rId4"/>
    <p:sldLayoutId id="2147483691" r:id="rId5"/>
    <p:sldLayoutId id="2147483672" r:id="rId6"/>
    <p:sldLayoutId id="2147483693" r:id="rId7"/>
    <p:sldLayoutId id="2147483671" r:id="rId8"/>
    <p:sldLayoutId id="2147483675" r:id="rId9"/>
    <p:sldLayoutId id="2147483682" r:id="rId10"/>
    <p:sldLayoutId id="2147483687" r:id="rId11"/>
    <p:sldLayoutId id="2147483680" r:id="rId12"/>
    <p:sldLayoutId id="2147483676" r:id="rId13"/>
    <p:sldLayoutId id="2147483692" r:id="rId14"/>
    <p:sldLayoutId id="2147483679" r:id="rId15"/>
    <p:sldLayoutId id="2147483677" r:id="rId16"/>
    <p:sldLayoutId id="2147483683" r:id="rId17"/>
    <p:sldLayoutId id="2147483684" r:id="rId18"/>
    <p:sldLayoutId id="2147483685" r:id="rId19"/>
    <p:sldLayoutId id="2147483689" r:id="rId20"/>
    <p:sldLayoutId id="2147483686" r:id="rId21"/>
    <p:sldLayoutId id="2147483681" r:id="rId22"/>
    <p:sldLayoutId id="2147483678" r:id="rId23"/>
    <p:sldLayoutId id="2147483688" r:id="rId24"/>
    <p:sldLayoutId id="2147483669" r:id="rId25"/>
    <p:sldLayoutId id="2147483668" r:id="rId26"/>
    <p:sldLayoutId id="2147483670" r:id="rId27"/>
  </p:sldLayoutIdLst>
  <p:transition spd="slow" advClick="0" advTm="3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0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4.svg"/><Relationship Id="rId4" Type="http://schemas.openxmlformats.org/officeDocument/2006/relationships/image" Target="../media/image11.svg"/><Relationship Id="rId9" Type="http://schemas.openxmlformats.org/officeDocument/2006/relationships/image" Target="../media/image30.png"/><Relationship Id="rId1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56.png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5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Imagen que contiene cielo, naturaleza, exterior, humo&#10;&#10;Descripción generada con confianza muy alta">
            <a:extLst>
              <a:ext uri="{FF2B5EF4-FFF2-40B4-BE49-F238E27FC236}">
                <a16:creationId xmlns:a16="http://schemas.microsoft.com/office/drawing/2014/main" xmlns="" id="{4BBC2A31-3F89-4B6E-B4D6-41CE340F38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E062C1F0-37CA-4ED0-9BE0-D1DA8E9855D2}"/>
              </a:ext>
            </a:extLst>
          </p:cNvPr>
          <p:cNvSpPr/>
          <p:nvPr/>
        </p:nvSpPr>
        <p:spPr>
          <a:xfrm>
            <a:off x="5306223" y="2193661"/>
            <a:ext cx="3837777" cy="46395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0ABEEE4-6BCA-4DF1-9CF8-BD6E7C7391B5}"/>
              </a:ext>
            </a:extLst>
          </p:cNvPr>
          <p:cNvSpPr txBox="1"/>
          <p:nvPr/>
        </p:nvSpPr>
        <p:spPr>
          <a:xfrm>
            <a:off x="-32916" y="-14629"/>
            <a:ext cx="10326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Michal </a:t>
            </a:r>
            <a:r>
              <a:rPr lang="en-US" sz="800" dirty="0" err="1">
                <a:solidFill>
                  <a:schemeClr val="bg1"/>
                </a:solidFill>
              </a:rPr>
              <a:t>Ico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endParaRPr lang="es-US" sz="8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83AE5AF-D854-4F6B-8BC3-8D27A1422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19" y="2273839"/>
            <a:ext cx="3837778" cy="383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57320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</p:spPr>
        <p:txBody>
          <a:bodyPr/>
          <a:lstStyle/>
          <a:p>
            <a:r>
              <a:rPr lang="en-US" dirty="0" err="1"/>
              <a:t>Agro</a:t>
            </a:r>
            <a:r>
              <a:rPr lang="en-US" dirty="0" err="1">
                <a:solidFill>
                  <a:schemeClr val="accent2"/>
                </a:solidFill>
              </a:rPr>
              <a:t>meteorología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533" y="1718816"/>
            <a:ext cx="4745566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Rama de la meteorología dedicada al estudio de los elementos meteorológicos y climáticos, así como su influencia en las actividades agrícolas.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s-US" sz="1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2939" y="1526456"/>
            <a:ext cx="4764496" cy="171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2"/>
                </a:solidFill>
                <a:latin typeface="Lato" panose="020F0502020204030203" pitchFamily="34" charset="0"/>
              </a:rPr>
              <a:t>DEFINICIÓN:</a:t>
            </a:r>
          </a:p>
        </p:txBody>
      </p:sp>
      <p:pic>
        <p:nvPicPr>
          <p:cNvPr id="7" name="Marcador de posición de imagen 6" descr="Imagen que contiene cielo, exterior, árbol, hierba&#10;&#10;Descripción generada con confianza muy alta">
            <a:extLst>
              <a:ext uri="{FF2B5EF4-FFF2-40B4-BE49-F238E27FC236}">
                <a16:creationId xmlns:a16="http://schemas.microsoft.com/office/drawing/2014/main" xmlns="" id="{FEE5732F-515A-490E-8615-73AA78E212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r="14577"/>
          <a:stretch>
            <a:fillRect/>
          </a:stretch>
        </p:blipFill>
        <p:spPr/>
      </p:pic>
      <p:sp>
        <p:nvSpPr>
          <p:cNvPr id="58" name="Rectangle 57"/>
          <p:cNvSpPr/>
          <p:nvPr/>
        </p:nvSpPr>
        <p:spPr>
          <a:xfrm>
            <a:off x="593725" y="3825491"/>
            <a:ext cx="2692401" cy="460759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46125" y="3910285"/>
            <a:ext cx="22891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US" sz="800" dirty="0">
                <a:solidFill>
                  <a:schemeClr val="bg1"/>
                </a:solidFill>
                <a:latin typeface="Lato" panose="020F0502020204030203" pitchFamily="34" charset="0"/>
              </a:rPr>
              <a:t>Dispositivo de medición. Estación meteorológica.</a:t>
            </a:r>
            <a:endParaRPr lang="en-US" sz="8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509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8" grpId="0" animBg="1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</p:spPr>
        <p:txBody>
          <a:bodyPr/>
          <a:lstStyle/>
          <a:p>
            <a:r>
              <a:rPr lang="en-US" dirty="0" err="1"/>
              <a:t>HIDRO</a:t>
            </a:r>
            <a:r>
              <a:rPr lang="en-US" dirty="0" err="1">
                <a:solidFill>
                  <a:schemeClr val="accent2"/>
                </a:solidFill>
              </a:rPr>
              <a:t>meteorología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533" y="1718816"/>
            <a:ext cx="4745566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Rama de la meteorología dedicada al estudio de los elementos meteorológicos y climáticos, y su impacto en los recursos hídricos (fluviales, lacustres, marítimos). 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s-AR" sz="1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US" sz="1100" i="1" dirty="0" smtClean="0"/>
              <a:t>“</a:t>
            </a:r>
            <a:endParaRPr lang="es-US" sz="1100" i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2939" y="1526456"/>
            <a:ext cx="4764496" cy="171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2"/>
                </a:solidFill>
                <a:latin typeface="Lato" panose="020F0502020204030203" pitchFamily="34" charset="0"/>
              </a:rPr>
              <a:t>DEFINICIÓN:</a:t>
            </a:r>
          </a:p>
        </p:txBody>
      </p:sp>
      <p:pic>
        <p:nvPicPr>
          <p:cNvPr id="9" name="Marcador de posición de imagen 8" descr="Imagen que contiene tortuga, colorido, cielo, reptil&#10;&#10;Descripción generada con confianza alta">
            <a:extLst>
              <a:ext uri="{FF2B5EF4-FFF2-40B4-BE49-F238E27FC236}">
                <a16:creationId xmlns:a16="http://schemas.microsoft.com/office/drawing/2014/main" xmlns="" id="{CE5D3672-4B67-4224-81FB-0FE02CA68D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r="13194"/>
          <a:stretch>
            <a:fillRect/>
          </a:stretch>
        </p:blipFill>
        <p:spPr/>
      </p:pic>
      <p:sp>
        <p:nvSpPr>
          <p:cNvPr id="58" name="Rectangle 57"/>
          <p:cNvSpPr/>
          <p:nvPr/>
        </p:nvSpPr>
        <p:spPr>
          <a:xfrm>
            <a:off x="593725" y="3825491"/>
            <a:ext cx="2692401" cy="460759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800" dirty="0"/>
              <a:t>Se enfoca en terrenos terrestres tanto como en atmosféricos e inclusive en procesos subterráneos.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044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</p:spPr>
        <p:txBody>
          <a:bodyPr/>
          <a:lstStyle/>
          <a:p>
            <a:r>
              <a:rPr lang="en-US" dirty="0" err="1"/>
              <a:t>medio</a:t>
            </a:r>
            <a:r>
              <a:rPr lang="en-US" dirty="0" err="1">
                <a:solidFill>
                  <a:schemeClr val="accent2"/>
                </a:solidFill>
              </a:rPr>
              <a:t>ambiente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533" y="1718816"/>
            <a:ext cx="4745566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Monitoreo y evaluación de elementos tales como: Radiación (solar y terrestre), Ozono, Contaminación atmosférica, etc.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s-AR" sz="1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s-US" sz="1100" i="1" dirty="0"/>
              <a:t>“Las actividades del ser humano en muchos casos son altamente contaminantes y promueven la modificación del medio ambiente, y esto lleva inexorablemente a una repercusión negativa en el balance natural entre la Tierra y la atmósfera”</a:t>
            </a:r>
            <a:endParaRPr lang="es-AR" sz="1100" i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2939" y="1526456"/>
            <a:ext cx="4764496" cy="171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2"/>
                </a:solidFill>
                <a:latin typeface="Lato" panose="020F0502020204030203" pitchFamily="34" charset="0"/>
              </a:rPr>
              <a:t>SE ENCARGA DE:</a:t>
            </a:r>
          </a:p>
        </p:txBody>
      </p:sp>
      <p:pic>
        <p:nvPicPr>
          <p:cNvPr id="7" name="Marcador de posición de imagen 6" descr="Imagen que contiene cielo, exterior&#10;&#10;Descripción generada con confianza muy alta">
            <a:extLst>
              <a:ext uri="{FF2B5EF4-FFF2-40B4-BE49-F238E27FC236}">
                <a16:creationId xmlns:a16="http://schemas.microsoft.com/office/drawing/2014/main" xmlns="" id="{791A0C56-1AB2-407A-920C-E7E6AA7C01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13113"/>
          <a:stretch>
            <a:fillRect/>
          </a:stretch>
        </p:blipFill>
        <p:spPr/>
      </p:pic>
      <p:sp>
        <p:nvSpPr>
          <p:cNvPr id="58" name="Rectangle 57"/>
          <p:cNvSpPr/>
          <p:nvPr/>
        </p:nvSpPr>
        <p:spPr>
          <a:xfrm>
            <a:off x="593725" y="3825491"/>
            <a:ext cx="2692401" cy="460759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800" dirty="0"/>
              <a:t>Fotómetros solares efectuando medidas de aerosoles en el observatorio atmosférico de </a:t>
            </a:r>
            <a:r>
              <a:rPr lang="es-US" sz="800" dirty="0" err="1"/>
              <a:t>Izaña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099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Escalas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/>
                </a:solidFill>
              </a:rPr>
              <a:t>meteorológicas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30BE9555-7219-4A85-8F8D-5CC98599D4D9}"/>
              </a:ext>
            </a:extLst>
          </p:cNvPr>
          <p:cNvGrpSpPr/>
          <p:nvPr/>
        </p:nvGrpSpPr>
        <p:grpSpPr>
          <a:xfrm>
            <a:off x="584202" y="997999"/>
            <a:ext cx="9185440" cy="326597"/>
            <a:chOff x="584202" y="998000"/>
            <a:chExt cx="9185440" cy="316123"/>
          </a:xfrm>
        </p:grpSpPr>
        <p:sp>
          <p:nvSpPr>
            <p:cNvPr id="27" name="Rectangle 47">
              <a:extLst>
                <a:ext uri="{FF2B5EF4-FFF2-40B4-BE49-F238E27FC236}">
                  <a16:creationId xmlns:a16="http://schemas.microsoft.com/office/drawing/2014/main" xmlns="" id="{A2C05508-E4E8-4CEC-AB66-3E2A3FE05324}"/>
                </a:ext>
              </a:extLst>
            </p:cNvPr>
            <p:cNvSpPr/>
            <p:nvPr/>
          </p:nvSpPr>
          <p:spPr>
            <a:xfrm>
              <a:off x="584202" y="998000"/>
              <a:ext cx="7943851" cy="307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xmlns="" id="{AD730DB0-FAD4-4651-B10A-80C02EAD3BB0}"/>
                </a:ext>
              </a:extLst>
            </p:cNvPr>
            <p:cNvSpPr txBox="1"/>
            <p:nvPr/>
          </p:nvSpPr>
          <p:spPr>
            <a:xfrm>
              <a:off x="5663902" y="1006346"/>
              <a:ext cx="41057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ESCALA GLOBAL (PLANETARIA)</a:t>
              </a:r>
              <a:endParaRPr lang="es-US" sz="1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6" name="Imagen 15" descr="Imagen que contiene artrópodo, foto, invertebrado, animal&#10;&#10;Descripción generada con confianza muy alta">
            <a:extLst>
              <a:ext uri="{FF2B5EF4-FFF2-40B4-BE49-F238E27FC236}">
                <a16:creationId xmlns:a16="http://schemas.microsoft.com/office/drawing/2014/main" xmlns="" id="{017FAC7C-47B4-45E3-80FE-799B11572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1" y="1284089"/>
            <a:ext cx="7942043" cy="3336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527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Escalas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/>
                </a:solidFill>
              </a:rPr>
              <a:t>meteorológicas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8BFE1C76-8F5C-45FE-ACF5-898619A0B23E}"/>
              </a:ext>
            </a:extLst>
          </p:cNvPr>
          <p:cNvGrpSpPr/>
          <p:nvPr/>
        </p:nvGrpSpPr>
        <p:grpSpPr>
          <a:xfrm>
            <a:off x="584202" y="997997"/>
            <a:ext cx="8386543" cy="3288253"/>
            <a:chOff x="584202" y="997997"/>
            <a:chExt cx="8386543" cy="3288253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2BE3DA62-32C9-4A94-B367-80112C30A09E}"/>
                </a:ext>
              </a:extLst>
            </p:cNvPr>
            <p:cNvSpPr/>
            <p:nvPr/>
          </p:nvSpPr>
          <p:spPr>
            <a:xfrm>
              <a:off x="593725" y="1077843"/>
              <a:ext cx="7943851" cy="320840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xmlns="" id="{41316883-D517-4310-AA1C-BD2EE29F7174}"/>
                </a:ext>
              </a:extLst>
            </p:cNvPr>
            <p:cNvGrpSpPr/>
            <p:nvPr/>
          </p:nvGrpSpPr>
          <p:grpSpPr>
            <a:xfrm>
              <a:off x="584202" y="997997"/>
              <a:ext cx="8386543" cy="3270136"/>
              <a:chOff x="584202" y="997997"/>
              <a:chExt cx="8386543" cy="3270136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xmlns="" id="{30BE9555-7219-4A85-8F8D-5CC98599D4D9}"/>
                  </a:ext>
                </a:extLst>
              </p:cNvPr>
              <p:cNvGrpSpPr/>
              <p:nvPr/>
            </p:nvGrpSpPr>
            <p:grpSpPr>
              <a:xfrm>
                <a:off x="584202" y="997997"/>
                <a:ext cx="8386543" cy="338554"/>
                <a:chOff x="584202" y="998000"/>
                <a:chExt cx="8386543" cy="327697"/>
              </a:xfrm>
            </p:grpSpPr>
            <p:sp>
              <p:nvSpPr>
                <p:cNvPr id="27" name="Rectangle 47">
                  <a:extLst>
                    <a:ext uri="{FF2B5EF4-FFF2-40B4-BE49-F238E27FC236}">
                      <a16:creationId xmlns:a16="http://schemas.microsoft.com/office/drawing/2014/main" xmlns="" id="{A2C05508-E4E8-4CEC-AB66-3E2A3FE05324}"/>
                    </a:ext>
                  </a:extLst>
                </p:cNvPr>
                <p:cNvSpPr/>
                <p:nvPr/>
              </p:nvSpPr>
              <p:spPr>
                <a:xfrm>
                  <a:off x="584202" y="998000"/>
                  <a:ext cx="7943851" cy="30777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xmlns="" id="{AD730DB0-FAD4-4651-B10A-80C02EAD3BB0}"/>
                    </a:ext>
                  </a:extLst>
                </p:cNvPr>
                <p:cNvSpPr txBox="1"/>
                <p:nvPr/>
              </p:nvSpPr>
              <p:spPr>
                <a:xfrm>
                  <a:off x="659331" y="998000"/>
                  <a:ext cx="8311414" cy="3276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AR" sz="14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CARTA METEOROLÓGICA DE SUPERFICIE              </a:t>
                  </a:r>
                  <a:r>
                    <a:rPr lang="es-ES" sz="16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Escala</a:t>
                  </a:r>
                  <a:r>
                    <a:rPr lang="es-ES" sz="14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Sinóptica: Días / De 200 a 3000 km.</a:t>
                  </a:r>
                  <a:endParaRPr lang="es-US" sz="14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</p:grpSp>
          <p:pic>
            <p:nvPicPr>
              <p:cNvPr id="9" name="Picture 24" descr="sup 2005">
                <a:extLst>
                  <a:ext uri="{FF2B5EF4-FFF2-40B4-BE49-F238E27FC236}">
                    <a16:creationId xmlns:a16="http://schemas.microsoft.com/office/drawing/2014/main" xmlns="" id="{3A7FAB2C-5A16-4E2E-A211-B494B4F672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86306" y="1315972"/>
                <a:ext cx="3941747" cy="2952161"/>
              </a:xfrm>
              <a:prstGeom prst="rect">
                <a:avLst/>
              </a:prstGeom>
              <a:noFill/>
            </p:spPr>
          </p:pic>
          <p:pic>
            <p:nvPicPr>
              <p:cNvPr id="4" name="Imagen 3" descr="Imagen que contiene texto, mapa&#10;&#10;Descripción generada con confianza muy alta">
                <a:extLst>
                  <a:ext uri="{FF2B5EF4-FFF2-40B4-BE49-F238E27FC236}">
                    <a16:creationId xmlns:a16="http://schemas.microsoft.com/office/drawing/2014/main" xmlns="" id="{A0E60481-B453-47B8-A536-952E4080A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947" y="1315970"/>
                <a:ext cx="2580560" cy="2952161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10613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Escalas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/>
                </a:solidFill>
              </a:rPr>
              <a:t>meteorológicas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9CF4654B-C786-4190-96FF-6F1888F4BB65}"/>
              </a:ext>
            </a:extLst>
          </p:cNvPr>
          <p:cNvGrpSpPr/>
          <p:nvPr/>
        </p:nvGrpSpPr>
        <p:grpSpPr>
          <a:xfrm>
            <a:off x="584202" y="997997"/>
            <a:ext cx="8386543" cy="3340545"/>
            <a:chOff x="584202" y="997997"/>
            <a:chExt cx="8386543" cy="334054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FA0D20EF-CC45-494F-ACD5-338E00537798}"/>
                </a:ext>
              </a:extLst>
            </p:cNvPr>
            <p:cNvSpPr/>
            <p:nvPr/>
          </p:nvSpPr>
          <p:spPr>
            <a:xfrm>
              <a:off x="584202" y="1336551"/>
              <a:ext cx="3941897" cy="3001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xmlns="" id="{30BE9555-7219-4A85-8F8D-5CC98599D4D9}"/>
                </a:ext>
              </a:extLst>
            </p:cNvPr>
            <p:cNvGrpSpPr/>
            <p:nvPr/>
          </p:nvGrpSpPr>
          <p:grpSpPr>
            <a:xfrm>
              <a:off x="584202" y="997997"/>
              <a:ext cx="8386543" cy="338554"/>
              <a:chOff x="584202" y="998000"/>
              <a:chExt cx="8386543" cy="327697"/>
            </a:xfrm>
          </p:grpSpPr>
          <p:sp>
            <p:nvSpPr>
              <p:cNvPr id="27" name="Rectangle 47">
                <a:extLst>
                  <a:ext uri="{FF2B5EF4-FFF2-40B4-BE49-F238E27FC236}">
                    <a16:creationId xmlns:a16="http://schemas.microsoft.com/office/drawing/2014/main" xmlns="" id="{A2C05508-E4E8-4CEC-AB66-3E2A3FE05324}"/>
                  </a:ext>
                </a:extLst>
              </p:cNvPr>
              <p:cNvSpPr/>
              <p:nvPr/>
            </p:nvSpPr>
            <p:spPr>
              <a:xfrm>
                <a:off x="584202" y="998000"/>
                <a:ext cx="7943851" cy="30777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xmlns="" id="{AD730DB0-FAD4-4651-B10A-80C02EAD3BB0}"/>
                  </a:ext>
                </a:extLst>
              </p:cNvPr>
              <p:cNvSpPr txBox="1"/>
              <p:nvPr/>
            </p:nvSpPr>
            <p:spPr>
              <a:xfrm>
                <a:off x="659331" y="998000"/>
                <a:ext cx="8311414" cy="32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4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NEFOANÁLISIS                                                              </a:t>
                </a:r>
                <a:r>
                  <a:rPr lang="es-ES" sz="16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Escala</a:t>
                </a:r>
                <a:r>
                  <a:rPr lang="es-ES" sz="14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Sinóptica: Días / De 200 a 3000 km.</a:t>
                </a:r>
                <a:endParaRPr lang="es-US" sz="1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pic>
          <p:nvPicPr>
            <p:cNvPr id="10" name="Picture 21" descr="Nefo080309-18utc">
              <a:extLst>
                <a:ext uri="{FF2B5EF4-FFF2-40B4-BE49-F238E27FC236}">
                  <a16:creationId xmlns:a16="http://schemas.microsoft.com/office/drawing/2014/main" xmlns="" id="{04E4FC30-5B31-4670-9B87-9D438AB03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6099" y="1315971"/>
              <a:ext cx="4001954" cy="3001991"/>
            </a:xfrm>
            <a:prstGeom prst="rect">
              <a:avLst/>
            </a:prstGeom>
            <a:noFill/>
          </p:spPr>
        </p:pic>
        <p:pic>
          <p:nvPicPr>
            <p:cNvPr id="13" name="Imagen 12" descr="Imagen que contiene texto&#10;&#10;Descripción generada con confianza alta">
              <a:extLst>
                <a:ext uri="{FF2B5EF4-FFF2-40B4-BE49-F238E27FC236}">
                  <a16:creationId xmlns:a16="http://schemas.microsoft.com/office/drawing/2014/main" xmlns="" id="{FA1B4E26-5D59-4AB8-B9E5-38BB981DB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331" y="1675946"/>
              <a:ext cx="2798690" cy="17916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02333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Escalas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/>
                </a:solidFill>
              </a:rPr>
              <a:t>meteorológicas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3384F8C3-9FC8-4655-83F8-53D19CBB715D}"/>
              </a:ext>
            </a:extLst>
          </p:cNvPr>
          <p:cNvGrpSpPr/>
          <p:nvPr/>
        </p:nvGrpSpPr>
        <p:grpSpPr>
          <a:xfrm>
            <a:off x="584200" y="997997"/>
            <a:ext cx="8386545" cy="3613636"/>
            <a:chOff x="584200" y="997997"/>
            <a:chExt cx="8386545" cy="361363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00864CEF-5F2F-442A-B4B4-334E497AC926}"/>
                </a:ext>
              </a:extLst>
            </p:cNvPr>
            <p:cNvSpPr/>
            <p:nvPr/>
          </p:nvSpPr>
          <p:spPr>
            <a:xfrm>
              <a:off x="588432" y="3755448"/>
              <a:ext cx="4277828" cy="8514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xmlns="" id="{43605F71-EE34-4D37-8734-606972DBC1AC}"/>
                </a:ext>
              </a:extLst>
            </p:cNvPr>
            <p:cNvGrpSpPr/>
            <p:nvPr/>
          </p:nvGrpSpPr>
          <p:grpSpPr>
            <a:xfrm>
              <a:off x="584200" y="997997"/>
              <a:ext cx="8386545" cy="3613636"/>
              <a:chOff x="584200" y="997997"/>
              <a:chExt cx="8386545" cy="3613636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xmlns="" id="{30BE9555-7219-4A85-8F8D-5CC98599D4D9}"/>
                  </a:ext>
                </a:extLst>
              </p:cNvPr>
              <p:cNvGrpSpPr/>
              <p:nvPr/>
            </p:nvGrpSpPr>
            <p:grpSpPr>
              <a:xfrm>
                <a:off x="584202" y="997997"/>
                <a:ext cx="8386543" cy="317974"/>
                <a:chOff x="584202" y="998000"/>
                <a:chExt cx="8386543" cy="307777"/>
              </a:xfrm>
            </p:grpSpPr>
            <p:sp>
              <p:nvSpPr>
                <p:cNvPr id="27" name="Rectangle 47">
                  <a:extLst>
                    <a:ext uri="{FF2B5EF4-FFF2-40B4-BE49-F238E27FC236}">
                      <a16:creationId xmlns:a16="http://schemas.microsoft.com/office/drawing/2014/main" xmlns="" id="{A2C05508-E4E8-4CEC-AB66-3E2A3FE05324}"/>
                    </a:ext>
                  </a:extLst>
                </p:cNvPr>
                <p:cNvSpPr/>
                <p:nvPr/>
              </p:nvSpPr>
              <p:spPr>
                <a:xfrm>
                  <a:off x="584202" y="998000"/>
                  <a:ext cx="7943851" cy="30777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xmlns="" id="{AD730DB0-FAD4-4651-B10A-80C02EAD3BB0}"/>
                    </a:ext>
                  </a:extLst>
                </p:cNvPr>
                <p:cNvSpPr txBox="1"/>
                <p:nvPr/>
              </p:nvSpPr>
              <p:spPr>
                <a:xfrm>
                  <a:off x="659331" y="998000"/>
                  <a:ext cx="8311414" cy="2979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AR" sz="1400" b="1" dirty="0">
                      <a:solidFill>
                        <a:schemeClr val="bg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Meso escala: Horas / de 10 a 250 km.</a:t>
                  </a:r>
                </a:p>
              </p:txBody>
            </p:sp>
          </p:grpSp>
          <p:pic>
            <p:nvPicPr>
              <p:cNvPr id="9" name="Picture 20" descr="linea_tornado cañuelas">
                <a:extLst>
                  <a:ext uri="{FF2B5EF4-FFF2-40B4-BE49-F238E27FC236}">
                    <a16:creationId xmlns:a16="http://schemas.microsoft.com/office/drawing/2014/main" xmlns="" id="{37B0CC0F-EA56-4C9E-8A74-1D11CEF9C1C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2028" y="1305774"/>
                <a:ext cx="3666025" cy="3305859"/>
              </a:xfrm>
              <a:prstGeom prst="rect">
                <a:avLst/>
              </a:prstGeom>
              <a:noFill/>
            </p:spPr>
          </p:pic>
          <p:grpSp>
            <p:nvGrpSpPr>
              <p:cNvPr id="11" name="Group 23">
                <a:extLst>
                  <a:ext uri="{FF2B5EF4-FFF2-40B4-BE49-F238E27FC236}">
                    <a16:creationId xmlns:a16="http://schemas.microsoft.com/office/drawing/2014/main" xmlns="" id="{3A18B6F7-6427-4BBB-8F14-BF64FEEF8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4200" y="1315970"/>
                <a:ext cx="4277828" cy="3284773"/>
                <a:chOff x="0" y="1207"/>
                <a:chExt cx="3061" cy="2340"/>
              </a:xfrm>
            </p:grpSpPr>
            <p:pic>
              <p:nvPicPr>
                <p:cNvPr id="12" name="Picture 21" descr="1410384047_8cbc10861e">
                  <a:extLst>
                    <a:ext uri="{FF2B5EF4-FFF2-40B4-BE49-F238E27FC236}">
                      <a16:creationId xmlns:a16="http://schemas.microsoft.com/office/drawing/2014/main" xmlns="" id="{85538413-5CD6-49AA-92A9-B22E8795D3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1207"/>
                  <a:ext cx="3061" cy="2038"/>
                </a:xfrm>
                <a:prstGeom prst="rect">
                  <a:avLst/>
                </a:prstGeom>
                <a:noFill/>
              </p:spPr>
            </p:pic>
            <p:sp>
              <p:nvSpPr>
                <p:cNvPr id="14" name="Text Box 22">
                  <a:extLst>
                    <a:ext uri="{FF2B5EF4-FFF2-40B4-BE49-F238E27FC236}">
                      <a16:creationId xmlns:a16="http://schemas.microsoft.com/office/drawing/2014/main" xmlns="" id="{A87E8E58-451B-4980-B69D-F86925D916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0" y="3316"/>
                  <a:ext cx="16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ES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Línea de turbonada</a:t>
                  </a: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2002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Escalas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/>
                </a:solidFill>
              </a:rPr>
              <a:t>meteorológicas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98AF0A7E-C963-4D96-81CB-AD262F2CC8C1}"/>
              </a:ext>
            </a:extLst>
          </p:cNvPr>
          <p:cNvGrpSpPr/>
          <p:nvPr/>
        </p:nvGrpSpPr>
        <p:grpSpPr>
          <a:xfrm>
            <a:off x="601134" y="980111"/>
            <a:ext cx="8602443" cy="2677489"/>
            <a:chOff x="601134" y="980111"/>
            <a:chExt cx="8602443" cy="2677489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xmlns="" id="{F1ADB2CE-EAEB-4142-936C-BA3BDCEE5585}"/>
                </a:ext>
              </a:extLst>
            </p:cNvPr>
            <p:cNvGrpSpPr/>
            <p:nvPr/>
          </p:nvGrpSpPr>
          <p:grpSpPr>
            <a:xfrm>
              <a:off x="613840" y="1308898"/>
              <a:ext cx="7943851" cy="2348702"/>
              <a:chOff x="613840" y="1308898"/>
              <a:chExt cx="7943851" cy="2348702"/>
            </a:xfrm>
          </p:grpSpPr>
          <p:pic>
            <p:nvPicPr>
              <p:cNvPr id="19" name="Picture 1">
                <a:extLst>
                  <a:ext uri="{FF2B5EF4-FFF2-40B4-BE49-F238E27FC236}">
                    <a16:creationId xmlns:a16="http://schemas.microsoft.com/office/drawing/2014/main" xmlns="" id="{72F50529-5E99-4D38-90D2-21C362098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4244" y="1317517"/>
                <a:ext cx="1873447" cy="1484945"/>
              </a:xfrm>
              <a:prstGeom prst="rect">
                <a:avLst/>
              </a:prstGeom>
            </p:spPr>
          </p:pic>
          <p:pic>
            <p:nvPicPr>
              <p:cNvPr id="13" name="Picture 21">
                <a:extLst>
                  <a:ext uri="{FF2B5EF4-FFF2-40B4-BE49-F238E27FC236}">
                    <a16:creationId xmlns:a16="http://schemas.microsoft.com/office/drawing/2014/main" xmlns="" id="{9D565E31-195F-4F7E-9EC9-F00A336A1F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24364" y="1333861"/>
                <a:ext cx="2724861" cy="204952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7" name="Picture 24" descr="1408564063_872014766c">
                <a:extLst>
                  <a:ext uri="{FF2B5EF4-FFF2-40B4-BE49-F238E27FC236}">
                    <a16:creationId xmlns:a16="http://schemas.microsoft.com/office/drawing/2014/main" xmlns="" id="{27D90383-FE5F-4261-BB00-8E5E55CDB3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3840" y="1308898"/>
                <a:ext cx="3310524" cy="23487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xmlns="" id="{30BE9555-7219-4A85-8F8D-5CC98599D4D9}"/>
                </a:ext>
              </a:extLst>
            </p:cNvPr>
            <p:cNvGrpSpPr/>
            <p:nvPr/>
          </p:nvGrpSpPr>
          <p:grpSpPr>
            <a:xfrm>
              <a:off x="601134" y="980111"/>
              <a:ext cx="8602443" cy="335862"/>
              <a:chOff x="584202" y="980686"/>
              <a:chExt cx="8602443" cy="325091"/>
            </a:xfrm>
          </p:grpSpPr>
          <p:sp>
            <p:nvSpPr>
              <p:cNvPr id="27" name="Rectangle 47">
                <a:extLst>
                  <a:ext uri="{FF2B5EF4-FFF2-40B4-BE49-F238E27FC236}">
                    <a16:creationId xmlns:a16="http://schemas.microsoft.com/office/drawing/2014/main" xmlns="" id="{A2C05508-E4E8-4CEC-AB66-3E2A3FE05324}"/>
                  </a:ext>
                </a:extLst>
              </p:cNvPr>
              <p:cNvSpPr/>
              <p:nvPr/>
            </p:nvSpPr>
            <p:spPr>
              <a:xfrm>
                <a:off x="584202" y="998000"/>
                <a:ext cx="7943851" cy="30777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xmlns="" id="{AD730DB0-FAD4-4651-B10A-80C02EAD3BB0}"/>
                  </a:ext>
                </a:extLst>
              </p:cNvPr>
              <p:cNvSpPr txBox="1"/>
              <p:nvPr/>
            </p:nvSpPr>
            <p:spPr>
              <a:xfrm>
                <a:off x="673102" y="980686"/>
                <a:ext cx="8513543" cy="29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CB / Súper célula                                                                    </a:t>
                </a:r>
                <a:r>
                  <a:rPr lang="pt-BR" sz="14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Micro escala: Horas / de 2,5-25 km     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3490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Marcador de posición de imagen 6" descr="Imagen que contiene estrella, objeto de exteriores&#10;&#10;Descripción generada con confianza muy alta">
            <a:extLst>
              <a:ext uri="{FF2B5EF4-FFF2-40B4-BE49-F238E27FC236}">
                <a16:creationId xmlns:a16="http://schemas.microsoft.com/office/drawing/2014/main" xmlns="" id="{74F375B3-6886-4742-A7B8-9469E27BB1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6" t="7778" b="30836"/>
          <a:stretch/>
        </p:blipFill>
        <p:spPr>
          <a:xfrm>
            <a:off x="0" y="1"/>
            <a:ext cx="9144000" cy="51435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6D6A9C1-0B5E-40B1-9946-44E0CD258A2E}"/>
              </a:ext>
            </a:extLst>
          </p:cNvPr>
          <p:cNvSpPr/>
          <p:nvPr/>
        </p:nvSpPr>
        <p:spPr>
          <a:xfrm>
            <a:off x="-1" y="2342305"/>
            <a:ext cx="5837767" cy="6261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dirty="0">
                <a:latin typeface="Lato Black" panose="020F0A02020204030203" pitchFamily="34" charset="0"/>
              </a:rPr>
              <a:t>DATOS METEOROLÓGICOS</a:t>
            </a:r>
            <a:endParaRPr lang="es-US" sz="3200" dirty="0">
              <a:latin typeface="Lato Black" panose="020F0A02020204030203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29DCA40-CF96-45C6-BB76-375D5A48D8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" y="4845472"/>
            <a:ext cx="2408767" cy="24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7641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PLATAFORMAS DE </a:t>
            </a:r>
            <a:r>
              <a:rPr lang="en-US" dirty="0">
                <a:solidFill>
                  <a:schemeClr val="accent2"/>
                </a:solidFill>
              </a:rPr>
              <a:t>OBSERVACIÓN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78680AB6-6E38-4854-A63C-3CF83848E427}"/>
              </a:ext>
            </a:extLst>
          </p:cNvPr>
          <p:cNvGrpSpPr/>
          <p:nvPr/>
        </p:nvGrpSpPr>
        <p:grpSpPr>
          <a:xfrm>
            <a:off x="593726" y="1543051"/>
            <a:ext cx="3575001" cy="533458"/>
            <a:chOff x="593726" y="1543051"/>
            <a:chExt cx="3575001" cy="533458"/>
          </a:xfrm>
        </p:grpSpPr>
        <p:grpSp>
          <p:nvGrpSpPr>
            <p:cNvPr id="13" name="Group 12"/>
            <p:cNvGrpSpPr/>
            <p:nvPr/>
          </p:nvGrpSpPr>
          <p:grpSpPr>
            <a:xfrm>
              <a:off x="1290469" y="1543051"/>
              <a:ext cx="2878258" cy="533458"/>
              <a:chOff x="1290469" y="1543051"/>
              <a:chExt cx="2878258" cy="53345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293985" y="1757447"/>
                <a:ext cx="2872076" cy="3190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300"/>
                  </a:lnSpc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(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Sinópticas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,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Aeronáuticas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,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Climatológicas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,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Agrometeorológicas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,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etc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) 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290469" y="1543051"/>
                <a:ext cx="2878258" cy="188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700"/>
                  </a:lnSpc>
                  <a:spcAft>
                    <a:spcPts val="600"/>
                  </a:spcAft>
                </a:pPr>
                <a:r>
                  <a:rPr lang="en-US" sz="900" b="1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ESTACIONES METEOROLÓGICAS DE SUPERFICIE</a:t>
                </a: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593726" y="1543051"/>
              <a:ext cx="503554" cy="50355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Gráfico 21" descr="Parcialmente soleado">
              <a:extLst>
                <a:ext uri="{FF2B5EF4-FFF2-40B4-BE49-F238E27FC236}">
                  <a16:creationId xmlns:a16="http://schemas.microsoft.com/office/drawing/2014/main" xmlns="" id="{84B1D61A-B194-4180-BB60-C82998856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60401" y="1608821"/>
              <a:ext cx="338666" cy="338666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xmlns="" id="{18DA14FC-9092-40AB-BF95-94655B1B635D}"/>
              </a:ext>
            </a:extLst>
          </p:cNvPr>
          <p:cNvGrpSpPr/>
          <p:nvPr/>
        </p:nvGrpSpPr>
        <p:grpSpPr>
          <a:xfrm>
            <a:off x="591060" y="2347742"/>
            <a:ext cx="3575001" cy="503554"/>
            <a:chOff x="591060" y="2347742"/>
            <a:chExt cx="3575001" cy="503554"/>
          </a:xfrm>
        </p:grpSpPr>
        <p:grpSp>
          <p:nvGrpSpPr>
            <p:cNvPr id="14" name="Group 13"/>
            <p:cNvGrpSpPr/>
            <p:nvPr/>
          </p:nvGrpSpPr>
          <p:grpSpPr>
            <a:xfrm>
              <a:off x="1287803" y="2347742"/>
              <a:ext cx="2878258" cy="366745"/>
              <a:chOff x="1290469" y="2544683"/>
              <a:chExt cx="2878258" cy="366745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293985" y="2759079"/>
                <a:ext cx="2872076" cy="152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>
                  <a:lnSpc>
                    <a:spcPts val="1300"/>
                  </a:lnSpc>
                  <a:spcAft>
                    <a:spcPts val="600"/>
                  </a:spcAft>
                </a:pPr>
                <a:r>
                  <a:rPr lang="en-US" sz="800" dirty="0">
                    <a:solidFill>
                      <a:schemeClr val="accent4"/>
                    </a:solidFill>
                    <a:latin typeface="Lato" panose="020F0502020204030203" pitchFamily="34" charset="0"/>
                  </a:rPr>
                  <a:t>(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Radio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sondeos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).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290469" y="2544683"/>
                <a:ext cx="2878258" cy="1908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700"/>
                  </a:lnSpc>
                  <a:spcAft>
                    <a:spcPts val="600"/>
                  </a:spcAft>
                </a:pPr>
                <a:r>
                  <a:rPr lang="en-US" sz="900" b="1" cap="all" spc="20" dirty="0" err="1">
                    <a:solidFill>
                      <a:schemeClr val="accent1"/>
                    </a:solidFill>
                    <a:latin typeface="Lato" panose="020F0502020204030203" pitchFamily="34" charset="0"/>
                  </a:rPr>
                  <a:t>Estaciones</a:t>
                </a:r>
                <a:r>
                  <a:rPr lang="en-US" sz="900" b="1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 </a:t>
                </a:r>
                <a:r>
                  <a:rPr lang="en-US" sz="900" b="1" cap="all" spc="20" dirty="0" err="1">
                    <a:solidFill>
                      <a:schemeClr val="accent1"/>
                    </a:solidFill>
                    <a:latin typeface="Lato" panose="020F0502020204030203" pitchFamily="34" charset="0"/>
                  </a:rPr>
                  <a:t>Meteorológicas</a:t>
                </a:r>
                <a:r>
                  <a:rPr lang="en-US" sz="900" b="1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 de Altura:</a:t>
                </a:r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591060" y="2347742"/>
              <a:ext cx="503554" cy="50355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áfico 23" descr="Relámpagos">
              <a:extLst>
                <a:ext uri="{FF2B5EF4-FFF2-40B4-BE49-F238E27FC236}">
                  <a16:creationId xmlns:a16="http://schemas.microsoft.com/office/drawing/2014/main" xmlns="" id="{73A005DF-6C23-43D8-AEB9-BA48C2FE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48334" y="2411135"/>
              <a:ext cx="376767" cy="376767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xmlns="" id="{DA729A7A-ACF0-4B77-80A3-1CAF1CB89B6B}"/>
              </a:ext>
            </a:extLst>
          </p:cNvPr>
          <p:cNvGrpSpPr/>
          <p:nvPr/>
        </p:nvGrpSpPr>
        <p:grpSpPr>
          <a:xfrm>
            <a:off x="598901" y="3069370"/>
            <a:ext cx="3575001" cy="503554"/>
            <a:chOff x="598901" y="3069370"/>
            <a:chExt cx="3575001" cy="503554"/>
          </a:xfrm>
        </p:grpSpPr>
        <p:grpSp>
          <p:nvGrpSpPr>
            <p:cNvPr id="15" name="Group 14"/>
            <p:cNvGrpSpPr/>
            <p:nvPr/>
          </p:nvGrpSpPr>
          <p:grpSpPr>
            <a:xfrm>
              <a:off x="1295644" y="3069370"/>
              <a:ext cx="2878258" cy="366745"/>
              <a:chOff x="1290469" y="3546316"/>
              <a:chExt cx="2878258" cy="366745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293985" y="3760712"/>
                <a:ext cx="2872076" cy="152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>
                  <a:lnSpc>
                    <a:spcPts val="1300"/>
                  </a:lnSpc>
                  <a:spcAft>
                    <a:spcPts val="600"/>
                  </a:spcAft>
                </a:pPr>
                <a:r>
                  <a:rPr lang="es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(fijas y a la deriva). </a:t>
                </a:r>
                <a:endPara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290469" y="3546316"/>
                <a:ext cx="2878258" cy="1908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700"/>
                  </a:lnSpc>
                  <a:spcAft>
                    <a:spcPts val="600"/>
                  </a:spcAft>
                </a:pPr>
                <a:r>
                  <a:rPr lang="es-US" sz="900" b="1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Buques en Navegación y boyas </a:t>
                </a:r>
                <a:endPara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598901" y="3069370"/>
              <a:ext cx="503554" cy="50355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xmlns="" id="{5C6FC7DD-5882-42E3-BF9A-735D450989E6}"/>
              </a:ext>
            </a:extLst>
          </p:cNvPr>
          <p:cNvGrpSpPr/>
          <p:nvPr/>
        </p:nvGrpSpPr>
        <p:grpSpPr>
          <a:xfrm>
            <a:off x="4962575" y="2337815"/>
            <a:ext cx="3587699" cy="503554"/>
            <a:chOff x="4962575" y="2337815"/>
            <a:chExt cx="3587699" cy="503554"/>
          </a:xfrm>
        </p:grpSpPr>
        <p:sp>
          <p:nvSpPr>
            <p:cNvPr id="64" name="TextBox 63"/>
            <p:cNvSpPr txBox="1"/>
            <p:nvPr/>
          </p:nvSpPr>
          <p:spPr>
            <a:xfrm>
              <a:off x="5672016" y="2455421"/>
              <a:ext cx="2878258" cy="1935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900" b="1" cap="all" spc="20" dirty="0" err="1">
                  <a:solidFill>
                    <a:schemeClr val="accent1"/>
                  </a:solidFill>
                  <a:latin typeface="Lato" panose="020F0502020204030203" pitchFamily="34" charset="0"/>
                </a:rPr>
                <a:t>Radares</a:t>
              </a:r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 </a:t>
              </a:r>
              <a:r>
                <a:rPr lang="en-US" sz="900" b="1" cap="all" spc="20" dirty="0" err="1">
                  <a:solidFill>
                    <a:schemeClr val="accent1"/>
                  </a:solidFill>
                  <a:latin typeface="Lato" panose="020F0502020204030203" pitchFamily="34" charset="0"/>
                </a:rPr>
                <a:t>Meteorológicos</a:t>
              </a:r>
              <a:endParaRPr lang="en-US" sz="900" b="1" cap="all" spc="20" dirty="0">
                <a:solidFill>
                  <a:schemeClr val="accent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962575" y="2337815"/>
              <a:ext cx="503554" cy="50355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2" name="Gráfico 51" descr="Antena parabólica">
              <a:extLst>
                <a:ext uri="{FF2B5EF4-FFF2-40B4-BE49-F238E27FC236}">
                  <a16:creationId xmlns:a16="http://schemas.microsoft.com/office/drawing/2014/main" xmlns="" id="{2F712A96-C0B6-42F1-9DD3-70354918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046195" y="2426243"/>
              <a:ext cx="345957" cy="345957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8624BC6C-4133-43A1-BB87-EB8E7F4F7777}"/>
              </a:ext>
            </a:extLst>
          </p:cNvPr>
          <p:cNvGrpSpPr/>
          <p:nvPr/>
        </p:nvGrpSpPr>
        <p:grpSpPr>
          <a:xfrm>
            <a:off x="4962575" y="3081855"/>
            <a:ext cx="3562301" cy="527494"/>
            <a:chOff x="4962575" y="3081855"/>
            <a:chExt cx="3562301" cy="527494"/>
          </a:xfrm>
        </p:grpSpPr>
        <p:sp>
          <p:nvSpPr>
            <p:cNvPr id="67" name="TextBox 66"/>
            <p:cNvSpPr txBox="1"/>
            <p:nvPr/>
          </p:nvSpPr>
          <p:spPr>
            <a:xfrm>
              <a:off x="5646618" y="3170266"/>
              <a:ext cx="2878258" cy="1908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en-US" sz="900" b="1" cap="all" spc="20" dirty="0" err="1">
                  <a:solidFill>
                    <a:schemeClr val="accent1"/>
                  </a:solidFill>
                  <a:latin typeface="Lato" panose="020F0502020204030203" pitchFamily="34" charset="0"/>
                </a:rPr>
                <a:t>Datos</a:t>
              </a:r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 </a:t>
              </a:r>
              <a:r>
                <a:rPr lang="en-US" sz="900" b="1" cap="all" spc="20" dirty="0" err="1">
                  <a:solidFill>
                    <a:schemeClr val="accent1"/>
                  </a:solidFill>
                  <a:latin typeface="Lato" panose="020F0502020204030203" pitchFamily="34" charset="0"/>
                </a:rPr>
                <a:t>provenientes</a:t>
              </a:r>
              <a:r>
                <a:rPr lang="en-US" sz="900" b="1" cap="all" spc="20" dirty="0">
                  <a:solidFill>
                    <a:schemeClr val="accent1"/>
                  </a:solidFill>
                  <a:latin typeface="Lato" panose="020F0502020204030203" pitchFamily="34" charset="0"/>
                </a:rPr>
                <a:t> de </a:t>
              </a:r>
              <a:r>
                <a:rPr lang="en-US" sz="900" b="1" cap="all" spc="20" dirty="0" err="1">
                  <a:solidFill>
                    <a:schemeClr val="accent1"/>
                  </a:solidFill>
                  <a:latin typeface="Lato" panose="020F0502020204030203" pitchFamily="34" charset="0"/>
                </a:rPr>
                <a:t>Aeronaves</a:t>
              </a:r>
              <a:endParaRPr lang="en-US" sz="900" b="1" cap="all" spc="20" dirty="0">
                <a:solidFill>
                  <a:schemeClr val="accent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962575" y="3081855"/>
              <a:ext cx="503554" cy="50355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xmlns="" id="{D1B606BD-77B6-4C58-9006-2CA2E25428AD}"/>
                </a:ext>
              </a:extLst>
            </p:cNvPr>
            <p:cNvSpPr/>
            <p:nvPr/>
          </p:nvSpPr>
          <p:spPr>
            <a:xfrm>
              <a:off x="5548784" y="3363128"/>
              <a:ext cx="119616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(AIREP / AMDAR)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xmlns="" id="{A41542B0-FE5E-47AE-9DB2-4E47E6D33F91}"/>
              </a:ext>
            </a:extLst>
          </p:cNvPr>
          <p:cNvGrpSpPr/>
          <p:nvPr/>
        </p:nvGrpSpPr>
        <p:grpSpPr>
          <a:xfrm>
            <a:off x="4962575" y="1553853"/>
            <a:ext cx="3575001" cy="503554"/>
            <a:chOff x="4962575" y="1553853"/>
            <a:chExt cx="3575001" cy="503554"/>
          </a:xfrm>
        </p:grpSpPr>
        <p:grpSp>
          <p:nvGrpSpPr>
            <p:cNvPr id="82" name="Group 17">
              <a:extLst>
                <a:ext uri="{FF2B5EF4-FFF2-40B4-BE49-F238E27FC236}">
                  <a16:creationId xmlns:a16="http://schemas.microsoft.com/office/drawing/2014/main" xmlns="" id="{28ED233C-FFBF-4D05-AF54-296EB27D4167}"/>
                </a:ext>
              </a:extLst>
            </p:cNvPr>
            <p:cNvGrpSpPr/>
            <p:nvPr/>
          </p:nvGrpSpPr>
          <p:grpSpPr>
            <a:xfrm>
              <a:off x="5659318" y="1553853"/>
              <a:ext cx="2878258" cy="366745"/>
              <a:chOff x="5659318" y="1543051"/>
              <a:chExt cx="2878258" cy="366745"/>
            </a:xfrm>
          </p:grpSpPr>
          <p:sp>
            <p:nvSpPr>
              <p:cNvPr id="83" name="TextBox 59">
                <a:extLst>
                  <a:ext uri="{FF2B5EF4-FFF2-40B4-BE49-F238E27FC236}">
                    <a16:creationId xmlns:a16="http://schemas.microsoft.com/office/drawing/2014/main" xmlns="" id="{67D0ABC6-F746-4846-B09D-DC7878081743}"/>
                  </a:ext>
                </a:extLst>
              </p:cNvPr>
              <p:cNvSpPr txBox="1"/>
              <p:nvPr/>
            </p:nvSpPr>
            <p:spPr>
              <a:xfrm>
                <a:off x="5662834" y="1757447"/>
                <a:ext cx="2872076" cy="152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>
                  <a:lnSpc>
                    <a:spcPts val="1300"/>
                  </a:lnSpc>
                  <a:spcAft>
                    <a:spcPts val="600"/>
                  </a:spcAft>
                </a:pPr>
                <a:r>
                  <a:rPr lang="en-US" sz="800" dirty="0">
                    <a:solidFill>
                      <a:schemeClr val="accent4"/>
                    </a:solidFill>
                    <a:latin typeface="Lato" panose="020F0502020204030203" pitchFamily="34" charset="0"/>
                  </a:rPr>
                  <a:t>(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Orbitas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Geoestacionarias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 y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Polares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ato" panose="020F0502020204030203" pitchFamily="34" charset="0"/>
                  </a:rPr>
                  <a:t>).</a:t>
                </a:r>
              </a:p>
            </p:txBody>
          </p:sp>
          <p:sp>
            <p:nvSpPr>
              <p:cNvPr id="84" name="TextBox 60">
                <a:extLst>
                  <a:ext uri="{FF2B5EF4-FFF2-40B4-BE49-F238E27FC236}">
                    <a16:creationId xmlns:a16="http://schemas.microsoft.com/office/drawing/2014/main" xmlns="" id="{DAD743EF-561F-4490-975F-2381C8B1ECE9}"/>
                  </a:ext>
                </a:extLst>
              </p:cNvPr>
              <p:cNvSpPr txBox="1"/>
              <p:nvPr/>
            </p:nvSpPr>
            <p:spPr>
              <a:xfrm>
                <a:off x="5659318" y="1543051"/>
                <a:ext cx="2878258" cy="193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700"/>
                  </a:lnSpc>
                  <a:spcAft>
                    <a:spcPts val="600"/>
                  </a:spcAft>
                </a:pPr>
                <a:r>
                  <a:rPr lang="en-US" sz="900" b="1" cap="all" spc="20" dirty="0" err="1">
                    <a:solidFill>
                      <a:schemeClr val="accent1"/>
                    </a:solidFill>
                    <a:latin typeface="Lato" panose="020F0502020204030203" pitchFamily="34" charset="0"/>
                  </a:rPr>
                  <a:t>Satélites</a:t>
                </a:r>
                <a:r>
                  <a:rPr lang="en-US" sz="900" b="1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 </a:t>
                </a:r>
                <a:r>
                  <a:rPr lang="en-US" sz="900" b="1" cap="all" spc="20" dirty="0" err="1">
                    <a:solidFill>
                      <a:schemeClr val="accent1"/>
                    </a:solidFill>
                    <a:latin typeface="Lato" panose="020F0502020204030203" pitchFamily="34" charset="0"/>
                  </a:rPr>
                  <a:t>Meteorológicos</a:t>
                </a:r>
                <a:r>
                  <a:rPr lang="en-US" sz="900" b="1" cap="all" spc="20" dirty="0">
                    <a:solidFill>
                      <a:schemeClr val="accent1"/>
                    </a:solidFill>
                    <a:latin typeface="Lato" panose="020F0502020204030203" pitchFamily="34" charset="0"/>
                  </a:rPr>
                  <a:t> </a:t>
                </a:r>
              </a:p>
            </p:txBody>
          </p:sp>
        </p:grpSp>
        <p:sp>
          <p:nvSpPr>
            <p:cNvPr id="85" name="Oval 58">
              <a:extLst>
                <a:ext uri="{FF2B5EF4-FFF2-40B4-BE49-F238E27FC236}">
                  <a16:creationId xmlns:a16="http://schemas.microsoft.com/office/drawing/2014/main" xmlns="" id="{6F91AD07-B546-4868-8169-89CB9E9ABC66}"/>
                </a:ext>
              </a:extLst>
            </p:cNvPr>
            <p:cNvSpPr/>
            <p:nvPr/>
          </p:nvSpPr>
          <p:spPr>
            <a:xfrm>
              <a:off x="4962575" y="1553853"/>
              <a:ext cx="503554" cy="50355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6" name="Gráfico 85" descr="Satélite">
              <a:extLst>
                <a:ext uri="{FF2B5EF4-FFF2-40B4-BE49-F238E27FC236}">
                  <a16:creationId xmlns:a16="http://schemas.microsoft.com/office/drawing/2014/main" xmlns="" id="{26952943-F3CB-4DFF-99E3-47873875A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054661" y="1638909"/>
              <a:ext cx="319380" cy="319380"/>
            </a:xfrm>
            <a:prstGeom prst="rect">
              <a:avLst/>
            </a:prstGeom>
          </p:spPr>
        </p:pic>
      </p:grpSp>
      <p:pic>
        <p:nvPicPr>
          <p:cNvPr id="48" name="Gráfico 47" descr="Brújula">
            <a:extLst>
              <a:ext uri="{FF2B5EF4-FFF2-40B4-BE49-F238E27FC236}">
                <a16:creationId xmlns:a16="http://schemas.microsoft.com/office/drawing/2014/main" xmlns="" id="{61C2371C-A808-45AF-B41B-378F63AD61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59486" y="3123940"/>
            <a:ext cx="383261" cy="383261"/>
          </a:xfrm>
          <a:prstGeom prst="rect">
            <a:avLst/>
          </a:prstGeom>
        </p:spPr>
      </p:pic>
      <p:pic>
        <p:nvPicPr>
          <p:cNvPr id="50" name="Gráfico 49" descr="Avión">
            <a:extLst>
              <a:ext uri="{FF2B5EF4-FFF2-40B4-BE49-F238E27FC236}">
                <a16:creationId xmlns:a16="http://schemas.microsoft.com/office/drawing/2014/main" xmlns="" id="{603F3425-8205-4D99-A782-EC2CCC20C4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2265565">
            <a:off x="5033660" y="3151433"/>
            <a:ext cx="345957" cy="345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68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22618"/>
            <a:ext cx="9144000" cy="820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9586" y="1613439"/>
            <a:ext cx="618482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400" spc="50" dirty="0">
                <a:solidFill>
                  <a:schemeClr val="accent1"/>
                </a:solidFill>
                <a:latin typeface="Lato Black" panose="020F0A02020204030203" pitchFamily="34" charset="0"/>
              </a:rPr>
              <a:t>METEOROLOGÍA</a:t>
            </a:r>
            <a:endParaRPr lang="en-US" sz="3400" spc="50" dirty="0">
              <a:solidFill>
                <a:schemeClr val="accent2"/>
              </a:solidFill>
              <a:latin typeface="Lato Black" panose="020F0A0202020403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170198" y="1604433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Imagen que contiene objeto&#10;&#10;Descripción generada con confianza alta">
            <a:extLst>
              <a:ext uri="{FF2B5EF4-FFF2-40B4-BE49-F238E27FC236}">
                <a16:creationId xmlns:a16="http://schemas.microsoft.com/office/drawing/2014/main" xmlns="" id="{4B2CC2D3-136D-4B45-85D1-0DD66589A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6" y="4506166"/>
            <a:ext cx="2113806" cy="4695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C73D3A8-962E-40FE-995F-E61B7A760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4" y="4556246"/>
            <a:ext cx="2581042" cy="369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608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 descr="40b13f4fd5aff76926fac9515b37a0964e4132165e97de18d156f0a9b598c432441835f652c8c495f5891309b2eb4e95a212e098731cdab1fdc061eb4a007619fecbde81f60f2415852">
            <a:extLst>
              <a:ext uri="{FF2B5EF4-FFF2-40B4-BE49-F238E27FC236}">
                <a16:creationId xmlns:a16="http://schemas.microsoft.com/office/drawing/2014/main" xmlns="" id="{BC6A69B0-3997-4DB3-862D-08967BA8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25" y="1112035"/>
            <a:ext cx="3978275" cy="2951262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ESTACIONES METEOROLÓGICAS </a:t>
            </a:r>
            <a:r>
              <a:rPr lang="en-US" dirty="0">
                <a:solidFill>
                  <a:schemeClr val="accent2"/>
                </a:solidFill>
              </a:rPr>
              <a:t>DE SUPERFICIE</a:t>
            </a: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ACE4A47E-9AD5-45EC-AEF6-FE96DBAC4D29}"/>
              </a:ext>
            </a:extLst>
          </p:cNvPr>
          <p:cNvGrpSpPr>
            <a:grpSpLocks/>
          </p:cNvGrpSpPr>
          <p:nvPr/>
        </p:nvGrpSpPr>
        <p:grpSpPr bwMode="auto">
          <a:xfrm>
            <a:off x="4611535" y="1123625"/>
            <a:ext cx="4147231" cy="2939672"/>
            <a:chOff x="98" y="29"/>
            <a:chExt cx="4272" cy="2916"/>
          </a:xfrm>
        </p:grpSpPr>
        <p:pic>
          <p:nvPicPr>
            <p:cNvPr id="9" name="Picture 5" descr="40b13f4fd5b1b72a26e3c55b4e35ec84425c79011fdbd71c9252efe4a181db7c5e0570a119bd99c9f48d1418aff04f98e225e59a7c26c890f1c627cd14426140a39e80caac4f716290614b15852">
              <a:extLst>
                <a:ext uri="{FF2B5EF4-FFF2-40B4-BE49-F238E27FC236}">
                  <a16:creationId xmlns:a16="http://schemas.microsoft.com/office/drawing/2014/main" xmlns="" id="{4058CB3B-6889-4F07-AF04-D71AA26A1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" y="29"/>
              <a:ext cx="4272" cy="291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2" name="Line 8">
              <a:extLst>
                <a:ext uri="{FF2B5EF4-FFF2-40B4-BE49-F238E27FC236}">
                  <a16:creationId xmlns:a16="http://schemas.microsoft.com/office/drawing/2014/main" xmlns="" id="{D9702F2C-B299-4EA8-91DC-1BE9E53A2E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894"/>
              <a:ext cx="176" cy="3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xmlns="" id="{1F74ABA6-93AF-4E6B-9018-03B54F4DF3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64" y="652"/>
              <a:ext cx="939" cy="1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981D960-979F-47C4-923A-0C81E99BAA9A}"/>
              </a:ext>
            </a:extLst>
          </p:cNvPr>
          <p:cNvSpPr/>
          <p:nvPr/>
        </p:nvSpPr>
        <p:spPr>
          <a:xfrm>
            <a:off x="603379" y="3367293"/>
            <a:ext cx="2001308" cy="31396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ABRIGO METEOROLÓGICO</a:t>
            </a:r>
            <a:endParaRPr lang="es-US" sz="1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B8A028C-3542-48AE-8067-3299500DB7D8}"/>
              </a:ext>
            </a:extLst>
          </p:cNvPr>
          <p:cNvSpPr/>
          <p:nvPr/>
        </p:nvSpPr>
        <p:spPr>
          <a:xfrm>
            <a:off x="4720167" y="1597440"/>
            <a:ext cx="1333500" cy="308483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800" b="1" dirty="0"/>
              <a:t>ABRIGO METEOROLÓGICO</a:t>
            </a:r>
            <a:endParaRPr lang="es-US" sz="800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5DAE519-30F5-4232-BB60-4121D6000084}"/>
              </a:ext>
            </a:extLst>
          </p:cNvPr>
          <p:cNvSpPr/>
          <p:nvPr/>
        </p:nvSpPr>
        <p:spPr>
          <a:xfrm>
            <a:off x="6756400" y="1388808"/>
            <a:ext cx="1536699" cy="308483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800" b="1" dirty="0"/>
              <a:t>CAMPO DE OBSERVACIÓN</a:t>
            </a:r>
            <a:endParaRPr lang="es-US" sz="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053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ESTACIONES METEOROLÓGICAS </a:t>
            </a:r>
            <a:r>
              <a:rPr lang="en-US" dirty="0">
                <a:solidFill>
                  <a:schemeClr val="accent2"/>
                </a:solidFill>
              </a:rPr>
              <a:t>DE SUPERFICIE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57004B96-A567-4951-9C2F-5D0A8F6B7AE1}"/>
              </a:ext>
            </a:extLst>
          </p:cNvPr>
          <p:cNvGrpSpPr/>
          <p:nvPr/>
        </p:nvGrpSpPr>
        <p:grpSpPr>
          <a:xfrm>
            <a:off x="603379" y="1047842"/>
            <a:ext cx="7934197" cy="3392925"/>
            <a:chOff x="603379" y="1047842"/>
            <a:chExt cx="7934197" cy="3392925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8CC24F6E-1002-49FD-A686-6330CFDC8EF5}"/>
                </a:ext>
              </a:extLst>
            </p:cNvPr>
            <p:cNvSpPr/>
            <p:nvPr/>
          </p:nvSpPr>
          <p:spPr>
            <a:xfrm>
              <a:off x="603379" y="1047842"/>
              <a:ext cx="7934197" cy="33929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pic>
          <p:nvPicPr>
            <p:cNvPr id="14" name="Picture 20" descr="15Z">
              <a:extLst>
                <a:ext uri="{FF2B5EF4-FFF2-40B4-BE49-F238E27FC236}">
                  <a16:creationId xmlns:a16="http://schemas.microsoft.com/office/drawing/2014/main" xmlns="" id="{01E6156B-B27E-4781-B2DA-4D116E662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379" y="1047842"/>
              <a:ext cx="5771627" cy="3392925"/>
            </a:xfrm>
            <a:prstGeom prst="rect">
              <a:avLst/>
            </a:prstGeom>
            <a:noFill/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981D960-979F-47C4-923A-0C81E99BAA9A}"/>
              </a:ext>
            </a:extLst>
          </p:cNvPr>
          <p:cNvSpPr/>
          <p:nvPr/>
        </p:nvSpPr>
        <p:spPr>
          <a:xfrm>
            <a:off x="603379" y="1453826"/>
            <a:ext cx="2001308" cy="476911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DATOS METEOROLÓGICOS DE SUPERFICIE</a:t>
            </a:r>
            <a:endParaRPr lang="es-US" sz="1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857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ESTACIONES METEOROLÓGICAS </a:t>
            </a:r>
            <a:r>
              <a:rPr lang="en-US" dirty="0">
                <a:solidFill>
                  <a:schemeClr val="accent2"/>
                </a:solidFill>
              </a:rPr>
              <a:t>DE ALTURA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(radio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sondeos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D4606623-0CEE-41F6-8A4D-F039B1C8598A}"/>
              </a:ext>
            </a:extLst>
          </p:cNvPr>
          <p:cNvGrpSpPr/>
          <p:nvPr/>
        </p:nvGrpSpPr>
        <p:grpSpPr>
          <a:xfrm>
            <a:off x="593725" y="1060701"/>
            <a:ext cx="7701189" cy="3387202"/>
            <a:chOff x="593725" y="1060701"/>
            <a:chExt cx="7953375" cy="3410720"/>
          </a:xfrm>
        </p:grpSpPr>
        <p:pic>
          <p:nvPicPr>
            <p:cNvPr id="8" name="Imagen 7" descr="Imagen que contiene foto, interior, diferente, mostrando&#10;&#10;Descripción generada con confianza alta">
              <a:extLst>
                <a:ext uri="{FF2B5EF4-FFF2-40B4-BE49-F238E27FC236}">
                  <a16:creationId xmlns:a16="http://schemas.microsoft.com/office/drawing/2014/main" xmlns="" id="{D4C0D5E6-95B7-4BF1-B874-786A63B2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5" y="1060701"/>
              <a:ext cx="6007317" cy="3401232"/>
            </a:xfrm>
            <a:prstGeom prst="rect">
              <a:avLst/>
            </a:prstGeom>
          </p:spPr>
        </p:pic>
        <p:pic>
          <p:nvPicPr>
            <p:cNvPr id="10" name="Imagen 9" descr="Imagen que contiene cielo, exterior, nieve, naturaleza&#10;&#10;Descripción generada con confianza muy alta">
              <a:extLst>
                <a:ext uri="{FF2B5EF4-FFF2-40B4-BE49-F238E27FC236}">
                  <a16:creationId xmlns:a16="http://schemas.microsoft.com/office/drawing/2014/main" xmlns="" id="{0E1B37C5-6A59-41C3-B060-0E0C04BA6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9" r="44426"/>
            <a:stretch/>
          </p:blipFill>
          <p:spPr>
            <a:xfrm>
              <a:off x="6680200" y="1060701"/>
              <a:ext cx="1866900" cy="3410720"/>
            </a:xfrm>
            <a:prstGeom prst="rect">
              <a:avLst/>
            </a:prstGeom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981D960-979F-47C4-923A-0C81E99BAA9A}"/>
              </a:ext>
            </a:extLst>
          </p:cNvPr>
          <p:cNvSpPr/>
          <p:nvPr/>
        </p:nvSpPr>
        <p:spPr>
          <a:xfrm>
            <a:off x="593725" y="2748099"/>
            <a:ext cx="2376888" cy="476911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LANZAMIENTOS DE RADIO SONDA</a:t>
            </a:r>
            <a:endParaRPr lang="es-US" sz="1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09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ESTACIONES METEOROLÓGICAS </a:t>
            </a:r>
            <a:r>
              <a:rPr lang="en-US" dirty="0">
                <a:solidFill>
                  <a:schemeClr val="accent2"/>
                </a:solidFill>
              </a:rPr>
              <a:t>DE ALTURA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(radio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sondeos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1D294B77-93B9-4DC1-B992-C09781F54483}"/>
              </a:ext>
            </a:extLst>
          </p:cNvPr>
          <p:cNvGrpSpPr/>
          <p:nvPr/>
        </p:nvGrpSpPr>
        <p:grpSpPr>
          <a:xfrm>
            <a:off x="614454" y="1094581"/>
            <a:ext cx="6917082" cy="3424307"/>
            <a:chOff x="640571" y="1094581"/>
            <a:chExt cx="6917082" cy="3424307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xmlns="" id="{75457F5C-4F75-4A18-A9A5-D10350B10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571" y="1094581"/>
              <a:ext cx="4107777" cy="342430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xmlns="" id="{CBDA9DD7-DF85-4BC1-B52F-20DA868D6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2449" y="1094582"/>
              <a:ext cx="2685204" cy="342430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981D960-979F-47C4-923A-0C81E99BAA9A}"/>
              </a:ext>
            </a:extLst>
          </p:cNvPr>
          <p:cNvSpPr/>
          <p:nvPr/>
        </p:nvSpPr>
        <p:spPr>
          <a:xfrm>
            <a:off x="593725" y="2571750"/>
            <a:ext cx="3697424" cy="476911"/>
          </a:xfrm>
          <a:prstGeom prst="rect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(GRÁFICOS TERMODINÁMICOS Y CARTAS  SINÓPTICAS DE ALTURA).</a:t>
            </a:r>
            <a:endParaRPr lang="es-US" sz="11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188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BUQUES EN NAVEGACIÓN </a:t>
            </a:r>
            <a:r>
              <a:rPr lang="en-US" dirty="0">
                <a:solidFill>
                  <a:schemeClr val="accent2"/>
                </a:solidFill>
              </a:rPr>
              <a:t>Y BOYAS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(FIJAS Y A LA DERIVA)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2B9FE3B9-7A57-4B81-BC8E-391B2738C01D}"/>
              </a:ext>
            </a:extLst>
          </p:cNvPr>
          <p:cNvGrpSpPr/>
          <p:nvPr/>
        </p:nvGrpSpPr>
        <p:grpSpPr>
          <a:xfrm>
            <a:off x="593726" y="1124014"/>
            <a:ext cx="7230180" cy="3082712"/>
            <a:chOff x="593726" y="1124014"/>
            <a:chExt cx="7230180" cy="308271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10AA07E3-B9F7-4A95-8EB6-84E4F38B3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6565" y="2939143"/>
              <a:ext cx="1692289" cy="1267583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xmlns="" id="{23A5CE8E-4CFF-49D3-AB94-CB377A89E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9478" y="1124014"/>
              <a:ext cx="2634428" cy="3075695"/>
            </a:xfrm>
            <a:prstGeom prst="rect">
              <a:avLst/>
            </a:prstGeom>
          </p:spPr>
        </p:pic>
        <p:pic>
          <p:nvPicPr>
            <p:cNvPr id="12" name="Imagen 11" descr="Imagen que contiene barco, cielo, agua, exterior&#10;&#10;Descripción generada con confianza muy alta">
              <a:extLst>
                <a:ext uri="{FF2B5EF4-FFF2-40B4-BE49-F238E27FC236}">
                  <a16:creationId xmlns:a16="http://schemas.microsoft.com/office/drawing/2014/main" xmlns="" id="{75C98D10-1B10-4AC8-993C-4619B5BBB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42"/>
            <a:stretch/>
          </p:blipFill>
          <p:spPr>
            <a:xfrm>
              <a:off x="593726" y="2452672"/>
              <a:ext cx="2979904" cy="1754054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3D983451-D804-4FE5-A35D-899DF9137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726" y="1124015"/>
              <a:ext cx="4595752" cy="181512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84232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BUQUES EN NAVEGACIÓN </a:t>
            </a:r>
            <a:r>
              <a:rPr lang="en-US" dirty="0">
                <a:solidFill>
                  <a:schemeClr val="accent2"/>
                </a:solidFill>
              </a:rPr>
              <a:t>Y BOYAS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(FIJAS Y A LA DERIVA)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E2454701-9A56-47B6-A2EC-64B3BE56AA43}"/>
              </a:ext>
            </a:extLst>
          </p:cNvPr>
          <p:cNvGrpSpPr>
            <a:grpSpLocks/>
          </p:cNvGrpSpPr>
          <p:nvPr/>
        </p:nvGrpSpPr>
        <p:grpSpPr bwMode="auto">
          <a:xfrm>
            <a:off x="2879723" y="1085837"/>
            <a:ext cx="4507321" cy="3200413"/>
            <a:chOff x="0" y="0"/>
            <a:chExt cx="5760" cy="4295"/>
          </a:xfrm>
        </p:grpSpPr>
        <p:pic>
          <p:nvPicPr>
            <p:cNvPr id="14" name="Picture 4" descr="ship">
              <a:extLst>
                <a:ext uri="{FF2B5EF4-FFF2-40B4-BE49-F238E27FC236}">
                  <a16:creationId xmlns:a16="http://schemas.microsoft.com/office/drawing/2014/main" xmlns="" id="{6FBD9FFA-8DDF-417A-B3CC-0589743F1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37549" t="6866" r="10753" b="52499"/>
            <a:stretch>
              <a:fillRect/>
            </a:stretch>
          </p:blipFill>
          <p:spPr bwMode="auto">
            <a:xfrm>
              <a:off x="0" y="0"/>
              <a:ext cx="5760" cy="4295"/>
            </a:xfrm>
            <a:prstGeom prst="rect">
              <a:avLst/>
            </a:prstGeom>
            <a:noFill/>
          </p:spPr>
        </p:pic>
        <p:sp>
          <p:nvSpPr>
            <p:cNvPr id="15" name="Oval 5">
              <a:extLst>
                <a:ext uri="{FF2B5EF4-FFF2-40B4-BE49-F238E27FC236}">
                  <a16:creationId xmlns:a16="http://schemas.microsoft.com/office/drawing/2014/main" xmlns="" id="{B75AF163-0293-4397-A6E6-A36CA1E46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210"/>
              <a:ext cx="816" cy="77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6" name="Oval 6">
              <a:extLst>
                <a:ext uri="{FF2B5EF4-FFF2-40B4-BE49-F238E27FC236}">
                  <a16:creationId xmlns:a16="http://schemas.microsoft.com/office/drawing/2014/main" xmlns="" id="{FDECF0F5-1C1B-47A6-8D1F-29CA649FF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2" y="1525"/>
              <a:ext cx="816" cy="77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7" name="Oval 7">
              <a:extLst>
                <a:ext uri="{FF2B5EF4-FFF2-40B4-BE49-F238E27FC236}">
                  <a16:creationId xmlns:a16="http://schemas.microsoft.com/office/drawing/2014/main" xmlns="" id="{EEAAABFD-9DFB-470E-8FA1-8C189FEC7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1570"/>
              <a:ext cx="816" cy="77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xmlns="" id="{12F6D595-97C2-45C8-8DA2-0EA8337E1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523"/>
              <a:ext cx="816" cy="77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9" name="Oval 9">
              <a:extLst>
                <a:ext uri="{FF2B5EF4-FFF2-40B4-BE49-F238E27FC236}">
                  <a16:creationId xmlns:a16="http://schemas.microsoft.com/office/drawing/2014/main" xmlns="" id="{C4D490D2-38D5-4663-A4F5-8248BACA3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3430"/>
              <a:ext cx="816" cy="77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7583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PLATAFORMA DE </a:t>
            </a:r>
            <a:r>
              <a:rPr lang="en-US" dirty="0">
                <a:solidFill>
                  <a:schemeClr val="accent2"/>
                </a:solidFill>
              </a:rPr>
              <a:t>OBSERVACIÓN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5AC7B11B-7A57-46A6-90B8-688DE8C7D7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313" y="998858"/>
            <a:ext cx="7953374" cy="141344"/>
          </a:xfrm>
        </p:spPr>
        <p:txBody>
          <a:bodyPr/>
          <a:lstStyle/>
          <a:p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SATÉLITES METEOROLÓGICOS (ORBITAS GEOESTACIONARIAS Y POLARES).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2419A5DA-DA69-412E-BCA4-E288296EBBE0}"/>
              </a:ext>
            </a:extLst>
          </p:cNvPr>
          <p:cNvGrpSpPr/>
          <p:nvPr/>
        </p:nvGrpSpPr>
        <p:grpSpPr>
          <a:xfrm>
            <a:off x="593725" y="1355041"/>
            <a:ext cx="7943851" cy="3212618"/>
            <a:chOff x="593725" y="1355041"/>
            <a:chExt cx="7943851" cy="3212618"/>
          </a:xfrm>
        </p:grpSpPr>
        <p:pic>
          <p:nvPicPr>
            <p:cNvPr id="11" name="Picture 4" descr="Const">
              <a:extLst>
                <a:ext uri="{FF2B5EF4-FFF2-40B4-BE49-F238E27FC236}">
                  <a16:creationId xmlns:a16="http://schemas.microsoft.com/office/drawing/2014/main" xmlns="" id="{33BC59A9-D122-4843-85BA-863A117D0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5468" y="1355041"/>
              <a:ext cx="4282108" cy="321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8DDC864F-DF65-454C-A501-CC4F4EC48EF1}"/>
                </a:ext>
              </a:extLst>
            </p:cNvPr>
            <p:cNvSpPr/>
            <p:nvPr/>
          </p:nvSpPr>
          <p:spPr>
            <a:xfrm>
              <a:off x="593725" y="1355041"/>
              <a:ext cx="3661743" cy="32126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6FBD78AB-B7C7-4D3C-B41E-DC1D59064356}"/>
                </a:ext>
              </a:extLst>
            </p:cNvPr>
            <p:cNvSpPr/>
            <p:nvPr/>
          </p:nvSpPr>
          <p:spPr>
            <a:xfrm>
              <a:off x="1017502" y="2607407"/>
              <a:ext cx="311335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s-AR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Constelación de Satélites</a:t>
              </a:r>
            </a:p>
            <a:p>
              <a:pPr algn="r"/>
              <a:r>
                <a:rPr lang="es-AR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Meteorológicos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5812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SATÉLITES </a:t>
            </a:r>
            <a:r>
              <a:rPr lang="en-US" dirty="0">
                <a:solidFill>
                  <a:schemeClr val="accent2"/>
                </a:solidFill>
              </a:rPr>
              <a:t>METEOROLÓGICOS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(ORBITAS GEOESTACIONARIAS Y POLARES)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AC4AA3C0-8ED8-4DAA-BFE1-847148428383}"/>
              </a:ext>
            </a:extLst>
          </p:cNvPr>
          <p:cNvGrpSpPr/>
          <p:nvPr/>
        </p:nvGrpSpPr>
        <p:grpSpPr>
          <a:xfrm>
            <a:off x="584203" y="1055495"/>
            <a:ext cx="7540200" cy="3230756"/>
            <a:chOff x="584203" y="1055495"/>
            <a:chExt cx="7540200" cy="3230756"/>
          </a:xfrm>
        </p:grpSpPr>
        <p:pic>
          <p:nvPicPr>
            <p:cNvPr id="26" name="Picture 6" descr="sistemaBP27mar04">
              <a:extLst>
                <a:ext uri="{FF2B5EF4-FFF2-40B4-BE49-F238E27FC236}">
                  <a16:creationId xmlns:a16="http://schemas.microsoft.com/office/drawing/2014/main" xmlns="" id="{4D46A2D7-060A-482A-B9F8-F8B04745B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4959" y="1055495"/>
              <a:ext cx="4309444" cy="3230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xmlns="" id="{2B5CFF74-7E01-4EA7-B133-CAA3AE069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203" y="1055495"/>
              <a:ext cx="3230756" cy="323075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77304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RADARES </a:t>
            </a:r>
            <a:r>
              <a:rPr lang="en-US" dirty="0">
                <a:solidFill>
                  <a:schemeClr val="accent2"/>
                </a:solidFill>
              </a:rPr>
              <a:t>METEOROLÓGICOS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8ED8E676-6BE8-44BB-B12F-7766A5DA82B0}"/>
              </a:ext>
            </a:extLst>
          </p:cNvPr>
          <p:cNvGrpSpPr/>
          <p:nvPr/>
        </p:nvGrpSpPr>
        <p:grpSpPr>
          <a:xfrm>
            <a:off x="593725" y="967307"/>
            <a:ext cx="6871698" cy="3600696"/>
            <a:chOff x="593725" y="967307"/>
            <a:chExt cx="6871698" cy="3600696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xmlns="" id="{D77C5097-CCCB-478F-8B03-13DCF4139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725" y="967307"/>
              <a:ext cx="3506762" cy="2299841"/>
            </a:xfrm>
            <a:prstGeom prst="rect">
              <a:avLst/>
            </a:prstGeom>
          </p:spPr>
        </p:pic>
        <p:pic>
          <p:nvPicPr>
            <p:cNvPr id="4" name="Imagen 3" descr="Imagen que contiene cielo, edificio, exterior, árbol&#10;&#10;Descripción generada con confianza muy alta">
              <a:extLst>
                <a:ext uri="{FF2B5EF4-FFF2-40B4-BE49-F238E27FC236}">
                  <a16:creationId xmlns:a16="http://schemas.microsoft.com/office/drawing/2014/main" xmlns="" id="{2499ADAF-1547-4627-8D27-5CDF9D8C3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488" y="967307"/>
              <a:ext cx="1853551" cy="2297910"/>
            </a:xfrm>
            <a:prstGeom prst="rect">
              <a:avLst/>
            </a:prstGeom>
          </p:spPr>
        </p:pic>
        <p:pic>
          <p:nvPicPr>
            <p:cNvPr id="7" name="Imagen 6" descr="Imagen que contiene cielo, exterior, árbol, edificio&#10;&#10;Descripción generada con confianza muy alta">
              <a:extLst>
                <a:ext uri="{FF2B5EF4-FFF2-40B4-BE49-F238E27FC236}">
                  <a16:creationId xmlns:a16="http://schemas.microsoft.com/office/drawing/2014/main" xmlns="" id="{8856BB0F-A7E0-4540-83E0-DA50108A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6" y="3265217"/>
              <a:ext cx="1734063" cy="1302786"/>
            </a:xfrm>
            <a:prstGeom prst="rect">
              <a:avLst/>
            </a:prstGeom>
          </p:spPr>
        </p:pic>
        <p:pic>
          <p:nvPicPr>
            <p:cNvPr id="9" name="Imagen 8" descr="Imagen que contiene cielo, edificio, exterior, torre&#10;&#10;Descripción generada con confianza muy alta">
              <a:extLst>
                <a:ext uri="{FF2B5EF4-FFF2-40B4-BE49-F238E27FC236}">
                  <a16:creationId xmlns:a16="http://schemas.microsoft.com/office/drawing/2014/main" xmlns="" id="{B2041DD6-21D6-46EC-AFF8-39AF93DE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789" y="3262829"/>
              <a:ext cx="1950821" cy="1302786"/>
            </a:xfrm>
            <a:prstGeom prst="rect">
              <a:avLst/>
            </a:prstGeom>
          </p:spPr>
        </p:pic>
        <p:pic>
          <p:nvPicPr>
            <p:cNvPr id="13" name="Picture 5" descr="3d37c43d5eff8883c95c15ae0d802d43a18ade46ced4ee66afee2f9525d6e674f515923">
              <a:extLst>
                <a:ext uri="{FF2B5EF4-FFF2-40B4-BE49-F238E27FC236}">
                  <a16:creationId xmlns:a16="http://schemas.microsoft.com/office/drawing/2014/main" xmlns="" id="{A39E8B50-A0B1-41E1-83F5-89F5B16C7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54039" y="967308"/>
              <a:ext cx="1511384" cy="2295522"/>
            </a:xfrm>
            <a:prstGeom prst="rect">
              <a:avLst/>
            </a:prstGeom>
            <a:noFill/>
          </p:spPr>
        </p:pic>
        <p:pic>
          <p:nvPicPr>
            <p:cNvPr id="11" name="Imagen 10" descr="Imagen que contiene exterior, edificio, hierba, cielo&#10;&#10;Descripción generada con confianza muy alta">
              <a:extLst>
                <a:ext uri="{FF2B5EF4-FFF2-40B4-BE49-F238E27FC236}">
                  <a16:creationId xmlns:a16="http://schemas.microsoft.com/office/drawing/2014/main" xmlns="" id="{386508A0-0304-4009-9DFD-19C9B49B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612" y="3262829"/>
              <a:ext cx="1652779" cy="1302786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xmlns="" id="{B8CD0463-B206-48EB-B70E-255875834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99" t="12935" r="22901" b="15738"/>
            <a:stretch/>
          </p:blipFill>
          <p:spPr>
            <a:xfrm>
              <a:off x="5931390" y="3262829"/>
              <a:ext cx="1534033" cy="130278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16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RADARES </a:t>
            </a:r>
            <a:r>
              <a:rPr lang="en-US" dirty="0">
                <a:solidFill>
                  <a:schemeClr val="accent2"/>
                </a:solidFill>
              </a:rPr>
              <a:t>METEOROLÓGICOS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7" descr="3d37c43d5eff8883c9581aa808cb3e02b4cbd21a80f6a466a9eb238e7997a36dff38fd470a310f75a25cc66d4fcc18198b37334ba34f340bd147aa505556b615923">
            <a:extLst>
              <a:ext uri="{FF2B5EF4-FFF2-40B4-BE49-F238E27FC236}">
                <a16:creationId xmlns:a16="http://schemas.microsoft.com/office/drawing/2014/main" xmlns="" id="{A530658D-6866-4A21-8536-6175B999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675" y="1016938"/>
            <a:ext cx="1958159" cy="1550862"/>
          </a:xfrm>
          <a:prstGeom prst="rect">
            <a:avLst/>
          </a:prstGeom>
          <a:noFill/>
        </p:spPr>
      </p:pic>
      <p:pic>
        <p:nvPicPr>
          <p:cNvPr id="15" name="Picture 8" descr="linea_tornado cañuelas">
            <a:extLst>
              <a:ext uri="{FF2B5EF4-FFF2-40B4-BE49-F238E27FC236}">
                <a16:creationId xmlns:a16="http://schemas.microsoft.com/office/drawing/2014/main" xmlns="" id="{B32E282C-F084-48B8-B644-7455A489E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725" y="1038496"/>
            <a:ext cx="3796262" cy="3423656"/>
          </a:xfrm>
          <a:prstGeom prst="rect">
            <a:avLst/>
          </a:prstGeom>
          <a:noFill/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xmlns="" id="{EFC5C706-B1AD-445E-AD3C-27BC5E40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112" y="2698669"/>
            <a:ext cx="1948722" cy="1763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370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" y="640858"/>
            <a:ext cx="7955280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cap="all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A02020204030203" pitchFamily="34" charset="0"/>
              </a:rPr>
              <a:t>AGENDA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32210" y="1074233"/>
            <a:ext cx="3389914" cy="1816448"/>
            <a:chOff x="5157186" y="2207941"/>
            <a:chExt cx="3389914" cy="1816448"/>
          </a:xfrm>
        </p:grpSpPr>
        <p:sp>
          <p:nvSpPr>
            <p:cNvPr id="4" name="TextBox 3"/>
            <p:cNvSpPr txBox="1"/>
            <p:nvPr/>
          </p:nvSpPr>
          <p:spPr>
            <a:xfrm>
              <a:off x="5419728" y="2207941"/>
              <a:ext cx="312737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¿Que </a:t>
              </a:r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es</a:t>
              </a:r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 la </a:t>
              </a:r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meteorología</a:t>
              </a:r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?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19728" y="2634453"/>
              <a:ext cx="312737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Diferencia</a:t>
              </a:r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 entre </a:t>
              </a:r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tiempo</a:t>
              </a:r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 y </a:t>
              </a:r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clima</a:t>
              </a:r>
              <a:endParaRPr lang="en-US" sz="1400" b="1" spc="20" dirty="0">
                <a:solidFill>
                  <a:schemeClr val="accent3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9728" y="3418834"/>
              <a:ext cx="312737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Datos</a:t>
              </a:r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 </a:t>
              </a:r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meteorológicos</a:t>
              </a:r>
              <a:endParaRPr lang="en-US" sz="1400" b="1" spc="20" dirty="0">
                <a:solidFill>
                  <a:schemeClr val="accent3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19728" y="3808945"/>
              <a:ext cx="312737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Meteorología </a:t>
              </a:r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Aeronáutica</a:t>
              </a:r>
              <a:endParaRPr lang="en-US" sz="1400" b="1" spc="20" dirty="0">
                <a:solidFill>
                  <a:schemeClr val="accent3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157186" y="3873978"/>
              <a:ext cx="85378" cy="853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9728" y="3028535"/>
              <a:ext cx="312737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Distintas</a:t>
              </a:r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 </a:t>
              </a:r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ramas</a:t>
              </a:r>
              <a:r>
                <a:rPr lang="en-US" sz="1400" b="1" spc="20" dirty="0">
                  <a:solidFill>
                    <a:schemeClr val="accent3"/>
                  </a:solidFill>
                  <a:latin typeface="Lato" panose="020F0502020204030203" pitchFamily="34" charset="0"/>
                </a:rPr>
                <a:t> de la </a:t>
              </a:r>
              <a:r>
                <a:rPr lang="en-US" sz="1400" b="1" spc="20" dirty="0" err="1">
                  <a:solidFill>
                    <a:schemeClr val="accent3"/>
                  </a:solidFill>
                  <a:latin typeface="Lato" panose="020F0502020204030203" pitchFamily="34" charset="0"/>
                </a:rPr>
                <a:t>meteorología</a:t>
              </a:r>
              <a:endParaRPr lang="en-US" sz="1400" b="1" spc="20" dirty="0">
                <a:solidFill>
                  <a:schemeClr val="accent3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157186" y="3483867"/>
              <a:ext cx="85378" cy="853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157186" y="2286347"/>
              <a:ext cx="85378" cy="502676"/>
              <a:chOff x="5157186" y="2286347"/>
              <a:chExt cx="85378" cy="502676"/>
            </a:xfrm>
            <a:solidFill>
              <a:schemeClr val="accent2"/>
            </a:solidFill>
          </p:grpSpPr>
          <p:sp>
            <p:nvSpPr>
              <p:cNvPr id="14" name="Oval 13"/>
              <p:cNvSpPr/>
              <p:nvPr/>
            </p:nvSpPr>
            <p:spPr>
              <a:xfrm>
                <a:off x="5157186" y="2286347"/>
                <a:ext cx="85378" cy="8537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157186" y="2703645"/>
                <a:ext cx="85378" cy="8537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5157186" y="3093756"/>
              <a:ext cx="85378" cy="853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199875" y="2423385"/>
              <a:ext cx="0" cy="22860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199875" y="2827089"/>
              <a:ext cx="0" cy="22860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9875" y="3217200"/>
              <a:ext cx="0" cy="22860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199875" y="3607311"/>
              <a:ext cx="0" cy="22860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33472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provenientes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de </a:t>
            </a:r>
            <a:r>
              <a:rPr lang="en-US" dirty="0" err="1">
                <a:solidFill>
                  <a:schemeClr val="accent2"/>
                </a:solidFill>
              </a:rPr>
              <a:t>aeronaves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(AIREP / AMDAR)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7" name="Imagen 6" descr="Imagen que contiene plano, cielo, exterior, avión&#10;&#10;Descripción generada con confianza muy alta">
            <a:extLst>
              <a:ext uri="{FF2B5EF4-FFF2-40B4-BE49-F238E27FC236}">
                <a16:creationId xmlns:a16="http://schemas.microsoft.com/office/drawing/2014/main" xmlns="" id="{9F41FD0C-8405-48C0-ABA6-B3C0FA638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" b="4413"/>
          <a:stretch/>
        </p:blipFill>
        <p:spPr>
          <a:xfrm>
            <a:off x="582360" y="1012371"/>
            <a:ext cx="7964740" cy="3273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231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provenientes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de </a:t>
            </a:r>
            <a:r>
              <a:rPr lang="en-US" dirty="0" err="1">
                <a:solidFill>
                  <a:schemeClr val="accent2"/>
                </a:solidFill>
              </a:rPr>
              <a:t>aeronaves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(AIREP / AMDAR)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A8C6B48-11D4-4BBE-8F7F-F9F98BBAA8DD}"/>
              </a:ext>
            </a:extLst>
          </p:cNvPr>
          <p:cNvSpPr/>
          <p:nvPr/>
        </p:nvSpPr>
        <p:spPr>
          <a:xfrm>
            <a:off x="656134" y="1543050"/>
            <a:ext cx="78909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ARP LAN 603 ALBAL 1050Z F340 MS48 209/54KT TUB LIG=</a:t>
            </a:r>
          </a:p>
          <a:p>
            <a:endParaRPr lang="es-ES" sz="1400" b="1" dirty="0">
              <a:effectLst>
                <a:outerShdw blurRad="38100" dist="38100" dir="2700000" algn="tl">
                  <a:srgbClr val="FFFFFF"/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s-ES" sz="1400" b="1" dirty="0">
              <a:effectLst>
                <a:outerShdw blurRad="38100" dist="38100" dir="2700000" algn="tl">
                  <a:srgbClr val="FFFFFF"/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s-E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ARP LXP 750 NEBEG 1125Z F230 MS23 204/24KT CAT MOD=</a:t>
            </a:r>
          </a:p>
          <a:p>
            <a:endParaRPr lang="es-ES" sz="1400" b="1" dirty="0">
              <a:effectLst>
                <a:outerShdw blurRad="38100" dist="38100" dir="2700000" algn="tl">
                  <a:srgbClr val="FFFFFF"/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s-E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ARS LAN115 SPQU/SPJL VA CLD OBS AT 1158Z FL180/230</a:t>
            </a:r>
          </a:p>
          <a:p>
            <a:r>
              <a:rPr lang="es-E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MT UBINAS LOC S1621 W07054=</a:t>
            </a:r>
          </a:p>
          <a:p>
            <a:endParaRPr lang="es-ES" sz="1400" b="1" dirty="0">
              <a:effectLst>
                <a:outerShdw blurRad="38100" dist="38100" dir="2700000" algn="tl">
                  <a:srgbClr val="FFFFFF"/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s-E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ARP ARG1892 VIE 1416 F360 MS55 204/40 KT ISOL CB NW TOP FL340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85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DISTRIBUCIÓN DE </a:t>
            </a:r>
            <a:r>
              <a:rPr lang="en-US" dirty="0" err="1">
                <a:solidFill>
                  <a:schemeClr val="accent2"/>
                </a:solidFill>
              </a:rPr>
              <a:t>Datos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meteorológicos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(OMM - OACI)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79B39F7-8534-4305-AE4F-993647295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959101"/>
            <a:ext cx="7400744" cy="3389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154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Marcador de posición de imagen 6" descr="Imagen que contiene estrella, objeto de exteriores&#10;&#10;Descripción generada con confianza muy alta">
            <a:extLst>
              <a:ext uri="{FF2B5EF4-FFF2-40B4-BE49-F238E27FC236}">
                <a16:creationId xmlns:a16="http://schemas.microsoft.com/office/drawing/2014/main" xmlns="" id="{74F375B3-6886-4742-A7B8-9469E27BB1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6" t="7778" b="30836"/>
          <a:stretch/>
        </p:blipFill>
        <p:spPr>
          <a:xfrm>
            <a:off x="0" y="1"/>
            <a:ext cx="9144000" cy="51435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6D6A9C1-0B5E-40B1-9946-44E0CD258A2E}"/>
              </a:ext>
            </a:extLst>
          </p:cNvPr>
          <p:cNvSpPr/>
          <p:nvPr/>
        </p:nvSpPr>
        <p:spPr>
          <a:xfrm>
            <a:off x="-1" y="2342305"/>
            <a:ext cx="6890658" cy="6261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dirty="0">
                <a:latin typeface="Lato Black" panose="020F0A02020204030203" pitchFamily="34" charset="0"/>
              </a:rPr>
              <a:t>METEOROLOGÍA AERONÁUTICA</a:t>
            </a:r>
            <a:endParaRPr lang="es-US" sz="3200" dirty="0">
              <a:latin typeface="Lato Black" panose="020F0A02020204030203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29DCA40-CF96-45C6-BB76-375D5A48D8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" y="4845472"/>
            <a:ext cx="2408767" cy="24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31991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Meteorología </a:t>
            </a:r>
            <a:r>
              <a:rPr lang="en-US" dirty="0" err="1">
                <a:solidFill>
                  <a:schemeClr val="accent2"/>
                </a:solidFill>
              </a:rPr>
              <a:t>aeronáutica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8" name="Text Box 13">
            <a:extLst>
              <a:ext uri="{FF2B5EF4-FFF2-40B4-BE49-F238E27FC236}">
                <a16:creationId xmlns:a16="http://schemas.microsoft.com/office/drawing/2014/main" xmlns="" id="{519763B2-02C8-420D-8F99-6341FF11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36" y="3035606"/>
            <a:ext cx="7390440" cy="1338828"/>
          </a:xfrm>
          <a:prstGeom prst="rect">
            <a:avLst/>
          </a:prstGeom>
          <a:solidFill>
            <a:schemeClr val="bg1">
              <a:lumMod val="75000"/>
              <a:alpha val="39999"/>
            </a:schemeClr>
          </a:solidFill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Brindar asesoramiento meteorológico  a los usuarios aeronáuticos.</a:t>
            </a:r>
          </a:p>
          <a:p>
            <a:pPr algn="just">
              <a:lnSpc>
                <a:spcPct val="150000"/>
              </a:lnSpc>
            </a:pPr>
            <a:r>
              <a:rPr lang="es-A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La finalidad de dicho servicio será contribuir a la </a:t>
            </a:r>
            <a:r>
              <a:rPr lang="es-AR" sz="18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seguridad, regularidad y eficiencia</a:t>
            </a:r>
            <a:r>
              <a:rPr lang="es-AR" sz="18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A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la navegación aérea nacional e internacional.</a:t>
            </a:r>
            <a:r>
              <a:rPr 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xmlns="" id="{19F01D96-42AE-438A-AD16-EE3BF973E8DB}"/>
              </a:ext>
            </a:extLst>
          </p:cNvPr>
          <p:cNvGrpSpPr>
            <a:grpSpLocks/>
          </p:cNvGrpSpPr>
          <p:nvPr/>
        </p:nvGrpSpPr>
        <p:grpSpPr bwMode="auto">
          <a:xfrm>
            <a:off x="2911974" y="2221889"/>
            <a:ext cx="2918936" cy="723467"/>
            <a:chOff x="1882" y="2090"/>
            <a:chExt cx="2132" cy="590"/>
          </a:xfrm>
        </p:grpSpPr>
        <p:sp>
          <p:nvSpPr>
            <p:cNvPr id="73" name="AutoShape 14">
              <a:extLst>
                <a:ext uri="{FF2B5EF4-FFF2-40B4-BE49-F238E27FC236}">
                  <a16:creationId xmlns:a16="http://schemas.microsoft.com/office/drawing/2014/main" xmlns="" id="{94D199D0-2BE3-44B1-AD94-50165B20E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2090"/>
              <a:ext cx="2132" cy="590"/>
            </a:xfrm>
            <a:prstGeom prst="downArrowCallout">
              <a:avLst>
                <a:gd name="adj1" fmla="val 90339"/>
                <a:gd name="adj2" fmla="val 90339"/>
                <a:gd name="adj3" fmla="val 16667"/>
                <a:gd name="adj4" fmla="val 66667"/>
              </a:avLst>
            </a:prstGeom>
            <a:solidFill>
              <a:schemeClr val="bg1">
                <a:lumMod val="75000"/>
                <a:alpha val="39999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4" name="Text Box 11">
              <a:extLst>
                <a:ext uri="{FF2B5EF4-FFF2-40B4-BE49-F238E27FC236}">
                  <a16:creationId xmlns:a16="http://schemas.microsoft.com/office/drawing/2014/main" xmlns="" id="{157FB8E9-B5B1-421F-899B-544B1F2BA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2094"/>
              <a:ext cx="1986" cy="3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AR" sz="2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Estados Miembros</a:t>
              </a:r>
              <a:endParaRPr lang="es-E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18">
            <a:extLst>
              <a:ext uri="{FF2B5EF4-FFF2-40B4-BE49-F238E27FC236}">
                <a16:creationId xmlns:a16="http://schemas.microsoft.com/office/drawing/2014/main" xmlns="" id="{85CE6EAF-6BC6-43C2-AB3D-AC35903B9706}"/>
              </a:ext>
            </a:extLst>
          </p:cNvPr>
          <p:cNvGrpSpPr>
            <a:grpSpLocks/>
          </p:cNvGrpSpPr>
          <p:nvPr/>
        </p:nvGrpSpPr>
        <p:grpSpPr bwMode="auto">
          <a:xfrm>
            <a:off x="2906398" y="1202596"/>
            <a:ext cx="2973701" cy="788456"/>
            <a:chOff x="1882" y="1427"/>
            <a:chExt cx="2172" cy="643"/>
          </a:xfrm>
        </p:grpSpPr>
        <p:sp>
          <p:nvSpPr>
            <p:cNvPr id="71" name="AutoShape 5">
              <a:extLst>
                <a:ext uri="{FF2B5EF4-FFF2-40B4-BE49-F238E27FC236}">
                  <a16:creationId xmlns:a16="http://schemas.microsoft.com/office/drawing/2014/main" xmlns="" id="{AFD70C2B-4D12-44FD-9C96-DD4164243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434"/>
              <a:ext cx="2132" cy="636"/>
            </a:xfrm>
            <a:prstGeom prst="downArrowCallout">
              <a:avLst>
                <a:gd name="adj1" fmla="val 83805"/>
                <a:gd name="adj2" fmla="val 83805"/>
                <a:gd name="adj3" fmla="val 16667"/>
                <a:gd name="adj4" fmla="val 66667"/>
              </a:avLst>
            </a:prstGeom>
            <a:solidFill>
              <a:schemeClr val="accent2">
                <a:alpha val="81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2" name="Text Box 7">
              <a:extLst>
                <a:ext uri="{FF2B5EF4-FFF2-40B4-BE49-F238E27FC236}">
                  <a16:creationId xmlns:a16="http://schemas.microsoft.com/office/drawing/2014/main" xmlns="" id="{01A0408B-F1D4-4A83-B890-BB82AF52F5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0" y="1427"/>
              <a:ext cx="1874" cy="3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s-AR" sz="2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 </a:t>
              </a:r>
              <a:r>
                <a:rPr lang="es-AR" sz="24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OACI (Anexo III)</a:t>
              </a:r>
              <a:endParaRPr lang="es-E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75" name="Rectangle 21">
            <a:extLst>
              <a:ext uri="{FF2B5EF4-FFF2-40B4-BE49-F238E27FC236}">
                <a16:creationId xmlns:a16="http://schemas.microsoft.com/office/drawing/2014/main" xmlns="" id="{B714FBA5-B610-4377-85E0-60C7EB385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115" y="2195556"/>
            <a:ext cx="155393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AR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Autoridad Meteorológica</a:t>
            </a:r>
            <a:endParaRPr lang="es-E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AutoShape 22">
            <a:extLst>
              <a:ext uri="{FF2B5EF4-FFF2-40B4-BE49-F238E27FC236}">
                <a16:creationId xmlns:a16="http://schemas.microsoft.com/office/drawing/2014/main" xmlns="" id="{0391A84A-ABB1-4399-A736-2149C5265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3324" y="2359174"/>
            <a:ext cx="435376" cy="223171"/>
          </a:xfrm>
          <a:prstGeom prst="rightArrow">
            <a:avLst>
              <a:gd name="adj1" fmla="val 50000"/>
              <a:gd name="adj2" fmla="val 43681"/>
            </a:avLst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85FAA73-A661-44DC-A1A7-D762003E2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43" y="1181206"/>
            <a:ext cx="556406" cy="497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634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5" grpId="0" animBg="1"/>
      <p:bldP spid="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>
            <a:off x="3598164" y="1935165"/>
            <a:ext cx="1947672" cy="1947672"/>
          </a:xfrm>
          <a:custGeom>
            <a:avLst/>
            <a:gdLst>
              <a:gd name="connsiteX0" fmla="*/ 0 w 2143140"/>
              <a:gd name="connsiteY0" fmla="*/ 1071569 h 2143138"/>
              <a:gd name="connsiteX1" fmla="*/ 5165 w 2143140"/>
              <a:gd name="connsiteY1" fmla="*/ 966534 h 2143138"/>
              <a:gd name="connsiteX2" fmla="*/ 20585 w 2143140"/>
              <a:gd name="connsiteY2" fmla="*/ 862517 h 2143138"/>
              <a:gd name="connsiteX3" fmla="*/ 46142 w 2143140"/>
              <a:gd name="connsiteY3" fmla="*/ 760514 h 2143138"/>
              <a:gd name="connsiteX4" fmla="*/ 81568 w 2143140"/>
              <a:gd name="connsiteY4" fmla="*/ 661501 h 2143138"/>
              <a:gd name="connsiteX5" fmla="*/ 126531 w 2143140"/>
              <a:gd name="connsiteY5" fmla="*/ 566431 h 2143138"/>
              <a:gd name="connsiteX6" fmla="*/ 180592 w 2143140"/>
              <a:gd name="connsiteY6" fmla="*/ 476237 h 2143138"/>
              <a:gd name="connsiteX7" fmla="*/ 243236 w 2143140"/>
              <a:gd name="connsiteY7" fmla="*/ 391776 h 2143138"/>
              <a:gd name="connsiteX8" fmla="*/ 313856 w 2143140"/>
              <a:gd name="connsiteY8" fmla="*/ 313855 h 2143138"/>
              <a:gd name="connsiteX9" fmla="*/ 391777 w 2143140"/>
              <a:gd name="connsiteY9" fmla="*/ 243235 h 2143138"/>
              <a:gd name="connsiteX10" fmla="*/ 476238 w 2143140"/>
              <a:gd name="connsiteY10" fmla="*/ 180591 h 2143138"/>
              <a:gd name="connsiteX11" fmla="*/ 566432 w 2143140"/>
              <a:gd name="connsiteY11" fmla="*/ 126531 h 2143138"/>
              <a:gd name="connsiteX12" fmla="*/ 661502 w 2143140"/>
              <a:gd name="connsiteY12" fmla="*/ 81568 h 2143138"/>
              <a:gd name="connsiteX13" fmla="*/ 760515 w 2143140"/>
              <a:gd name="connsiteY13" fmla="*/ 46142 h 2143138"/>
              <a:gd name="connsiteX14" fmla="*/ 862517 w 2143140"/>
              <a:gd name="connsiteY14" fmla="*/ 20585 h 2143138"/>
              <a:gd name="connsiteX15" fmla="*/ 966535 w 2143140"/>
              <a:gd name="connsiteY15" fmla="*/ 5165 h 2143138"/>
              <a:gd name="connsiteX16" fmla="*/ 1071570 w 2143140"/>
              <a:gd name="connsiteY16" fmla="*/ 0 h 2143138"/>
              <a:gd name="connsiteX17" fmla="*/ 1176605 w 2143140"/>
              <a:gd name="connsiteY17" fmla="*/ 5165 h 2143138"/>
              <a:gd name="connsiteX18" fmla="*/ 1280623 w 2143140"/>
              <a:gd name="connsiteY18" fmla="*/ 20585 h 2143138"/>
              <a:gd name="connsiteX19" fmla="*/ 1382625 w 2143140"/>
              <a:gd name="connsiteY19" fmla="*/ 46142 h 2143138"/>
              <a:gd name="connsiteX20" fmla="*/ 1481638 w 2143140"/>
              <a:gd name="connsiteY20" fmla="*/ 81568 h 2143138"/>
              <a:gd name="connsiteX21" fmla="*/ 1576708 w 2143140"/>
              <a:gd name="connsiteY21" fmla="*/ 126531 h 2143138"/>
              <a:gd name="connsiteX22" fmla="*/ 1666902 w 2143140"/>
              <a:gd name="connsiteY22" fmla="*/ 180591 h 2143138"/>
              <a:gd name="connsiteX23" fmla="*/ 1751363 w 2143140"/>
              <a:gd name="connsiteY23" fmla="*/ 243235 h 2143138"/>
              <a:gd name="connsiteX24" fmla="*/ 1829284 w 2143140"/>
              <a:gd name="connsiteY24" fmla="*/ 313855 h 2143138"/>
              <a:gd name="connsiteX25" fmla="*/ 1899904 w 2143140"/>
              <a:gd name="connsiteY25" fmla="*/ 391776 h 2143138"/>
              <a:gd name="connsiteX26" fmla="*/ 1962548 w 2143140"/>
              <a:gd name="connsiteY26" fmla="*/ 476237 h 2143138"/>
              <a:gd name="connsiteX27" fmla="*/ 2016609 w 2143140"/>
              <a:gd name="connsiteY27" fmla="*/ 566431 h 2143138"/>
              <a:gd name="connsiteX28" fmla="*/ 2061572 w 2143140"/>
              <a:gd name="connsiteY28" fmla="*/ 661501 h 2143138"/>
              <a:gd name="connsiteX29" fmla="*/ 2096998 w 2143140"/>
              <a:gd name="connsiteY29" fmla="*/ 760514 h 2143138"/>
              <a:gd name="connsiteX30" fmla="*/ 2122555 w 2143140"/>
              <a:gd name="connsiteY30" fmla="*/ 862517 h 2143138"/>
              <a:gd name="connsiteX31" fmla="*/ 2137975 w 2143140"/>
              <a:gd name="connsiteY31" fmla="*/ 966534 h 2143138"/>
              <a:gd name="connsiteX32" fmla="*/ 2143140 w 2143140"/>
              <a:gd name="connsiteY32" fmla="*/ 1071569 h 2143138"/>
              <a:gd name="connsiteX33" fmla="*/ 2137975 w 2143140"/>
              <a:gd name="connsiteY33" fmla="*/ 1176604 h 2143138"/>
              <a:gd name="connsiteX34" fmla="*/ 2122555 w 2143140"/>
              <a:gd name="connsiteY34" fmla="*/ 1280621 h 2143138"/>
              <a:gd name="connsiteX35" fmla="*/ 2096998 w 2143140"/>
              <a:gd name="connsiteY35" fmla="*/ 1382624 h 2143138"/>
              <a:gd name="connsiteX36" fmla="*/ 2061572 w 2143140"/>
              <a:gd name="connsiteY36" fmla="*/ 1481637 h 2143138"/>
              <a:gd name="connsiteX37" fmla="*/ 2016609 w 2143140"/>
              <a:gd name="connsiteY37" fmla="*/ 1576707 h 2143138"/>
              <a:gd name="connsiteX38" fmla="*/ 1962548 w 2143140"/>
              <a:gd name="connsiteY38" fmla="*/ 1666901 h 2143138"/>
              <a:gd name="connsiteX39" fmla="*/ 1899904 w 2143140"/>
              <a:gd name="connsiteY39" fmla="*/ 1751362 h 2143138"/>
              <a:gd name="connsiteX40" fmla="*/ 1829284 w 2143140"/>
              <a:gd name="connsiteY40" fmla="*/ 1829283 h 2143138"/>
              <a:gd name="connsiteX41" fmla="*/ 1751363 w 2143140"/>
              <a:gd name="connsiteY41" fmla="*/ 1899903 h 2143138"/>
              <a:gd name="connsiteX42" fmla="*/ 1666902 w 2143140"/>
              <a:gd name="connsiteY42" fmla="*/ 1962547 h 2143138"/>
              <a:gd name="connsiteX43" fmla="*/ 1576708 w 2143140"/>
              <a:gd name="connsiteY43" fmla="*/ 2016607 h 2143138"/>
              <a:gd name="connsiteX44" fmla="*/ 1481638 w 2143140"/>
              <a:gd name="connsiteY44" fmla="*/ 2061570 h 2143138"/>
              <a:gd name="connsiteX45" fmla="*/ 1382625 w 2143140"/>
              <a:gd name="connsiteY45" fmla="*/ 2096996 h 2143138"/>
              <a:gd name="connsiteX46" fmla="*/ 1280623 w 2143140"/>
              <a:gd name="connsiteY46" fmla="*/ 2122553 h 2143138"/>
              <a:gd name="connsiteX47" fmla="*/ 1176605 w 2143140"/>
              <a:gd name="connsiteY47" fmla="*/ 2137973 h 2143138"/>
              <a:gd name="connsiteX48" fmla="*/ 1071570 w 2143140"/>
              <a:gd name="connsiteY48" fmla="*/ 2143138 h 2143138"/>
              <a:gd name="connsiteX49" fmla="*/ 966535 w 2143140"/>
              <a:gd name="connsiteY49" fmla="*/ 2137973 h 2143138"/>
              <a:gd name="connsiteX50" fmla="*/ 862517 w 2143140"/>
              <a:gd name="connsiteY50" fmla="*/ 2122553 h 2143138"/>
              <a:gd name="connsiteX51" fmla="*/ 760515 w 2143140"/>
              <a:gd name="connsiteY51" fmla="*/ 2096996 h 2143138"/>
              <a:gd name="connsiteX52" fmla="*/ 661502 w 2143140"/>
              <a:gd name="connsiteY52" fmla="*/ 2061570 h 2143138"/>
              <a:gd name="connsiteX53" fmla="*/ 566432 w 2143140"/>
              <a:gd name="connsiteY53" fmla="*/ 2016607 h 2143138"/>
              <a:gd name="connsiteX54" fmla="*/ 476238 w 2143140"/>
              <a:gd name="connsiteY54" fmla="*/ 1962547 h 2143138"/>
              <a:gd name="connsiteX55" fmla="*/ 391777 w 2143140"/>
              <a:gd name="connsiteY55" fmla="*/ 1899903 h 2143138"/>
              <a:gd name="connsiteX56" fmla="*/ 313856 w 2143140"/>
              <a:gd name="connsiteY56" fmla="*/ 1829283 h 2143138"/>
              <a:gd name="connsiteX57" fmla="*/ 243236 w 2143140"/>
              <a:gd name="connsiteY57" fmla="*/ 1751362 h 2143138"/>
              <a:gd name="connsiteX58" fmla="*/ 180592 w 2143140"/>
              <a:gd name="connsiteY58" fmla="*/ 1666901 h 2143138"/>
              <a:gd name="connsiteX59" fmla="*/ 126531 w 2143140"/>
              <a:gd name="connsiteY59" fmla="*/ 1576707 h 2143138"/>
              <a:gd name="connsiteX60" fmla="*/ 81568 w 2143140"/>
              <a:gd name="connsiteY60" fmla="*/ 1481637 h 2143138"/>
              <a:gd name="connsiteX61" fmla="*/ 46142 w 2143140"/>
              <a:gd name="connsiteY61" fmla="*/ 1382624 h 2143138"/>
              <a:gd name="connsiteX62" fmla="*/ 20585 w 2143140"/>
              <a:gd name="connsiteY62" fmla="*/ 1280621 h 2143138"/>
              <a:gd name="connsiteX63" fmla="*/ 5165 w 2143140"/>
              <a:gd name="connsiteY63" fmla="*/ 1176604 h 2143138"/>
              <a:gd name="connsiteX64" fmla="*/ 0 w 2143140"/>
              <a:gd name="connsiteY64" fmla="*/ 1071569 h 214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143140" h="2143138">
                <a:moveTo>
                  <a:pt x="0" y="1071569"/>
                </a:moveTo>
                <a:lnTo>
                  <a:pt x="5165" y="966534"/>
                </a:lnTo>
                <a:lnTo>
                  <a:pt x="20585" y="862517"/>
                </a:lnTo>
                <a:lnTo>
                  <a:pt x="46142" y="760514"/>
                </a:lnTo>
                <a:lnTo>
                  <a:pt x="81568" y="661501"/>
                </a:lnTo>
                <a:lnTo>
                  <a:pt x="126531" y="566431"/>
                </a:lnTo>
                <a:lnTo>
                  <a:pt x="180592" y="476237"/>
                </a:lnTo>
                <a:lnTo>
                  <a:pt x="243236" y="391776"/>
                </a:lnTo>
                <a:lnTo>
                  <a:pt x="313856" y="313855"/>
                </a:lnTo>
                <a:lnTo>
                  <a:pt x="391777" y="243235"/>
                </a:lnTo>
                <a:lnTo>
                  <a:pt x="476238" y="180591"/>
                </a:lnTo>
                <a:lnTo>
                  <a:pt x="566432" y="126531"/>
                </a:lnTo>
                <a:lnTo>
                  <a:pt x="661502" y="81568"/>
                </a:lnTo>
                <a:lnTo>
                  <a:pt x="760515" y="46142"/>
                </a:lnTo>
                <a:lnTo>
                  <a:pt x="862517" y="20585"/>
                </a:lnTo>
                <a:lnTo>
                  <a:pt x="966535" y="5165"/>
                </a:lnTo>
                <a:lnTo>
                  <a:pt x="1071570" y="0"/>
                </a:lnTo>
                <a:lnTo>
                  <a:pt x="1176605" y="5165"/>
                </a:lnTo>
                <a:lnTo>
                  <a:pt x="1280623" y="20585"/>
                </a:lnTo>
                <a:lnTo>
                  <a:pt x="1382625" y="46142"/>
                </a:lnTo>
                <a:lnTo>
                  <a:pt x="1481638" y="81568"/>
                </a:lnTo>
                <a:lnTo>
                  <a:pt x="1576708" y="126531"/>
                </a:lnTo>
                <a:lnTo>
                  <a:pt x="1666902" y="180591"/>
                </a:lnTo>
                <a:lnTo>
                  <a:pt x="1751363" y="243235"/>
                </a:lnTo>
                <a:lnTo>
                  <a:pt x="1829284" y="313855"/>
                </a:lnTo>
                <a:lnTo>
                  <a:pt x="1899904" y="391776"/>
                </a:lnTo>
                <a:lnTo>
                  <a:pt x="1962548" y="476237"/>
                </a:lnTo>
                <a:lnTo>
                  <a:pt x="2016609" y="566431"/>
                </a:lnTo>
                <a:lnTo>
                  <a:pt x="2061572" y="661501"/>
                </a:lnTo>
                <a:lnTo>
                  <a:pt x="2096998" y="760514"/>
                </a:lnTo>
                <a:lnTo>
                  <a:pt x="2122555" y="862517"/>
                </a:lnTo>
                <a:lnTo>
                  <a:pt x="2137975" y="966534"/>
                </a:lnTo>
                <a:lnTo>
                  <a:pt x="2143140" y="1071569"/>
                </a:lnTo>
                <a:lnTo>
                  <a:pt x="2137975" y="1176604"/>
                </a:lnTo>
                <a:lnTo>
                  <a:pt x="2122555" y="1280621"/>
                </a:lnTo>
                <a:lnTo>
                  <a:pt x="2096998" y="1382624"/>
                </a:lnTo>
                <a:lnTo>
                  <a:pt x="2061572" y="1481637"/>
                </a:lnTo>
                <a:lnTo>
                  <a:pt x="2016609" y="1576707"/>
                </a:lnTo>
                <a:lnTo>
                  <a:pt x="1962548" y="1666901"/>
                </a:lnTo>
                <a:lnTo>
                  <a:pt x="1899904" y="1751362"/>
                </a:lnTo>
                <a:lnTo>
                  <a:pt x="1829284" y="1829283"/>
                </a:lnTo>
                <a:lnTo>
                  <a:pt x="1751363" y="1899903"/>
                </a:lnTo>
                <a:lnTo>
                  <a:pt x="1666902" y="1962547"/>
                </a:lnTo>
                <a:lnTo>
                  <a:pt x="1576708" y="2016607"/>
                </a:lnTo>
                <a:lnTo>
                  <a:pt x="1481638" y="2061570"/>
                </a:lnTo>
                <a:lnTo>
                  <a:pt x="1382625" y="2096996"/>
                </a:lnTo>
                <a:lnTo>
                  <a:pt x="1280623" y="2122553"/>
                </a:lnTo>
                <a:lnTo>
                  <a:pt x="1176605" y="2137973"/>
                </a:lnTo>
                <a:lnTo>
                  <a:pt x="1071570" y="2143138"/>
                </a:lnTo>
                <a:lnTo>
                  <a:pt x="966535" y="2137973"/>
                </a:lnTo>
                <a:lnTo>
                  <a:pt x="862517" y="2122553"/>
                </a:lnTo>
                <a:lnTo>
                  <a:pt x="760515" y="2096996"/>
                </a:lnTo>
                <a:lnTo>
                  <a:pt x="661502" y="2061570"/>
                </a:lnTo>
                <a:lnTo>
                  <a:pt x="566432" y="2016607"/>
                </a:lnTo>
                <a:lnTo>
                  <a:pt x="476238" y="1962547"/>
                </a:lnTo>
                <a:lnTo>
                  <a:pt x="391777" y="1899903"/>
                </a:lnTo>
                <a:lnTo>
                  <a:pt x="313856" y="1829283"/>
                </a:lnTo>
                <a:lnTo>
                  <a:pt x="243236" y="1751362"/>
                </a:lnTo>
                <a:lnTo>
                  <a:pt x="180592" y="1666901"/>
                </a:lnTo>
                <a:lnTo>
                  <a:pt x="126531" y="1576707"/>
                </a:lnTo>
                <a:lnTo>
                  <a:pt x="81568" y="1481637"/>
                </a:lnTo>
                <a:lnTo>
                  <a:pt x="46142" y="1382624"/>
                </a:lnTo>
                <a:lnTo>
                  <a:pt x="20585" y="1280621"/>
                </a:lnTo>
                <a:lnTo>
                  <a:pt x="5165" y="1176604"/>
                </a:lnTo>
                <a:lnTo>
                  <a:pt x="0" y="1071569"/>
                </a:lnTo>
                <a:close/>
              </a:path>
            </a:pathLst>
          </a:cu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83" name="Straight Connector 82"/>
          <p:cNvCxnSpPr>
            <a:stCxn id="105" idx="38"/>
            <a:endCxn id="75" idx="6"/>
          </p:cNvCxnSpPr>
          <p:nvPr/>
        </p:nvCxnSpPr>
        <p:spPr>
          <a:xfrm>
            <a:off x="3281845" y="2017935"/>
            <a:ext cx="480440" cy="350032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cxnSpLocks/>
            <a:stCxn id="106" idx="33"/>
            <a:endCxn id="75" idx="0"/>
          </p:cNvCxnSpPr>
          <p:nvPr/>
        </p:nvCxnSpPr>
        <p:spPr>
          <a:xfrm>
            <a:off x="3043428" y="2908898"/>
            <a:ext cx="554736" cy="10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/>
            <a:stCxn id="107" idx="31"/>
            <a:endCxn id="75" idx="56"/>
          </p:cNvCxnSpPr>
          <p:nvPr/>
        </p:nvCxnSpPr>
        <p:spPr>
          <a:xfrm flipV="1">
            <a:off x="3345473" y="3597607"/>
            <a:ext cx="537921" cy="238618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METEOROLOGÍA </a:t>
            </a:r>
            <a:r>
              <a:rPr lang="en-US" dirty="0">
                <a:solidFill>
                  <a:schemeClr val="accent2"/>
                </a:solidFill>
              </a:rPr>
              <a:t>AERONÁUTICA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SISTEMA MUNDIAL DE PRONOSTICOS DE AREAS Y OFICINAS METEOROLOGICAS</a:t>
            </a:r>
          </a:p>
        </p:txBody>
      </p:sp>
      <p:cxnSp>
        <p:nvCxnSpPr>
          <p:cNvPr id="138" name="Straight Connector 137"/>
          <p:cNvCxnSpPr>
            <a:stCxn id="142" idx="38"/>
            <a:endCxn id="75" idx="26"/>
          </p:cNvCxnSpPr>
          <p:nvPr/>
        </p:nvCxnSpPr>
        <p:spPr>
          <a:xfrm flipH="1">
            <a:off x="5381715" y="2017935"/>
            <a:ext cx="459623" cy="350032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cxnSpLocks/>
            <a:stCxn id="143" idx="33"/>
            <a:endCxn id="75" idx="32"/>
          </p:cNvCxnSpPr>
          <p:nvPr/>
        </p:nvCxnSpPr>
        <p:spPr>
          <a:xfrm flipH="1">
            <a:off x="5545836" y="2908898"/>
            <a:ext cx="533935" cy="10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cxnSpLocks/>
            <a:stCxn id="144" idx="31"/>
            <a:endCxn id="75" idx="40"/>
          </p:cNvCxnSpPr>
          <p:nvPr/>
        </p:nvCxnSpPr>
        <p:spPr>
          <a:xfrm flipH="1" flipV="1">
            <a:off x="5260606" y="3597607"/>
            <a:ext cx="608552" cy="238618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623171" y="2727602"/>
            <a:ext cx="1783551" cy="899643"/>
            <a:chOff x="6763549" y="2421833"/>
            <a:chExt cx="1783551" cy="625232"/>
          </a:xfrm>
        </p:grpSpPr>
        <p:sp>
          <p:nvSpPr>
            <p:cNvPr id="150" name="TextBox 149"/>
            <p:cNvSpPr txBox="1"/>
            <p:nvPr/>
          </p:nvSpPr>
          <p:spPr>
            <a:xfrm>
              <a:off x="6763549" y="2585400"/>
              <a:ext cx="1783551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  <a:spcAft>
                  <a:spcPts val="600"/>
                </a:spcAft>
              </a:pPr>
              <a:r>
                <a:rPr lang="es-MX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Oficinas Meteorológicas de Aeródromo./Oficinas de </a:t>
              </a:r>
              <a:r>
                <a:rPr lang="es-MX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info</a:t>
              </a:r>
              <a:r>
                <a:rPr lang="es-MX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  <a:r>
                <a:rPr lang="es-MX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Met</a:t>
              </a:r>
              <a:r>
                <a:rPr lang="es-MX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63549" y="2421833"/>
              <a:ext cx="178355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OMA/OI</a:t>
              </a:r>
              <a:endParaRPr lang="en-US" sz="1600" b="1" cap="all" spc="20" dirty="0">
                <a:solidFill>
                  <a:schemeClr val="accent1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11022" y="3698518"/>
            <a:ext cx="1783551" cy="693081"/>
            <a:chOff x="6763549" y="3096085"/>
            <a:chExt cx="1783551" cy="471344"/>
          </a:xfrm>
        </p:grpSpPr>
        <p:sp>
          <p:nvSpPr>
            <p:cNvPr id="152" name="TextBox 151"/>
            <p:cNvSpPr txBox="1"/>
            <p:nvPr/>
          </p:nvSpPr>
          <p:spPr>
            <a:xfrm>
              <a:off x="6763549" y="3259652"/>
              <a:ext cx="178355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  <a:spcAft>
                  <a:spcPts val="600"/>
                </a:spcAft>
              </a:pP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</a:rPr>
                <a:t>Centros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</a:rPr>
                <a:t> de Aviso de </a:t>
              </a: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</a:rPr>
                <a:t>Ciclones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</a:rPr>
                <a:t> </a:t>
              </a: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</a:rPr>
                <a:t>Tropicales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6763549" y="3096085"/>
              <a:ext cx="178355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TCAC</a:t>
              </a:r>
              <a:endParaRPr lang="en-US" sz="1600" b="1" cap="all" spc="20" dirty="0">
                <a:solidFill>
                  <a:schemeClr val="accent1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30948" y="1744568"/>
            <a:ext cx="1783551" cy="652005"/>
            <a:chOff x="6471326" y="1744569"/>
            <a:chExt cx="1783551" cy="471344"/>
          </a:xfrm>
        </p:grpSpPr>
        <p:sp>
          <p:nvSpPr>
            <p:cNvPr id="154" name="TextBox 153"/>
            <p:cNvSpPr txBox="1"/>
            <p:nvPr/>
          </p:nvSpPr>
          <p:spPr>
            <a:xfrm>
              <a:off x="6471326" y="1908136"/>
              <a:ext cx="178355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  <a:spcAft>
                  <a:spcPts val="600"/>
                </a:spcAft>
              </a:pPr>
              <a:r>
                <a:rPr lang="es-MX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Estaciones Meteorológicas de Aeródromos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471326" y="1744569"/>
              <a:ext cx="178355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EMA</a:t>
              </a:r>
              <a:endParaRPr lang="en-US" sz="1600" b="1" cap="all" spc="20" dirty="0">
                <a:solidFill>
                  <a:schemeClr val="accent1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6871" y="2727603"/>
            <a:ext cx="1783477" cy="637844"/>
            <a:chOff x="593725" y="2421833"/>
            <a:chExt cx="1783477" cy="471344"/>
          </a:xfrm>
        </p:grpSpPr>
        <p:sp>
          <p:nvSpPr>
            <p:cNvPr id="160" name="TextBox 159"/>
            <p:cNvSpPr txBox="1"/>
            <p:nvPr/>
          </p:nvSpPr>
          <p:spPr>
            <a:xfrm flipH="1">
              <a:off x="593725" y="2585400"/>
              <a:ext cx="17834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ts val="1200"/>
                </a:lnSpc>
                <a:spcAft>
                  <a:spcPts val="600"/>
                </a:spcAft>
              </a:pP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Oficinas de </a:t>
              </a:r>
              <a:r>
                <a:rPr lang="pt-BR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Vigilancia</a:t>
              </a: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Meteorológica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 flipH="1">
              <a:off x="593725" y="2421833"/>
              <a:ext cx="178347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pt-BR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OVM</a:t>
              </a:r>
              <a:endParaRPr lang="en-US" sz="1600" b="1" cap="all" spc="20" dirty="0">
                <a:solidFill>
                  <a:schemeClr val="accent1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60452" y="3698518"/>
            <a:ext cx="1783477" cy="638241"/>
            <a:chOff x="593725" y="3096085"/>
            <a:chExt cx="1783477" cy="471344"/>
          </a:xfrm>
        </p:grpSpPr>
        <p:sp>
          <p:nvSpPr>
            <p:cNvPr id="162" name="TextBox 161"/>
            <p:cNvSpPr txBox="1"/>
            <p:nvPr/>
          </p:nvSpPr>
          <p:spPr>
            <a:xfrm flipH="1">
              <a:off x="593725" y="3259652"/>
              <a:ext cx="17834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ts val="1200"/>
                </a:lnSpc>
                <a:spcAft>
                  <a:spcPts val="600"/>
                </a:spcAft>
              </a:pP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Centros de Aviso de </a:t>
              </a:r>
              <a:r>
                <a:rPr lang="pt-BR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Ceniza</a:t>
              </a: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pt-BR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Volcánica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 flipH="1">
              <a:off x="593725" y="3096085"/>
              <a:ext cx="178347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pt-BR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VAAC</a:t>
              </a:r>
              <a:endParaRPr lang="en-US" sz="1600" b="1" cap="all" spc="20" dirty="0">
                <a:solidFill>
                  <a:schemeClr val="accent1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49082" y="1744568"/>
            <a:ext cx="1783477" cy="678199"/>
            <a:chOff x="885936" y="1744569"/>
            <a:chExt cx="1783477" cy="471344"/>
          </a:xfrm>
        </p:grpSpPr>
        <p:sp>
          <p:nvSpPr>
            <p:cNvPr id="164" name="TextBox 163"/>
            <p:cNvSpPr txBox="1"/>
            <p:nvPr/>
          </p:nvSpPr>
          <p:spPr>
            <a:xfrm flipH="1">
              <a:off x="885936" y="1908136"/>
              <a:ext cx="178347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ts val="1200"/>
                </a:lnSpc>
                <a:spcAft>
                  <a:spcPts val="600"/>
                </a:spcAft>
              </a:pPr>
              <a:r>
                <a:rPr lang="es-MX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Centros Mundiales de Pronóstico de Área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 flipH="1">
              <a:off x="885936" y="1744569"/>
              <a:ext cx="178347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s-MX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WAFC</a:t>
              </a:r>
              <a:endParaRPr lang="en-US" sz="1600" b="1" cap="all" spc="20" dirty="0">
                <a:solidFill>
                  <a:schemeClr val="accent1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35102" y="1723427"/>
            <a:ext cx="378650" cy="378650"/>
            <a:chOff x="2935102" y="1723427"/>
            <a:chExt cx="378650" cy="378650"/>
          </a:xfrm>
        </p:grpSpPr>
        <p:sp>
          <p:nvSpPr>
            <p:cNvPr id="105" name="Freeform 104"/>
            <p:cNvSpPr/>
            <p:nvPr/>
          </p:nvSpPr>
          <p:spPr>
            <a:xfrm>
              <a:off x="2935102" y="1723427"/>
              <a:ext cx="378650" cy="378650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2984024" y="1817351"/>
              <a:ext cx="280805" cy="1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09429" y="1723427"/>
            <a:ext cx="378675" cy="378650"/>
            <a:chOff x="5809429" y="1723427"/>
            <a:chExt cx="378675" cy="378650"/>
          </a:xfrm>
        </p:grpSpPr>
        <p:sp>
          <p:nvSpPr>
            <p:cNvPr id="142" name="Freeform 141"/>
            <p:cNvSpPr/>
            <p:nvPr/>
          </p:nvSpPr>
          <p:spPr>
            <a:xfrm flipH="1">
              <a:off x="5809429" y="1723427"/>
              <a:ext cx="378675" cy="378650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5856674" y="1817351"/>
              <a:ext cx="280805" cy="1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65691" y="2701015"/>
            <a:ext cx="378650" cy="378650"/>
            <a:chOff x="2665691" y="2395245"/>
            <a:chExt cx="378650" cy="378650"/>
          </a:xfrm>
        </p:grpSpPr>
        <p:sp>
          <p:nvSpPr>
            <p:cNvPr id="106" name="Freeform 105"/>
            <p:cNvSpPr/>
            <p:nvPr/>
          </p:nvSpPr>
          <p:spPr>
            <a:xfrm>
              <a:off x="2665691" y="2395245"/>
              <a:ext cx="378650" cy="378650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2720564" y="2492738"/>
              <a:ext cx="280805" cy="1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78858" y="2701015"/>
            <a:ext cx="378675" cy="378650"/>
            <a:chOff x="6078858" y="2395245"/>
            <a:chExt cx="378675" cy="378650"/>
          </a:xfrm>
        </p:grpSpPr>
        <p:sp>
          <p:nvSpPr>
            <p:cNvPr id="143" name="Freeform 142"/>
            <p:cNvSpPr/>
            <p:nvPr/>
          </p:nvSpPr>
          <p:spPr>
            <a:xfrm flipH="1">
              <a:off x="6078858" y="2395245"/>
              <a:ext cx="378675" cy="378650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6137479" y="2492738"/>
              <a:ext cx="280805" cy="1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68245" y="3665458"/>
            <a:ext cx="378675" cy="378650"/>
            <a:chOff x="6080394" y="3063024"/>
            <a:chExt cx="378675" cy="378650"/>
          </a:xfrm>
        </p:grpSpPr>
        <p:sp>
          <p:nvSpPr>
            <p:cNvPr id="144" name="Freeform 143"/>
            <p:cNvSpPr/>
            <p:nvPr/>
          </p:nvSpPr>
          <p:spPr>
            <a:xfrm flipH="1">
              <a:off x="6080394" y="3063024"/>
              <a:ext cx="378675" cy="378650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129561" y="3163659"/>
              <a:ext cx="280805" cy="1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67736" y="3665458"/>
            <a:ext cx="378650" cy="378650"/>
            <a:chOff x="2664155" y="3063024"/>
            <a:chExt cx="378650" cy="378650"/>
          </a:xfrm>
        </p:grpSpPr>
        <p:sp>
          <p:nvSpPr>
            <p:cNvPr id="107" name="Freeform 106"/>
            <p:cNvSpPr/>
            <p:nvPr/>
          </p:nvSpPr>
          <p:spPr>
            <a:xfrm>
              <a:off x="2664155" y="3063024"/>
              <a:ext cx="378650" cy="378650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709449" y="3163659"/>
              <a:ext cx="280805" cy="1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05</a:t>
              </a:r>
            </a:p>
          </p:txBody>
        </p:sp>
      </p:grpSp>
      <p:sp>
        <p:nvSpPr>
          <p:cNvPr id="82" name="Text Placeholder 2">
            <a:extLst>
              <a:ext uri="{FF2B5EF4-FFF2-40B4-BE49-F238E27FC236}">
                <a16:creationId xmlns:a16="http://schemas.microsoft.com/office/drawing/2014/main" xmlns="" id="{0DA2E7EC-BDB6-463C-AC7C-283B29270FEB}"/>
              </a:ext>
            </a:extLst>
          </p:cNvPr>
          <p:cNvSpPr txBox="1">
            <a:spLocks/>
          </p:cNvSpPr>
          <p:nvPr/>
        </p:nvSpPr>
        <p:spPr>
          <a:xfrm>
            <a:off x="2465756" y="1390465"/>
            <a:ext cx="4297793" cy="16727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ts val="12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kern="120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Dicho Sistema está compuesto por las siguientes dependencias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AC24A070-D993-412A-994D-35F6A8EDB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07" y="1930810"/>
            <a:ext cx="1980922" cy="1954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383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METEOROLOGÍA  </a:t>
            </a:r>
            <a:r>
              <a:rPr lang="en-US" dirty="0">
                <a:solidFill>
                  <a:schemeClr val="accent2"/>
                </a:solidFill>
              </a:rPr>
              <a:t>AERONÁUTICA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FD162685-397B-41C7-AA49-5633E99C0E1B}"/>
              </a:ext>
            </a:extLst>
          </p:cNvPr>
          <p:cNvGrpSpPr/>
          <p:nvPr/>
        </p:nvGrpSpPr>
        <p:grpSpPr>
          <a:xfrm>
            <a:off x="1001691" y="1235273"/>
            <a:ext cx="6993732" cy="3128253"/>
            <a:chOff x="1001691" y="1235273"/>
            <a:chExt cx="6993732" cy="3128253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DE8CF19F-B68B-4995-9A9D-D83D348B5D9B}"/>
                </a:ext>
              </a:extLst>
            </p:cNvPr>
            <p:cNvSpPr/>
            <p:nvPr/>
          </p:nvSpPr>
          <p:spPr>
            <a:xfrm>
              <a:off x="1001692" y="1235273"/>
              <a:ext cx="6357399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2913"/>
              <a:r>
                <a:rPr lang="es-MX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WAFC:</a:t>
              </a:r>
              <a:r>
                <a:rPr lang="es-MX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s-MX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Centros Mundiales de Pronóstico de Área. </a:t>
              </a:r>
            </a:p>
            <a:p>
              <a:pPr marL="442913"/>
              <a:endParaRPr lang="es-MX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EF23658E-B705-4FD3-8880-7E660613BF11}"/>
                </a:ext>
              </a:extLst>
            </p:cNvPr>
            <p:cNvSpPr txBox="1"/>
            <p:nvPr/>
          </p:nvSpPr>
          <p:spPr>
            <a:xfrm>
              <a:off x="1462089" y="1594559"/>
              <a:ext cx="6364884" cy="977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fontAlgn="auto">
                <a:spcAft>
                  <a:spcPts val="0"/>
                </a:spcAft>
                <a:defRPr/>
              </a:pPr>
              <a:r>
                <a:rPr lang="es-AR" sz="1600" dirty="0">
                  <a:solidFill>
                    <a:prstClr val="black"/>
                  </a:solidFill>
                </a:rPr>
                <a:t>Generan cartas :</a:t>
              </a:r>
            </a:p>
            <a:p>
              <a:pPr algn="just" fontAlgn="auto">
                <a:spcAft>
                  <a:spcPts val="0"/>
                </a:spcAft>
                <a:defRPr/>
              </a:pPr>
              <a:r>
                <a:rPr lang="es-AR" sz="1400" b="1" dirty="0">
                  <a:solidFill>
                    <a:prstClr val="black"/>
                  </a:solidFill>
                </a:rPr>
                <a:t>SIGWX</a:t>
              </a:r>
              <a:r>
                <a:rPr lang="es-AR" sz="1400" dirty="0">
                  <a:solidFill>
                    <a:prstClr val="black"/>
                  </a:solidFill>
                </a:rPr>
                <a:t>: Tiempo Significativo Pronosticado.</a:t>
              </a:r>
            </a:p>
            <a:p>
              <a:pPr algn="just" fontAlgn="auto">
                <a:spcAft>
                  <a:spcPts val="0"/>
                </a:spcAft>
                <a:defRPr/>
              </a:pPr>
              <a:r>
                <a:rPr lang="es-AR" sz="1400" b="1" dirty="0">
                  <a:solidFill>
                    <a:prstClr val="black"/>
                  </a:solidFill>
                </a:rPr>
                <a:t>WIND/TEMP</a:t>
              </a:r>
              <a:r>
                <a:rPr lang="es-AR" sz="1400" dirty="0">
                  <a:solidFill>
                    <a:prstClr val="black"/>
                  </a:solidFill>
                </a:rPr>
                <a:t>: Pronostico de Viento y temperatura para los distintos niveles de vuelo.</a:t>
              </a:r>
            </a:p>
            <a:p>
              <a:endParaRPr lang="es-US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91AD524B-4FE1-4E0F-8F64-7933B8E8A03B}"/>
                </a:ext>
              </a:extLst>
            </p:cNvPr>
            <p:cNvSpPr/>
            <p:nvPr/>
          </p:nvSpPr>
          <p:spPr>
            <a:xfrm>
              <a:off x="1001691" y="2554411"/>
              <a:ext cx="6357399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2913"/>
              <a:r>
                <a:rPr lang="es-MX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EMA:</a:t>
              </a:r>
              <a:r>
                <a:rPr lang="es-MX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s-MX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Estaciones Meteorológicas de Aeródromos</a:t>
              </a:r>
            </a:p>
            <a:p>
              <a:pPr marL="442913"/>
              <a:endParaRPr lang="es-MX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57EB9060-DFEC-4F2E-A1AD-85F9C2703048}"/>
                </a:ext>
              </a:extLst>
            </p:cNvPr>
            <p:cNvSpPr txBox="1"/>
            <p:nvPr/>
          </p:nvSpPr>
          <p:spPr>
            <a:xfrm>
              <a:off x="1462089" y="3078559"/>
              <a:ext cx="6533334" cy="128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s-AR" sz="1600" dirty="0">
                  <a:solidFill>
                    <a:prstClr val="black"/>
                  </a:solidFill>
                </a:rPr>
                <a:t>Genera informes </a:t>
              </a:r>
              <a:r>
                <a:rPr lang="es-AR" sz="1600" b="1" dirty="0">
                  <a:solidFill>
                    <a:prstClr val="black"/>
                  </a:solidFill>
                </a:rPr>
                <a:t>METAR Y SPECI, </a:t>
              </a:r>
              <a:r>
                <a:rPr lang="es-AR" sz="1600" dirty="0">
                  <a:solidFill>
                    <a:prstClr val="black"/>
                  </a:solidFill>
                </a:rPr>
                <a:t>los cuales dan información de las condiciones meteorológicas que tienen lugar en un aeródromo en un momento determinado, definiendo así las condiciones </a:t>
              </a:r>
              <a:r>
                <a:rPr lang="es-AR" sz="1600" dirty="0" err="1">
                  <a:solidFill>
                    <a:prstClr val="black"/>
                  </a:solidFill>
                </a:rPr>
                <a:t>met</a:t>
              </a:r>
              <a:r>
                <a:rPr lang="es-AR" sz="1600" dirty="0">
                  <a:solidFill>
                    <a:prstClr val="black"/>
                  </a:solidFill>
                </a:rPr>
                <a:t>. oficiales del mismo.</a:t>
              </a:r>
              <a:endParaRPr lang="es-AR" sz="1600" b="1" dirty="0">
                <a:solidFill>
                  <a:prstClr val="black"/>
                </a:solidFill>
              </a:endParaRPr>
            </a:p>
            <a:p>
              <a:endParaRPr lang="es-US" dirty="0"/>
            </a:p>
          </p:txBody>
        </p:sp>
        <p:sp>
          <p:nvSpPr>
            <p:cNvPr id="12" name="Freeform 104">
              <a:extLst>
                <a:ext uri="{FF2B5EF4-FFF2-40B4-BE49-F238E27FC236}">
                  <a16:creationId xmlns:a16="http://schemas.microsoft.com/office/drawing/2014/main" xmlns="" id="{28A448EC-DBBE-4088-9942-0C27E5DF9C62}"/>
                </a:ext>
              </a:extLst>
            </p:cNvPr>
            <p:cNvSpPr/>
            <p:nvPr/>
          </p:nvSpPr>
          <p:spPr>
            <a:xfrm>
              <a:off x="1081468" y="1293714"/>
              <a:ext cx="300845" cy="300845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D84925BA-360A-4AAC-B565-FF6176B71F54}"/>
                </a:ext>
              </a:extLst>
            </p:cNvPr>
            <p:cNvSpPr/>
            <p:nvPr/>
          </p:nvSpPr>
          <p:spPr>
            <a:xfrm>
              <a:off x="1032797" y="1286782"/>
              <a:ext cx="3981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01</a:t>
              </a:r>
            </a:p>
          </p:txBody>
        </p:sp>
        <p:sp>
          <p:nvSpPr>
            <p:cNvPr id="14" name="Freeform 104">
              <a:extLst>
                <a:ext uri="{FF2B5EF4-FFF2-40B4-BE49-F238E27FC236}">
                  <a16:creationId xmlns:a16="http://schemas.microsoft.com/office/drawing/2014/main" xmlns="" id="{26669418-EE72-47FF-866D-1F7BC1C5AE44}"/>
                </a:ext>
              </a:extLst>
            </p:cNvPr>
            <p:cNvSpPr/>
            <p:nvPr/>
          </p:nvSpPr>
          <p:spPr>
            <a:xfrm>
              <a:off x="1081468" y="2578682"/>
              <a:ext cx="300845" cy="300845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59740D9A-7569-4BCE-8827-2EF6149C3995}"/>
                </a:ext>
              </a:extLst>
            </p:cNvPr>
            <p:cNvSpPr/>
            <p:nvPr/>
          </p:nvSpPr>
          <p:spPr>
            <a:xfrm>
              <a:off x="1032796" y="2571750"/>
              <a:ext cx="3981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5703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METEOROLOGÍA  </a:t>
            </a:r>
            <a:r>
              <a:rPr lang="en-US" dirty="0">
                <a:solidFill>
                  <a:schemeClr val="accent2"/>
                </a:solidFill>
              </a:rPr>
              <a:t>AERONÁUTICA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6F603C7C-F62D-4C7F-8AD4-CD11F7436D1D}"/>
              </a:ext>
            </a:extLst>
          </p:cNvPr>
          <p:cNvGrpSpPr/>
          <p:nvPr/>
        </p:nvGrpSpPr>
        <p:grpSpPr>
          <a:xfrm>
            <a:off x="955094" y="1247966"/>
            <a:ext cx="7582481" cy="3319628"/>
            <a:chOff x="955094" y="1247966"/>
            <a:chExt cx="7582481" cy="3319628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DE8CF19F-B68B-4995-9A9D-D83D348B5D9B}"/>
                </a:ext>
              </a:extLst>
            </p:cNvPr>
            <p:cNvSpPr/>
            <p:nvPr/>
          </p:nvSpPr>
          <p:spPr>
            <a:xfrm>
              <a:off x="955094" y="1247966"/>
              <a:ext cx="6726817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2913"/>
              <a:r>
                <a:rPr lang="pt-BR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OVM:</a:t>
              </a:r>
              <a:r>
                <a:rPr lang="pt-BR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Oficinas de </a:t>
              </a:r>
              <a:r>
                <a:rPr lang="pt-BR" sz="2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Vigilancia</a:t>
              </a:r>
              <a:r>
                <a:rPr lang="pt-BR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Meteorológica.</a:t>
              </a:r>
            </a:p>
            <a:p>
              <a:pPr marL="442913"/>
              <a:endParaRPr lang="es-MX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EF23658E-B705-4FD3-8880-7E660613BF11}"/>
                </a:ext>
              </a:extLst>
            </p:cNvPr>
            <p:cNvSpPr txBox="1"/>
            <p:nvPr/>
          </p:nvSpPr>
          <p:spPr>
            <a:xfrm>
              <a:off x="1382312" y="1601491"/>
              <a:ext cx="7155263" cy="1284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s-AR" sz="1600" dirty="0">
                  <a:solidFill>
                    <a:prstClr val="black"/>
                  </a:solidFill>
                </a:rPr>
                <a:t>Mantiene la vigilancia </a:t>
              </a:r>
              <a:r>
                <a:rPr lang="es-AR" sz="1600" dirty="0" err="1">
                  <a:solidFill>
                    <a:prstClr val="black"/>
                  </a:solidFill>
                </a:rPr>
                <a:t>met</a:t>
              </a:r>
              <a:r>
                <a:rPr lang="es-AR" sz="1600" dirty="0">
                  <a:solidFill>
                    <a:prstClr val="black"/>
                  </a:solidFill>
                </a:rPr>
                <a:t>. Sobre la región de información. de vuelo de su jurisdicción, emite informes rutinarios y especiales (</a:t>
              </a:r>
              <a:r>
                <a:rPr lang="es-AR" sz="1600" b="1" dirty="0">
                  <a:solidFill>
                    <a:prstClr val="black"/>
                  </a:solidFill>
                </a:rPr>
                <a:t>TAF, PRONAREAS Y SIGMET) , </a:t>
              </a:r>
              <a:r>
                <a:rPr lang="es-AR" sz="1600" dirty="0">
                  <a:solidFill>
                    <a:prstClr val="black"/>
                  </a:solidFill>
                </a:rPr>
                <a:t>y brinda asesoramiento  a los distintos usuarios aeronáuticos (Briefing, pronósticos de ruta, etc.).</a:t>
              </a:r>
              <a:endParaRPr lang="es-AR" sz="1600" b="1" dirty="0">
                <a:solidFill>
                  <a:prstClr val="black"/>
                </a:solidFill>
              </a:endParaRPr>
            </a:p>
            <a:p>
              <a:endParaRPr lang="es-US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91AD524B-4FE1-4E0F-8F64-7933B8E8A03B}"/>
                </a:ext>
              </a:extLst>
            </p:cNvPr>
            <p:cNvSpPr/>
            <p:nvPr/>
          </p:nvSpPr>
          <p:spPr>
            <a:xfrm>
              <a:off x="955094" y="2913295"/>
              <a:ext cx="734034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2913"/>
              <a:r>
                <a:rPr lang="es-MX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OMA/OI:</a:t>
              </a:r>
              <a:r>
                <a:rPr lang="es-MX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s-MX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Oficinas Meteorológicas de Aeródromo./Oficinas de </a:t>
              </a:r>
              <a:r>
                <a:rPr lang="es-MX" sz="2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info</a:t>
              </a:r>
              <a:r>
                <a:rPr lang="es-MX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  <a:r>
                <a:rPr lang="es-MX" sz="2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Met</a:t>
              </a:r>
              <a:r>
                <a:rPr lang="es-MX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</a:p>
            <a:p>
              <a:pPr marL="442913"/>
              <a:endParaRPr lang="es-MX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57EB9060-DFEC-4F2E-A1AD-85F9C2703048}"/>
                </a:ext>
              </a:extLst>
            </p:cNvPr>
            <p:cNvSpPr txBox="1"/>
            <p:nvPr/>
          </p:nvSpPr>
          <p:spPr>
            <a:xfrm>
              <a:off x="1382312" y="3528848"/>
              <a:ext cx="6533334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AR" sz="1600" dirty="0">
                  <a:solidFill>
                    <a:prstClr val="black"/>
                  </a:solidFill>
                </a:rPr>
                <a:t>Brindan asesoramiento  a los distintos usuarios aeronáuticos (Briefing, pronósticos de ruta, etc.). Y facilita todo tipo de información meteorológica generada por otros centros </a:t>
              </a:r>
              <a:r>
                <a:rPr lang="es-AR" sz="1600" dirty="0" err="1">
                  <a:solidFill>
                    <a:prstClr val="black"/>
                  </a:solidFill>
                </a:rPr>
                <a:t>met</a:t>
              </a:r>
              <a:r>
                <a:rPr lang="es-AR" sz="1600" dirty="0">
                  <a:solidFill>
                    <a:prstClr val="black"/>
                  </a:solidFill>
                </a:rPr>
                <a:t>.</a:t>
              </a:r>
              <a:endParaRPr lang="es-AR" sz="1600" b="1" dirty="0">
                <a:solidFill>
                  <a:prstClr val="black"/>
                </a:solidFill>
              </a:endParaRPr>
            </a:p>
            <a:p>
              <a:endParaRPr lang="es-US" dirty="0"/>
            </a:p>
          </p:txBody>
        </p:sp>
        <p:sp>
          <p:nvSpPr>
            <p:cNvPr id="12" name="Freeform 104">
              <a:extLst>
                <a:ext uri="{FF2B5EF4-FFF2-40B4-BE49-F238E27FC236}">
                  <a16:creationId xmlns:a16="http://schemas.microsoft.com/office/drawing/2014/main" xmlns="" id="{28A448EC-DBBE-4088-9942-0C27E5DF9C62}"/>
                </a:ext>
              </a:extLst>
            </p:cNvPr>
            <p:cNvSpPr/>
            <p:nvPr/>
          </p:nvSpPr>
          <p:spPr>
            <a:xfrm>
              <a:off x="1081468" y="1293714"/>
              <a:ext cx="300845" cy="300845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D84925BA-360A-4AAC-B565-FF6176B71F54}"/>
                </a:ext>
              </a:extLst>
            </p:cNvPr>
            <p:cNvSpPr/>
            <p:nvPr/>
          </p:nvSpPr>
          <p:spPr>
            <a:xfrm>
              <a:off x="1032796" y="1286782"/>
              <a:ext cx="3981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03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xmlns="" id="{E7054640-0B68-4E26-8FAE-D8B371FB9DA3}"/>
                </a:ext>
              </a:extLst>
            </p:cNvPr>
            <p:cNvGrpSpPr/>
            <p:nvPr/>
          </p:nvGrpSpPr>
          <p:grpSpPr>
            <a:xfrm>
              <a:off x="1038930" y="2937270"/>
              <a:ext cx="398187" cy="307777"/>
              <a:chOff x="1032796" y="2571750"/>
              <a:chExt cx="398187" cy="307777"/>
            </a:xfrm>
          </p:grpSpPr>
          <p:sp>
            <p:nvSpPr>
              <p:cNvPr id="14" name="Freeform 104">
                <a:extLst>
                  <a:ext uri="{FF2B5EF4-FFF2-40B4-BE49-F238E27FC236}">
                    <a16:creationId xmlns:a16="http://schemas.microsoft.com/office/drawing/2014/main" xmlns="" id="{26669418-EE72-47FF-866D-1F7BC1C5AE44}"/>
                  </a:ext>
                </a:extLst>
              </p:cNvPr>
              <p:cNvSpPr/>
              <p:nvPr/>
            </p:nvSpPr>
            <p:spPr>
              <a:xfrm>
                <a:off x="1081468" y="2578682"/>
                <a:ext cx="300845" cy="300845"/>
              </a:xfrm>
              <a:custGeom>
                <a:avLst/>
                <a:gdLst>
                  <a:gd name="connsiteX0" fmla="*/ 0 w 2143140"/>
                  <a:gd name="connsiteY0" fmla="*/ 1071569 h 2143138"/>
                  <a:gd name="connsiteX1" fmla="*/ 5165 w 2143140"/>
                  <a:gd name="connsiteY1" fmla="*/ 966534 h 2143138"/>
                  <a:gd name="connsiteX2" fmla="*/ 20585 w 2143140"/>
                  <a:gd name="connsiteY2" fmla="*/ 862517 h 2143138"/>
                  <a:gd name="connsiteX3" fmla="*/ 46142 w 2143140"/>
                  <a:gd name="connsiteY3" fmla="*/ 760514 h 2143138"/>
                  <a:gd name="connsiteX4" fmla="*/ 81568 w 2143140"/>
                  <a:gd name="connsiteY4" fmla="*/ 661501 h 2143138"/>
                  <a:gd name="connsiteX5" fmla="*/ 126531 w 2143140"/>
                  <a:gd name="connsiteY5" fmla="*/ 566431 h 2143138"/>
                  <a:gd name="connsiteX6" fmla="*/ 180592 w 2143140"/>
                  <a:gd name="connsiteY6" fmla="*/ 476237 h 2143138"/>
                  <a:gd name="connsiteX7" fmla="*/ 243236 w 2143140"/>
                  <a:gd name="connsiteY7" fmla="*/ 391776 h 2143138"/>
                  <a:gd name="connsiteX8" fmla="*/ 313856 w 2143140"/>
                  <a:gd name="connsiteY8" fmla="*/ 313855 h 2143138"/>
                  <a:gd name="connsiteX9" fmla="*/ 391777 w 2143140"/>
                  <a:gd name="connsiteY9" fmla="*/ 243235 h 2143138"/>
                  <a:gd name="connsiteX10" fmla="*/ 476238 w 2143140"/>
                  <a:gd name="connsiteY10" fmla="*/ 180591 h 2143138"/>
                  <a:gd name="connsiteX11" fmla="*/ 566432 w 2143140"/>
                  <a:gd name="connsiteY11" fmla="*/ 126531 h 2143138"/>
                  <a:gd name="connsiteX12" fmla="*/ 661502 w 2143140"/>
                  <a:gd name="connsiteY12" fmla="*/ 81568 h 2143138"/>
                  <a:gd name="connsiteX13" fmla="*/ 760515 w 2143140"/>
                  <a:gd name="connsiteY13" fmla="*/ 46142 h 2143138"/>
                  <a:gd name="connsiteX14" fmla="*/ 862517 w 2143140"/>
                  <a:gd name="connsiteY14" fmla="*/ 20585 h 2143138"/>
                  <a:gd name="connsiteX15" fmla="*/ 966535 w 2143140"/>
                  <a:gd name="connsiteY15" fmla="*/ 5165 h 2143138"/>
                  <a:gd name="connsiteX16" fmla="*/ 1071570 w 2143140"/>
                  <a:gd name="connsiteY16" fmla="*/ 0 h 2143138"/>
                  <a:gd name="connsiteX17" fmla="*/ 1176605 w 2143140"/>
                  <a:gd name="connsiteY17" fmla="*/ 5165 h 2143138"/>
                  <a:gd name="connsiteX18" fmla="*/ 1280623 w 2143140"/>
                  <a:gd name="connsiteY18" fmla="*/ 20585 h 2143138"/>
                  <a:gd name="connsiteX19" fmla="*/ 1382625 w 2143140"/>
                  <a:gd name="connsiteY19" fmla="*/ 46142 h 2143138"/>
                  <a:gd name="connsiteX20" fmla="*/ 1481638 w 2143140"/>
                  <a:gd name="connsiteY20" fmla="*/ 81568 h 2143138"/>
                  <a:gd name="connsiteX21" fmla="*/ 1576708 w 2143140"/>
                  <a:gd name="connsiteY21" fmla="*/ 126531 h 2143138"/>
                  <a:gd name="connsiteX22" fmla="*/ 1666902 w 2143140"/>
                  <a:gd name="connsiteY22" fmla="*/ 180591 h 2143138"/>
                  <a:gd name="connsiteX23" fmla="*/ 1751363 w 2143140"/>
                  <a:gd name="connsiteY23" fmla="*/ 243235 h 2143138"/>
                  <a:gd name="connsiteX24" fmla="*/ 1829284 w 2143140"/>
                  <a:gd name="connsiteY24" fmla="*/ 313855 h 2143138"/>
                  <a:gd name="connsiteX25" fmla="*/ 1899904 w 2143140"/>
                  <a:gd name="connsiteY25" fmla="*/ 391776 h 2143138"/>
                  <a:gd name="connsiteX26" fmla="*/ 1962548 w 2143140"/>
                  <a:gd name="connsiteY26" fmla="*/ 476237 h 2143138"/>
                  <a:gd name="connsiteX27" fmla="*/ 2016609 w 2143140"/>
                  <a:gd name="connsiteY27" fmla="*/ 566431 h 2143138"/>
                  <a:gd name="connsiteX28" fmla="*/ 2061572 w 2143140"/>
                  <a:gd name="connsiteY28" fmla="*/ 661501 h 2143138"/>
                  <a:gd name="connsiteX29" fmla="*/ 2096998 w 2143140"/>
                  <a:gd name="connsiteY29" fmla="*/ 760514 h 2143138"/>
                  <a:gd name="connsiteX30" fmla="*/ 2122555 w 2143140"/>
                  <a:gd name="connsiteY30" fmla="*/ 862517 h 2143138"/>
                  <a:gd name="connsiteX31" fmla="*/ 2137975 w 2143140"/>
                  <a:gd name="connsiteY31" fmla="*/ 966534 h 2143138"/>
                  <a:gd name="connsiteX32" fmla="*/ 2143140 w 2143140"/>
                  <a:gd name="connsiteY32" fmla="*/ 1071569 h 2143138"/>
                  <a:gd name="connsiteX33" fmla="*/ 2137975 w 2143140"/>
                  <a:gd name="connsiteY33" fmla="*/ 1176604 h 2143138"/>
                  <a:gd name="connsiteX34" fmla="*/ 2122555 w 2143140"/>
                  <a:gd name="connsiteY34" fmla="*/ 1280621 h 2143138"/>
                  <a:gd name="connsiteX35" fmla="*/ 2096998 w 2143140"/>
                  <a:gd name="connsiteY35" fmla="*/ 1382624 h 2143138"/>
                  <a:gd name="connsiteX36" fmla="*/ 2061572 w 2143140"/>
                  <a:gd name="connsiteY36" fmla="*/ 1481637 h 2143138"/>
                  <a:gd name="connsiteX37" fmla="*/ 2016609 w 2143140"/>
                  <a:gd name="connsiteY37" fmla="*/ 1576707 h 2143138"/>
                  <a:gd name="connsiteX38" fmla="*/ 1962548 w 2143140"/>
                  <a:gd name="connsiteY38" fmla="*/ 1666901 h 2143138"/>
                  <a:gd name="connsiteX39" fmla="*/ 1899904 w 2143140"/>
                  <a:gd name="connsiteY39" fmla="*/ 1751362 h 2143138"/>
                  <a:gd name="connsiteX40" fmla="*/ 1829284 w 2143140"/>
                  <a:gd name="connsiteY40" fmla="*/ 1829283 h 2143138"/>
                  <a:gd name="connsiteX41" fmla="*/ 1751363 w 2143140"/>
                  <a:gd name="connsiteY41" fmla="*/ 1899903 h 2143138"/>
                  <a:gd name="connsiteX42" fmla="*/ 1666902 w 2143140"/>
                  <a:gd name="connsiteY42" fmla="*/ 1962547 h 2143138"/>
                  <a:gd name="connsiteX43" fmla="*/ 1576708 w 2143140"/>
                  <a:gd name="connsiteY43" fmla="*/ 2016607 h 2143138"/>
                  <a:gd name="connsiteX44" fmla="*/ 1481638 w 2143140"/>
                  <a:gd name="connsiteY44" fmla="*/ 2061570 h 2143138"/>
                  <a:gd name="connsiteX45" fmla="*/ 1382625 w 2143140"/>
                  <a:gd name="connsiteY45" fmla="*/ 2096996 h 2143138"/>
                  <a:gd name="connsiteX46" fmla="*/ 1280623 w 2143140"/>
                  <a:gd name="connsiteY46" fmla="*/ 2122553 h 2143138"/>
                  <a:gd name="connsiteX47" fmla="*/ 1176605 w 2143140"/>
                  <a:gd name="connsiteY47" fmla="*/ 2137973 h 2143138"/>
                  <a:gd name="connsiteX48" fmla="*/ 1071570 w 2143140"/>
                  <a:gd name="connsiteY48" fmla="*/ 2143138 h 2143138"/>
                  <a:gd name="connsiteX49" fmla="*/ 966535 w 2143140"/>
                  <a:gd name="connsiteY49" fmla="*/ 2137973 h 2143138"/>
                  <a:gd name="connsiteX50" fmla="*/ 862517 w 2143140"/>
                  <a:gd name="connsiteY50" fmla="*/ 2122553 h 2143138"/>
                  <a:gd name="connsiteX51" fmla="*/ 760515 w 2143140"/>
                  <a:gd name="connsiteY51" fmla="*/ 2096996 h 2143138"/>
                  <a:gd name="connsiteX52" fmla="*/ 661502 w 2143140"/>
                  <a:gd name="connsiteY52" fmla="*/ 2061570 h 2143138"/>
                  <a:gd name="connsiteX53" fmla="*/ 566432 w 2143140"/>
                  <a:gd name="connsiteY53" fmla="*/ 2016607 h 2143138"/>
                  <a:gd name="connsiteX54" fmla="*/ 476238 w 2143140"/>
                  <a:gd name="connsiteY54" fmla="*/ 1962547 h 2143138"/>
                  <a:gd name="connsiteX55" fmla="*/ 391777 w 2143140"/>
                  <a:gd name="connsiteY55" fmla="*/ 1899903 h 2143138"/>
                  <a:gd name="connsiteX56" fmla="*/ 313856 w 2143140"/>
                  <a:gd name="connsiteY56" fmla="*/ 1829283 h 2143138"/>
                  <a:gd name="connsiteX57" fmla="*/ 243236 w 2143140"/>
                  <a:gd name="connsiteY57" fmla="*/ 1751362 h 2143138"/>
                  <a:gd name="connsiteX58" fmla="*/ 180592 w 2143140"/>
                  <a:gd name="connsiteY58" fmla="*/ 1666901 h 2143138"/>
                  <a:gd name="connsiteX59" fmla="*/ 126531 w 2143140"/>
                  <a:gd name="connsiteY59" fmla="*/ 1576707 h 2143138"/>
                  <a:gd name="connsiteX60" fmla="*/ 81568 w 2143140"/>
                  <a:gd name="connsiteY60" fmla="*/ 1481637 h 2143138"/>
                  <a:gd name="connsiteX61" fmla="*/ 46142 w 2143140"/>
                  <a:gd name="connsiteY61" fmla="*/ 1382624 h 2143138"/>
                  <a:gd name="connsiteX62" fmla="*/ 20585 w 2143140"/>
                  <a:gd name="connsiteY62" fmla="*/ 1280621 h 2143138"/>
                  <a:gd name="connsiteX63" fmla="*/ 5165 w 2143140"/>
                  <a:gd name="connsiteY63" fmla="*/ 1176604 h 2143138"/>
                  <a:gd name="connsiteX64" fmla="*/ 0 w 2143140"/>
                  <a:gd name="connsiteY64" fmla="*/ 1071569 h 214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143140" h="2143138">
                    <a:moveTo>
                      <a:pt x="0" y="1071569"/>
                    </a:moveTo>
                    <a:lnTo>
                      <a:pt x="5165" y="966534"/>
                    </a:lnTo>
                    <a:lnTo>
                      <a:pt x="20585" y="862517"/>
                    </a:lnTo>
                    <a:lnTo>
                      <a:pt x="46142" y="760514"/>
                    </a:lnTo>
                    <a:lnTo>
                      <a:pt x="81568" y="661501"/>
                    </a:lnTo>
                    <a:lnTo>
                      <a:pt x="126531" y="566431"/>
                    </a:lnTo>
                    <a:lnTo>
                      <a:pt x="180592" y="476237"/>
                    </a:lnTo>
                    <a:lnTo>
                      <a:pt x="243236" y="391776"/>
                    </a:lnTo>
                    <a:lnTo>
                      <a:pt x="313856" y="313855"/>
                    </a:lnTo>
                    <a:lnTo>
                      <a:pt x="391777" y="243235"/>
                    </a:lnTo>
                    <a:lnTo>
                      <a:pt x="476238" y="180591"/>
                    </a:lnTo>
                    <a:lnTo>
                      <a:pt x="566432" y="126531"/>
                    </a:lnTo>
                    <a:lnTo>
                      <a:pt x="661502" y="81568"/>
                    </a:lnTo>
                    <a:lnTo>
                      <a:pt x="760515" y="46142"/>
                    </a:lnTo>
                    <a:lnTo>
                      <a:pt x="862517" y="20585"/>
                    </a:lnTo>
                    <a:lnTo>
                      <a:pt x="966535" y="5165"/>
                    </a:lnTo>
                    <a:lnTo>
                      <a:pt x="1071570" y="0"/>
                    </a:lnTo>
                    <a:lnTo>
                      <a:pt x="1176605" y="5165"/>
                    </a:lnTo>
                    <a:lnTo>
                      <a:pt x="1280623" y="20585"/>
                    </a:lnTo>
                    <a:lnTo>
                      <a:pt x="1382625" y="46142"/>
                    </a:lnTo>
                    <a:lnTo>
                      <a:pt x="1481638" y="81568"/>
                    </a:lnTo>
                    <a:lnTo>
                      <a:pt x="1576708" y="126531"/>
                    </a:lnTo>
                    <a:lnTo>
                      <a:pt x="1666902" y="180591"/>
                    </a:lnTo>
                    <a:lnTo>
                      <a:pt x="1751363" y="243235"/>
                    </a:lnTo>
                    <a:lnTo>
                      <a:pt x="1829284" y="313855"/>
                    </a:lnTo>
                    <a:lnTo>
                      <a:pt x="1899904" y="391776"/>
                    </a:lnTo>
                    <a:lnTo>
                      <a:pt x="1962548" y="476237"/>
                    </a:lnTo>
                    <a:lnTo>
                      <a:pt x="2016609" y="566431"/>
                    </a:lnTo>
                    <a:lnTo>
                      <a:pt x="2061572" y="661501"/>
                    </a:lnTo>
                    <a:lnTo>
                      <a:pt x="2096998" y="760514"/>
                    </a:lnTo>
                    <a:lnTo>
                      <a:pt x="2122555" y="862517"/>
                    </a:lnTo>
                    <a:lnTo>
                      <a:pt x="2137975" y="966534"/>
                    </a:lnTo>
                    <a:lnTo>
                      <a:pt x="2143140" y="1071569"/>
                    </a:lnTo>
                    <a:lnTo>
                      <a:pt x="2137975" y="1176604"/>
                    </a:lnTo>
                    <a:lnTo>
                      <a:pt x="2122555" y="1280621"/>
                    </a:lnTo>
                    <a:lnTo>
                      <a:pt x="2096998" y="1382624"/>
                    </a:lnTo>
                    <a:lnTo>
                      <a:pt x="2061572" y="1481637"/>
                    </a:lnTo>
                    <a:lnTo>
                      <a:pt x="2016609" y="1576707"/>
                    </a:lnTo>
                    <a:lnTo>
                      <a:pt x="1962548" y="1666901"/>
                    </a:lnTo>
                    <a:lnTo>
                      <a:pt x="1899904" y="1751362"/>
                    </a:lnTo>
                    <a:lnTo>
                      <a:pt x="1829284" y="1829283"/>
                    </a:lnTo>
                    <a:lnTo>
                      <a:pt x="1751363" y="1899903"/>
                    </a:lnTo>
                    <a:lnTo>
                      <a:pt x="1666902" y="1962547"/>
                    </a:lnTo>
                    <a:lnTo>
                      <a:pt x="1576708" y="2016607"/>
                    </a:lnTo>
                    <a:lnTo>
                      <a:pt x="1481638" y="2061570"/>
                    </a:lnTo>
                    <a:lnTo>
                      <a:pt x="1382625" y="2096996"/>
                    </a:lnTo>
                    <a:lnTo>
                      <a:pt x="1280623" y="2122553"/>
                    </a:lnTo>
                    <a:lnTo>
                      <a:pt x="1176605" y="2137973"/>
                    </a:lnTo>
                    <a:lnTo>
                      <a:pt x="1071570" y="2143138"/>
                    </a:lnTo>
                    <a:lnTo>
                      <a:pt x="966535" y="2137973"/>
                    </a:lnTo>
                    <a:lnTo>
                      <a:pt x="862517" y="2122553"/>
                    </a:lnTo>
                    <a:lnTo>
                      <a:pt x="760515" y="2096996"/>
                    </a:lnTo>
                    <a:lnTo>
                      <a:pt x="661502" y="2061570"/>
                    </a:lnTo>
                    <a:lnTo>
                      <a:pt x="566432" y="2016607"/>
                    </a:lnTo>
                    <a:lnTo>
                      <a:pt x="476238" y="1962547"/>
                    </a:lnTo>
                    <a:lnTo>
                      <a:pt x="391777" y="1899903"/>
                    </a:lnTo>
                    <a:lnTo>
                      <a:pt x="313856" y="1829283"/>
                    </a:lnTo>
                    <a:lnTo>
                      <a:pt x="243236" y="1751362"/>
                    </a:lnTo>
                    <a:lnTo>
                      <a:pt x="180592" y="1666901"/>
                    </a:lnTo>
                    <a:lnTo>
                      <a:pt x="126531" y="1576707"/>
                    </a:lnTo>
                    <a:lnTo>
                      <a:pt x="81568" y="1481637"/>
                    </a:lnTo>
                    <a:lnTo>
                      <a:pt x="46142" y="1382624"/>
                    </a:lnTo>
                    <a:lnTo>
                      <a:pt x="20585" y="1280621"/>
                    </a:lnTo>
                    <a:lnTo>
                      <a:pt x="5165" y="1176604"/>
                    </a:lnTo>
                    <a:lnTo>
                      <a:pt x="0" y="107156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xmlns="" id="{59740D9A-7569-4BCE-8827-2EF6149C3995}"/>
                  </a:ext>
                </a:extLst>
              </p:cNvPr>
              <p:cNvSpPr/>
              <p:nvPr/>
            </p:nvSpPr>
            <p:spPr>
              <a:xfrm>
                <a:off x="1032796" y="2571750"/>
                <a:ext cx="39818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cap="all" spc="20" dirty="0">
                    <a:solidFill>
                      <a:schemeClr val="bg1"/>
                    </a:solidFill>
                    <a:latin typeface="Lato" panose="020F0502020204030203" pitchFamily="34" charset="0"/>
                  </a:rPr>
                  <a:t>04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4076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METEOROLOGÍA  </a:t>
            </a:r>
            <a:r>
              <a:rPr lang="en-US" dirty="0">
                <a:solidFill>
                  <a:schemeClr val="accent2"/>
                </a:solidFill>
              </a:rPr>
              <a:t>AERONÁUTICA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BAFA3BF4-EB09-491F-9994-E992D787F242}"/>
              </a:ext>
            </a:extLst>
          </p:cNvPr>
          <p:cNvGrpSpPr/>
          <p:nvPr/>
        </p:nvGrpSpPr>
        <p:grpSpPr>
          <a:xfrm>
            <a:off x="955094" y="1247966"/>
            <a:ext cx="7340343" cy="3128160"/>
            <a:chOff x="955094" y="1247966"/>
            <a:chExt cx="7340343" cy="312816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DE8CF19F-B68B-4995-9A9D-D83D348B5D9B}"/>
                </a:ext>
              </a:extLst>
            </p:cNvPr>
            <p:cNvSpPr/>
            <p:nvPr/>
          </p:nvSpPr>
          <p:spPr>
            <a:xfrm>
              <a:off x="955094" y="1247966"/>
              <a:ext cx="6726817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2913"/>
              <a:r>
                <a:rPr lang="pt-BR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VAAC:</a:t>
              </a:r>
              <a:r>
                <a:rPr lang="pt-BR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Centros de Aviso de </a:t>
              </a:r>
              <a:r>
                <a:rPr lang="pt-BR" sz="2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Ceniza</a:t>
              </a:r>
              <a:r>
                <a:rPr lang="pt-BR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pt-BR" sz="2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Volcánica</a:t>
              </a:r>
              <a:r>
                <a:rPr lang="pt-BR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</a:p>
            <a:p>
              <a:pPr marL="442913"/>
              <a:endParaRPr lang="es-MX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EF23658E-B705-4FD3-8880-7E660613BF11}"/>
                </a:ext>
              </a:extLst>
            </p:cNvPr>
            <p:cNvSpPr txBox="1"/>
            <p:nvPr/>
          </p:nvSpPr>
          <p:spPr>
            <a:xfrm>
              <a:off x="1400730" y="1633375"/>
              <a:ext cx="6342539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auto">
                <a:spcAft>
                  <a:spcPts val="0"/>
                </a:spcAft>
                <a:defRPr/>
              </a:pPr>
              <a:r>
                <a:rPr lang="es-AR" sz="1600" dirty="0">
                  <a:solidFill>
                    <a:prstClr val="black"/>
                  </a:solidFill>
                </a:rPr>
                <a:t>Brindan asesoramiento a las </a:t>
              </a:r>
              <a:r>
                <a:rPr lang="es-AR" sz="1600" b="1" dirty="0">
                  <a:solidFill>
                    <a:prstClr val="black"/>
                  </a:solidFill>
                </a:rPr>
                <a:t>OVM</a:t>
              </a:r>
              <a:r>
                <a:rPr lang="es-AR" sz="1600" dirty="0">
                  <a:solidFill>
                    <a:prstClr val="black"/>
                  </a:solidFill>
                </a:rPr>
                <a:t> y servicios </a:t>
              </a:r>
              <a:r>
                <a:rPr lang="es-AR" sz="1600" b="1" dirty="0">
                  <a:solidFill>
                    <a:prstClr val="black"/>
                  </a:solidFill>
                </a:rPr>
                <a:t>ATS</a:t>
              </a:r>
              <a:r>
                <a:rPr lang="es-AR" sz="1600" dirty="0">
                  <a:solidFill>
                    <a:prstClr val="black"/>
                  </a:solidFill>
                </a:rPr>
                <a:t> (a través de los informes </a:t>
              </a:r>
              <a:r>
                <a:rPr lang="es-AR" sz="1600" b="1" dirty="0">
                  <a:solidFill>
                    <a:prstClr val="black"/>
                  </a:solidFill>
                </a:rPr>
                <a:t>VAA)</a:t>
              </a:r>
              <a:r>
                <a:rPr lang="es-AR" sz="1600" dirty="0">
                  <a:solidFill>
                    <a:prstClr val="black"/>
                  </a:solidFill>
                </a:rPr>
                <a:t>, de la posición, extensión vertical y horizontal y desplazamiento real y pronosticada de plumas de ceniza volcánica presentes en la atmósfera.</a:t>
              </a:r>
            </a:p>
            <a:p>
              <a:endParaRPr lang="es-US" dirty="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91AD524B-4FE1-4E0F-8F64-7933B8E8A03B}"/>
                </a:ext>
              </a:extLst>
            </p:cNvPr>
            <p:cNvSpPr/>
            <p:nvPr/>
          </p:nvSpPr>
          <p:spPr>
            <a:xfrm>
              <a:off x="955094" y="2913295"/>
              <a:ext cx="734034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2913"/>
              <a:r>
                <a:rPr lang="pt-BR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TCAC:</a:t>
              </a:r>
              <a:r>
                <a:rPr lang="pt-BR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pt-BR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Centros de Aviso de Ciclones </a:t>
              </a:r>
              <a:r>
                <a:rPr lang="pt-BR" sz="2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Tropicales</a:t>
              </a:r>
              <a:r>
                <a:rPr lang="pt-BR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57EB9060-DFEC-4F2E-A1AD-85F9C2703048}"/>
                </a:ext>
              </a:extLst>
            </p:cNvPr>
            <p:cNvSpPr txBox="1"/>
            <p:nvPr/>
          </p:nvSpPr>
          <p:spPr>
            <a:xfrm>
              <a:off x="1430983" y="3337380"/>
              <a:ext cx="6524297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Aft>
                  <a:spcPts val="0"/>
                </a:spcAft>
                <a:defRPr/>
              </a:pPr>
              <a:r>
                <a:rPr lang="es-AR" sz="1600" dirty="0">
                  <a:solidFill>
                    <a:prstClr val="black"/>
                  </a:solidFill>
                </a:rPr>
                <a:t>Brindan asesoramiento a las </a:t>
              </a:r>
              <a:r>
                <a:rPr lang="es-AR" sz="1600" b="1" dirty="0">
                  <a:solidFill>
                    <a:prstClr val="black"/>
                  </a:solidFill>
                </a:rPr>
                <a:t>OVM</a:t>
              </a:r>
              <a:r>
                <a:rPr lang="es-AR" sz="1600" dirty="0">
                  <a:solidFill>
                    <a:prstClr val="black"/>
                  </a:solidFill>
                </a:rPr>
                <a:t> , </a:t>
              </a:r>
              <a:r>
                <a:rPr lang="es-AR" sz="1600" b="1" dirty="0">
                  <a:solidFill>
                    <a:prstClr val="black"/>
                  </a:solidFill>
                </a:rPr>
                <a:t>WAFC</a:t>
              </a:r>
              <a:r>
                <a:rPr lang="es-AR" sz="1600" dirty="0">
                  <a:solidFill>
                    <a:prstClr val="black"/>
                  </a:solidFill>
                </a:rPr>
                <a:t>  y servicios </a:t>
              </a:r>
              <a:r>
                <a:rPr lang="es-AR" sz="1600" b="1" dirty="0">
                  <a:solidFill>
                    <a:prstClr val="black"/>
                  </a:solidFill>
                </a:rPr>
                <a:t>ATS</a:t>
              </a:r>
              <a:r>
                <a:rPr lang="es-AR" sz="1600" dirty="0">
                  <a:solidFill>
                    <a:prstClr val="black"/>
                  </a:solidFill>
                </a:rPr>
                <a:t> ,de la posición y desplazamiento pronosticado de Ciclones Tropicales y de sus sistemas nubosos asociados.</a:t>
              </a:r>
            </a:p>
            <a:p>
              <a:endParaRPr lang="es-US" dirty="0"/>
            </a:p>
          </p:txBody>
        </p:sp>
        <p:sp>
          <p:nvSpPr>
            <p:cNvPr id="12" name="Freeform 104">
              <a:extLst>
                <a:ext uri="{FF2B5EF4-FFF2-40B4-BE49-F238E27FC236}">
                  <a16:creationId xmlns:a16="http://schemas.microsoft.com/office/drawing/2014/main" xmlns="" id="{28A448EC-DBBE-4088-9942-0C27E5DF9C62}"/>
                </a:ext>
              </a:extLst>
            </p:cNvPr>
            <p:cNvSpPr/>
            <p:nvPr/>
          </p:nvSpPr>
          <p:spPr>
            <a:xfrm>
              <a:off x="1081468" y="1293714"/>
              <a:ext cx="300845" cy="300845"/>
            </a:xfrm>
            <a:custGeom>
              <a:avLst/>
              <a:gdLst>
                <a:gd name="connsiteX0" fmla="*/ 0 w 2143140"/>
                <a:gd name="connsiteY0" fmla="*/ 1071569 h 2143138"/>
                <a:gd name="connsiteX1" fmla="*/ 5165 w 2143140"/>
                <a:gd name="connsiteY1" fmla="*/ 966534 h 2143138"/>
                <a:gd name="connsiteX2" fmla="*/ 20585 w 2143140"/>
                <a:gd name="connsiteY2" fmla="*/ 862517 h 2143138"/>
                <a:gd name="connsiteX3" fmla="*/ 46142 w 2143140"/>
                <a:gd name="connsiteY3" fmla="*/ 760514 h 2143138"/>
                <a:gd name="connsiteX4" fmla="*/ 81568 w 2143140"/>
                <a:gd name="connsiteY4" fmla="*/ 661501 h 2143138"/>
                <a:gd name="connsiteX5" fmla="*/ 126531 w 2143140"/>
                <a:gd name="connsiteY5" fmla="*/ 566431 h 2143138"/>
                <a:gd name="connsiteX6" fmla="*/ 180592 w 2143140"/>
                <a:gd name="connsiteY6" fmla="*/ 476237 h 2143138"/>
                <a:gd name="connsiteX7" fmla="*/ 243236 w 2143140"/>
                <a:gd name="connsiteY7" fmla="*/ 391776 h 2143138"/>
                <a:gd name="connsiteX8" fmla="*/ 313856 w 2143140"/>
                <a:gd name="connsiteY8" fmla="*/ 313855 h 2143138"/>
                <a:gd name="connsiteX9" fmla="*/ 391777 w 2143140"/>
                <a:gd name="connsiteY9" fmla="*/ 243235 h 2143138"/>
                <a:gd name="connsiteX10" fmla="*/ 476238 w 2143140"/>
                <a:gd name="connsiteY10" fmla="*/ 180591 h 2143138"/>
                <a:gd name="connsiteX11" fmla="*/ 566432 w 2143140"/>
                <a:gd name="connsiteY11" fmla="*/ 126531 h 2143138"/>
                <a:gd name="connsiteX12" fmla="*/ 661502 w 2143140"/>
                <a:gd name="connsiteY12" fmla="*/ 81568 h 2143138"/>
                <a:gd name="connsiteX13" fmla="*/ 760515 w 2143140"/>
                <a:gd name="connsiteY13" fmla="*/ 46142 h 2143138"/>
                <a:gd name="connsiteX14" fmla="*/ 862517 w 2143140"/>
                <a:gd name="connsiteY14" fmla="*/ 20585 h 2143138"/>
                <a:gd name="connsiteX15" fmla="*/ 966535 w 2143140"/>
                <a:gd name="connsiteY15" fmla="*/ 5165 h 2143138"/>
                <a:gd name="connsiteX16" fmla="*/ 1071570 w 2143140"/>
                <a:gd name="connsiteY16" fmla="*/ 0 h 2143138"/>
                <a:gd name="connsiteX17" fmla="*/ 1176605 w 2143140"/>
                <a:gd name="connsiteY17" fmla="*/ 5165 h 2143138"/>
                <a:gd name="connsiteX18" fmla="*/ 1280623 w 2143140"/>
                <a:gd name="connsiteY18" fmla="*/ 20585 h 2143138"/>
                <a:gd name="connsiteX19" fmla="*/ 1382625 w 2143140"/>
                <a:gd name="connsiteY19" fmla="*/ 46142 h 2143138"/>
                <a:gd name="connsiteX20" fmla="*/ 1481638 w 2143140"/>
                <a:gd name="connsiteY20" fmla="*/ 81568 h 2143138"/>
                <a:gd name="connsiteX21" fmla="*/ 1576708 w 2143140"/>
                <a:gd name="connsiteY21" fmla="*/ 126531 h 2143138"/>
                <a:gd name="connsiteX22" fmla="*/ 1666902 w 2143140"/>
                <a:gd name="connsiteY22" fmla="*/ 180591 h 2143138"/>
                <a:gd name="connsiteX23" fmla="*/ 1751363 w 2143140"/>
                <a:gd name="connsiteY23" fmla="*/ 243235 h 2143138"/>
                <a:gd name="connsiteX24" fmla="*/ 1829284 w 2143140"/>
                <a:gd name="connsiteY24" fmla="*/ 313855 h 2143138"/>
                <a:gd name="connsiteX25" fmla="*/ 1899904 w 2143140"/>
                <a:gd name="connsiteY25" fmla="*/ 391776 h 2143138"/>
                <a:gd name="connsiteX26" fmla="*/ 1962548 w 2143140"/>
                <a:gd name="connsiteY26" fmla="*/ 476237 h 2143138"/>
                <a:gd name="connsiteX27" fmla="*/ 2016609 w 2143140"/>
                <a:gd name="connsiteY27" fmla="*/ 566431 h 2143138"/>
                <a:gd name="connsiteX28" fmla="*/ 2061572 w 2143140"/>
                <a:gd name="connsiteY28" fmla="*/ 661501 h 2143138"/>
                <a:gd name="connsiteX29" fmla="*/ 2096998 w 2143140"/>
                <a:gd name="connsiteY29" fmla="*/ 760514 h 2143138"/>
                <a:gd name="connsiteX30" fmla="*/ 2122555 w 2143140"/>
                <a:gd name="connsiteY30" fmla="*/ 862517 h 2143138"/>
                <a:gd name="connsiteX31" fmla="*/ 2137975 w 2143140"/>
                <a:gd name="connsiteY31" fmla="*/ 966534 h 2143138"/>
                <a:gd name="connsiteX32" fmla="*/ 2143140 w 2143140"/>
                <a:gd name="connsiteY32" fmla="*/ 1071569 h 2143138"/>
                <a:gd name="connsiteX33" fmla="*/ 2137975 w 2143140"/>
                <a:gd name="connsiteY33" fmla="*/ 1176604 h 2143138"/>
                <a:gd name="connsiteX34" fmla="*/ 2122555 w 2143140"/>
                <a:gd name="connsiteY34" fmla="*/ 1280621 h 2143138"/>
                <a:gd name="connsiteX35" fmla="*/ 2096998 w 2143140"/>
                <a:gd name="connsiteY35" fmla="*/ 1382624 h 2143138"/>
                <a:gd name="connsiteX36" fmla="*/ 2061572 w 2143140"/>
                <a:gd name="connsiteY36" fmla="*/ 1481637 h 2143138"/>
                <a:gd name="connsiteX37" fmla="*/ 2016609 w 2143140"/>
                <a:gd name="connsiteY37" fmla="*/ 1576707 h 2143138"/>
                <a:gd name="connsiteX38" fmla="*/ 1962548 w 2143140"/>
                <a:gd name="connsiteY38" fmla="*/ 1666901 h 2143138"/>
                <a:gd name="connsiteX39" fmla="*/ 1899904 w 2143140"/>
                <a:gd name="connsiteY39" fmla="*/ 1751362 h 2143138"/>
                <a:gd name="connsiteX40" fmla="*/ 1829284 w 2143140"/>
                <a:gd name="connsiteY40" fmla="*/ 1829283 h 2143138"/>
                <a:gd name="connsiteX41" fmla="*/ 1751363 w 2143140"/>
                <a:gd name="connsiteY41" fmla="*/ 1899903 h 2143138"/>
                <a:gd name="connsiteX42" fmla="*/ 1666902 w 2143140"/>
                <a:gd name="connsiteY42" fmla="*/ 1962547 h 2143138"/>
                <a:gd name="connsiteX43" fmla="*/ 1576708 w 2143140"/>
                <a:gd name="connsiteY43" fmla="*/ 2016607 h 2143138"/>
                <a:gd name="connsiteX44" fmla="*/ 1481638 w 2143140"/>
                <a:gd name="connsiteY44" fmla="*/ 2061570 h 2143138"/>
                <a:gd name="connsiteX45" fmla="*/ 1382625 w 2143140"/>
                <a:gd name="connsiteY45" fmla="*/ 2096996 h 2143138"/>
                <a:gd name="connsiteX46" fmla="*/ 1280623 w 2143140"/>
                <a:gd name="connsiteY46" fmla="*/ 2122553 h 2143138"/>
                <a:gd name="connsiteX47" fmla="*/ 1176605 w 2143140"/>
                <a:gd name="connsiteY47" fmla="*/ 2137973 h 2143138"/>
                <a:gd name="connsiteX48" fmla="*/ 1071570 w 2143140"/>
                <a:gd name="connsiteY48" fmla="*/ 2143138 h 2143138"/>
                <a:gd name="connsiteX49" fmla="*/ 966535 w 2143140"/>
                <a:gd name="connsiteY49" fmla="*/ 2137973 h 2143138"/>
                <a:gd name="connsiteX50" fmla="*/ 862517 w 2143140"/>
                <a:gd name="connsiteY50" fmla="*/ 2122553 h 2143138"/>
                <a:gd name="connsiteX51" fmla="*/ 760515 w 2143140"/>
                <a:gd name="connsiteY51" fmla="*/ 2096996 h 2143138"/>
                <a:gd name="connsiteX52" fmla="*/ 661502 w 2143140"/>
                <a:gd name="connsiteY52" fmla="*/ 2061570 h 2143138"/>
                <a:gd name="connsiteX53" fmla="*/ 566432 w 2143140"/>
                <a:gd name="connsiteY53" fmla="*/ 2016607 h 2143138"/>
                <a:gd name="connsiteX54" fmla="*/ 476238 w 2143140"/>
                <a:gd name="connsiteY54" fmla="*/ 1962547 h 2143138"/>
                <a:gd name="connsiteX55" fmla="*/ 391777 w 2143140"/>
                <a:gd name="connsiteY55" fmla="*/ 1899903 h 2143138"/>
                <a:gd name="connsiteX56" fmla="*/ 313856 w 2143140"/>
                <a:gd name="connsiteY56" fmla="*/ 1829283 h 2143138"/>
                <a:gd name="connsiteX57" fmla="*/ 243236 w 2143140"/>
                <a:gd name="connsiteY57" fmla="*/ 1751362 h 2143138"/>
                <a:gd name="connsiteX58" fmla="*/ 180592 w 2143140"/>
                <a:gd name="connsiteY58" fmla="*/ 1666901 h 2143138"/>
                <a:gd name="connsiteX59" fmla="*/ 126531 w 2143140"/>
                <a:gd name="connsiteY59" fmla="*/ 1576707 h 2143138"/>
                <a:gd name="connsiteX60" fmla="*/ 81568 w 2143140"/>
                <a:gd name="connsiteY60" fmla="*/ 1481637 h 2143138"/>
                <a:gd name="connsiteX61" fmla="*/ 46142 w 2143140"/>
                <a:gd name="connsiteY61" fmla="*/ 1382624 h 2143138"/>
                <a:gd name="connsiteX62" fmla="*/ 20585 w 2143140"/>
                <a:gd name="connsiteY62" fmla="*/ 1280621 h 2143138"/>
                <a:gd name="connsiteX63" fmla="*/ 5165 w 2143140"/>
                <a:gd name="connsiteY63" fmla="*/ 1176604 h 2143138"/>
                <a:gd name="connsiteX64" fmla="*/ 0 w 2143140"/>
                <a:gd name="connsiteY64" fmla="*/ 1071569 h 21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3140" h="2143138">
                  <a:moveTo>
                    <a:pt x="0" y="1071569"/>
                  </a:moveTo>
                  <a:lnTo>
                    <a:pt x="5165" y="966534"/>
                  </a:lnTo>
                  <a:lnTo>
                    <a:pt x="20585" y="862517"/>
                  </a:lnTo>
                  <a:lnTo>
                    <a:pt x="46142" y="760514"/>
                  </a:lnTo>
                  <a:lnTo>
                    <a:pt x="81568" y="661501"/>
                  </a:lnTo>
                  <a:lnTo>
                    <a:pt x="126531" y="566431"/>
                  </a:lnTo>
                  <a:lnTo>
                    <a:pt x="180592" y="476237"/>
                  </a:lnTo>
                  <a:lnTo>
                    <a:pt x="243236" y="391776"/>
                  </a:lnTo>
                  <a:lnTo>
                    <a:pt x="313856" y="313855"/>
                  </a:lnTo>
                  <a:lnTo>
                    <a:pt x="391777" y="243235"/>
                  </a:lnTo>
                  <a:lnTo>
                    <a:pt x="476238" y="180591"/>
                  </a:lnTo>
                  <a:lnTo>
                    <a:pt x="566432" y="126531"/>
                  </a:lnTo>
                  <a:lnTo>
                    <a:pt x="661502" y="81568"/>
                  </a:lnTo>
                  <a:lnTo>
                    <a:pt x="760515" y="46142"/>
                  </a:lnTo>
                  <a:lnTo>
                    <a:pt x="862517" y="20585"/>
                  </a:lnTo>
                  <a:lnTo>
                    <a:pt x="966535" y="5165"/>
                  </a:lnTo>
                  <a:lnTo>
                    <a:pt x="1071570" y="0"/>
                  </a:lnTo>
                  <a:lnTo>
                    <a:pt x="1176605" y="5165"/>
                  </a:lnTo>
                  <a:lnTo>
                    <a:pt x="1280623" y="20585"/>
                  </a:lnTo>
                  <a:lnTo>
                    <a:pt x="1382625" y="46142"/>
                  </a:lnTo>
                  <a:lnTo>
                    <a:pt x="1481638" y="81568"/>
                  </a:lnTo>
                  <a:lnTo>
                    <a:pt x="1576708" y="126531"/>
                  </a:lnTo>
                  <a:lnTo>
                    <a:pt x="1666902" y="180591"/>
                  </a:lnTo>
                  <a:lnTo>
                    <a:pt x="1751363" y="243235"/>
                  </a:lnTo>
                  <a:lnTo>
                    <a:pt x="1829284" y="313855"/>
                  </a:lnTo>
                  <a:lnTo>
                    <a:pt x="1899904" y="391776"/>
                  </a:lnTo>
                  <a:lnTo>
                    <a:pt x="1962548" y="476237"/>
                  </a:lnTo>
                  <a:lnTo>
                    <a:pt x="2016609" y="566431"/>
                  </a:lnTo>
                  <a:lnTo>
                    <a:pt x="2061572" y="661501"/>
                  </a:lnTo>
                  <a:lnTo>
                    <a:pt x="2096998" y="760514"/>
                  </a:lnTo>
                  <a:lnTo>
                    <a:pt x="2122555" y="862517"/>
                  </a:lnTo>
                  <a:lnTo>
                    <a:pt x="2137975" y="966534"/>
                  </a:lnTo>
                  <a:lnTo>
                    <a:pt x="2143140" y="1071569"/>
                  </a:lnTo>
                  <a:lnTo>
                    <a:pt x="2137975" y="1176604"/>
                  </a:lnTo>
                  <a:lnTo>
                    <a:pt x="2122555" y="1280621"/>
                  </a:lnTo>
                  <a:lnTo>
                    <a:pt x="2096998" y="1382624"/>
                  </a:lnTo>
                  <a:lnTo>
                    <a:pt x="2061572" y="1481637"/>
                  </a:lnTo>
                  <a:lnTo>
                    <a:pt x="2016609" y="1576707"/>
                  </a:lnTo>
                  <a:lnTo>
                    <a:pt x="1962548" y="1666901"/>
                  </a:lnTo>
                  <a:lnTo>
                    <a:pt x="1899904" y="1751362"/>
                  </a:lnTo>
                  <a:lnTo>
                    <a:pt x="1829284" y="1829283"/>
                  </a:lnTo>
                  <a:lnTo>
                    <a:pt x="1751363" y="1899903"/>
                  </a:lnTo>
                  <a:lnTo>
                    <a:pt x="1666902" y="1962547"/>
                  </a:lnTo>
                  <a:lnTo>
                    <a:pt x="1576708" y="2016607"/>
                  </a:lnTo>
                  <a:lnTo>
                    <a:pt x="1481638" y="2061570"/>
                  </a:lnTo>
                  <a:lnTo>
                    <a:pt x="1382625" y="2096996"/>
                  </a:lnTo>
                  <a:lnTo>
                    <a:pt x="1280623" y="2122553"/>
                  </a:lnTo>
                  <a:lnTo>
                    <a:pt x="1176605" y="2137973"/>
                  </a:lnTo>
                  <a:lnTo>
                    <a:pt x="1071570" y="2143138"/>
                  </a:lnTo>
                  <a:lnTo>
                    <a:pt x="966535" y="2137973"/>
                  </a:lnTo>
                  <a:lnTo>
                    <a:pt x="862517" y="2122553"/>
                  </a:lnTo>
                  <a:lnTo>
                    <a:pt x="760515" y="2096996"/>
                  </a:lnTo>
                  <a:lnTo>
                    <a:pt x="661502" y="2061570"/>
                  </a:lnTo>
                  <a:lnTo>
                    <a:pt x="566432" y="2016607"/>
                  </a:lnTo>
                  <a:lnTo>
                    <a:pt x="476238" y="1962547"/>
                  </a:lnTo>
                  <a:lnTo>
                    <a:pt x="391777" y="1899903"/>
                  </a:lnTo>
                  <a:lnTo>
                    <a:pt x="313856" y="1829283"/>
                  </a:lnTo>
                  <a:lnTo>
                    <a:pt x="243236" y="1751362"/>
                  </a:lnTo>
                  <a:lnTo>
                    <a:pt x="180592" y="1666901"/>
                  </a:lnTo>
                  <a:lnTo>
                    <a:pt x="126531" y="1576707"/>
                  </a:lnTo>
                  <a:lnTo>
                    <a:pt x="81568" y="1481637"/>
                  </a:lnTo>
                  <a:lnTo>
                    <a:pt x="46142" y="1382624"/>
                  </a:lnTo>
                  <a:lnTo>
                    <a:pt x="20585" y="1280621"/>
                  </a:lnTo>
                  <a:lnTo>
                    <a:pt x="5165" y="1176604"/>
                  </a:lnTo>
                  <a:lnTo>
                    <a:pt x="0" y="107156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D84925BA-360A-4AAC-B565-FF6176B71F54}"/>
                </a:ext>
              </a:extLst>
            </p:cNvPr>
            <p:cNvSpPr/>
            <p:nvPr/>
          </p:nvSpPr>
          <p:spPr>
            <a:xfrm>
              <a:off x="1032796" y="1286782"/>
              <a:ext cx="3981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cap="all" spc="20" dirty="0">
                  <a:solidFill>
                    <a:schemeClr val="bg1"/>
                  </a:solidFill>
                  <a:latin typeface="Lato" panose="020F0502020204030203" pitchFamily="34" charset="0"/>
                </a:rPr>
                <a:t>05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xmlns="" id="{E7054640-0B68-4E26-8FAE-D8B371FB9DA3}"/>
                </a:ext>
              </a:extLst>
            </p:cNvPr>
            <p:cNvGrpSpPr/>
            <p:nvPr/>
          </p:nvGrpSpPr>
          <p:grpSpPr>
            <a:xfrm>
              <a:off x="1038930" y="2937270"/>
              <a:ext cx="398187" cy="307777"/>
              <a:chOff x="1032796" y="2571750"/>
              <a:chExt cx="398187" cy="307777"/>
            </a:xfrm>
          </p:grpSpPr>
          <p:sp>
            <p:nvSpPr>
              <p:cNvPr id="14" name="Freeform 104">
                <a:extLst>
                  <a:ext uri="{FF2B5EF4-FFF2-40B4-BE49-F238E27FC236}">
                    <a16:creationId xmlns:a16="http://schemas.microsoft.com/office/drawing/2014/main" xmlns="" id="{26669418-EE72-47FF-866D-1F7BC1C5AE44}"/>
                  </a:ext>
                </a:extLst>
              </p:cNvPr>
              <p:cNvSpPr/>
              <p:nvPr/>
            </p:nvSpPr>
            <p:spPr>
              <a:xfrm>
                <a:off x="1081468" y="2578682"/>
                <a:ext cx="300845" cy="300845"/>
              </a:xfrm>
              <a:custGeom>
                <a:avLst/>
                <a:gdLst>
                  <a:gd name="connsiteX0" fmla="*/ 0 w 2143140"/>
                  <a:gd name="connsiteY0" fmla="*/ 1071569 h 2143138"/>
                  <a:gd name="connsiteX1" fmla="*/ 5165 w 2143140"/>
                  <a:gd name="connsiteY1" fmla="*/ 966534 h 2143138"/>
                  <a:gd name="connsiteX2" fmla="*/ 20585 w 2143140"/>
                  <a:gd name="connsiteY2" fmla="*/ 862517 h 2143138"/>
                  <a:gd name="connsiteX3" fmla="*/ 46142 w 2143140"/>
                  <a:gd name="connsiteY3" fmla="*/ 760514 h 2143138"/>
                  <a:gd name="connsiteX4" fmla="*/ 81568 w 2143140"/>
                  <a:gd name="connsiteY4" fmla="*/ 661501 h 2143138"/>
                  <a:gd name="connsiteX5" fmla="*/ 126531 w 2143140"/>
                  <a:gd name="connsiteY5" fmla="*/ 566431 h 2143138"/>
                  <a:gd name="connsiteX6" fmla="*/ 180592 w 2143140"/>
                  <a:gd name="connsiteY6" fmla="*/ 476237 h 2143138"/>
                  <a:gd name="connsiteX7" fmla="*/ 243236 w 2143140"/>
                  <a:gd name="connsiteY7" fmla="*/ 391776 h 2143138"/>
                  <a:gd name="connsiteX8" fmla="*/ 313856 w 2143140"/>
                  <a:gd name="connsiteY8" fmla="*/ 313855 h 2143138"/>
                  <a:gd name="connsiteX9" fmla="*/ 391777 w 2143140"/>
                  <a:gd name="connsiteY9" fmla="*/ 243235 h 2143138"/>
                  <a:gd name="connsiteX10" fmla="*/ 476238 w 2143140"/>
                  <a:gd name="connsiteY10" fmla="*/ 180591 h 2143138"/>
                  <a:gd name="connsiteX11" fmla="*/ 566432 w 2143140"/>
                  <a:gd name="connsiteY11" fmla="*/ 126531 h 2143138"/>
                  <a:gd name="connsiteX12" fmla="*/ 661502 w 2143140"/>
                  <a:gd name="connsiteY12" fmla="*/ 81568 h 2143138"/>
                  <a:gd name="connsiteX13" fmla="*/ 760515 w 2143140"/>
                  <a:gd name="connsiteY13" fmla="*/ 46142 h 2143138"/>
                  <a:gd name="connsiteX14" fmla="*/ 862517 w 2143140"/>
                  <a:gd name="connsiteY14" fmla="*/ 20585 h 2143138"/>
                  <a:gd name="connsiteX15" fmla="*/ 966535 w 2143140"/>
                  <a:gd name="connsiteY15" fmla="*/ 5165 h 2143138"/>
                  <a:gd name="connsiteX16" fmla="*/ 1071570 w 2143140"/>
                  <a:gd name="connsiteY16" fmla="*/ 0 h 2143138"/>
                  <a:gd name="connsiteX17" fmla="*/ 1176605 w 2143140"/>
                  <a:gd name="connsiteY17" fmla="*/ 5165 h 2143138"/>
                  <a:gd name="connsiteX18" fmla="*/ 1280623 w 2143140"/>
                  <a:gd name="connsiteY18" fmla="*/ 20585 h 2143138"/>
                  <a:gd name="connsiteX19" fmla="*/ 1382625 w 2143140"/>
                  <a:gd name="connsiteY19" fmla="*/ 46142 h 2143138"/>
                  <a:gd name="connsiteX20" fmla="*/ 1481638 w 2143140"/>
                  <a:gd name="connsiteY20" fmla="*/ 81568 h 2143138"/>
                  <a:gd name="connsiteX21" fmla="*/ 1576708 w 2143140"/>
                  <a:gd name="connsiteY21" fmla="*/ 126531 h 2143138"/>
                  <a:gd name="connsiteX22" fmla="*/ 1666902 w 2143140"/>
                  <a:gd name="connsiteY22" fmla="*/ 180591 h 2143138"/>
                  <a:gd name="connsiteX23" fmla="*/ 1751363 w 2143140"/>
                  <a:gd name="connsiteY23" fmla="*/ 243235 h 2143138"/>
                  <a:gd name="connsiteX24" fmla="*/ 1829284 w 2143140"/>
                  <a:gd name="connsiteY24" fmla="*/ 313855 h 2143138"/>
                  <a:gd name="connsiteX25" fmla="*/ 1899904 w 2143140"/>
                  <a:gd name="connsiteY25" fmla="*/ 391776 h 2143138"/>
                  <a:gd name="connsiteX26" fmla="*/ 1962548 w 2143140"/>
                  <a:gd name="connsiteY26" fmla="*/ 476237 h 2143138"/>
                  <a:gd name="connsiteX27" fmla="*/ 2016609 w 2143140"/>
                  <a:gd name="connsiteY27" fmla="*/ 566431 h 2143138"/>
                  <a:gd name="connsiteX28" fmla="*/ 2061572 w 2143140"/>
                  <a:gd name="connsiteY28" fmla="*/ 661501 h 2143138"/>
                  <a:gd name="connsiteX29" fmla="*/ 2096998 w 2143140"/>
                  <a:gd name="connsiteY29" fmla="*/ 760514 h 2143138"/>
                  <a:gd name="connsiteX30" fmla="*/ 2122555 w 2143140"/>
                  <a:gd name="connsiteY30" fmla="*/ 862517 h 2143138"/>
                  <a:gd name="connsiteX31" fmla="*/ 2137975 w 2143140"/>
                  <a:gd name="connsiteY31" fmla="*/ 966534 h 2143138"/>
                  <a:gd name="connsiteX32" fmla="*/ 2143140 w 2143140"/>
                  <a:gd name="connsiteY32" fmla="*/ 1071569 h 2143138"/>
                  <a:gd name="connsiteX33" fmla="*/ 2137975 w 2143140"/>
                  <a:gd name="connsiteY33" fmla="*/ 1176604 h 2143138"/>
                  <a:gd name="connsiteX34" fmla="*/ 2122555 w 2143140"/>
                  <a:gd name="connsiteY34" fmla="*/ 1280621 h 2143138"/>
                  <a:gd name="connsiteX35" fmla="*/ 2096998 w 2143140"/>
                  <a:gd name="connsiteY35" fmla="*/ 1382624 h 2143138"/>
                  <a:gd name="connsiteX36" fmla="*/ 2061572 w 2143140"/>
                  <a:gd name="connsiteY36" fmla="*/ 1481637 h 2143138"/>
                  <a:gd name="connsiteX37" fmla="*/ 2016609 w 2143140"/>
                  <a:gd name="connsiteY37" fmla="*/ 1576707 h 2143138"/>
                  <a:gd name="connsiteX38" fmla="*/ 1962548 w 2143140"/>
                  <a:gd name="connsiteY38" fmla="*/ 1666901 h 2143138"/>
                  <a:gd name="connsiteX39" fmla="*/ 1899904 w 2143140"/>
                  <a:gd name="connsiteY39" fmla="*/ 1751362 h 2143138"/>
                  <a:gd name="connsiteX40" fmla="*/ 1829284 w 2143140"/>
                  <a:gd name="connsiteY40" fmla="*/ 1829283 h 2143138"/>
                  <a:gd name="connsiteX41" fmla="*/ 1751363 w 2143140"/>
                  <a:gd name="connsiteY41" fmla="*/ 1899903 h 2143138"/>
                  <a:gd name="connsiteX42" fmla="*/ 1666902 w 2143140"/>
                  <a:gd name="connsiteY42" fmla="*/ 1962547 h 2143138"/>
                  <a:gd name="connsiteX43" fmla="*/ 1576708 w 2143140"/>
                  <a:gd name="connsiteY43" fmla="*/ 2016607 h 2143138"/>
                  <a:gd name="connsiteX44" fmla="*/ 1481638 w 2143140"/>
                  <a:gd name="connsiteY44" fmla="*/ 2061570 h 2143138"/>
                  <a:gd name="connsiteX45" fmla="*/ 1382625 w 2143140"/>
                  <a:gd name="connsiteY45" fmla="*/ 2096996 h 2143138"/>
                  <a:gd name="connsiteX46" fmla="*/ 1280623 w 2143140"/>
                  <a:gd name="connsiteY46" fmla="*/ 2122553 h 2143138"/>
                  <a:gd name="connsiteX47" fmla="*/ 1176605 w 2143140"/>
                  <a:gd name="connsiteY47" fmla="*/ 2137973 h 2143138"/>
                  <a:gd name="connsiteX48" fmla="*/ 1071570 w 2143140"/>
                  <a:gd name="connsiteY48" fmla="*/ 2143138 h 2143138"/>
                  <a:gd name="connsiteX49" fmla="*/ 966535 w 2143140"/>
                  <a:gd name="connsiteY49" fmla="*/ 2137973 h 2143138"/>
                  <a:gd name="connsiteX50" fmla="*/ 862517 w 2143140"/>
                  <a:gd name="connsiteY50" fmla="*/ 2122553 h 2143138"/>
                  <a:gd name="connsiteX51" fmla="*/ 760515 w 2143140"/>
                  <a:gd name="connsiteY51" fmla="*/ 2096996 h 2143138"/>
                  <a:gd name="connsiteX52" fmla="*/ 661502 w 2143140"/>
                  <a:gd name="connsiteY52" fmla="*/ 2061570 h 2143138"/>
                  <a:gd name="connsiteX53" fmla="*/ 566432 w 2143140"/>
                  <a:gd name="connsiteY53" fmla="*/ 2016607 h 2143138"/>
                  <a:gd name="connsiteX54" fmla="*/ 476238 w 2143140"/>
                  <a:gd name="connsiteY54" fmla="*/ 1962547 h 2143138"/>
                  <a:gd name="connsiteX55" fmla="*/ 391777 w 2143140"/>
                  <a:gd name="connsiteY55" fmla="*/ 1899903 h 2143138"/>
                  <a:gd name="connsiteX56" fmla="*/ 313856 w 2143140"/>
                  <a:gd name="connsiteY56" fmla="*/ 1829283 h 2143138"/>
                  <a:gd name="connsiteX57" fmla="*/ 243236 w 2143140"/>
                  <a:gd name="connsiteY57" fmla="*/ 1751362 h 2143138"/>
                  <a:gd name="connsiteX58" fmla="*/ 180592 w 2143140"/>
                  <a:gd name="connsiteY58" fmla="*/ 1666901 h 2143138"/>
                  <a:gd name="connsiteX59" fmla="*/ 126531 w 2143140"/>
                  <a:gd name="connsiteY59" fmla="*/ 1576707 h 2143138"/>
                  <a:gd name="connsiteX60" fmla="*/ 81568 w 2143140"/>
                  <a:gd name="connsiteY60" fmla="*/ 1481637 h 2143138"/>
                  <a:gd name="connsiteX61" fmla="*/ 46142 w 2143140"/>
                  <a:gd name="connsiteY61" fmla="*/ 1382624 h 2143138"/>
                  <a:gd name="connsiteX62" fmla="*/ 20585 w 2143140"/>
                  <a:gd name="connsiteY62" fmla="*/ 1280621 h 2143138"/>
                  <a:gd name="connsiteX63" fmla="*/ 5165 w 2143140"/>
                  <a:gd name="connsiteY63" fmla="*/ 1176604 h 2143138"/>
                  <a:gd name="connsiteX64" fmla="*/ 0 w 2143140"/>
                  <a:gd name="connsiteY64" fmla="*/ 1071569 h 214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143140" h="2143138">
                    <a:moveTo>
                      <a:pt x="0" y="1071569"/>
                    </a:moveTo>
                    <a:lnTo>
                      <a:pt x="5165" y="966534"/>
                    </a:lnTo>
                    <a:lnTo>
                      <a:pt x="20585" y="862517"/>
                    </a:lnTo>
                    <a:lnTo>
                      <a:pt x="46142" y="760514"/>
                    </a:lnTo>
                    <a:lnTo>
                      <a:pt x="81568" y="661501"/>
                    </a:lnTo>
                    <a:lnTo>
                      <a:pt x="126531" y="566431"/>
                    </a:lnTo>
                    <a:lnTo>
                      <a:pt x="180592" y="476237"/>
                    </a:lnTo>
                    <a:lnTo>
                      <a:pt x="243236" y="391776"/>
                    </a:lnTo>
                    <a:lnTo>
                      <a:pt x="313856" y="313855"/>
                    </a:lnTo>
                    <a:lnTo>
                      <a:pt x="391777" y="243235"/>
                    </a:lnTo>
                    <a:lnTo>
                      <a:pt x="476238" y="180591"/>
                    </a:lnTo>
                    <a:lnTo>
                      <a:pt x="566432" y="126531"/>
                    </a:lnTo>
                    <a:lnTo>
                      <a:pt x="661502" y="81568"/>
                    </a:lnTo>
                    <a:lnTo>
                      <a:pt x="760515" y="46142"/>
                    </a:lnTo>
                    <a:lnTo>
                      <a:pt x="862517" y="20585"/>
                    </a:lnTo>
                    <a:lnTo>
                      <a:pt x="966535" y="5165"/>
                    </a:lnTo>
                    <a:lnTo>
                      <a:pt x="1071570" y="0"/>
                    </a:lnTo>
                    <a:lnTo>
                      <a:pt x="1176605" y="5165"/>
                    </a:lnTo>
                    <a:lnTo>
                      <a:pt x="1280623" y="20585"/>
                    </a:lnTo>
                    <a:lnTo>
                      <a:pt x="1382625" y="46142"/>
                    </a:lnTo>
                    <a:lnTo>
                      <a:pt x="1481638" y="81568"/>
                    </a:lnTo>
                    <a:lnTo>
                      <a:pt x="1576708" y="126531"/>
                    </a:lnTo>
                    <a:lnTo>
                      <a:pt x="1666902" y="180591"/>
                    </a:lnTo>
                    <a:lnTo>
                      <a:pt x="1751363" y="243235"/>
                    </a:lnTo>
                    <a:lnTo>
                      <a:pt x="1829284" y="313855"/>
                    </a:lnTo>
                    <a:lnTo>
                      <a:pt x="1899904" y="391776"/>
                    </a:lnTo>
                    <a:lnTo>
                      <a:pt x="1962548" y="476237"/>
                    </a:lnTo>
                    <a:lnTo>
                      <a:pt x="2016609" y="566431"/>
                    </a:lnTo>
                    <a:lnTo>
                      <a:pt x="2061572" y="661501"/>
                    </a:lnTo>
                    <a:lnTo>
                      <a:pt x="2096998" y="760514"/>
                    </a:lnTo>
                    <a:lnTo>
                      <a:pt x="2122555" y="862517"/>
                    </a:lnTo>
                    <a:lnTo>
                      <a:pt x="2137975" y="966534"/>
                    </a:lnTo>
                    <a:lnTo>
                      <a:pt x="2143140" y="1071569"/>
                    </a:lnTo>
                    <a:lnTo>
                      <a:pt x="2137975" y="1176604"/>
                    </a:lnTo>
                    <a:lnTo>
                      <a:pt x="2122555" y="1280621"/>
                    </a:lnTo>
                    <a:lnTo>
                      <a:pt x="2096998" y="1382624"/>
                    </a:lnTo>
                    <a:lnTo>
                      <a:pt x="2061572" y="1481637"/>
                    </a:lnTo>
                    <a:lnTo>
                      <a:pt x="2016609" y="1576707"/>
                    </a:lnTo>
                    <a:lnTo>
                      <a:pt x="1962548" y="1666901"/>
                    </a:lnTo>
                    <a:lnTo>
                      <a:pt x="1899904" y="1751362"/>
                    </a:lnTo>
                    <a:lnTo>
                      <a:pt x="1829284" y="1829283"/>
                    </a:lnTo>
                    <a:lnTo>
                      <a:pt x="1751363" y="1899903"/>
                    </a:lnTo>
                    <a:lnTo>
                      <a:pt x="1666902" y="1962547"/>
                    </a:lnTo>
                    <a:lnTo>
                      <a:pt x="1576708" y="2016607"/>
                    </a:lnTo>
                    <a:lnTo>
                      <a:pt x="1481638" y="2061570"/>
                    </a:lnTo>
                    <a:lnTo>
                      <a:pt x="1382625" y="2096996"/>
                    </a:lnTo>
                    <a:lnTo>
                      <a:pt x="1280623" y="2122553"/>
                    </a:lnTo>
                    <a:lnTo>
                      <a:pt x="1176605" y="2137973"/>
                    </a:lnTo>
                    <a:lnTo>
                      <a:pt x="1071570" y="2143138"/>
                    </a:lnTo>
                    <a:lnTo>
                      <a:pt x="966535" y="2137973"/>
                    </a:lnTo>
                    <a:lnTo>
                      <a:pt x="862517" y="2122553"/>
                    </a:lnTo>
                    <a:lnTo>
                      <a:pt x="760515" y="2096996"/>
                    </a:lnTo>
                    <a:lnTo>
                      <a:pt x="661502" y="2061570"/>
                    </a:lnTo>
                    <a:lnTo>
                      <a:pt x="566432" y="2016607"/>
                    </a:lnTo>
                    <a:lnTo>
                      <a:pt x="476238" y="1962547"/>
                    </a:lnTo>
                    <a:lnTo>
                      <a:pt x="391777" y="1899903"/>
                    </a:lnTo>
                    <a:lnTo>
                      <a:pt x="313856" y="1829283"/>
                    </a:lnTo>
                    <a:lnTo>
                      <a:pt x="243236" y="1751362"/>
                    </a:lnTo>
                    <a:lnTo>
                      <a:pt x="180592" y="1666901"/>
                    </a:lnTo>
                    <a:lnTo>
                      <a:pt x="126531" y="1576707"/>
                    </a:lnTo>
                    <a:lnTo>
                      <a:pt x="81568" y="1481637"/>
                    </a:lnTo>
                    <a:lnTo>
                      <a:pt x="46142" y="1382624"/>
                    </a:lnTo>
                    <a:lnTo>
                      <a:pt x="20585" y="1280621"/>
                    </a:lnTo>
                    <a:lnTo>
                      <a:pt x="5165" y="1176604"/>
                    </a:lnTo>
                    <a:lnTo>
                      <a:pt x="0" y="107156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xmlns="" id="{59740D9A-7569-4BCE-8827-2EF6149C3995}"/>
                  </a:ext>
                </a:extLst>
              </p:cNvPr>
              <p:cNvSpPr/>
              <p:nvPr/>
            </p:nvSpPr>
            <p:spPr>
              <a:xfrm>
                <a:off x="1032796" y="2571750"/>
                <a:ext cx="39818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cap="all" spc="20" dirty="0">
                    <a:solidFill>
                      <a:schemeClr val="bg1"/>
                    </a:solidFill>
                    <a:latin typeface="Lato" panose="020F0502020204030203" pitchFamily="34" charset="0"/>
                  </a:rPr>
                  <a:t>06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7010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BIO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E698A9B-182C-4301-AFAE-12D281A006DB}"/>
              </a:ext>
            </a:extLst>
          </p:cNvPr>
          <p:cNvSpPr/>
          <p:nvPr/>
        </p:nvSpPr>
        <p:spPr>
          <a:xfrm>
            <a:off x="973392" y="717396"/>
            <a:ext cx="5578577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1600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Profesor:</a:t>
            </a:r>
            <a:r>
              <a:rPr lang="es-ES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ES" sz="1800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Gabriel Oscar </a:t>
            </a:r>
            <a:r>
              <a:rPr lang="es-ES" sz="1800" b="1" i="1" dirty="0" err="1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Damiani</a:t>
            </a:r>
            <a:endParaRPr lang="es-ES" sz="1800" b="1" i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1600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Meteorólogo (UBA)</a:t>
            </a:r>
          </a:p>
          <a:p>
            <a:pPr marL="6286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Especialidades: </a:t>
            </a:r>
          </a:p>
          <a:p>
            <a:pPr marL="6286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Meteorología Sinóptica, 				     </a:t>
            </a:r>
          </a:p>
          <a:p>
            <a:pPr marL="6286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Meteorología Aeronáutica,     		            </a:t>
            </a:r>
          </a:p>
          <a:p>
            <a:pPr marL="6286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Sensores Remotos                                              	                </a:t>
            </a:r>
          </a:p>
          <a:p>
            <a:pPr marL="6286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s-ES" sz="1200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Satélites y radares meteorológicos)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1600" b="1" i="1" dirty="0">
                <a:solidFill>
                  <a:schemeClr val="bg2">
                    <a:lumMod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Piloto Comercial C/HVI (ETAP)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986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FBD0A27-D5F3-4B3F-ABB2-EB5849985C30}"/>
              </a:ext>
            </a:extLst>
          </p:cNvPr>
          <p:cNvGrpSpPr/>
          <p:nvPr/>
        </p:nvGrpSpPr>
        <p:grpSpPr>
          <a:xfrm>
            <a:off x="766427" y="880252"/>
            <a:ext cx="7444201" cy="3657600"/>
            <a:chOff x="4480005" y="1824354"/>
            <a:chExt cx="3928882" cy="2191386"/>
          </a:xfrm>
          <a:solidFill>
            <a:schemeClr val="accent6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F5226CA-A1C5-47E7-8E69-F8A0FEFA0631}"/>
                </a:ext>
              </a:extLst>
            </p:cNvPr>
            <p:cNvGrpSpPr/>
            <p:nvPr/>
          </p:nvGrpSpPr>
          <p:grpSpPr>
            <a:xfrm>
              <a:off x="6817428" y="2506050"/>
              <a:ext cx="1436274" cy="896476"/>
              <a:chOff x="6817428" y="2506050"/>
              <a:chExt cx="1436274" cy="896476"/>
            </a:xfrm>
            <a:grpFill/>
          </p:grpSpPr>
          <p:sp>
            <p:nvSpPr>
              <p:cNvPr id="201" name="Freeform 5">
                <a:extLst>
                  <a:ext uri="{FF2B5EF4-FFF2-40B4-BE49-F238E27FC236}">
                    <a16:creationId xmlns:a16="http://schemas.microsoft.com/office/drawing/2014/main" xmlns="" id="{726759FB-C3A4-4249-844C-07A79B8699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2622" y="3110963"/>
                <a:ext cx="27826" cy="81970"/>
              </a:xfrm>
              <a:custGeom>
                <a:avLst/>
                <a:gdLst/>
                <a:ahLst/>
                <a:cxnLst>
                  <a:cxn ang="0">
                    <a:pos x="20" y="25"/>
                  </a:cxn>
                  <a:cxn ang="0">
                    <a:pos x="16" y="17"/>
                  </a:cxn>
                  <a:cxn ang="0">
                    <a:pos x="21" y="7"/>
                  </a:cxn>
                  <a:cxn ang="0">
                    <a:pos x="21" y="2"/>
                  </a:cxn>
                  <a:cxn ang="0">
                    <a:pos x="15" y="5"/>
                  </a:cxn>
                  <a:cxn ang="0">
                    <a:pos x="15" y="15"/>
                  </a:cxn>
                  <a:cxn ang="0">
                    <a:pos x="13" y="26"/>
                  </a:cxn>
                  <a:cxn ang="0">
                    <a:pos x="15" y="28"/>
                  </a:cxn>
                  <a:cxn ang="0">
                    <a:pos x="16" y="48"/>
                  </a:cxn>
                  <a:cxn ang="0">
                    <a:pos x="13" y="40"/>
                  </a:cxn>
                  <a:cxn ang="0">
                    <a:pos x="18" y="33"/>
                  </a:cxn>
                  <a:cxn ang="0">
                    <a:pos x="11" y="33"/>
                  </a:cxn>
                  <a:cxn ang="0">
                    <a:pos x="10" y="43"/>
                  </a:cxn>
                  <a:cxn ang="0">
                    <a:pos x="11" y="51"/>
                  </a:cxn>
                  <a:cxn ang="0">
                    <a:pos x="11" y="55"/>
                  </a:cxn>
                  <a:cxn ang="0">
                    <a:pos x="5" y="51"/>
                  </a:cxn>
                  <a:cxn ang="0">
                    <a:pos x="0" y="50"/>
                  </a:cxn>
                  <a:cxn ang="0">
                    <a:pos x="8" y="75"/>
                  </a:cxn>
                  <a:cxn ang="0">
                    <a:pos x="15" y="68"/>
                  </a:cxn>
                  <a:cxn ang="0">
                    <a:pos x="8" y="66"/>
                  </a:cxn>
                  <a:cxn ang="0">
                    <a:pos x="8" y="71"/>
                  </a:cxn>
                  <a:cxn ang="0">
                    <a:pos x="8" y="75"/>
                  </a:cxn>
                  <a:cxn ang="0">
                    <a:pos x="18" y="103"/>
                  </a:cxn>
                  <a:cxn ang="0">
                    <a:pos x="21" y="101"/>
                  </a:cxn>
                  <a:cxn ang="0">
                    <a:pos x="28" y="118"/>
                  </a:cxn>
                  <a:cxn ang="0">
                    <a:pos x="33" y="124"/>
                  </a:cxn>
                  <a:cxn ang="0">
                    <a:pos x="30" y="121"/>
                  </a:cxn>
                  <a:cxn ang="0">
                    <a:pos x="28" y="118"/>
                  </a:cxn>
                  <a:cxn ang="0">
                    <a:pos x="38" y="124"/>
                  </a:cxn>
                  <a:cxn ang="0">
                    <a:pos x="43" y="126"/>
                  </a:cxn>
                  <a:cxn ang="0">
                    <a:pos x="41" y="121"/>
                  </a:cxn>
                  <a:cxn ang="0">
                    <a:pos x="35" y="133"/>
                  </a:cxn>
                  <a:cxn ang="0">
                    <a:pos x="40" y="133"/>
                  </a:cxn>
                  <a:cxn ang="0">
                    <a:pos x="33" y="129"/>
                  </a:cxn>
                  <a:cxn ang="0">
                    <a:pos x="35" y="133"/>
                  </a:cxn>
                  <a:cxn ang="0">
                    <a:pos x="46" y="139"/>
                  </a:cxn>
                  <a:cxn ang="0">
                    <a:pos x="41" y="143"/>
                  </a:cxn>
                  <a:cxn ang="0">
                    <a:pos x="43" y="144"/>
                  </a:cxn>
                  <a:cxn ang="0">
                    <a:pos x="43" y="148"/>
                  </a:cxn>
                  <a:cxn ang="0">
                    <a:pos x="43" y="153"/>
                  </a:cxn>
                  <a:cxn ang="0">
                    <a:pos x="46" y="154"/>
                  </a:cxn>
                  <a:cxn ang="0">
                    <a:pos x="51" y="156"/>
                  </a:cxn>
                  <a:cxn ang="0">
                    <a:pos x="49" y="148"/>
                  </a:cxn>
                </a:cxnLst>
                <a:rect l="0" t="0" r="r" b="b"/>
                <a:pathLst>
                  <a:path w="51" h="158">
                    <a:moveTo>
                      <a:pt x="15" y="28"/>
                    </a:moveTo>
                    <a:lnTo>
                      <a:pt x="20" y="25"/>
                    </a:lnTo>
                    <a:lnTo>
                      <a:pt x="20" y="18"/>
                    </a:lnTo>
                    <a:lnTo>
                      <a:pt x="16" y="17"/>
                    </a:lnTo>
                    <a:lnTo>
                      <a:pt x="21" y="12"/>
                    </a:lnTo>
                    <a:lnTo>
                      <a:pt x="21" y="7"/>
                    </a:lnTo>
                    <a:lnTo>
                      <a:pt x="20" y="7"/>
                    </a:lnTo>
                    <a:lnTo>
                      <a:pt x="21" y="2"/>
                    </a:lnTo>
                    <a:lnTo>
                      <a:pt x="20" y="0"/>
                    </a:lnTo>
                    <a:lnTo>
                      <a:pt x="15" y="5"/>
                    </a:lnTo>
                    <a:lnTo>
                      <a:pt x="16" y="12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3" y="26"/>
                    </a:lnTo>
                    <a:lnTo>
                      <a:pt x="15" y="28"/>
                    </a:lnTo>
                    <a:lnTo>
                      <a:pt x="15" y="28"/>
                    </a:lnTo>
                    <a:close/>
                    <a:moveTo>
                      <a:pt x="11" y="55"/>
                    </a:moveTo>
                    <a:lnTo>
                      <a:pt x="16" y="48"/>
                    </a:lnTo>
                    <a:lnTo>
                      <a:pt x="15" y="43"/>
                    </a:lnTo>
                    <a:lnTo>
                      <a:pt x="13" y="40"/>
                    </a:lnTo>
                    <a:lnTo>
                      <a:pt x="15" y="35"/>
                    </a:lnTo>
                    <a:lnTo>
                      <a:pt x="18" y="33"/>
                    </a:lnTo>
                    <a:lnTo>
                      <a:pt x="18" y="31"/>
                    </a:lnTo>
                    <a:lnTo>
                      <a:pt x="11" y="33"/>
                    </a:lnTo>
                    <a:lnTo>
                      <a:pt x="11" y="40"/>
                    </a:lnTo>
                    <a:lnTo>
                      <a:pt x="10" y="43"/>
                    </a:lnTo>
                    <a:lnTo>
                      <a:pt x="11" y="48"/>
                    </a:lnTo>
                    <a:lnTo>
                      <a:pt x="11" y="51"/>
                    </a:lnTo>
                    <a:lnTo>
                      <a:pt x="11" y="55"/>
                    </a:lnTo>
                    <a:lnTo>
                      <a:pt x="11" y="55"/>
                    </a:lnTo>
                    <a:close/>
                    <a:moveTo>
                      <a:pt x="0" y="50"/>
                    </a:moveTo>
                    <a:lnTo>
                      <a:pt x="5" y="51"/>
                    </a:lnTo>
                    <a:lnTo>
                      <a:pt x="3" y="48"/>
                    </a:lnTo>
                    <a:lnTo>
                      <a:pt x="0" y="50"/>
                    </a:lnTo>
                    <a:lnTo>
                      <a:pt x="0" y="50"/>
                    </a:lnTo>
                    <a:close/>
                    <a:moveTo>
                      <a:pt x="8" y="75"/>
                    </a:moveTo>
                    <a:lnTo>
                      <a:pt x="13" y="75"/>
                    </a:lnTo>
                    <a:lnTo>
                      <a:pt x="15" y="68"/>
                    </a:lnTo>
                    <a:lnTo>
                      <a:pt x="13" y="63"/>
                    </a:lnTo>
                    <a:lnTo>
                      <a:pt x="8" y="66"/>
                    </a:lnTo>
                    <a:lnTo>
                      <a:pt x="8" y="71"/>
                    </a:lnTo>
                    <a:lnTo>
                      <a:pt x="8" y="71"/>
                    </a:lnTo>
                    <a:lnTo>
                      <a:pt x="8" y="75"/>
                    </a:lnTo>
                    <a:lnTo>
                      <a:pt x="8" y="75"/>
                    </a:lnTo>
                    <a:close/>
                    <a:moveTo>
                      <a:pt x="21" y="101"/>
                    </a:moveTo>
                    <a:lnTo>
                      <a:pt x="18" y="103"/>
                    </a:lnTo>
                    <a:lnTo>
                      <a:pt x="20" y="105"/>
                    </a:lnTo>
                    <a:lnTo>
                      <a:pt x="21" y="101"/>
                    </a:lnTo>
                    <a:lnTo>
                      <a:pt x="21" y="101"/>
                    </a:lnTo>
                    <a:close/>
                    <a:moveTo>
                      <a:pt x="28" y="118"/>
                    </a:moveTo>
                    <a:lnTo>
                      <a:pt x="31" y="120"/>
                    </a:lnTo>
                    <a:lnTo>
                      <a:pt x="33" y="124"/>
                    </a:lnTo>
                    <a:lnTo>
                      <a:pt x="30" y="121"/>
                    </a:lnTo>
                    <a:lnTo>
                      <a:pt x="30" y="121"/>
                    </a:lnTo>
                    <a:lnTo>
                      <a:pt x="28" y="118"/>
                    </a:lnTo>
                    <a:lnTo>
                      <a:pt x="28" y="118"/>
                    </a:lnTo>
                    <a:close/>
                    <a:moveTo>
                      <a:pt x="41" y="121"/>
                    </a:moveTo>
                    <a:lnTo>
                      <a:pt x="38" y="124"/>
                    </a:lnTo>
                    <a:lnTo>
                      <a:pt x="41" y="128"/>
                    </a:lnTo>
                    <a:lnTo>
                      <a:pt x="43" y="126"/>
                    </a:lnTo>
                    <a:lnTo>
                      <a:pt x="43" y="123"/>
                    </a:lnTo>
                    <a:lnTo>
                      <a:pt x="41" y="121"/>
                    </a:lnTo>
                    <a:lnTo>
                      <a:pt x="41" y="121"/>
                    </a:lnTo>
                    <a:close/>
                    <a:moveTo>
                      <a:pt x="35" y="133"/>
                    </a:moveTo>
                    <a:lnTo>
                      <a:pt x="38" y="134"/>
                    </a:lnTo>
                    <a:lnTo>
                      <a:pt x="40" y="133"/>
                    </a:lnTo>
                    <a:lnTo>
                      <a:pt x="38" y="129"/>
                    </a:lnTo>
                    <a:lnTo>
                      <a:pt x="33" y="129"/>
                    </a:lnTo>
                    <a:lnTo>
                      <a:pt x="35" y="133"/>
                    </a:lnTo>
                    <a:lnTo>
                      <a:pt x="35" y="133"/>
                    </a:lnTo>
                    <a:close/>
                    <a:moveTo>
                      <a:pt x="43" y="144"/>
                    </a:moveTo>
                    <a:lnTo>
                      <a:pt x="46" y="139"/>
                    </a:lnTo>
                    <a:lnTo>
                      <a:pt x="45" y="139"/>
                    </a:lnTo>
                    <a:lnTo>
                      <a:pt x="41" y="143"/>
                    </a:lnTo>
                    <a:lnTo>
                      <a:pt x="43" y="144"/>
                    </a:lnTo>
                    <a:lnTo>
                      <a:pt x="43" y="144"/>
                    </a:lnTo>
                    <a:close/>
                    <a:moveTo>
                      <a:pt x="46" y="144"/>
                    </a:moveTo>
                    <a:lnTo>
                      <a:pt x="43" y="148"/>
                    </a:lnTo>
                    <a:lnTo>
                      <a:pt x="43" y="153"/>
                    </a:lnTo>
                    <a:lnTo>
                      <a:pt x="43" y="153"/>
                    </a:lnTo>
                    <a:lnTo>
                      <a:pt x="46" y="154"/>
                    </a:lnTo>
                    <a:lnTo>
                      <a:pt x="46" y="154"/>
                    </a:lnTo>
                    <a:lnTo>
                      <a:pt x="48" y="158"/>
                    </a:lnTo>
                    <a:lnTo>
                      <a:pt x="51" y="156"/>
                    </a:lnTo>
                    <a:lnTo>
                      <a:pt x="49" y="151"/>
                    </a:lnTo>
                    <a:lnTo>
                      <a:pt x="49" y="148"/>
                    </a:lnTo>
                    <a:lnTo>
                      <a:pt x="46" y="14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2" name="Freeform 7">
                <a:extLst>
                  <a:ext uri="{FF2B5EF4-FFF2-40B4-BE49-F238E27FC236}">
                    <a16:creationId xmlns:a16="http://schemas.microsoft.com/office/drawing/2014/main" xmlns="" id="{08F70FF5-F630-4DD1-BAB9-5C44693BB1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06474" y="2629522"/>
                <a:ext cx="205488" cy="344479"/>
              </a:xfrm>
              <a:custGeom>
                <a:avLst/>
                <a:gdLst/>
                <a:ahLst/>
                <a:cxnLst>
                  <a:cxn ang="0">
                    <a:pos x="161" y="318"/>
                  </a:cxn>
                  <a:cxn ang="0">
                    <a:pos x="240" y="120"/>
                  </a:cxn>
                  <a:cxn ang="0">
                    <a:pos x="264" y="135"/>
                  </a:cxn>
                  <a:cxn ang="0">
                    <a:pos x="254" y="95"/>
                  </a:cxn>
                  <a:cxn ang="0">
                    <a:pos x="265" y="78"/>
                  </a:cxn>
                  <a:cxn ang="0">
                    <a:pos x="275" y="55"/>
                  </a:cxn>
                  <a:cxn ang="0">
                    <a:pos x="262" y="5"/>
                  </a:cxn>
                  <a:cxn ang="0">
                    <a:pos x="313" y="34"/>
                  </a:cxn>
                  <a:cxn ang="0">
                    <a:pos x="360" y="32"/>
                  </a:cxn>
                  <a:cxn ang="0">
                    <a:pos x="377" y="62"/>
                  </a:cxn>
                  <a:cxn ang="0">
                    <a:pos x="363" y="75"/>
                  </a:cxn>
                  <a:cxn ang="0">
                    <a:pos x="337" y="115"/>
                  </a:cxn>
                  <a:cxn ang="0">
                    <a:pos x="285" y="98"/>
                  </a:cxn>
                  <a:cxn ang="0">
                    <a:pos x="287" y="120"/>
                  </a:cxn>
                  <a:cxn ang="0">
                    <a:pos x="270" y="142"/>
                  </a:cxn>
                  <a:cxn ang="0">
                    <a:pos x="267" y="253"/>
                  </a:cxn>
                  <a:cxn ang="0">
                    <a:pos x="84" y="411"/>
                  </a:cxn>
                  <a:cxn ang="0">
                    <a:pos x="79" y="416"/>
                  </a:cxn>
                  <a:cxn ang="0">
                    <a:pos x="78" y="424"/>
                  </a:cxn>
                  <a:cxn ang="0">
                    <a:pos x="111" y="432"/>
                  </a:cxn>
                  <a:cxn ang="0">
                    <a:pos x="107" y="437"/>
                  </a:cxn>
                  <a:cxn ang="0">
                    <a:pos x="212" y="367"/>
                  </a:cxn>
                  <a:cxn ang="0">
                    <a:pos x="191" y="371"/>
                  </a:cxn>
                  <a:cxn ang="0">
                    <a:pos x="184" y="396"/>
                  </a:cxn>
                  <a:cxn ang="0">
                    <a:pos x="202" y="376"/>
                  </a:cxn>
                  <a:cxn ang="0">
                    <a:pos x="166" y="381"/>
                  </a:cxn>
                  <a:cxn ang="0">
                    <a:pos x="169" y="417"/>
                  </a:cxn>
                  <a:cxn ang="0">
                    <a:pos x="142" y="485"/>
                  </a:cxn>
                  <a:cxn ang="0">
                    <a:pos x="137" y="462"/>
                  </a:cxn>
                  <a:cxn ang="0">
                    <a:pos x="152" y="419"/>
                  </a:cxn>
                  <a:cxn ang="0">
                    <a:pos x="139" y="394"/>
                  </a:cxn>
                  <a:cxn ang="0">
                    <a:pos x="149" y="386"/>
                  </a:cxn>
                  <a:cxn ang="0">
                    <a:pos x="182" y="371"/>
                  </a:cxn>
                  <a:cxn ang="0">
                    <a:pos x="219" y="363"/>
                  </a:cxn>
                  <a:cxn ang="0">
                    <a:pos x="237" y="394"/>
                  </a:cxn>
                  <a:cxn ang="0">
                    <a:pos x="254" y="363"/>
                  </a:cxn>
                  <a:cxn ang="0">
                    <a:pos x="259" y="354"/>
                  </a:cxn>
                  <a:cxn ang="0">
                    <a:pos x="290" y="356"/>
                  </a:cxn>
                  <a:cxn ang="0">
                    <a:pos x="304" y="343"/>
                  </a:cxn>
                  <a:cxn ang="0">
                    <a:pos x="318" y="334"/>
                  </a:cxn>
                  <a:cxn ang="0">
                    <a:pos x="338" y="319"/>
                  </a:cxn>
                  <a:cxn ang="0">
                    <a:pos x="333" y="236"/>
                  </a:cxn>
                  <a:cxn ang="0">
                    <a:pos x="335" y="211"/>
                  </a:cxn>
                  <a:cxn ang="0">
                    <a:pos x="307" y="158"/>
                  </a:cxn>
                  <a:cxn ang="0">
                    <a:pos x="287" y="143"/>
                  </a:cxn>
                  <a:cxn ang="0">
                    <a:pos x="289" y="160"/>
                  </a:cxn>
                  <a:cxn ang="0">
                    <a:pos x="272" y="167"/>
                  </a:cxn>
                  <a:cxn ang="0">
                    <a:pos x="285" y="196"/>
                  </a:cxn>
                  <a:cxn ang="0">
                    <a:pos x="270" y="276"/>
                  </a:cxn>
                  <a:cxn ang="0">
                    <a:pos x="242" y="271"/>
                  </a:cxn>
                  <a:cxn ang="0">
                    <a:pos x="222" y="311"/>
                  </a:cxn>
                  <a:cxn ang="0">
                    <a:pos x="210" y="334"/>
                  </a:cxn>
                  <a:cxn ang="0">
                    <a:pos x="166" y="338"/>
                  </a:cxn>
                  <a:cxn ang="0">
                    <a:pos x="124" y="372"/>
                  </a:cxn>
                  <a:cxn ang="0">
                    <a:pos x="101" y="402"/>
                  </a:cxn>
                  <a:cxn ang="0">
                    <a:pos x="94" y="416"/>
                  </a:cxn>
                  <a:cxn ang="0">
                    <a:pos x="111" y="424"/>
                  </a:cxn>
                  <a:cxn ang="0">
                    <a:pos x="116" y="424"/>
                  </a:cxn>
                  <a:cxn ang="0">
                    <a:pos x="124" y="469"/>
                  </a:cxn>
                  <a:cxn ang="0">
                    <a:pos x="134" y="467"/>
                  </a:cxn>
                </a:cxnLst>
                <a:rect l="0" t="0" r="r" b="b"/>
                <a:pathLst>
                  <a:path w="383" h="665">
                    <a:moveTo>
                      <a:pt x="152" y="319"/>
                    </a:moveTo>
                    <a:lnTo>
                      <a:pt x="156" y="321"/>
                    </a:lnTo>
                    <a:lnTo>
                      <a:pt x="154" y="323"/>
                    </a:lnTo>
                    <a:lnTo>
                      <a:pt x="152" y="323"/>
                    </a:lnTo>
                    <a:lnTo>
                      <a:pt x="152" y="319"/>
                    </a:lnTo>
                    <a:lnTo>
                      <a:pt x="152" y="319"/>
                    </a:lnTo>
                    <a:close/>
                    <a:moveTo>
                      <a:pt x="157" y="319"/>
                    </a:moveTo>
                    <a:lnTo>
                      <a:pt x="156" y="318"/>
                    </a:lnTo>
                    <a:lnTo>
                      <a:pt x="157" y="316"/>
                    </a:lnTo>
                    <a:lnTo>
                      <a:pt x="161" y="314"/>
                    </a:lnTo>
                    <a:lnTo>
                      <a:pt x="161" y="318"/>
                    </a:lnTo>
                    <a:lnTo>
                      <a:pt x="159" y="319"/>
                    </a:lnTo>
                    <a:lnTo>
                      <a:pt x="157" y="319"/>
                    </a:lnTo>
                    <a:lnTo>
                      <a:pt x="157" y="319"/>
                    </a:lnTo>
                    <a:close/>
                    <a:moveTo>
                      <a:pt x="5" y="665"/>
                    </a:moveTo>
                    <a:lnTo>
                      <a:pt x="5" y="661"/>
                    </a:lnTo>
                    <a:lnTo>
                      <a:pt x="1" y="661"/>
                    </a:lnTo>
                    <a:lnTo>
                      <a:pt x="0" y="665"/>
                    </a:lnTo>
                    <a:lnTo>
                      <a:pt x="3" y="665"/>
                    </a:lnTo>
                    <a:lnTo>
                      <a:pt x="5" y="665"/>
                    </a:lnTo>
                    <a:lnTo>
                      <a:pt x="5" y="665"/>
                    </a:lnTo>
                    <a:close/>
                    <a:moveTo>
                      <a:pt x="240" y="120"/>
                    </a:moveTo>
                    <a:lnTo>
                      <a:pt x="239" y="117"/>
                    </a:lnTo>
                    <a:lnTo>
                      <a:pt x="239" y="113"/>
                    </a:lnTo>
                    <a:lnTo>
                      <a:pt x="242" y="112"/>
                    </a:lnTo>
                    <a:lnTo>
                      <a:pt x="245" y="110"/>
                    </a:lnTo>
                    <a:lnTo>
                      <a:pt x="244" y="113"/>
                    </a:lnTo>
                    <a:lnTo>
                      <a:pt x="244" y="118"/>
                    </a:lnTo>
                    <a:lnTo>
                      <a:pt x="240" y="120"/>
                    </a:lnTo>
                    <a:lnTo>
                      <a:pt x="240" y="120"/>
                    </a:lnTo>
                    <a:close/>
                    <a:moveTo>
                      <a:pt x="270" y="142"/>
                    </a:moveTo>
                    <a:lnTo>
                      <a:pt x="267" y="138"/>
                    </a:lnTo>
                    <a:lnTo>
                      <a:pt x="264" y="135"/>
                    </a:lnTo>
                    <a:lnTo>
                      <a:pt x="265" y="135"/>
                    </a:lnTo>
                    <a:lnTo>
                      <a:pt x="264" y="127"/>
                    </a:lnTo>
                    <a:lnTo>
                      <a:pt x="262" y="118"/>
                    </a:lnTo>
                    <a:lnTo>
                      <a:pt x="257" y="117"/>
                    </a:lnTo>
                    <a:lnTo>
                      <a:pt x="254" y="113"/>
                    </a:lnTo>
                    <a:lnTo>
                      <a:pt x="250" y="113"/>
                    </a:lnTo>
                    <a:lnTo>
                      <a:pt x="250" y="110"/>
                    </a:lnTo>
                    <a:lnTo>
                      <a:pt x="250" y="105"/>
                    </a:lnTo>
                    <a:lnTo>
                      <a:pt x="249" y="100"/>
                    </a:lnTo>
                    <a:lnTo>
                      <a:pt x="252" y="97"/>
                    </a:lnTo>
                    <a:lnTo>
                      <a:pt x="254" y="95"/>
                    </a:lnTo>
                    <a:lnTo>
                      <a:pt x="255" y="93"/>
                    </a:lnTo>
                    <a:lnTo>
                      <a:pt x="259" y="92"/>
                    </a:lnTo>
                    <a:lnTo>
                      <a:pt x="260" y="88"/>
                    </a:lnTo>
                    <a:lnTo>
                      <a:pt x="262" y="87"/>
                    </a:lnTo>
                    <a:lnTo>
                      <a:pt x="262" y="83"/>
                    </a:lnTo>
                    <a:lnTo>
                      <a:pt x="257" y="80"/>
                    </a:lnTo>
                    <a:lnTo>
                      <a:pt x="255" y="80"/>
                    </a:lnTo>
                    <a:lnTo>
                      <a:pt x="254" y="78"/>
                    </a:lnTo>
                    <a:lnTo>
                      <a:pt x="255" y="75"/>
                    </a:lnTo>
                    <a:lnTo>
                      <a:pt x="259" y="75"/>
                    </a:lnTo>
                    <a:lnTo>
                      <a:pt x="265" y="78"/>
                    </a:lnTo>
                    <a:lnTo>
                      <a:pt x="274" y="80"/>
                    </a:lnTo>
                    <a:lnTo>
                      <a:pt x="277" y="78"/>
                    </a:lnTo>
                    <a:lnTo>
                      <a:pt x="277" y="75"/>
                    </a:lnTo>
                    <a:lnTo>
                      <a:pt x="279" y="73"/>
                    </a:lnTo>
                    <a:lnTo>
                      <a:pt x="277" y="70"/>
                    </a:lnTo>
                    <a:lnTo>
                      <a:pt x="275" y="69"/>
                    </a:lnTo>
                    <a:lnTo>
                      <a:pt x="274" y="67"/>
                    </a:lnTo>
                    <a:lnTo>
                      <a:pt x="272" y="64"/>
                    </a:lnTo>
                    <a:lnTo>
                      <a:pt x="270" y="59"/>
                    </a:lnTo>
                    <a:lnTo>
                      <a:pt x="274" y="55"/>
                    </a:lnTo>
                    <a:lnTo>
                      <a:pt x="275" y="55"/>
                    </a:lnTo>
                    <a:lnTo>
                      <a:pt x="277" y="54"/>
                    </a:lnTo>
                    <a:lnTo>
                      <a:pt x="275" y="49"/>
                    </a:lnTo>
                    <a:lnTo>
                      <a:pt x="272" y="42"/>
                    </a:lnTo>
                    <a:lnTo>
                      <a:pt x="274" y="39"/>
                    </a:lnTo>
                    <a:lnTo>
                      <a:pt x="272" y="30"/>
                    </a:lnTo>
                    <a:lnTo>
                      <a:pt x="270" y="25"/>
                    </a:lnTo>
                    <a:lnTo>
                      <a:pt x="262" y="14"/>
                    </a:lnTo>
                    <a:lnTo>
                      <a:pt x="260" y="9"/>
                    </a:lnTo>
                    <a:lnTo>
                      <a:pt x="259" y="7"/>
                    </a:lnTo>
                    <a:lnTo>
                      <a:pt x="260" y="5"/>
                    </a:lnTo>
                    <a:lnTo>
                      <a:pt x="262" y="5"/>
                    </a:lnTo>
                    <a:lnTo>
                      <a:pt x="265" y="2"/>
                    </a:lnTo>
                    <a:lnTo>
                      <a:pt x="264" y="0"/>
                    </a:lnTo>
                    <a:lnTo>
                      <a:pt x="269" y="0"/>
                    </a:lnTo>
                    <a:lnTo>
                      <a:pt x="272" y="4"/>
                    </a:lnTo>
                    <a:lnTo>
                      <a:pt x="279" y="9"/>
                    </a:lnTo>
                    <a:lnTo>
                      <a:pt x="285" y="10"/>
                    </a:lnTo>
                    <a:lnTo>
                      <a:pt x="289" y="17"/>
                    </a:lnTo>
                    <a:lnTo>
                      <a:pt x="300" y="27"/>
                    </a:lnTo>
                    <a:lnTo>
                      <a:pt x="307" y="30"/>
                    </a:lnTo>
                    <a:lnTo>
                      <a:pt x="308" y="34"/>
                    </a:lnTo>
                    <a:lnTo>
                      <a:pt x="313" y="34"/>
                    </a:lnTo>
                    <a:lnTo>
                      <a:pt x="317" y="39"/>
                    </a:lnTo>
                    <a:lnTo>
                      <a:pt x="323" y="42"/>
                    </a:lnTo>
                    <a:lnTo>
                      <a:pt x="330" y="42"/>
                    </a:lnTo>
                    <a:lnTo>
                      <a:pt x="335" y="47"/>
                    </a:lnTo>
                    <a:lnTo>
                      <a:pt x="338" y="45"/>
                    </a:lnTo>
                    <a:lnTo>
                      <a:pt x="340" y="47"/>
                    </a:lnTo>
                    <a:lnTo>
                      <a:pt x="347" y="45"/>
                    </a:lnTo>
                    <a:lnTo>
                      <a:pt x="353" y="42"/>
                    </a:lnTo>
                    <a:lnTo>
                      <a:pt x="358" y="37"/>
                    </a:lnTo>
                    <a:lnTo>
                      <a:pt x="358" y="32"/>
                    </a:lnTo>
                    <a:lnTo>
                      <a:pt x="360" y="32"/>
                    </a:lnTo>
                    <a:lnTo>
                      <a:pt x="362" y="34"/>
                    </a:lnTo>
                    <a:lnTo>
                      <a:pt x="362" y="37"/>
                    </a:lnTo>
                    <a:lnTo>
                      <a:pt x="358" y="44"/>
                    </a:lnTo>
                    <a:lnTo>
                      <a:pt x="358" y="49"/>
                    </a:lnTo>
                    <a:lnTo>
                      <a:pt x="360" y="52"/>
                    </a:lnTo>
                    <a:lnTo>
                      <a:pt x="367" y="55"/>
                    </a:lnTo>
                    <a:lnTo>
                      <a:pt x="370" y="59"/>
                    </a:lnTo>
                    <a:lnTo>
                      <a:pt x="370" y="62"/>
                    </a:lnTo>
                    <a:lnTo>
                      <a:pt x="370" y="65"/>
                    </a:lnTo>
                    <a:lnTo>
                      <a:pt x="373" y="65"/>
                    </a:lnTo>
                    <a:lnTo>
                      <a:pt x="377" y="62"/>
                    </a:lnTo>
                    <a:lnTo>
                      <a:pt x="380" y="59"/>
                    </a:lnTo>
                    <a:lnTo>
                      <a:pt x="383" y="59"/>
                    </a:lnTo>
                    <a:lnTo>
                      <a:pt x="382" y="62"/>
                    </a:lnTo>
                    <a:lnTo>
                      <a:pt x="378" y="62"/>
                    </a:lnTo>
                    <a:lnTo>
                      <a:pt x="378" y="67"/>
                    </a:lnTo>
                    <a:lnTo>
                      <a:pt x="375" y="69"/>
                    </a:lnTo>
                    <a:lnTo>
                      <a:pt x="372" y="70"/>
                    </a:lnTo>
                    <a:lnTo>
                      <a:pt x="370" y="73"/>
                    </a:lnTo>
                    <a:lnTo>
                      <a:pt x="368" y="77"/>
                    </a:lnTo>
                    <a:lnTo>
                      <a:pt x="365" y="77"/>
                    </a:lnTo>
                    <a:lnTo>
                      <a:pt x="363" y="75"/>
                    </a:lnTo>
                    <a:lnTo>
                      <a:pt x="360" y="77"/>
                    </a:lnTo>
                    <a:lnTo>
                      <a:pt x="360" y="80"/>
                    </a:lnTo>
                    <a:lnTo>
                      <a:pt x="355" y="80"/>
                    </a:lnTo>
                    <a:lnTo>
                      <a:pt x="350" y="78"/>
                    </a:lnTo>
                    <a:lnTo>
                      <a:pt x="345" y="80"/>
                    </a:lnTo>
                    <a:lnTo>
                      <a:pt x="338" y="88"/>
                    </a:lnTo>
                    <a:lnTo>
                      <a:pt x="337" y="97"/>
                    </a:lnTo>
                    <a:lnTo>
                      <a:pt x="335" y="103"/>
                    </a:lnTo>
                    <a:lnTo>
                      <a:pt x="337" y="108"/>
                    </a:lnTo>
                    <a:lnTo>
                      <a:pt x="337" y="112"/>
                    </a:lnTo>
                    <a:lnTo>
                      <a:pt x="337" y="115"/>
                    </a:lnTo>
                    <a:lnTo>
                      <a:pt x="332" y="113"/>
                    </a:lnTo>
                    <a:lnTo>
                      <a:pt x="330" y="112"/>
                    </a:lnTo>
                    <a:lnTo>
                      <a:pt x="322" y="110"/>
                    </a:lnTo>
                    <a:lnTo>
                      <a:pt x="315" y="107"/>
                    </a:lnTo>
                    <a:lnTo>
                      <a:pt x="308" y="100"/>
                    </a:lnTo>
                    <a:lnTo>
                      <a:pt x="305" y="97"/>
                    </a:lnTo>
                    <a:lnTo>
                      <a:pt x="300" y="97"/>
                    </a:lnTo>
                    <a:lnTo>
                      <a:pt x="297" y="97"/>
                    </a:lnTo>
                    <a:lnTo>
                      <a:pt x="295" y="95"/>
                    </a:lnTo>
                    <a:lnTo>
                      <a:pt x="290" y="95"/>
                    </a:lnTo>
                    <a:lnTo>
                      <a:pt x="285" y="98"/>
                    </a:lnTo>
                    <a:lnTo>
                      <a:pt x="279" y="105"/>
                    </a:lnTo>
                    <a:lnTo>
                      <a:pt x="277" y="103"/>
                    </a:lnTo>
                    <a:lnTo>
                      <a:pt x="270" y="100"/>
                    </a:lnTo>
                    <a:lnTo>
                      <a:pt x="267" y="100"/>
                    </a:lnTo>
                    <a:lnTo>
                      <a:pt x="264" y="103"/>
                    </a:lnTo>
                    <a:lnTo>
                      <a:pt x="264" y="107"/>
                    </a:lnTo>
                    <a:lnTo>
                      <a:pt x="265" y="110"/>
                    </a:lnTo>
                    <a:lnTo>
                      <a:pt x="270" y="113"/>
                    </a:lnTo>
                    <a:lnTo>
                      <a:pt x="275" y="112"/>
                    </a:lnTo>
                    <a:lnTo>
                      <a:pt x="282" y="118"/>
                    </a:lnTo>
                    <a:lnTo>
                      <a:pt x="287" y="120"/>
                    </a:lnTo>
                    <a:lnTo>
                      <a:pt x="292" y="120"/>
                    </a:lnTo>
                    <a:lnTo>
                      <a:pt x="295" y="122"/>
                    </a:lnTo>
                    <a:lnTo>
                      <a:pt x="290" y="127"/>
                    </a:lnTo>
                    <a:lnTo>
                      <a:pt x="290" y="130"/>
                    </a:lnTo>
                    <a:lnTo>
                      <a:pt x="287" y="127"/>
                    </a:lnTo>
                    <a:lnTo>
                      <a:pt x="280" y="127"/>
                    </a:lnTo>
                    <a:lnTo>
                      <a:pt x="277" y="128"/>
                    </a:lnTo>
                    <a:lnTo>
                      <a:pt x="279" y="132"/>
                    </a:lnTo>
                    <a:lnTo>
                      <a:pt x="275" y="135"/>
                    </a:lnTo>
                    <a:lnTo>
                      <a:pt x="270" y="142"/>
                    </a:lnTo>
                    <a:lnTo>
                      <a:pt x="270" y="142"/>
                    </a:lnTo>
                    <a:close/>
                    <a:moveTo>
                      <a:pt x="262" y="263"/>
                    </a:moveTo>
                    <a:lnTo>
                      <a:pt x="262" y="258"/>
                    </a:lnTo>
                    <a:lnTo>
                      <a:pt x="264" y="256"/>
                    </a:lnTo>
                    <a:lnTo>
                      <a:pt x="264" y="255"/>
                    </a:lnTo>
                    <a:lnTo>
                      <a:pt x="260" y="256"/>
                    </a:lnTo>
                    <a:lnTo>
                      <a:pt x="260" y="255"/>
                    </a:lnTo>
                    <a:lnTo>
                      <a:pt x="262" y="246"/>
                    </a:lnTo>
                    <a:lnTo>
                      <a:pt x="264" y="245"/>
                    </a:lnTo>
                    <a:lnTo>
                      <a:pt x="264" y="248"/>
                    </a:lnTo>
                    <a:lnTo>
                      <a:pt x="264" y="251"/>
                    </a:lnTo>
                    <a:lnTo>
                      <a:pt x="267" y="253"/>
                    </a:lnTo>
                    <a:lnTo>
                      <a:pt x="269" y="255"/>
                    </a:lnTo>
                    <a:lnTo>
                      <a:pt x="267" y="260"/>
                    </a:lnTo>
                    <a:lnTo>
                      <a:pt x="264" y="261"/>
                    </a:lnTo>
                    <a:lnTo>
                      <a:pt x="262" y="263"/>
                    </a:lnTo>
                    <a:lnTo>
                      <a:pt x="262" y="263"/>
                    </a:lnTo>
                    <a:close/>
                    <a:moveTo>
                      <a:pt x="84" y="411"/>
                    </a:moveTo>
                    <a:lnTo>
                      <a:pt x="86" y="412"/>
                    </a:lnTo>
                    <a:lnTo>
                      <a:pt x="88" y="412"/>
                    </a:lnTo>
                    <a:lnTo>
                      <a:pt x="86" y="409"/>
                    </a:lnTo>
                    <a:lnTo>
                      <a:pt x="84" y="409"/>
                    </a:lnTo>
                    <a:lnTo>
                      <a:pt x="84" y="411"/>
                    </a:lnTo>
                    <a:lnTo>
                      <a:pt x="84" y="411"/>
                    </a:lnTo>
                    <a:close/>
                    <a:moveTo>
                      <a:pt x="83" y="414"/>
                    </a:moveTo>
                    <a:lnTo>
                      <a:pt x="84" y="414"/>
                    </a:lnTo>
                    <a:lnTo>
                      <a:pt x="84" y="414"/>
                    </a:lnTo>
                    <a:lnTo>
                      <a:pt x="83" y="414"/>
                    </a:lnTo>
                    <a:lnTo>
                      <a:pt x="83" y="414"/>
                    </a:lnTo>
                    <a:close/>
                    <a:moveTo>
                      <a:pt x="79" y="416"/>
                    </a:moveTo>
                    <a:lnTo>
                      <a:pt x="83" y="417"/>
                    </a:lnTo>
                    <a:lnTo>
                      <a:pt x="83" y="416"/>
                    </a:lnTo>
                    <a:lnTo>
                      <a:pt x="79" y="416"/>
                    </a:lnTo>
                    <a:lnTo>
                      <a:pt x="79" y="416"/>
                    </a:lnTo>
                    <a:close/>
                    <a:moveTo>
                      <a:pt x="78" y="419"/>
                    </a:moveTo>
                    <a:lnTo>
                      <a:pt x="78" y="421"/>
                    </a:lnTo>
                    <a:lnTo>
                      <a:pt x="81" y="419"/>
                    </a:lnTo>
                    <a:lnTo>
                      <a:pt x="78" y="419"/>
                    </a:lnTo>
                    <a:lnTo>
                      <a:pt x="78" y="419"/>
                    </a:lnTo>
                    <a:close/>
                    <a:moveTo>
                      <a:pt x="73" y="429"/>
                    </a:moveTo>
                    <a:lnTo>
                      <a:pt x="71" y="424"/>
                    </a:lnTo>
                    <a:lnTo>
                      <a:pt x="73" y="422"/>
                    </a:lnTo>
                    <a:lnTo>
                      <a:pt x="74" y="421"/>
                    </a:lnTo>
                    <a:lnTo>
                      <a:pt x="74" y="424"/>
                    </a:lnTo>
                    <a:lnTo>
                      <a:pt x="78" y="424"/>
                    </a:lnTo>
                    <a:lnTo>
                      <a:pt x="79" y="427"/>
                    </a:lnTo>
                    <a:lnTo>
                      <a:pt x="76" y="429"/>
                    </a:lnTo>
                    <a:lnTo>
                      <a:pt x="73" y="429"/>
                    </a:lnTo>
                    <a:lnTo>
                      <a:pt x="73" y="429"/>
                    </a:lnTo>
                    <a:close/>
                    <a:moveTo>
                      <a:pt x="111" y="432"/>
                    </a:moveTo>
                    <a:lnTo>
                      <a:pt x="109" y="429"/>
                    </a:lnTo>
                    <a:lnTo>
                      <a:pt x="111" y="429"/>
                    </a:lnTo>
                    <a:lnTo>
                      <a:pt x="112" y="429"/>
                    </a:lnTo>
                    <a:lnTo>
                      <a:pt x="112" y="432"/>
                    </a:lnTo>
                    <a:lnTo>
                      <a:pt x="111" y="432"/>
                    </a:lnTo>
                    <a:lnTo>
                      <a:pt x="111" y="432"/>
                    </a:lnTo>
                    <a:close/>
                    <a:moveTo>
                      <a:pt x="106" y="439"/>
                    </a:moveTo>
                    <a:lnTo>
                      <a:pt x="107" y="437"/>
                    </a:lnTo>
                    <a:lnTo>
                      <a:pt x="109" y="437"/>
                    </a:lnTo>
                    <a:lnTo>
                      <a:pt x="107" y="441"/>
                    </a:lnTo>
                    <a:lnTo>
                      <a:pt x="106" y="439"/>
                    </a:lnTo>
                    <a:lnTo>
                      <a:pt x="106" y="439"/>
                    </a:lnTo>
                    <a:close/>
                    <a:moveTo>
                      <a:pt x="104" y="427"/>
                    </a:moveTo>
                    <a:lnTo>
                      <a:pt x="103" y="429"/>
                    </a:lnTo>
                    <a:lnTo>
                      <a:pt x="103" y="434"/>
                    </a:lnTo>
                    <a:lnTo>
                      <a:pt x="104" y="437"/>
                    </a:lnTo>
                    <a:lnTo>
                      <a:pt x="107" y="437"/>
                    </a:lnTo>
                    <a:lnTo>
                      <a:pt x="107" y="434"/>
                    </a:lnTo>
                    <a:lnTo>
                      <a:pt x="106" y="429"/>
                    </a:lnTo>
                    <a:lnTo>
                      <a:pt x="106" y="427"/>
                    </a:lnTo>
                    <a:lnTo>
                      <a:pt x="104" y="427"/>
                    </a:lnTo>
                    <a:lnTo>
                      <a:pt x="104" y="427"/>
                    </a:lnTo>
                    <a:close/>
                    <a:moveTo>
                      <a:pt x="209" y="374"/>
                    </a:moveTo>
                    <a:lnTo>
                      <a:pt x="206" y="371"/>
                    </a:lnTo>
                    <a:lnTo>
                      <a:pt x="207" y="367"/>
                    </a:lnTo>
                    <a:lnTo>
                      <a:pt x="209" y="364"/>
                    </a:lnTo>
                    <a:lnTo>
                      <a:pt x="210" y="364"/>
                    </a:lnTo>
                    <a:lnTo>
                      <a:pt x="212" y="367"/>
                    </a:lnTo>
                    <a:lnTo>
                      <a:pt x="210" y="369"/>
                    </a:lnTo>
                    <a:lnTo>
                      <a:pt x="212" y="372"/>
                    </a:lnTo>
                    <a:lnTo>
                      <a:pt x="210" y="374"/>
                    </a:lnTo>
                    <a:lnTo>
                      <a:pt x="209" y="374"/>
                    </a:lnTo>
                    <a:lnTo>
                      <a:pt x="209" y="374"/>
                    </a:lnTo>
                    <a:close/>
                    <a:moveTo>
                      <a:pt x="191" y="371"/>
                    </a:moveTo>
                    <a:lnTo>
                      <a:pt x="196" y="367"/>
                    </a:lnTo>
                    <a:lnTo>
                      <a:pt x="199" y="367"/>
                    </a:lnTo>
                    <a:lnTo>
                      <a:pt x="197" y="371"/>
                    </a:lnTo>
                    <a:lnTo>
                      <a:pt x="196" y="371"/>
                    </a:lnTo>
                    <a:lnTo>
                      <a:pt x="191" y="371"/>
                    </a:lnTo>
                    <a:lnTo>
                      <a:pt x="191" y="371"/>
                    </a:lnTo>
                    <a:close/>
                    <a:moveTo>
                      <a:pt x="169" y="417"/>
                    </a:moveTo>
                    <a:lnTo>
                      <a:pt x="171" y="417"/>
                    </a:lnTo>
                    <a:lnTo>
                      <a:pt x="172" y="416"/>
                    </a:lnTo>
                    <a:lnTo>
                      <a:pt x="176" y="417"/>
                    </a:lnTo>
                    <a:lnTo>
                      <a:pt x="177" y="416"/>
                    </a:lnTo>
                    <a:lnTo>
                      <a:pt x="177" y="414"/>
                    </a:lnTo>
                    <a:lnTo>
                      <a:pt x="174" y="409"/>
                    </a:lnTo>
                    <a:lnTo>
                      <a:pt x="176" y="406"/>
                    </a:lnTo>
                    <a:lnTo>
                      <a:pt x="177" y="399"/>
                    </a:lnTo>
                    <a:lnTo>
                      <a:pt x="184" y="396"/>
                    </a:lnTo>
                    <a:lnTo>
                      <a:pt x="186" y="394"/>
                    </a:lnTo>
                    <a:lnTo>
                      <a:pt x="191" y="394"/>
                    </a:lnTo>
                    <a:lnTo>
                      <a:pt x="197" y="399"/>
                    </a:lnTo>
                    <a:lnTo>
                      <a:pt x="199" y="401"/>
                    </a:lnTo>
                    <a:lnTo>
                      <a:pt x="202" y="401"/>
                    </a:lnTo>
                    <a:lnTo>
                      <a:pt x="204" y="392"/>
                    </a:lnTo>
                    <a:lnTo>
                      <a:pt x="209" y="387"/>
                    </a:lnTo>
                    <a:lnTo>
                      <a:pt x="210" y="384"/>
                    </a:lnTo>
                    <a:lnTo>
                      <a:pt x="209" y="384"/>
                    </a:lnTo>
                    <a:lnTo>
                      <a:pt x="207" y="381"/>
                    </a:lnTo>
                    <a:lnTo>
                      <a:pt x="202" y="376"/>
                    </a:lnTo>
                    <a:lnTo>
                      <a:pt x="199" y="376"/>
                    </a:lnTo>
                    <a:lnTo>
                      <a:pt x="196" y="374"/>
                    </a:lnTo>
                    <a:lnTo>
                      <a:pt x="189" y="374"/>
                    </a:lnTo>
                    <a:lnTo>
                      <a:pt x="182" y="377"/>
                    </a:lnTo>
                    <a:lnTo>
                      <a:pt x="182" y="381"/>
                    </a:lnTo>
                    <a:lnTo>
                      <a:pt x="181" y="384"/>
                    </a:lnTo>
                    <a:lnTo>
                      <a:pt x="176" y="386"/>
                    </a:lnTo>
                    <a:lnTo>
                      <a:pt x="172" y="387"/>
                    </a:lnTo>
                    <a:lnTo>
                      <a:pt x="171" y="387"/>
                    </a:lnTo>
                    <a:lnTo>
                      <a:pt x="167" y="381"/>
                    </a:lnTo>
                    <a:lnTo>
                      <a:pt x="166" y="381"/>
                    </a:lnTo>
                    <a:lnTo>
                      <a:pt x="159" y="387"/>
                    </a:lnTo>
                    <a:lnTo>
                      <a:pt x="159" y="392"/>
                    </a:lnTo>
                    <a:lnTo>
                      <a:pt x="154" y="394"/>
                    </a:lnTo>
                    <a:lnTo>
                      <a:pt x="154" y="399"/>
                    </a:lnTo>
                    <a:lnTo>
                      <a:pt x="161" y="401"/>
                    </a:lnTo>
                    <a:lnTo>
                      <a:pt x="161" y="404"/>
                    </a:lnTo>
                    <a:lnTo>
                      <a:pt x="159" y="406"/>
                    </a:lnTo>
                    <a:lnTo>
                      <a:pt x="159" y="409"/>
                    </a:lnTo>
                    <a:lnTo>
                      <a:pt x="164" y="414"/>
                    </a:lnTo>
                    <a:lnTo>
                      <a:pt x="169" y="414"/>
                    </a:lnTo>
                    <a:lnTo>
                      <a:pt x="169" y="417"/>
                    </a:lnTo>
                    <a:lnTo>
                      <a:pt x="169" y="417"/>
                    </a:lnTo>
                    <a:close/>
                    <a:moveTo>
                      <a:pt x="137" y="490"/>
                    </a:moveTo>
                    <a:lnTo>
                      <a:pt x="134" y="487"/>
                    </a:lnTo>
                    <a:lnTo>
                      <a:pt x="132" y="489"/>
                    </a:lnTo>
                    <a:lnTo>
                      <a:pt x="131" y="490"/>
                    </a:lnTo>
                    <a:lnTo>
                      <a:pt x="134" y="495"/>
                    </a:lnTo>
                    <a:lnTo>
                      <a:pt x="137" y="495"/>
                    </a:lnTo>
                    <a:lnTo>
                      <a:pt x="139" y="494"/>
                    </a:lnTo>
                    <a:lnTo>
                      <a:pt x="137" y="490"/>
                    </a:lnTo>
                    <a:lnTo>
                      <a:pt x="137" y="490"/>
                    </a:lnTo>
                    <a:close/>
                    <a:moveTo>
                      <a:pt x="142" y="485"/>
                    </a:moveTo>
                    <a:lnTo>
                      <a:pt x="141" y="479"/>
                    </a:lnTo>
                    <a:lnTo>
                      <a:pt x="141" y="475"/>
                    </a:lnTo>
                    <a:lnTo>
                      <a:pt x="144" y="479"/>
                    </a:lnTo>
                    <a:lnTo>
                      <a:pt x="144" y="482"/>
                    </a:lnTo>
                    <a:lnTo>
                      <a:pt x="142" y="485"/>
                    </a:lnTo>
                    <a:lnTo>
                      <a:pt x="142" y="485"/>
                    </a:lnTo>
                    <a:lnTo>
                      <a:pt x="142" y="485"/>
                    </a:lnTo>
                    <a:close/>
                    <a:moveTo>
                      <a:pt x="132" y="474"/>
                    </a:moveTo>
                    <a:lnTo>
                      <a:pt x="137" y="470"/>
                    </a:lnTo>
                    <a:lnTo>
                      <a:pt x="142" y="465"/>
                    </a:lnTo>
                    <a:lnTo>
                      <a:pt x="137" y="462"/>
                    </a:lnTo>
                    <a:lnTo>
                      <a:pt x="137" y="459"/>
                    </a:lnTo>
                    <a:lnTo>
                      <a:pt x="141" y="459"/>
                    </a:lnTo>
                    <a:lnTo>
                      <a:pt x="144" y="459"/>
                    </a:lnTo>
                    <a:lnTo>
                      <a:pt x="146" y="461"/>
                    </a:lnTo>
                    <a:lnTo>
                      <a:pt x="147" y="456"/>
                    </a:lnTo>
                    <a:lnTo>
                      <a:pt x="147" y="449"/>
                    </a:lnTo>
                    <a:lnTo>
                      <a:pt x="146" y="446"/>
                    </a:lnTo>
                    <a:lnTo>
                      <a:pt x="146" y="434"/>
                    </a:lnTo>
                    <a:lnTo>
                      <a:pt x="146" y="427"/>
                    </a:lnTo>
                    <a:lnTo>
                      <a:pt x="147" y="422"/>
                    </a:lnTo>
                    <a:lnTo>
                      <a:pt x="152" y="419"/>
                    </a:lnTo>
                    <a:lnTo>
                      <a:pt x="151" y="416"/>
                    </a:lnTo>
                    <a:lnTo>
                      <a:pt x="149" y="414"/>
                    </a:lnTo>
                    <a:lnTo>
                      <a:pt x="149" y="411"/>
                    </a:lnTo>
                    <a:lnTo>
                      <a:pt x="146" y="411"/>
                    </a:lnTo>
                    <a:lnTo>
                      <a:pt x="147" y="407"/>
                    </a:lnTo>
                    <a:lnTo>
                      <a:pt x="139" y="407"/>
                    </a:lnTo>
                    <a:lnTo>
                      <a:pt x="137" y="406"/>
                    </a:lnTo>
                    <a:lnTo>
                      <a:pt x="142" y="404"/>
                    </a:lnTo>
                    <a:lnTo>
                      <a:pt x="142" y="401"/>
                    </a:lnTo>
                    <a:lnTo>
                      <a:pt x="142" y="396"/>
                    </a:lnTo>
                    <a:lnTo>
                      <a:pt x="139" y="394"/>
                    </a:lnTo>
                    <a:lnTo>
                      <a:pt x="134" y="394"/>
                    </a:lnTo>
                    <a:lnTo>
                      <a:pt x="134" y="396"/>
                    </a:lnTo>
                    <a:lnTo>
                      <a:pt x="131" y="397"/>
                    </a:lnTo>
                    <a:lnTo>
                      <a:pt x="127" y="397"/>
                    </a:lnTo>
                    <a:lnTo>
                      <a:pt x="122" y="392"/>
                    </a:lnTo>
                    <a:lnTo>
                      <a:pt x="124" y="389"/>
                    </a:lnTo>
                    <a:lnTo>
                      <a:pt x="131" y="386"/>
                    </a:lnTo>
                    <a:lnTo>
                      <a:pt x="137" y="384"/>
                    </a:lnTo>
                    <a:lnTo>
                      <a:pt x="144" y="386"/>
                    </a:lnTo>
                    <a:lnTo>
                      <a:pt x="149" y="387"/>
                    </a:lnTo>
                    <a:lnTo>
                      <a:pt x="149" y="386"/>
                    </a:lnTo>
                    <a:lnTo>
                      <a:pt x="149" y="382"/>
                    </a:lnTo>
                    <a:lnTo>
                      <a:pt x="149" y="379"/>
                    </a:lnTo>
                    <a:lnTo>
                      <a:pt x="149" y="376"/>
                    </a:lnTo>
                    <a:lnTo>
                      <a:pt x="151" y="374"/>
                    </a:lnTo>
                    <a:lnTo>
                      <a:pt x="154" y="372"/>
                    </a:lnTo>
                    <a:lnTo>
                      <a:pt x="156" y="376"/>
                    </a:lnTo>
                    <a:lnTo>
                      <a:pt x="159" y="376"/>
                    </a:lnTo>
                    <a:lnTo>
                      <a:pt x="162" y="374"/>
                    </a:lnTo>
                    <a:lnTo>
                      <a:pt x="171" y="372"/>
                    </a:lnTo>
                    <a:lnTo>
                      <a:pt x="177" y="371"/>
                    </a:lnTo>
                    <a:lnTo>
                      <a:pt x="182" y="371"/>
                    </a:lnTo>
                    <a:lnTo>
                      <a:pt x="186" y="371"/>
                    </a:lnTo>
                    <a:lnTo>
                      <a:pt x="187" y="369"/>
                    </a:lnTo>
                    <a:lnTo>
                      <a:pt x="187" y="369"/>
                    </a:lnTo>
                    <a:lnTo>
                      <a:pt x="192" y="366"/>
                    </a:lnTo>
                    <a:lnTo>
                      <a:pt x="194" y="364"/>
                    </a:lnTo>
                    <a:lnTo>
                      <a:pt x="199" y="359"/>
                    </a:lnTo>
                    <a:lnTo>
                      <a:pt x="206" y="358"/>
                    </a:lnTo>
                    <a:lnTo>
                      <a:pt x="212" y="359"/>
                    </a:lnTo>
                    <a:lnTo>
                      <a:pt x="217" y="358"/>
                    </a:lnTo>
                    <a:lnTo>
                      <a:pt x="219" y="359"/>
                    </a:lnTo>
                    <a:lnTo>
                      <a:pt x="219" y="363"/>
                    </a:lnTo>
                    <a:lnTo>
                      <a:pt x="215" y="367"/>
                    </a:lnTo>
                    <a:lnTo>
                      <a:pt x="214" y="371"/>
                    </a:lnTo>
                    <a:lnTo>
                      <a:pt x="215" y="372"/>
                    </a:lnTo>
                    <a:lnTo>
                      <a:pt x="217" y="376"/>
                    </a:lnTo>
                    <a:lnTo>
                      <a:pt x="217" y="381"/>
                    </a:lnTo>
                    <a:lnTo>
                      <a:pt x="217" y="382"/>
                    </a:lnTo>
                    <a:lnTo>
                      <a:pt x="217" y="386"/>
                    </a:lnTo>
                    <a:lnTo>
                      <a:pt x="222" y="389"/>
                    </a:lnTo>
                    <a:lnTo>
                      <a:pt x="229" y="394"/>
                    </a:lnTo>
                    <a:lnTo>
                      <a:pt x="234" y="396"/>
                    </a:lnTo>
                    <a:lnTo>
                      <a:pt x="237" y="394"/>
                    </a:lnTo>
                    <a:lnTo>
                      <a:pt x="242" y="387"/>
                    </a:lnTo>
                    <a:lnTo>
                      <a:pt x="242" y="384"/>
                    </a:lnTo>
                    <a:lnTo>
                      <a:pt x="244" y="382"/>
                    </a:lnTo>
                    <a:lnTo>
                      <a:pt x="245" y="379"/>
                    </a:lnTo>
                    <a:lnTo>
                      <a:pt x="244" y="377"/>
                    </a:lnTo>
                    <a:lnTo>
                      <a:pt x="247" y="371"/>
                    </a:lnTo>
                    <a:lnTo>
                      <a:pt x="252" y="371"/>
                    </a:lnTo>
                    <a:lnTo>
                      <a:pt x="255" y="371"/>
                    </a:lnTo>
                    <a:lnTo>
                      <a:pt x="257" y="369"/>
                    </a:lnTo>
                    <a:lnTo>
                      <a:pt x="255" y="367"/>
                    </a:lnTo>
                    <a:lnTo>
                      <a:pt x="254" y="363"/>
                    </a:lnTo>
                    <a:lnTo>
                      <a:pt x="245" y="359"/>
                    </a:lnTo>
                    <a:lnTo>
                      <a:pt x="245" y="358"/>
                    </a:lnTo>
                    <a:lnTo>
                      <a:pt x="247" y="351"/>
                    </a:lnTo>
                    <a:lnTo>
                      <a:pt x="249" y="349"/>
                    </a:lnTo>
                    <a:lnTo>
                      <a:pt x="252" y="348"/>
                    </a:lnTo>
                    <a:lnTo>
                      <a:pt x="250" y="351"/>
                    </a:lnTo>
                    <a:lnTo>
                      <a:pt x="250" y="354"/>
                    </a:lnTo>
                    <a:lnTo>
                      <a:pt x="252" y="356"/>
                    </a:lnTo>
                    <a:lnTo>
                      <a:pt x="255" y="354"/>
                    </a:lnTo>
                    <a:lnTo>
                      <a:pt x="255" y="354"/>
                    </a:lnTo>
                    <a:lnTo>
                      <a:pt x="259" y="354"/>
                    </a:lnTo>
                    <a:lnTo>
                      <a:pt x="262" y="356"/>
                    </a:lnTo>
                    <a:lnTo>
                      <a:pt x="264" y="356"/>
                    </a:lnTo>
                    <a:lnTo>
                      <a:pt x="265" y="356"/>
                    </a:lnTo>
                    <a:lnTo>
                      <a:pt x="265" y="358"/>
                    </a:lnTo>
                    <a:lnTo>
                      <a:pt x="260" y="358"/>
                    </a:lnTo>
                    <a:lnTo>
                      <a:pt x="260" y="359"/>
                    </a:lnTo>
                    <a:lnTo>
                      <a:pt x="262" y="361"/>
                    </a:lnTo>
                    <a:lnTo>
                      <a:pt x="265" y="359"/>
                    </a:lnTo>
                    <a:lnTo>
                      <a:pt x="270" y="356"/>
                    </a:lnTo>
                    <a:lnTo>
                      <a:pt x="284" y="358"/>
                    </a:lnTo>
                    <a:lnTo>
                      <a:pt x="290" y="356"/>
                    </a:lnTo>
                    <a:lnTo>
                      <a:pt x="289" y="356"/>
                    </a:lnTo>
                    <a:lnTo>
                      <a:pt x="287" y="351"/>
                    </a:lnTo>
                    <a:lnTo>
                      <a:pt x="289" y="346"/>
                    </a:lnTo>
                    <a:lnTo>
                      <a:pt x="294" y="343"/>
                    </a:lnTo>
                    <a:lnTo>
                      <a:pt x="297" y="344"/>
                    </a:lnTo>
                    <a:lnTo>
                      <a:pt x="299" y="349"/>
                    </a:lnTo>
                    <a:lnTo>
                      <a:pt x="297" y="353"/>
                    </a:lnTo>
                    <a:lnTo>
                      <a:pt x="299" y="356"/>
                    </a:lnTo>
                    <a:lnTo>
                      <a:pt x="302" y="356"/>
                    </a:lnTo>
                    <a:lnTo>
                      <a:pt x="305" y="351"/>
                    </a:lnTo>
                    <a:lnTo>
                      <a:pt x="304" y="343"/>
                    </a:lnTo>
                    <a:lnTo>
                      <a:pt x="304" y="339"/>
                    </a:lnTo>
                    <a:lnTo>
                      <a:pt x="310" y="334"/>
                    </a:lnTo>
                    <a:lnTo>
                      <a:pt x="313" y="334"/>
                    </a:lnTo>
                    <a:lnTo>
                      <a:pt x="315" y="333"/>
                    </a:lnTo>
                    <a:lnTo>
                      <a:pt x="312" y="329"/>
                    </a:lnTo>
                    <a:lnTo>
                      <a:pt x="313" y="324"/>
                    </a:lnTo>
                    <a:lnTo>
                      <a:pt x="317" y="323"/>
                    </a:lnTo>
                    <a:lnTo>
                      <a:pt x="322" y="324"/>
                    </a:lnTo>
                    <a:lnTo>
                      <a:pt x="322" y="326"/>
                    </a:lnTo>
                    <a:lnTo>
                      <a:pt x="320" y="329"/>
                    </a:lnTo>
                    <a:lnTo>
                      <a:pt x="318" y="334"/>
                    </a:lnTo>
                    <a:lnTo>
                      <a:pt x="320" y="348"/>
                    </a:lnTo>
                    <a:lnTo>
                      <a:pt x="322" y="348"/>
                    </a:lnTo>
                    <a:lnTo>
                      <a:pt x="325" y="346"/>
                    </a:lnTo>
                    <a:lnTo>
                      <a:pt x="327" y="343"/>
                    </a:lnTo>
                    <a:lnTo>
                      <a:pt x="332" y="343"/>
                    </a:lnTo>
                    <a:lnTo>
                      <a:pt x="337" y="338"/>
                    </a:lnTo>
                    <a:lnTo>
                      <a:pt x="338" y="333"/>
                    </a:lnTo>
                    <a:lnTo>
                      <a:pt x="337" y="328"/>
                    </a:lnTo>
                    <a:lnTo>
                      <a:pt x="342" y="324"/>
                    </a:lnTo>
                    <a:lnTo>
                      <a:pt x="342" y="321"/>
                    </a:lnTo>
                    <a:lnTo>
                      <a:pt x="338" y="319"/>
                    </a:lnTo>
                    <a:lnTo>
                      <a:pt x="333" y="311"/>
                    </a:lnTo>
                    <a:lnTo>
                      <a:pt x="332" y="306"/>
                    </a:lnTo>
                    <a:lnTo>
                      <a:pt x="330" y="296"/>
                    </a:lnTo>
                    <a:lnTo>
                      <a:pt x="332" y="284"/>
                    </a:lnTo>
                    <a:lnTo>
                      <a:pt x="332" y="276"/>
                    </a:lnTo>
                    <a:lnTo>
                      <a:pt x="327" y="260"/>
                    </a:lnTo>
                    <a:lnTo>
                      <a:pt x="322" y="253"/>
                    </a:lnTo>
                    <a:lnTo>
                      <a:pt x="322" y="248"/>
                    </a:lnTo>
                    <a:lnTo>
                      <a:pt x="322" y="240"/>
                    </a:lnTo>
                    <a:lnTo>
                      <a:pt x="330" y="236"/>
                    </a:lnTo>
                    <a:lnTo>
                      <a:pt x="333" y="236"/>
                    </a:lnTo>
                    <a:lnTo>
                      <a:pt x="335" y="240"/>
                    </a:lnTo>
                    <a:lnTo>
                      <a:pt x="337" y="238"/>
                    </a:lnTo>
                    <a:lnTo>
                      <a:pt x="335" y="233"/>
                    </a:lnTo>
                    <a:lnTo>
                      <a:pt x="335" y="230"/>
                    </a:lnTo>
                    <a:lnTo>
                      <a:pt x="333" y="228"/>
                    </a:lnTo>
                    <a:lnTo>
                      <a:pt x="332" y="225"/>
                    </a:lnTo>
                    <a:lnTo>
                      <a:pt x="332" y="221"/>
                    </a:lnTo>
                    <a:lnTo>
                      <a:pt x="332" y="218"/>
                    </a:lnTo>
                    <a:lnTo>
                      <a:pt x="333" y="216"/>
                    </a:lnTo>
                    <a:lnTo>
                      <a:pt x="333" y="215"/>
                    </a:lnTo>
                    <a:lnTo>
                      <a:pt x="335" y="211"/>
                    </a:lnTo>
                    <a:lnTo>
                      <a:pt x="333" y="210"/>
                    </a:lnTo>
                    <a:lnTo>
                      <a:pt x="333" y="203"/>
                    </a:lnTo>
                    <a:lnTo>
                      <a:pt x="333" y="201"/>
                    </a:lnTo>
                    <a:lnTo>
                      <a:pt x="332" y="198"/>
                    </a:lnTo>
                    <a:lnTo>
                      <a:pt x="330" y="190"/>
                    </a:lnTo>
                    <a:lnTo>
                      <a:pt x="327" y="181"/>
                    </a:lnTo>
                    <a:lnTo>
                      <a:pt x="323" y="181"/>
                    </a:lnTo>
                    <a:lnTo>
                      <a:pt x="322" y="181"/>
                    </a:lnTo>
                    <a:lnTo>
                      <a:pt x="320" y="171"/>
                    </a:lnTo>
                    <a:lnTo>
                      <a:pt x="317" y="168"/>
                    </a:lnTo>
                    <a:lnTo>
                      <a:pt x="307" y="158"/>
                    </a:lnTo>
                    <a:lnTo>
                      <a:pt x="304" y="153"/>
                    </a:lnTo>
                    <a:lnTo>
                      <a:pt x="302" y="147"/>
                    </a:lnTo>
                    <a:lnTo>
                      <a:pt x="302" y="140"/>
                    </a:lnTo>
                    <a:lnTo>
                      <a:pt x="302" y="138"/>
                    </a:lnTo>
                    <a:lnTo>
                      <a:pt x="299" y="140"/>
                    </a:lnTo>
                    <a:lnTo>
                      <a:pt x="297" y="140"/>
                    </a:lnTo>
                    <a:lnTo>
                      <a:pt x="295" y="138"/>
                    </a:lnTo>
                    <a:lnTo>
                      <a:pt x="290" y="137"/>
                    </a:lnTo>
                    <a:lnTo>
                      <a:pt x="289" y="137"/>
                    </a:lnTo>
                    <a:lnTo>
                      <a:pt x="289" y="138"/>
                    </a:lnTo>
                    <a:lnTo>
                      <a:pt x="287" y="143"/>
                    </a:lnTo>
                    <a:lnTo>
                      <a:pt x="287" y="147"/>
                    </a:lnTo>
                    <a:lnTo>
                      <a:pt x="289" y="148"/>
                    </a:lnTo>
                    <a:lnTo>
                      <a:pt x="292" y="148"/>
                    </a:lnTo>
                    <a:lnTo>
                      <a:pt x="297" y="143"/>
                    </a:lnTo>
                    <a:lnTo>
                      <a:pt x="299" y="148"/>
                    </a:lnTo>
                    <a:lnTo>
                      <a:pt x="297" y="153"/>
                    </a:lnTo>
                    <a:lnTo>
                      <a:pt x="294" y="155"/>
                    </a:lnTo>
                    <a:lnTo>
                      <a:pt x="292" y="152"/>
                    </a:lnTo>
                    <a:lnTo>
                      <a:pt x="290" y="152"/>
                    </a:lnTo>
                    <a:lnTo>
                      <a:pt x="292" y="158"/>
                    </a:lnTo>
                    <a:lnTo>
                      <a:pt x="289" y="160"/>
                    </a:lnTo>
                    <a:lnTo>
                      <a:pt x="285" y="158"/>
                    </a:lnTo>
                    <a:lnTo>
                      <a:pt x="285" y="155"/>
                    </a:lnTo>
                    <a:lnTo>
                      <a:pt x="284" y="150"/>
                    </a:lnTo>
                    <a:lnTo>
                      <a:pt x="284" y="148"/>
                    </a:lnTo>
                    <a:lnTo>
                      <a:pt x="280" y="148"/>
                    </a:lnTo>
                    <a:lnTo>
                      <a:pt x="277" y="148"/>
                    </a:lnTo>
                    <a:lnTo>
                      <a:pt x="277" y="152"/>
                    </a:lnTo>
                    <a:lnTo>
                      <a:pt x="279" y="157"/>
                    </a:lnTo>
                    <a:lnTo>
                      <a:pt x="279" y="162"/>
                    </a:lnTo>
                    <a:lnTo>
                      <a:pt x="275" y="163"/>
                    </a:lnTo>
                    <a:lnTo>
                      <a:pt x="272" y="167"/>
                    </a:lnTo>
                    <a:lnTo>
                      <a:pt x="272" y="170"/>
                    </a:lnTo>
                    <a:lnTo>
                      <a:pt x="279" y="175"/>
                    </a:lnTo>
                    <a:lnTo>
                      <a:pt x="280" y="178"/>
                    </a:lnTo>
                    <a:lnTo>
                      <a:pt x="279" y="183"/>
                    </a:lnTo>
                    <a:lnTo>
                      <a:pt x="275" y="186"/>
                    </a:lnTo>
                    <a:lnTo>
                      <a:pt x="272" y="185"/>
                    </a:lnTo>
                    <a:lnTo>
                      <a:pt x="270" y="188"/>
                    </a:lnTo>
                    <a:lnTo>
                      <a:pt x="274" y="191"/>
                    </a:lnTo>
                    <a:lnTo>
                      <a:pt x="279" y="191"/>
                    </a:lnTo>
                    <a:lnTo>
                      <a:pt x="280" y="188"/>
                    </a:lnTo>
                    <a:lnTo>
                      <a:pt x="285" y="196"/>
                    </a:lnTo>
                    <a:lnTo>
                      <a:pt x="287" y="208"/>
                    </a:lnTo>
                    <a:lnTo>
                      <a:pt x="287" y="213"/>
                    </a:lnTo>
                    <a:lnTo>
                      <a:pt x="287" y="225"/>
                    </a:lnTo>
                    <a:lnTo>
                      <a:pt x="282" y="240"/>
                    </a:lnTo>
                    <a:lnTo>
                      <a:pt x="284" y="245"/>
                    </a:lnTo>
                    <a:lnTo>
                      <a:pt x="282" y="251"/>
                    </a:lnTo>
                    <a:lnTo>
                      <a:pt x="275" y="255"/>
                    </a:lnTo>
                    <a:lnTo>
                      <a:pt x="274" y="261"/>
                    </a:lnTo>
                    <a:lnTo>
                      <a:pt x="274" y="268"/>
                    </a:lnTo>
                    <a:lnTo>
                      <a:pt x="270" y="273"/>
                    </a:lnTo>
                    <a:lnTo>
                      <a:pt x="270" y="276"/>
                    </a:lnTo>
                    <a:lnTo>
                      <a:pt x="264" y="281"/>
                    </a:lnTo>
                    <a:lnTo>
                      <a:pt x="252" y="288"/>
                    </a:lnTo>
                    <a:lnTo>
                      <a:pt x="249" y="289"/>
                    </a:lnTo>
                    <a:lnTo>
                      <a:pt x="245" y="293"/>
                    </a:lnTo>
                    <a:lnTo>
                      <a:pt x="240" y="291"/>
                    </a:lnTo>
                    <a:lnTo>
                      <a:pt x="234" y="284"/>
                    </a:lnTo>
                    <a:lnTo>
                      <a:pt x="234" y="281"/>
                    </a:lnTo>
                    <a:lnTo>
                      <a:pt x="237" y="281"/>
                    </a:lnTo>
                    <a:lnTo>
                      <a:pt x="239" y="276"/>
                    </a:lnTo>
                    <a:lnTo>
                      <a:pt x="239" y="274"/>
                    </a:lnTo>
                    <a:lnTo>
                      <a:pt x="242" y="271"/>
                    </a:lnTo>
                    <a:lnTo>
                      <a:pt x="242" y="269"/>
                    </a:lnTo>
                    <a:lnTo>
                      <a:pt x="235" y="271"/>
                    </a:lnTo>
                    <a:lnTo>
                      <a:pt x="232" y="274"/>
                    </a:lnTo>
                    <a:lnTo>
                      <a:pt x="227" y="276"/>
                    </a:lnTo>
                    <a:lnTo>
                      <a:pt x="225" y="281"/>
                    </a:lnTo>
                    <a:lnTo>
                      <a:pt x="229" y="286"/>
                    </a:lnTo>
                    <a:lnTo>
                      <a:pt x="230" y="296"/>
                    </a:lnTo>
                    <a:lnTo>
                      <a:pt x="229" y="301"/>
                    </a:lnTo>
                    <a:lnTo>
                      <a:pt x="224" y="306"/>
                    </a:lnTo>
                    <a:lnTo>
                      <a:pt x="224" y="309"/>
                    </a:lnTo>
                    <a:lnTo>
                      <a:pt x="222" y="311"/>
                    </a:lnTo>
                    <a:lnTo>
                      <a:pt x="220" y="319"/>
                    </a:lnTo>
                    <a:lnTo>
                      <a:pt x="224" y="321"/>
                    </a:lnTo>
                    <a:lnTo>
                      <a:pt x="224" y="324"/>
                    </a:lnTo>
                    <a:lnTo>
                      <a:pt x="222" y="326"/>
                    </a:lnTo>
                    <a:lnTo>
                      <a:pt x="222" y="328"/>
                    </a:lnTo>
                    <a:lnTo>
                      <a:pt x="222" y="329"/>
                    </a:lnTo>
                    <a:lnTo>
                      <a:pt x="219" y="331"/>
                    </a:lnTo>
                    <a:lnTo>
                      <a:pt x="220" y="333"/>
                    </a:lnTo>
                    <a:lnTo>
                      <a:pt x="217" y="333"/>
                    </a:lnTo>
                    <a:lnTo>
                      <a:pt x="215" y="331"/>
                    </a:lnTo>
                    <a:lnTo>
                      <a:pt x="210" y="334"/>
                    </a:lnTo>
                    <a:lnTo>
                      <a:pt x="209" y="333"/>
                    </a:lnTo>
                    <a:lnTo>
                      <a:pt x="209" y="329"/>
                    </a:lnTo>
                    <a:lnTo>
                      <a:pt x="207" y="328"/>
                    </a:lnTo>
                    <a:lnTo>
                      <a:pt x="204" y="331"/>
                    </a:lnTo>
                    <a:lnTo>
                      <a:pt x="201" y="331"/>
                    </a:lnTo>
                    <a:lnTo>
                      <a:pt x="199" y="329"/>
                    </a:lnTo>
                    <a:lnTo>
                      <a:pt x="189" y="333"/>
                    </a:lnTo>
                    <a:lnTo>
                      <a:pt x="184" y="334"/>
                    </a:lnTo>
                    <a:lnTo>
                      <a:pt x="177" y="336"/>
                    </a:lnTo>
                    <a:lnTo>
                      <a:pt x="172" y="336"/>
                    </a:lnTo>
                    <a:lnTo>
                      <a:pt x="166" y="338"/>
                    </a:lnTo>
                    <a:lnTo>
                      <a:pt x="164" y="338"/>
                    </a:lnTo>
                    <a:lnTo>
                      <a:pt x="159" y="338"/>
                    </a:lnTo>
                    <a:lnTo>
                      <a:pt x="149" y="344"/>
                    </a:lnTo>
                    <a:lnTo>
                      <a:pt x="147" y="349"/>
                    </a:lnTo>
                    <a:lnTo>
                      <a:pt x="144" y="351"/>
                    </a:lnTo>
                    <a:lnTo>
                      <a:pt x="144" y="354"/>
                    </a:lnTo>
                    <a:lnTo>
                      <a:pt x="137" y="361"/>
                    </a:lnTo>
                    <a:lnTo>
                      <a:pt x="132" y="363"/>
                    </a:lnTo>
                    <a:lnTo>
                      <a:pt x="129" y="366"/>
                    </a:lnTo>
                    <a:lnTo>
                      <a:pt x="127" y="369"/>
                    </a:lnTo>
                    <a:lnTo>
                      <a:pt x="124" y="372"/>
                    </a:lnTo>
                    <a:lnTo>
                      <a:pt x="117" y="374"/>
                    </a:lnTo>
                    <a:lnTo>
                      <a:pt x="116" y="377"/>
                    </a:lnTo>
                    <a:lnTo>
                      <a:pt x="117" y="384"/>
                    </a:lnTo>
                    <a:lnTo>
                      <a:pt x="119" y="384"/>
                    </a:lnTo>
                    <a:lnTo>
                      <a:pt x="121" y="387"/>
                    </a:lnTo>
                    <a:lnTo>
                      <a:pt x="119" y="389"/>
                    </a:lnTo>
                    <a:lnTo>
                      <a:pt x="116" y="389"/>
                    </a:lnTo>
                    <a:lnTo>
                      <a:pt x="111" y="394"/>
                    </a:lnTo>
                    <a:lnTo>
                      <a:pt x="109" y="396"/>
                    </a:lnTo>
                    <a:lnTo>
                      <a:pt x="106" y="397"/>
                    </a:lnTo>
                    <a:lnTo>
                      <a:pt x="101" y="402"/>
                    </a:lnTo>
                    <a:lnTo>
                      <a:pt x="99" y="406"/>
                    </a:lnTo>
                    <a:lnTo>
                      <a:pt x="96" y="406"/>
                    </a:lnTo>
                    <a:lnTo>
                      <a:pt x="91" y="409"/>
                    </a:lnTo>
                    <a:lnTo>
                      <a:pt x="93" y="409"/>
                    </a:lnTo>
                    <a:lnTo>
                      <a:pt x="96" y="409"/>
                    </a:lnTo>
                    <a:lnTo>
                      <a:pt x="98" y="412"/>
                    </a:lnTo>
                    <a:lnTo>
                      <a:pt x="99" y="417"/>
                    </a:lnTo>
                    <a:lnTo>
                      <a:pt x="98" y="419"/>
                    </a:lnTo>
                    <a:lnTo>
                      <a:pt x="98" y="416"/>
                    </a:lnTo>
                    <a:lnTo>
                      <a:pt x="94" y="412"/>
                    </a:lnTo>
                    <a:lnTo>
                      <a:pt x="94" y="416"/>
                    </a:lnTo>
                    <a:lnTo>
                      <a:pt x="94" y="421"/>
                    </a:lnTo>
                    <a:lnTo>
                      <a:pt x="98" y="422"/>
                    </a:lnTo>
                    <a:lnTo>
                      <a:pt x="99" y="424"/>
                    </a:lnTo>
                    <a:lnTo>
                      <a:pt x="98" y="427"/>
                    </a:lnTo>
                    <a:lnTo>
                      <a:pt x="99" y="426"/>
                    </a:lnTo>
                    <a:lnTo>
                      <a:pt x="101" y="422"/>
                    </a:lnTo>
                    <a:lnTo>
                      <a:pt x="104" y="422"/>
                    </a:lnTo>
                    <a:lnTo>
                      <a:pt x="107" y="422"/>
                    </a:lnTo>
                    <a:lnTo>
                      <a:pt x="106" y="424"/>
                    </a:lnTo>
                    <a:lnTo>
                      <a:pt x="107" y="426"/>
                    </a:lnTo>
                    <a:lnTo>
                      <a:pt x="111" y="424"/>
                    </a:lnTo>
                    <a:lnTo>
                      <a:pt x="111" y="421"/>
                    </a:lnTo>
                    <a:lnTo>
                      <a:pt x="107" y="417"/>
                    </a:lnTo>
                    <a:lnTo>
                      <a:pt x="103" y="419"/>
                    </a:lnTo>
                    <a:lnTo>
                      <a:pt x="104" y="417"/>
                    </a:lnTo>
                    <a:lnTo>
                      <a:pt x="104" y="416"/>
                    </a:lnTo>
                    <a:lnTo>
                      <a:pt x="104" y="412"/>
                    </a:lnTo>
                    <a:lnTo>
                      <a:pt x="106" y="409"/>
                    </a:lnTo>
                    <a:lnTo>
                      <a:pt x="109" y="411"/>
                    </a:lnTo>
                    <a:lnTo>
                      <a:pt x="114" y="417"/>
                    </a:lnTo>
                    <a:lnTo>
                      <a:pt x="114" y="422"/>
                    </a:lnTo>
                    <a:lnTo>
                      <a:pt x="116" y="424"/>
                    </a:lnTo>
                    <a:lnTo>
                      <a:pt x="117" y="432"/>
                    </a:lnTo>
                    <a:lnTo>
                      <a:pt x="114" y="439"/>
                    </a:lnTo>
                    <a:lnTo>
                      <a:pt x="109" y="439"/>
                    </a:lnTo>
                    <a:lnTo>
                      <a:pt x="111" y="442"/>
                    </a:lnTo>
                    <a:lnTo>
                      <a:pt x="114" y="447"/>
                    </a:lnTo>
                    <a:lnTo>
                      <a:pt x="116" y="456"/>
                    </a:lnTo>
                    <a:lnTo>
                      <a:pt x="119" y="459"/>
                    </a:lnTo>
                    <a:lnTo>
                      <a:pt x="119" y="464"/>
                    </a:lnTo>
                    <a:lnTo>
                      <a:pt x="117" y="465"/>
                    </a:lnTo>
                    <a:lnTo>
                      <a:pt x="121" y="469"/>
                    </a:lnTo>
                    <a:lnTo>
                      <a:pt x="124" y="469"/>
                    </a:lnTo>
                    <a:lnTo>
                      <a:pt x="127" y="470"/>
                    </a:lnTo>
                    <a:lnTo>
                      <a:pt x="129" y="469"/>
                    </a:lnTo>
                    <a:lnTo>
                      <a:pt x="129" y="467"/>
                    </a:lnTo>
                    <a:lnTo>
                      <a:pt x="126" y="462"/>
                    </a:lnTo>
                    <a:lnTo>
                      <a:pt x="126" y="454"/>
                    </a:lnTo>
                    <a:lnTo>
                      <a:pt x="127" y="452"/>
                    </a:lnTo>
                    <a:lnTo>
                      <a:pt x="131" y="454"/>
                    </a:lnTo>
                    <a:lnTo>
                      <a:pt x="129" y="456"/>
                    </a:lnTo>
                    <a:lnTo>
                      <a:pt x="129" y="457"/>
                    </a:lnTo>
                    <a:lnTo>
                      <a:pt x="132" y="462"/>
                    </a:lnTo>
                    <a:lnTo>
                      <a:pt x="134" y="467"/>
                    </a:lnTo>
                    <a:lnTo>
                      <a:pt x="132" y="470"/>
                    </a:lnTo>
                    <a:lnTo>
                      <a:pt x="132" y="47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3" name="Freeform 8">
                <a:extLst>
                  <a:ext uri="{FF2B5EF4-FFF2-40B4-BE49-F238E27FC236}">
                    <a16:creationId xmlns:a16="http://schemas.microsoft.com/office/drawing/2014/main" xmlns="" id="{676DA7A1-26CE-4FC4-90F6-4005C7716B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90420" y="2760258"/>
                <a:ext cx="58863" cy="81970"/>
              </a:xfrm>
              <a:custGeom>
                <a:avLst/>
                <a:gdLst/>
                <a:ahLst/>
                <a:cxnLst>
                  <a:cxn ang="0">
                    <a:pos x="69" y="111"/>
                  </a:cxn>
                  <a:cxn ang="0">
                    <a:pos x="68" y="114"/>
                  </a:cxn>
                  <a:cxn ang="0">
                    <a:pos x="68" y="113"/>
                  </a:cxn>
                  <a:cxn ang="0">
                    <a:pos x="31" y="126"/>
                  </a:cxn>
                  <a:cxn ang="0">
                    <a:pos x="33" y="124"/>
                  </a:cxn>
                  <a:cxn ang="0">
                    <a:pos x="36" y="124"/>
                  </a:cxn>
                  <a:cxn ang="0">
                    <a:pos x="35" y="128"/>
                  </a:cxn>
                  <a:cxn ang="0">
                    <a:pos x="33" y="129"/>
                  </a:cxn>
                  <a:cxn ang="0">
                    <a:pos x="84" y="108"/>
                  </a:cxn>
                  <a:cxn ang="0">
                    <a:pos x="86" y="113"/>
                  </a:cxn>
                  <a:cxn ang="0">
                    <a:pos x="89" y="111"/>
                  </a:cxn>
                  <a:cxn ang="0">
                    <a:pos x="88" y="106"/>
                  </a:cxn>
                  <a:cxn ang="0">
                    <a:pos x="104" y="134"/>
                  </a:cxn>
                  <a:cxn ang="0">
                    <a:pos x="106" y="129"/>
                  </a:cxn>
                  <a:cxn ang="0">
                    <a:pos x="108" y="133"/>
                  </a:cxn>
                  <a:cxn ang="0">
                    <a:pos x="104" y="134"/>
                  </a:cxn>
                  <a:cxn ang="0">
                    <a:pos x="108" y="124"/>
                  </a:cxn>
                  <a:cxn ang="0">
                    <a:pos x="106" y="123"/>
                  </a:cxn>
                  <a:cxn ang="0">
                    <a:pos x="106" y="118"/>
                  </a:cxn>
                  <a:cxn ang="0">
                    <a:pos x="109" y="118"/>
                  </a:cxn>
                  <a:cxn ang="0">
                    <a:pos x="108" y="124"/>
                  </a:cxn>
                  <a:cxn ang="0">
                    <a:pos x="39" y="158"/>
                  </a:cxn>
                  <a:cxn ang="0">
                    <a:pos x="39" y="151"/>
                  </a:cxn>
                  <a:cxn ang="0">
                    <a:pos x="56" y="149"/>
                  </a:cxn>
                  <a:cxn ang="0">
                    <a:pos x="53" y="158"/>
                  </a:cxn>
                  <a:cxn ang="0">
                    <a:pos x="39" y="158"/>
                  </a:cxn>
                  <a:cxn ang="0">
                    <a:pos x="0" y="26"/>
                  </a:cxn>
                  <a:cxn ang="0">
                    <a:pos x="5" y="25"/>
                  </a:cxn>
                  <a:cxn ang="0">
                    <a:pos x="10" y="26"/>
                  </a:cxn>
                  <a:cxn ang="0">
                    <a:pos x="25" y="41"/>
                  </a:cxn>
                  <a:cxn ang="0">
                    <a:pos x="26" y="45"/>
                  </a:cxn>
                  <a:cxn ang="0">
                    <a:pos x="31" y="53"/>
                  </a:cxn>
                  <a:cxn ang="0">
                    <a:pos x="21" y="48"/>
                  </a:cxn>
                  <a:cxn ang="0">
                    <a:pos x="16" y="51"/>
                  </a:cxn>
                  <a:cxn ang="0">
                    <a:pos x="23" y="61"/>
                  </a:cxn>
                  <a:cxn ang="0">
                    <a:pos x="28" y="66"/>
                  </a:cxn>
                  <a:cxn ang="0">
                    <a:pos x="31" y="76"/>
                  </a:cxn>
                  <a:cxn ang="0">
                    <a:pos x="36" y="83"/>
                  </a:cxn>
                  <a:cxn ang="0">
                    <a:pos x="28" y="90"/>
                  </a:cxn>
                  <a:cxn ang="0">
                    <a:pos x="33" y="96"/>
                  </a:cxn>
                  <a:cxn ang="0">
                    <a:pos x="30" y="101"/>
                  </a:cxn>
                  <a:cxn ang="0">
                    <a:pos x="28" y="106"/>
                  </a:cxn>
                  <a:cxn ang="0">
                    <a:pos x="38" y="116"/>
                  </a:cxn>
                  <a:cxn ang="0">
                    <a:pos x="41" y="123"/>
                  </a:cxn>
                  <a:cxn ang="0">
                    <a:pos x="44" y="124"/>
                  </a:cxn>
                  <a:cxn ang="0">
                    <a:pos x="46" y="121"/>
                  </a:cxn>
                  <a:cxn ang="0">
                    <a:pos x="61" y="110"/>
                  </a:cxn>
                  <a:cxn ang="0">
                    <a:pos x="66" y="110"/>
                  </a:cxn>
                  <a:cxn ang="0">
                    <a:pos x="73" y="106"/>
                  </a:cxn>
                  <a:cxn ang="0">
                    <a:pos x="79" y="110"/>
                  </a:cxn>
                  <a:cxn ang="0">
                    <a:pos x="83" y="110"/>
                  </a:cxn>
                  <a:cxn ang="0">
                    <a:pos x="88" y="103"/>
                  </a:cxn>
                  <a:cxn ang="0">
                    <a:pos x="99" y="96"/>
                  </a:cxn>
                  <a:cxn ang="0">
                    <a:pos x="101" y="91"/>
                  </a:cxn>
                  <a:cxn ang="0">
                    <a:pos x="98" y="75"/>
                  </a:cxn>
                  <a:cxn ang="0">
                    <a:pos x="96" y="71"/>
                  </a:cxn>
                  <a:cxn ang="0">
                    <a:pos x="89" y="51"/>
                  </a:cxn>
                  <a:cxn ang="0">
                    <a:pos x="74" y="26"/>
                  </a:cxn>
                  <a:cxn ang="0">
                    <a:pos x="53" y="0"/>
                  </a:cxn>
                  <a:cxn ang="0">
                    <a:pos x="26" y="7"/>
                  </a:cxn>
                  <a:cxn ang="0">
                    <a:pos x="10" y="15"/>
                  </a:cxn>
                  <a:cxn ang="0">
                    <a:pos x="0" y="26"/>
                  </a:cxn>
                </a:cxnLst>
                <a:rect l="0" t="0" r="r" b="b"/>
                <a:pathLst>
                  <a:path w="111" h="158">
                    <a:moveTo>
                      <a:pt x="68" y="113"/>
                    </a:moveTo>
                    <a:lnTo>
                      <a:pt x="69" y="111"/>
                    </a:lnTo>
                    <a:lnTo>
                      <a:pt x="73" y="113"/>
                    </a:lnTo>
                    <a:lnTo>
                      <a:pt x="68" y="114"/>
                    </a:lnTo>
                    <a:lnTo>
                      <a:pt x="68" y="113"/>
                    </a:lnTo>
                    <a:lnTo>
                      <a:pt x="68" y="113"/>
                    </a:lnTo>
                    <a:close/>
                    <a:moveTo>
                      <a:pt x="33" y="129"/>
                    </a:moveTo>
                    <a:lnTo>
                      <a:pt x="31" y="126"/>
                    </a:lnTo>
                    <a:lnTo>
                      <a:pt x="31" y="124"/>
                    </a:lnTo>
                    <a:lnTo>
                      <a:pt x="33" y="124"/>
                    </a:lnTo>
                    <a:lnTo>
                      <a:pt x="35" y="121"/>
                    </a:lnTo>
                    <a:lnTo>
                      <a:pt x="36" y="124"/>
                    </a:lnTo>
                    <a:lnTo>
                      <a:pt x="36" y="128"/>
                    </a:lnTo>
                    <a:lnTo>
                      <a:pt x="35" y="128"/>
                    </a:lnTo>
                    <a:lnTo>
                      <a:pt x="33" y="129"/>
                    </a:lnTo>
                    <a:lnTo>
                      <a:pt x="33" y="129"/>
                    </a:lnTo>
                    <a:close/>
                    <a:moveTo>
                      <a:pt x="88" y="106"/>
                    </a:moveTo>
                    <a:lnTo>
                      <a:pt x="84" y="108"/>
                    </a:lnTo>
                    <a:lnTo>
                      <a:pt x="84" y="111"/>
                    </a:lnTo>
                    <a:lnTo>
                      <a:pt x="86" y="113"/>
                    </a:lnTo>
                    <a:lnTo>
                      <a:pt x="89" y="113"/>
                    </a:lnTo>
                    <a:lnTo>
                      <a:pt x="89" y="111"/>
                    </a:lnTo>
                    <a:lnTo>
                      <a:pt x="89" y="106"/>
                    </a:lnTo>
                    <a:lnTo>
                      <a:pt x="88" y="106"/>
                    </a:lnTo>
                    <a:lnTo>
                      <a:pt x="88" y="106"/>
                    </a:lnTo>
                    <a:close/>
                    <a:moveTo>
                      <a:pt x="104" y="134"/>
                    </a:moveTo>
                    <a:lnTo>
                      <a:pt x="104" y="131"/>
                    </a:lnTo>
                    <a:lnTo>
                      <a:pt x="106" y="129"/>
                    </a:lnTo>
                    <a:lnTo>
                      <a:pt x="109" y="129"/>
                    </a:lnTo>
                    <a:lnTo>
                      <a:pt x="108" y="133"/>
                    </a:lnTo>
                    <a:lnTo>
                      <a:pt x="106" y="134"/>
                    </a:lnTo>
                    <a:lnTo>
                      <a:pt x="104" y="134"/>
                    </a:lnTo>
                    <a:lnTo>
                      <a:pt x="104" y="134"/>
                    </a:lnTo>
                    <a:close/>
                    <a:moveTo>
                      <a:pt x="108" y="124"/>
                    </a:moveTo>
                    <a:lnTo>
                      <a:pt x="106" y="126"/>
                    </a:lnTo>
                    <a:lnTo>
                      <a:pt x="106" y="123"/>
                    </a:lnTo>
                    <a:lnTo>
                      <a:pt x="106" y="119"/>
                    </a:lnTo>
                    <a:lnTo>
                      <a:pt x="106" y="118"/>
                    </a:lnTo>
                    <a:lnTo>
                      <a:pt x="109" y="116"/>
                    </a:lnTo>
                    <a:lnTo>
                      <a:pt x="109" y="118"/>
                    </a:lnTo>
                    <a:lnTo>
                      <a:pt x="111" y="121"/>
                    </a:lnTo>
                    <a:lnTo>
                      <a:pt x="108" y="124"/>
                    </a:lnTo>
                    <a:lnTo>
                      <a:pt x="108" y="124"/>
                    </a:lnTo>
                    <a:close/>
                    <a:moveTo>
                      <a:pt x="39" y="158"/>
                    </a:moveTo>
                    <a:lnTo>
                      <a:pt x="38" y="154"/>
                    </a:lnTo>
                    <a:lnTo>
                      <a:pt x="39" y="151"/>
                    </a:lnTo>
                    <a:lnTo>
                      <a:pt x="51" y="148"/>
                    </a:lnTo>
                    <a:lnTo>
                      <a:pt x="56" y="149"/>
                    </a:lnTo>
                    <a:lnTo>
                      <a:pt x="56" y="153"/>
                    </a:lnTo>
                    <a:lnTo>
                      <a:pt x="53" y="158"/>
                    </a:lnTo>
                    <a:lnTo>
                      <a:pt x="44" y="158"/>
                    </a:lnTo>
                    <a:lnTo>
                      <a:pt x="39" y="158"/>
                    </a:lnTo>
                    <a:lnTo>
                      <a:pt x="39" y="158"/>
                    </a:lnTo>
                    <a:close/>
                    <a:moveTo>
                      <a:pt x="0" y="26"/>
                    </a:moveTo>
                    <a:lnTo>
                      <a:pt x="1" y="26"/>
                    </a:lnTo>
                    <a:lnTo>
                      <a:pt x="5" y="25"/>
                    </a:lnTo>
                    <a:lnTo>
                      <a:pt x="13" y="25"/>
                    </a:lnTo>
                    <a:lnTo>
                      <a:pt x="10" y="26"/>
                    </a:lnTo>
                    <a:lnTo>
                      <a:pt x="18" y="33"/>
                    </a:lnTo>
                    <a:lnTo>
                      <a:pt x="25" y="41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30" y="50"/>
                    </a:lnTo>
                    <a:lnTo>
                      <a:pt x="31" y="53"/>
                    </a:lnTo>
                    <a:lnTo>
                      <a:pt x="23" y="50"/>
                    </a:lnTo>
                    <a:lnTo>
                      <a:pt x="21" y="48"/>
                    </a:lnTo>
                    <a:lnTo>
                      <a:pt x="20" y="51"/>
                    </a:lnTo>
                    <a:lnTo>
                      <a:pt x="16" y="51"/>
                    </a:lnTo>
                    <a:lnTo>
                      <a:pt x="11" y="58"/>
                    </a:lnTo>
                    <a:lnTo>
                      <a:pt x="23" y="61"/>
                    </a:lnTo>
                    <a:lnTo>
                      <a:pt x="25" y="61"/>
                    </a:lnTo>
                    <a:lnTo>
                      <a:pt x="28" y="66"/>
                    </a:lnTo>
                    <a:lnTo>
                      <a:pt x="28" y="75"/>
                    </a:lnTo>
                    <a:lnTo>
                      <a:pt x="31" y="76"/>
                    </a:lnTo>
                    <a:lnTo>
                      <a:pt x="33" y="75"/>
                    </a:lnTo>
                    <a:lnTo>
                      <a:pt x="36" y="83"/>
                    </a:lnTo>
                    <a:lnTo>
                      <a:pt x="30" y="88"/>
                    </a:lnTo>
                    <a:lnTo>
                      <a:pt x="28" y="90"/>
                    </a:lnTo>
                    <a:lnTo>
                      <a:pt x="31" y="93"/>
                    </a:lnTo>
                    <a:lnTo>
                      <a:pt x="33" y="96"/>
                    </a:lnTo>
                    <a:lnTo>
                      <a:pt x="30" y="98"/>
                    </a:lnTo>
                    <a:lnTo>
                      <a:pt x="30" y="101"/>
                    </a:lnTo>
                    <a:lnTo>
                      <a:pt x="31" y="106"/>
                    </a:lnTo>
                    <a:lnTo>
                      <a:pt x="28" y="106"/>
                    </a:lnTo>
                    <a:lnTo>
                      <a:pt x="35" y="116"/>
                    </a:lnTo>
                    <a:lnTo>
                      <a:pt x="38" y="116"/>
                    </a:lnTo>
                    <a:lnTo>
                      <a:pt x="39" y="121"/>
                    </a:lnTo>
                    <a:lnTo>
                      <a:pt x="41" y="123"/>
                    </a:lnTo>
                    <a:lnTo>
                      <a:pt x="41" y="126"/>
                    </a:lnTo>
                    <a:lnTo>
                      <a:pt x="44" y="124"/>
                    </a:lnTo>
                    <a:lnTo>
                      <a:pt x="44" y="119"/>
                    </a:lnTo>
                    <a:lnTo>
                      <a:pt x="46" y="121"/>
                    </a:lnTo>
                    <a:lnTo>
                      <a:pt x="49" y="118"/>
                    </a:lnTo>
                    <a:lnTo>
                      <a:pt x="61" y="110"/>
                    </a:lnTo>
                    <a:lnTo>
                      <a:pt x="66" y="108"/>
                    </a:lnTo>
                    <a:lnTo>
                      <a:pt x="66" y="110"/>
                    </a:lnTo>
                    <a:lnTo>
                      <a:pt x="69" y="106"/>
                    </a:lnTo>
                    <a:lnTo>
                      <a:pt x="73" y="106"/>
                    </a:lnTo>
                    <a:lnTo>
                      <a:pt x="74" y="111"/>
                    </a:lnTo>
                    <a:lnTo>
                      <a:pt x="79" y="110"/>
                    </a:lnTo>
                    <a:lnTo>
                      <a:pt x="81" y="111"/>
                    </a:lnTo>
                    <a:lnTo>
                      <a:pt x="83" y="110"/>
                    </a:lnTo>
                    <a:lnTo>
                      <a:pt x="81" y="106"/>
                    </a:lnTo>
                    <a:lnTo>
                      <a:pt x="88" y="103"/>
                    </a:lnTo>
                    <a:lnTo>
                      <a:pt x="93" y="103"/>
                    </a:lnTo>
                    <a:lnTo>
                      <a:pt x="99" y="96"/>
                    </a:lnTo>
                    <a:lnTo>
                      <a:pt x="98" y="93"/>
                    </a:lnTo>
                    <a:lnTo>
                      <a:pt x="101" y="91"/>
                    </a:lnTo>
                    <a:lnTo>
                      <a:pt x="99" y="75"/>
                    </a:lnTo>
                    <a:lnTo>
                      <a:pt x="98" y="75"/>
                    </a:lnTo>
                    <a:lnTo>
                      <a:pt x="96" y="76"/>
                    </a:lnTo>
                    <a:lnTo>
                      <a:pt x="96" y="71"/>
                    </a:lnTo>
                    <a:lnTo>
                      <a:pt x="93" y="56"/>
                    </a:lnTo>
                    <a:lnTo>
                      <a:pt x="89" y="51"/>
                    </a:lnTo>
                    <a:lnTo>
                      <a:pt x="89" y="43"/>
                    </a:lnTo>
                    <a:lnTo>
                      <a:pt x="74" y="26"/>
                    </a:lnTo>
                    <a:lnTo>
                      <a:pt x="61" y="13"/>
                    </a:lnTo>
                    <a:lnTo>
                      <a:pt x="53" y="0"/>
                    </a:lnTo>
                    <a:lnTo>
                      <a:pt x="43" y="5"/>
                    </a:lnTo>
                    <a:lnTo>
                      <a:pt x="26" y="7"/>
                    </a:lnTo>
                    <a:lnTo>
                      <a:pt x="18" y="13"/>
                    </a:lnTo>
                    <a:lnTo>
                      <a:pt x="10" y="15"/>
                    </a:lnTo>
                    <a:lnTo>
                      <a:pt x="1" y="21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4" name="Freeform 9">
                <a:extLst>
                  <a:ext uri="{FF2B5EF4-FFF2-40B4-BE49-F238E27FC236}">
                    <a16:creationId xmlns:a16="http://schemas.microsoft.com/office/drawing/2014/main" xmlns="" id="{ED9D4434-C5B9-4247-89B6-C0003EDFA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734" y="2684515"/>
                <a:ext cx="61004" cy="92346"/>
              </a:xfrm>
              <a:custGeom>
                <a:avLst/>
                <a:gdLst/>
                <a:ahLst/>
                <a:cxnLst>
                  <a:cxn ang="0">
                    <a:pos x="0" y="99"/>
                  </a:cxn>
                  <a:cxn ang="0">
                    <a:pos x="9" y="88"/>
                  </a:cxn>
                  <a:cxn ang="0">
                    <a:pos x="15" y="81"/>
                  </a:cxn>
                  <a:cxn ang="0">
                    <a:pos x="24" y="71"/>
                  </a:cxn>
                  <a:cxn ang="0">
                    <a:pos x="30" y="58"/>
                  </a:cxn>
                  <a:cxn ang="0">
                    <a:pos x="30" y="48"/>
                  </a:cxn>
                  <a:cxn ang="0">
                    <a:pos x="39" y="50"/>
                  </a:cxn>
                  <a:cxn ang="0">
                    <a:pos x="47" y="55"/>
                  </a:cxn>
                  <a:cxn ang="0">
                    <a:pos x="55" y="55"/>
                  </a:cxn>
                  <a:cxn ang="0">
                    <a:pos x="72" y="55"/>
                  </a:cxn>
                  <a:cxn ang="0">
                    <a:pos x="75" y="45"/>
                  </a:cxn>
                  <a:cxn ang="0">
                    <a:pos x="64" y="36"/>
                  </a:cxn>
                  <a:cxn ang="0">
                    <a:pos x="74" y="35"/>
                  </a:cxn>
                  <a:cxn ang="0">
                    <a:pos x="84" y="23"/>
                  </a:cxn>
                  <a:cxn ang="0">
                    <a:pos x="92" y="16"/>
                  </a:cxn>
                  <a:cxn ang="0">
                    <a:pos x="92" y="10"/>
                  </a:cxn>
                  <a:cxn ang="0">
                    <a:pos x="92" y="0"/>
                  </a:cxn>
                  <a:cxn ang="0">
                    <a:pos x="100" y="3"/>
                  </a:cxn>
                  <a:cxn ang="0">
                    <a:pos x="102" y="10"/>
                  </a:cxn>
                  <a:cxn ang="0">
                    <a:pos x="115" y="18"/>
                  </a:cxn>
                  <a:cxn ang="0">
                    <a:pos x="107" y="25"/>
                  </a:cxn>
                  <a:cxn ang="0">
                    <a:pos x="103" y="30"/>
                  </a:cxn>
                  <a:cxn ang="0">
                    <a:pos x="100" y="48"/>
                  </a:cxn>
                  <a:cxn ang="0">
                    <a:pos x="105" y="63"/>
                  </a:cxn>
                  <a:cxn ang="0">
                    <a:pos x="107" y="69"/>
                  </a:cxn>
                  <a:cxn ang="0">
                    <a:pos x="102" y="76"/>
                  </a:cxn>
                  <a:cxn ang="0">
                    <a:pos x="92" y="91"/>
                  </a:cxn>
                  <a:cxn ang="0">
                    <a:pos x="87" y="96"/>
                  </a:cxn>
                  <a:cxn ang="0">
                    <a:pos x="77" y="99"/>
                  </a:cxn>
                  <a:cxn ang="0">
                    <a:pos x="69" y="108"/>
                  </a:cxn>
                  <a:cxn ang="0">
                    <a:pos x="70" y="118"/>
                  </a:cxn>
                  <a:cxn ang="0">
                    <a:pos x="70" y="126"/>
                  </a:cxn>
                  <a:cxn ang="0">
                    <a:pos x="82" y="131"/>
                  </a:cxn>
                  <a:cxn ang="0">
                    <a:pos x="102" y="146"/>
                  </a:cxn>
                  <a:cxn ang="0">
                    <a:pos x="75" y="153"/>
                  </a:cxn>
                  <a:cxn ang="0">
                    <a:pos x="59" y="161"/>
                  </a:cxn>
                  <a:cxn ang="0">
                    <a:pos x="49" y="172"/>
                  </a:cxn>
                  <a:cxn ang="0">
                    <a:pos x="40" y="169"/>
                  </a:cxn>
                  <a:cxn ang="0">
                    <a:pos x="39" y="176"/>
                  </a:cxn>
                  <a:cxn ang="0">
                    <a:pos x="30" y="177"/>
                  </a:cxn>
                  <a:cxn ang="0">
                    <a:pos x="32" y="169"/>
                  </a:cxn>
                  <a:cxn ang="0">
                    <a:pos x="24" y="169"/>
                  </a:cxn>
                  <a:cxn ang="0">
                    <a:pos x="22" y="164"/>
                  </a:cxn>
                  <a:cxn ang="0">
                    <a:pos x="25" y="149"/>
                  </a:cxn>
                  <a:cxn ang="0">
                    <a:pos x="37" y="144"/>
                  </a:cxn>
                  <a:cxn ang="0">
                    <a:pos x="24" y="148"/>
                  </a:cxn>
                  <a:cxn ang="0">
                    <a:pos x="22" y="134"/>
                  </a:cxn>
                  <a:cxn ang="0">
                    <a:pos x="24" y="123"/>
                  </a:cxn>
                  <a:cxn ang="0">
                    <a:pos x="29" y="116"/>
                  </a:cxn>
                  <a:cxn ang="0">
                    <a:pos x="24" y="119"/>
                  </a:cxn>
                  <a:cxn ang="0">
                    <a:pos x="14" y="118"/>
                  </a:cxn>
                  <a:cxn ang="0">
                    <a:pos x="7" y="118"/>
                  </a:cxn>
                  <a:cxn ang="0">
                    <a:pos x="2" y="113"/>
                  </a:cxn>
                  <a:cxn ang="0">
                    <a:pos x="0" y="111"/>
                  </a:cxn>
                </a:cxnLst>
                <a:rect l="0" t="0" r="r" b="b"/>
                <a:pathLst>
                  <a:path w="115" h="177">
                    <a:moveTo>
                      <a:pt x="0" y="111"/>
                    </a:moveTo>
                    <a:lnTo>
                      <a:pt x="0" y="99"/>
                    </a:lnTo>
                    <a:lnTo>
                      <a:pt x="5" y="94"/>
                    </a:lnTo>
                    <a:lnTo>
                      <a:pt x="9" y="88"/>
                    </a:lnTo>
                    <a:lnTo>
                      <a:pt x="9" y="84"/>
                    </a:lnTo>
                    <a:lnTo>
                      <a:pt x="15" y="81"/>
                    </a:lnTo>
                    <a:lnTo>
                      <a:pt x="19" y="74"/>
                    </a:lnTo>
                    <a:lnTo>
                      <a:pt x="24" y="71"/>
                    </a:lnTo>
                    <a:lnTo>
                      <a:pt x="29" y="61"/>
                    </a:lnTo>
                    <a:lnTo>
                      <a:pt x="30" y="58"/>
                    </a:lnTo>
                    <a:lnTo>
                      <a:pt x="30" y="55"/>
                    </a:lnTo>
                    <a:lnTo>
                      <a:pt x="30" y="48"/>
                    </a:lnTo>
                    <a:lnTo>
                      <a:pt x="35" y="43"/>
                    </a:lnTo>
                    <a:lnTo>
                      <a:pt x="39" y="50"/>
                    </a:lnTo>
                    <a:lnTo>
                      <a:pt x="44" y="51"/>
                    </a:lnTo>
                    <a:lnTo>
                      <a:pt x="47" y="55"/>
                    </a:lnTo>
                    <a:lnTo>
                      <a:pt x="50" y="53"/>
                    </a:lnTo>
                    <a:lnTo>
                      <a:pt x="55" y="55"/>
                    </a:lnTo>
                    <a:lnTo>
                      <a:pt x="65" y="53"/>
                    </a:lnTo>
                    <a:lnTo>
                      <a:pt x="72" y="55"/>
                    </a:lnTo>
                    <a:lnTo>
                      <a:pt x="75" y="48"/>
                    </a:lnTo>
                    <a:lnTo>
                      <a:pt x="75" y="45"/>
                    </a:lnTo>
                    <a:lnTo>
                      <a:pt x="70" y="40"/>
                    </a:lnTo>
                    <a:lnTo>
                      <a:pt x="64" y="36"/>
                    </a:lnTo>
                    <a:lnTo>
                      <a:pt x="69" y="35"/>
                    </a:lnTo>
                    <a:lnTo>
                      <a:pt x="74" y="35"/>
                    </a:lnTo>
                    <a:lnTo>
                      <a:pt x="84" y="26"/>
                    </a:lnTo>
                    <a:lnTo>
                      <a:pt x="84" y="23"/>
                    </a:lnTo>
                    <a:lnTo>
                      <a:pt x="87" y="18"/>
                    </a:lnTo>
                    <a:lnTo>
                      <a:pt x="92" y="16"/>
                    </a:lnTo>
                    <a:lnTo>
                      <a:pt x="93" y="13"/>
                    </a:lnTo>
                    <a:lnTo>
                      <a:pt x="92" y="10"/>
                    </a:lnTo>
                    <a:lnTo>
                      <a:pt x="92" y="5"/>
                    </a:lnTo>
                    <a:lnTo>
                      <a:pt x="92" y="0"/>
                    </a:lnTo>
                    <a:lnTo>
                      <a:pt x="95" y="0"/>
                    </a:lnTo>
                    <a:lnTo>
                      <a:pt x="100" y="3"/>
                    </a:lnTo>
                    <a:lnTo>
                      <a:pt x="100" y="6"/>
                    </a:lnTo>
                    <a:lnTo>
                      <a:pt x="102" y="10"/>
                    </a:lnTo>
                    <a:lnTo>
                      <a:pt x="110" y="10"/>
                    </a:lnTo>
                    <a:lnTo>
                      <a:pt x="115" y="18"/>
                    </a:lnTo>
                    <a:lnTo>
                      <a:pt x="113" y="18"/>
                    </a:lnTo>
                    <a:lnTo>
                      <a:pt x="107" y="25"/>
                    </a:lnTo>
                    <a:lnTo>
                      <a:pt x="103" y="25"/>
                    </a:lnTo>
                    <a:lnTo>
                      <a:pt x="103" y="30"/>
                    </a:lnTo>
                    <a:lnTo>
                      <a:pt x="100" y="41"/>
                    </a:lnTo>
                    <a:lnTo>
                      <a:pt x="100" y="48"/>
                    </a:lnTo>
                    <a:lnTo>
                      <a:pt x="105" y="51"/>
                    </a:lnTo>
                    <a:lnTo>
                      <a:pt x="105" y="63"/>
                    </a:lnTo>
                    <a:lnTo>
                      <a:pt x="108" y="64"/>
                    </a:lnTo>
                    <a:lnTo>
                      <a:pt x="107" y="69"/>
                    </a:lnTo>
                    <a:lnTo>
                      <a:pt x="102" y="74"/>
                    </a:lnTo>
                    <a:lnTo>
                      <a:pt x="102" y="76"/>
                    </a:lnTo>
                    <a:lnTo>
                      <a:pt x="90" y="88"/>
                    </a:lnTo>
                    <a:lnTo>
                      <a:pt x="92" y="91"/>
                    </a:lnTo>
                    <a:lnTo>
                      <a:pt x="88" y="94"/>
                    </a:lnTo>
                    <a:lnTo>
                      <a:pt x="87" y="96"/>
                    </a:lnTo>
                    <a:lnTo>
                      <a:pt x="82" y="96"/>
                    </a:lnTo>
                    <a:lnTo>
                      <a:pt x="77" y="99"/>
                    </a:lnTo>
                    <a:lnTo>
                      <a:pt x="75" y="104"/>
                    </a:lnTo>
                    <a:lnTo>
                      <a:pt x="69" y="108"/>
                    </a:lnTo>
                    <a:lnTo>
                      <a:pt x="69" y="113"/>
                    </a:lnTo>
                    <a:lnTo>
                      <a:pt x="70" y="118"/>
                    </a:lnTo>
                    <a:lnTo>
                      <a:pt x="69" y="121"/>
                    </a:lnTo>
                    <a:lnTo>
                      <a:pt x="70" y="126"/>
                    </a:lnTo>
                    <a:lnTo>
                      <a:pt x="79" y="128"/>
                    </a:lnTo>
                    <a:lnTo>
                      <a:pt x="82" y="131"/>
                    </a:lnTo>
                    <a:lnTo>
                      <a:pt x="98" y="141"/>
                    </a:lnTo>
                    <a:lnTo>
                      <a:pt x="102" y="146"/>
                    </a:lnTo>
                    <a:lnTo>
                      <a:pt x="92" y="151"/>
                    </a:lnTo>
                    <a:lnTo>
                      <a:pt x="75" y="153"/>
                    </a:lnTo>
                    <a:lnTo>
                      <a:pt x="67" y="159"/>
                    </a:lnTo>
                    <a:lnTo>
                      <a:pt x="59" y="161"/>
                    </a:lnTo>
                    <a:lnTo>
                      <a:pt x="50" y="167"/>
                    </a:lnTo>
                    <a:lnTo>
                      <a:pt x="49" y="172"/>
                    </a:lnTo>
                    <a:lnTo>
                      <a:pt x="44" y="167"/>
                    </a:lnTo>
                    <a:lnTo>
                      <a:pt x="40" y="169"/>
                    </a:lnTo>
                    <a:lnTo>
                      <a:pt x="42" y="171"/>
                    </a:lnTo>
                    <a:lnTo>
                      <a:pt x="39" y="176"/>
                    </a:lnTo>
                    <a:lnTo>
                      <a:pt x="35" y="174"/>
                    </a:lnTo>
                    <a:lnTo>
                      <a:pt x="30" y="177"/>
                    </a:lnTo>
                    <a:lnTo>
                      <a:pt x="29" y="176"/>
                    </a:lnTo>
                    <a:lnTo>
                      <a:pt x="32" y="169"/>
                    </a:lnTo>
                    <a:lnTo>
                      <a:pt x="27" y="167"/>
                    </a:lnTo>
                    <a:lnTo>
                      <a:pt x="24" y="169"/>
                    </a:lnTo>
                    <a:lnTo>
                      <a:pt x="20" y="169"/>
                    </a:lnTo>
                    <a:lnTo>
                      <a:pt x="22" y="164"/>
                    </a:lnTo>
                    <a:lnTo>
                      <a:pt x="22" y="156"/>
                    </a:lnTo>
                    <a:lnTo>
                      <a:pt x="25" y="149"/>
                    </a:lnTo>
                    <a:lnTo>
                      <a:pt x="32" y="149"/>
                    </a:lnTo>
                    <a:lnTo>
                      <a:pt x="37" y="144"/>
                    </a:lnTo>
                    <a:lnTo>
                      <a:pt x="32" y="148"/>
                    </a:lnTo>
                    <a:lnTo>
                      <a:pt x="24" y="148"/>
                    </a:lnTo>
                    <a:lnTo>
                      <a:pt x="22" y="144"/>
                    </a:lnTo>
                    <a:lnTo>
                      <a:pt x="22" y="134"/>
                    </a:lnTo>
                    <a:lnTo>
                      <a:pt x="27" y="126"/>
                    </a:lnTo>
                    <a:lnTo>
                      <a:pt x="24" y="123"/>
                    </a:lnTo>
                    <a:lnTo>
                      <a:pt x="27" y="119"/>
                    </a:lnTo>
                    <a:lnTo>
                      <a:pt x="29" y="116"/>
                    </a:lnTo>
                    <a:lnTo>
                      <a:pt x="25" y="116"/>
                    </a:lnTo>
                    <a:lnTo>
                      <a:pt x="24" y="119"/>
                    </a:lnTo>
                    <a:lnTo>
                      <a:pt x="15" y="121"/>
                    </a:lnTo>
                    <a:lnTo>
                      <a:pt x="14" y="118"/>
                    </a:lnTo>
                    <a:lnTo>
                      <a:pt x="7" y="114"/>
                    </a:lnTo>
                    <a:lnTo>
                      <a:pt x="7" y="118"/>
                    </a:lnTo>
                    <a:lnTo>
                      <a:pt x="4" y="121"/>
                    </a:lnTo>
                    <a:lnTo>
                      <a:pt x="2" y="113"/>
                    </a:lnTo>
                    <a:lnTo>
                      <a:pt x="0" y="113"/>
                    </a:lnTo>
                    <a:lnTo>
                      <a:pt x="0" y="1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5" name="Freeform 10">
                <a:extLst>
                  <a:ext uri="{FF2B5EF4-FFF2-40B4-BE49-F238E27FC236}">
                    <a16:creationId xmlns:a16="http://schemas.microsoft.com/office/drawing/2014/main" xmlns="" id="{2EA3188B-4B45-4341-A4BE-FC099E44C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4928" y="2564155"/>
                <a:ext cx="400273" cy="164977"/>
              </a:xfrm>
              <a:custGeom>
                <a:avLst/>
                <a:gdLst/>
                <a:ahLst/>
                <a:cxnLst>
                  <a:cxn ang="0">
                    <a:pos x="25" y="98"/>
                  </a:cxn>
                  <a:cxn ang="0">
                    <a:pos x="45" y="77"/>
                  </a:cxn>
                  <a:cxn ang="0">
                    <a:pos x="53" y="63"/>
                  </a:cxn>
                  <a:cxn ang="0">
                    <a:pos x="85" y="55"/>
                  </a:cxn>
                  <a:cxn ang="0">
                    <a:pos x="103" y="58"/>
                  </a:cxn>
                  <a:cxn ang="0">
                    <a:pos x="129" y="58"/>
                  </a:cxn>
                  <a:cxn ang="0">
                    <a:pos x="158" y="82"/>
                  </a:cxn>
                  <a:cxn ang="0">
                    <a:pos x="183" y="78"/>
                  </a:cxn>
                  <a:cxn ang="0">
                    <a:pos x="213" y="78"/>
                  </a:cxn>
                  <a:cxn ang="0">
                    <a:pos x="219" y="50"/>
                  </a:cxn>
                  <a:cxn ang="0">
                    <a:pos x="203" y="25"/>
                  </a:cxn>
                  <a:cxn ang="0">
                    <a:pos x="218" y="10"/>
                  </a:cxn>
                  <a:cxn ang="0">
                    <a:pos x="234" y="3"/>
                  </a:cxn>
                  <a:cxn ang="0">
                    <a:pos x="266" y="12"/>
                  </a:cxn>
                  <a:cxn ang="0">
                    <a:pos x="296" y="18"/>
                  </a:cxn>
                  <a:cxn ang="0">
                    <a:pos x="304" y="37"/>
                  </a:cxn>
                  <a:cxn ang="0">
                    <a:pos x="324" y="52"/>
                  </a:cxn>
                  <a:cxn ang="0">
                    <a:pos x="350" y="52"/>
                  </a:cxn>
                  <a:cxn ang="0">
                    <a:pos x="382" y="43"/>
                  </a:cxn>
                  <a:cxn ang="0">
                    <a:pos x="422" y="52"/>
                  </a:cxn>
                  <a:cxn ang="0">
                    <a:pos x="452" y="65"/>
                  </a:cxn>
                  <a:cxn ang="0">
                    <a:pos x="487" y="73"/>
                  </a:cxn>
                  <a:cxn ang="0">
                    <a:pos x="522" y="72"/>
                  </a:cxn>
                  <a:cxn ang="0">
                    <a:pos x="560" y="57"/>
                  </a:cxn>
                  <a:cxn ang="0">
                    <a:pos x="578" y="38"/>
                  </a:cxn>
                  <a:cxn ang="0">
                    <a:pos x="601" y="30"/>
                  </a:cxn>
                  <a:cxn ang="0">
                    <a:pos x="624" y="38"/>
                  </a:cxn>
                  <a:cxn ang="0">
                    <a:pos x="644" y="70"/>
                  </a:cxn>
                  <a:cxn ang="0">
                    <a:pos x="656" y="110"/>
                  </a:cxn>
                  <a:cxn ang="0">
                    <a:pos x="694" y="98"/>
                  </a:cxn>
                  <a:cxn ang="0">
                    <a:pos x="729" y="106"/>
                  </a:cxn>
                  <a:cxn ang="0">
                    <a:pos x="746" y="133"/>
                  </a:cxn>
                  <a:cxn ang="0">
                    <a:pos x="729" y="138"/>
                  </a:cxn>
                  <a:cxn ang="0">
                    <a:pos x="699" y="146"/>
                  </a:cxn>
                  <a:cxn ang="0">
                    <a:pos x="688" y="156"/>
                  </a:cxn>
                  <a:cxn ang="0">
                    <a:pos x="664" y="183"/>
                  </a:cxn>
                  <a:cxn ang="0">
                    <a:pos x="636" y="199"/>
                  </a:cxn>
                  <a:cxn ang="0">
                    <a:pos x="610" y="201"/>
                  </a:cxn>
                  <a:cxn ang="0">
                    <a:pos x="580" y="216"/>
                  </a:cxn>
                  <a:cxn ang="0">
                    <a:pos x="598" y="243"/>
                  </a:cxn>
                  <a:cxn ang="0">
                    <a:pos x="563" y="278"/>
                  </a:cxn>
                  <a:cxn ang="0">
                    <a:pos x="520" y="289"/>
                  </a:cxn>
                  <a:cxn ang="0">
                    <a:pos x="460" y="319"/>
                  </a:cxn>
                  <a:cxn ang="0">
                    <a:pos x="427" y="314"/>
                  </a:cxn>
                  <a:cxn ang="0">
                    <a:pos x="367" y="291"/>
                  </a:cxn>
                  <a:cxn ang="0">
                    <a:pos x="319" y="296"/>
                  </a:cxn>
                  <a:cxn ang="0">
                    <a:pos x="246" y="297"/>
                  </a:cxn>
                  <a:cxn ang="0">
                    <a:pos x="223" y="264"/>
                  </a:cxn>
                  <a:cxn ang="0">
                    <a:pos x="211" y="249"/>
                  </a:cxn>
                  <a:cxn ang="0">
                    <a:pos x="183" y="239"/>
                  </a:cxn>
                  <a:cxn ang="0">
                    <a:pos x="149" y="229"/>
                  </a:cxn>
                  <a:cxn ang="0">
                    <a:pos x="95" y="218"/>
                  </a:cxn>
                  <a:cxn ang="0">
                    <a:pos x="98" y="199"/>
                  </a:cxn>
                  <a:cxn ang="0">
                    <a:pos x="90" y="178"/>
                  </a:cxn>
                  <a:cxn ang="0">
                    <a:pos x="76" y="156"/>
                  </a:cxn>
                  <a:cxn ang="0">
                    <a:pos x="56" y="151"/>
                  </a:cxn>
                  <a:cxn ang="0">
                    <a:pos x="38" y="148"/>
                  </a:cxn>
                  <a:cxn ang="0">
                    <a:pos x="27" y="145"/>
                  </a:cxn>
                  <a:cxn ang="0">
                    <a:pos x="8" y="128"/>
                  </a:cxn>
                  <a:cxn ang="0">
                    <a:pos x="2" y="121"/>
                  </a:cxn>
                </a:cxnLst>
                <a:rect l="0" t="0" r="r" b="b"/>
                <a:pathLst>
                  <a:path w="747" h="319">
                    <a:moveTo>
                      <a:pt x="0" y="113"/>
                    </a:moveTo>
                    <a:lnTo>
                      <a:pt x="3" y="105"/>
                    </a:lnTo>
                    <a:lnTo>
                      <a:pt x="8" y="103"/>
                    </a:lnTo>
                    <a:lnTo>
                      <a:pt x="20" y="103"/>
                    </a:lnTo>
                    <a:lnTo>
                      <a:pt x="22" y="101"/>
                    </a:lnTo>
                    <a:lnTo>
                      <a:pt x="25" y="98"/>
                    </a:lnTo>
                    <a:lnTo>
                      <a:pt x="33" y="95"/>
                    </a:lnTo>
                    <a:lnTo>
                      <a:pt x="33" y="90"/>
                    </a:lnTo>
                    <a:lnTo>
                      <a:pt x="35" y="87"/>
                    </a:lnTo>
                    <a:lnTo>
                      <a:pt x="41" y="83"/>
                    </a:lnTo>
                    <a:lnTo>
                      <a:pt x="41" y="80"/>
                    </a:lnTo>
                    <a:lnTo>
                      <a:pt x="45" y="77"/>
                    </a:lnTo>
                    <a:lnTo>
                      <a:pt x="50" y="77"/>
                    </a:lnTo>
                    <a:lnTo>
                      <a:pt x="53" y="72"/>
                    </a:lnTo>
                    <a:lnTo>
                      <a:pt x="55" y="70"/>
                    </a:lnTo>
                    <a:lnTo>
                      <a:pt x="53" y="68"/>
                    </a:lnTo>
                    <a:lnTo>
                      <a:pt x="51" y="65"/>
                    </a:lnTo>
                    <a:lnTo>
                      <a:pt x="53" y="63"/>
                    </a:lnTo>
                    <a:lnTo>
                      <a:pt x="61" y="65"/>
                    </a:lnTo>
                    <a:lnTo>
                      <a:pt x="65" y="63"/>
                    </a:lnTo>
                    <a:lnTo>
                      <a:pt x="68" y="58"/>
                    </a:lnTo>
                    <a:lnTo>
                      <a:pt x="71" y="57"/>
                    </a:lnTo>
                    <a:lnTo>
                      <a:pt x="80" y="55"/>
                    </a:lnTo>
                    <a:lnTo>
                      <a:pt x="85" y="55"/>
                    </a:lnTo>
                    <a:lnTo>
                      <a:pt x="88" y="55"/>
                    </a:lnTo>
                    <a:lnTo>
                      <a:pt x="95" y="55"/>
                    </a:lnTo>
                    <a:lnTo>
                      <a:pt x="98" y="53"/>
                    </a:lnTo>
                    <a:lnTo>
                      <a:pt x="100" y="53"/>
                    </a:lnTo>
                    <a:lnTo>
                      <a:pt x="101" y="57"/>
                    </a:lnTo>
                    <a:lnTo>
                      <a:pt x="103" y="58"/>
                    </a:lnTo>
                    <a:lnTo>
                      <a:pt x="105" y="62"/>
                    </a:lnTo>
                    <a:lnTo>
                      <a:pt x="111" y="62"/>
                    </a:lnTo>
                    <a:lnTo>
                      <a:pt x="113" y="60"/>
                    </a:lnTo>
                    <a:lnTo>
                      <a:pt x="118" y="60"/>
                    </a:lnTo>
                    <a:lnTo>
                      <a:pt x="121" y="58"/>
                    </a:lnTo>
                    <a:lnTo>
                      <a:pt x="129" y="58"/>
                    </a:lnTo>
                    <a:lnTo>
                      <a:pt x="129" y="62"/>
                    </a:lnTo>
                    <a:lnTo>
                      <a:pt x="131" y="65"/>
                    </a:lnTo>
                    <a:lnTo>
                      <a:pt x="133" y="68"/>
                    </a:lnTo>
                    <a:lnTo>
                      <a:pt x="144" y="75"/>
                    </a:lnTo>
                    <a:lnTo>
                      <a:pt x="149" y="78"/>
                    </a:lnTo>
                    <a:lnTo>
                      <a:pt x="158" y="82"/>
                    </a:lnTo>
                    <a:lnTo>
                      <a:pt x="161" y="80"/>
                    </a:lnTo>
                    <a:lnTo>
                      <a:pt x="166" y="78"/>
                    </a:lnTo>
                    <a:lnTo>
                      <a:pt x="171" y="75"/>
                    </a:lnTo>
                    <a:lnTo>
                      <a:pt x="176" y="73"/>
                    </a:lnTo>
                    <a:lnTo>
                      <a:pt x="179" y="75"/>
                    </a:lnTo>
                    <a:lnTo>
                      <a:pt x="183" y="78"/>
                    </a:lnTo>
                    <a:lnTo>
                      <a:pt x="188" y="77"/>
                    </a:lnTo>
                    <a:lnTo>
                      <a:pt x="198" y="77"/>
                    </a:lnTo>
                    <a:lnTo>
                      <a:pt x="201" y="78"/>
                    </a:lnTo>
                    <a:lnTo>
                      <a:pt x="206" y="78"/>
                    </a:lnTo>
                    <a:lnTo>
                      <a:pt x="208" y="77"/>
                    </a:lnTo>
                    <a:lnTo>
                      <a:pt x="213" y="78"/>
                    </a:lnTo>
                    <a:lnTo>
                      <a:pt x="219" y="77"/>
                    </a:lnTo>
                    <a:lnTo>
                      <a:pt x="224" y="70"/>
                    </a:lnTo>
                    <a:lnTo>
                      <a:pt x="223" y="67"/>
                    </a:lnTo>
                    <a:lnTo>
                      <a:pt x="218" y="65"/>
                    </a:lnTo>
                    <a:lnTo>
                      <a:pt x="218" y="58"/>
                    </a:lnTo>
                    <a:lnTo>
                      <a:pt x="219" y="50"/>
                    </a:lnTo>
                    <a:lnTo>
                      <a:pt x="218" y="48"/>
                    </a:lnTo>
                    <a:lnTo>
                      <a:pt x="213" y="47"/>
                    </a:lnTo>
                    <a:lnTo>
                      <a:pt x="211" y="43"/>
                    </a:lnTo>
                    <a:lnTo>
                      <a:pt x="204" y="42"/>
                    </a:lnTo>
                    <a:lnTo>
                      <a:pt x="203" y="37"/>
                    </a:lnTo>
                    <a:lnTo>
                      <a:pt x="203" y="25"/>
                    </a:lnTo>
                    <a:lnTo>
                      <a:pt x="208" y="20"/>
                    </a:lnTo>
                    <a:lnTo>
                      <a:pt x="208" y="17"/>
                    </a:lnTo>
                    <a:lnTo>
                      <a:pt x="209" y="13"/>
                    </a:lnTo>
                    <a:lnTo>
                      <a:pt x="214" y="12"/>
                    </a:lnTo>
                    <a:lnTo>
                      <a:pt x="216" y="13"/>
                    </a:lnTo>
                    <a:lnTo>
                      <a:pt x="218" y="10"/>
                    </a:lnTo>
                    <a:lnTo>
                      <a:pt x="216" y="5"/>
                    </a:lnTo>
                    <a:lnTo>
                      <a:pt x="218" y="2"/>
                    </a:lnTo>
                    <a:lnTo>
                      <a:pt x="219" y="0"/>
                    </a:lnTo>
                    <a:lnTo>
                      <a:pt x="224" y="0"/>
                    </a:lnTo>
                    <a:lnTo>
                      <a:pt x="227" y="2"/>
                    </a:lnTo>
                    <a:lnTo>
                      <a:pt x="234" y="3"/>
                    </a:lnTo>
                    <a:lnTo>
                      <a:pt x="241" y="7"/>
                    </a:lnTo>
                    <a:lnTo>
                      <a:pt x="241" y="8"/>
                    </a:lnTo>
                    <a:lnTo>
                      <a:pt x="247" y="10"/>
                    </a:lnTo>
                    <a:lnTo>
                      <a:pt x="252" y="10"/>
                    </a:lnTo>
                    <a:lnTo>
                      <a:pt x="262" y="10"/>
                    </a:lnTo>
                    <a:lnTo>
                      <a:pt x="266" y="12"/>
                    </a:lnTo>
                    <a:lnTo>
                      <a:pt x="267" y="13"/>
                    </a:lnTo>
                    <a:lnTo>
                      <a:pt x="274" y="15"/>
                    </a:lnTo>
                    <a:lnTo>
                      <a:pt x="277" y="17"/>
                    </a:lnTo>
                    <a:lnTo>
                      <a:pt x="281" y="17"/>
                    </a:lnTo>
                    <a:lnTo>
                      <a:pt x="292" y="17"/>
                    </a:lnTo>
                    <a:lnTo>
                      <a:pt x="296" y="18"/>
                    </a:lnTo>
                    <a:lnTo>
                      <a:pt x="297" y="22"/>
                    </a:lnTo>
                    <a:lnTo>
                      <a:pt x="297" y="23"/>
                    </a:lnTo>
                    <a:lnTo>
                      <a:pt x="299" y="27"/>
                    </a:lnTo>
                    <a:lnTo>
                      <a:pt x="299" y="30"/>
                    </a:lnTo>
                    <a:lnTo>
                      <a:pt x="302" y="32"/>
                    </a:lnTo>
                    <a:lnTo>
                      <a:pt x="304" y="37"/>
                    </a:lnTo>
                    <a:lnTo>
                      <a:pt x="304" y="42"/>
                    </a:lnTo>
                    <a:lnTo>
                      <a:pt x="307" y="43"/>
                    </a:lnTo>
                    <a:lnTo>
                      <a:pt x="311" y="43"/>
                    </a:lnTo>
                    <a:lnTo>
                      <a:pt x="316" y="48"/>
                    </a:lnTo>
                    <a:lnTo>
                      <a:pt x="316" y="50"/>
                    </a:lnTo>
                    <a:lnTo>
                      <a:pt x="324" y="52"/>
                    </a:lnTo>
                    <a:lnTo>
                      <a:pt x="330" y="55"/>
                    </a:lnTo>
                    <a:lnTo>
                      <a:pt x="334" y="55"/>
                    </a:lnTo>
                    <a:lnTo>
                      <a:pt x="335" y="53"/>
                    </a:lnTo>
                    <a:lnTo>
                      <a:pt x="344" y="55"/>
                    </a:lnTo>
                    <a:lnTo>
                      <a:pt x="347" y="52"/>
                    </a:lnTo>
                    <a:lnTo>
                      <a:pt x="350" y="52"/>
                    </a:lnTo>
                    <a:lnTo>
                      <a:pt x="354" y="53"/>
                    </a:lnTo>
                    <a:lnTo>
                      <a:pt x="357" y="53"/>
                    </a:lnTo>
                    <a:lnTo>
                      <a:pt x="360" y="48"/>
                    </a:lnTo>
                    <a:lnTo>
                      <a:pt x="367" y="47"/>
                    </a:lnTo>
                    <a:lnTo>
                      <a:pt x="377" y="45"/>
                    </a:lnTo>
                    <a:lnTo>
                      <a:pt x="382" y="43"/>
                    </a:lnTo>
                    <a:lnTo>
                      <a:pt x="389" y="43"/>
                    </a:lnTo>
                    <a:lnTo>
                      <a:pt x="395" y="42"/>
                    </a:lnTo>
                    <a:lnTo>
                      <a:pt x="400" y="43"/>
                    </a:lnTo>
                    <a:lnTo>
                      <a:pt x="407" y="45"/>
                    </a:lnTo>
                    <a:lnTo>
                      <a:pt x="417" y="45"/>
                    </a:lnTo>
                    <a:lnTo>
                      <a:pt x="422" y="52"/>
                    </a:lnTo>
                    <a:lnTo>
                      <a:pt x="430" y="53"/>
                    </a:lnTo>
                    <a:lnTo>
                      <a:pt x="437" y="53"/>
                    </a:lnTo>
                    <a:lnTo>
                      <a:pt x="442" y="53"/>
                    </a:lnTo>
                    <a:lnTo>
                      <a:pt x="445" y="55"/>
                    </a:lnTo>
                    <a:lnTo>
                      <a:pt x="447" y="62"/>
                    </a:lnTo>
                    <a:lnTo>
                      <a:pt x="452" y="65"/>
                    </a:lnTo>
                    <a:lnTo>
                      <a:pt x="455" y="67"/>
                    </a:lnTo>
                    <a:lnTo>
                      <a:pt x="458" y="67"/>
                    </a:lnTo>
                    <a:lnTo>
                      <a:pt x="462" y="72"/>
                    </a:lnTo>
                    <a:lnTo>
                      <a:pt x="467" y="72"/>
                    </a:lnTo>
                    <a:lnTo>
                      <a:pt x="477" y="70"/>
                    </a:lnTo>
                    <a:lnTo>
                      <a:pt x="487" y="73"/>
                    </a:lnTo>
                    <a:lnTo>
                      <a:pt x="502" y="73"/>
                    </a:lnTo>
                    <a:lnTo>
                      <a:pt x="507" y="72"/>
                    </a:lnTo>
                    <a:lnTo>
                      <a:pt x="510" y="70"/>
                    </a:lnTo>
                    <a:lnTo>
                      <a:pt x="515" y="70"/>
                    </a:lnTo>
                    <a:lnTo>
                      <a:pt x="520" y="72"/>
                    </a:lnTo>
                    <a:lnTo>
                      <a:pt x="522" y="72"/>
                    </a:lnTo>
                    <a:lnTo>
                      <a:pt x="526" y="67"/>
                    </a:lnTo>
                    <a:lnTo>
                      <a:pt x="535" y="62"/>
                    </a:lnTo>
                    <a:lnTo>
                      <a:pt x="541" y="62"/>
                    </a:lnTo>
                    <a:lnTo>
                      <a:pt x="545" y="58"/>
                    </a:lnTo>
                    <a:lnTo>
                      <a:pt x="548" y="57"/>
                    </a:lnTo>
                    <a:lnTo>
                      <a:pt x="560" y="57"/>
                    </a:lnTo>
                    <a:lnTo>
                      <a:pt x="565" y="53"/>
                    </a:lnTo>
                    <a:lnTo>
                      <a:pt x="566" y="50"/>
                    </a:lnTo>
                    <a:lnTo>
                      <a:pt x="566" y="47"/>
                    </a:lnTo>
                    <a:lnTo>
                      <a:pt x="570" y="43"/>
                    </a:lnTo>
                    <a:lnTo>
                      <a:pt x="575" y="42"/>
                    </a:lnTo>
                    <a:lnTo>
                      <a:pt x="578" y="38"/>
                    </a:lnTo>
                    <a:lnTo>
                      <a:pt x="580" y="33"/>
                    </a:lnTo>
                    <a:lnTo>
                      <a:pt x="583" y="30"/>
                    </a:lnTo>
                    <a:lnTo>
                      <a:pt x="588" y="30"/>
                    </a:lnTo>
                    <a:lnTo>
                      <a:pt x="590" y="32"/>
                    </a:lnTo>
                    <a:lnTo>
                      <a:pt x="596" y="30"/>
                    </a:lnTo>
                    <a:lnTo>
                      <a:pt x="601" y="30"/>
                    </a:lnTo>
                    <a:lnTo>
                      <a:pt x="606" y="33"/>
                    </a:lnTo>
                    <a:lnTo>
                      <a:pt x="610" y="37"/>
                    </a:lnTo>
                    <a:lnTo>
                      <a:pt x="613" y="38"/>
                    </a:lnTo>
                    <a:lnTo>
                      <a:pt x="618" y="37"/>
                    </a:lnTo>
                    <a:lnTo>
                      <a:pt x="620" y="38"/>
                    </a:lnTo>
                    <a:lnTo>
                      <a:pt x="624" y="38"/>
                    </a:lnTo>
                    <a:lnTo>
                      <a:pt x="629" y="35"/>
                    </a:lnTo>
                    <a:lnTo>
                      <a:pt x="629" y="32"/>
                    </a:lnTo>
                    <a:lnTo>
                      <a:pt x="638" y="32"/>
                    </a:lnTo>
                    <a:lnTo>
                      <a:pt x="646" y="33"/>
                    </a:lnTo>
                    <a:lnTo>
                      <a:pt x="649" y="37"/>
                    </a:lnTo>
                    <a:lnTo>
                      <a:pt x="644" y="70"/>
                    </a:lnTo>
                    <a:lnTo>
                      <a:pt x="646" y="78"/>
                    </a:lnTo>
                    <a:lnTo>
                      <a:pt x="643" y="83"/>
                    </a:lnTo>
                    <a:lnTo>
                      <a:pt x="644" y="88"/>
                    </a:lnTo>
                    <a:lnTo>
                      <a:pt x="641" y="98"/>
                    </a:lnTo>
                    <a:lnTo>
                      <a:pt x="644" y="105"/>
                    </a:lnTo>
                    <a:lnTo>
                      <a:pt x="656" y="110"/>
                    </a:lnTo>
                    <a:lnTo>
                      <a:pt x="664" y="105"/>
                    </a:lnTo>
                    <a:lnTo>
                      <a:pt x="674" y="105"/>
                    </a:lnTo>
                    <a:lnTo>
                      <a:pt x="684" y="106"/>
                    </a:lnTo>
                    <a:lnTo>
                      <a:pt x="689" y="110"/>
                    </a:lnTo>
                    <a:lnTo>
                      <a:pt x="694" y="101"/>
                    </a:lnTo>
                    <a:lnTo>
                      <a:pt x="694" y="98"/>
                    </a:lnTo>
                    <a:lnTo>
                      <a:pt x="694" y="93"/>
                    </a:lnTo>
                    <a:lnTo>
                      <a:pt x="701" y="92"/>
                    </a:lnTo>
                    <a:lnTo>
                      <a:pt x="704" y="90"/>
                    </a:lnTo>
                    <a:lnTo>
                      <a:pt x="714" y="92"/>
                    </a:lnTo>
                    <a:lnTo>
                      <a:pt x="721" y="100"/>
                    </a:lnTo>
                    <a:lnTo>
                      <a:pt x="729" y="106"/>
                    </a:lnTo>
                    <a:lnTo>
                      <a:pt x="736" y="115"/>
                    </a:lnTo>
                    <a:lnTo>
                      <a:pt x="746" y="120"/>
                    </a:lnTo>
                    <a:lnTo>
                      <a:pt x="746" y="123"/>
                    </a:lnTo>
                    <a:lnTo>
                      <a:pt x="747" y="126"/>
                    </a:lnTo>
                    <a:lnTo>
                      <a:pt x="747" y="131"/>
                    </a:lnTo>
                    <a:lnTo>
                      <a:pt x="746" y="133"/>
                    </a:lnTo>
                    <a:lnTo>
                      <a:pt x="746" y="136"/>
                    </a:lnTo>
                    <a:lnTo>
                      <a:pt x="744" y="138"/>
                    </a:lnTo>
                    <a:lnTo>
                      <a:pt x="739" y="138"/>
                    </a:lnTo>
                    <a:lnTo>
                      <a:pt x="737" y="136"/>
                    </a:lnTo>
                    <a:lnTo>
                      <a:pt x="732" y="136"/>
                    </a:lnTo>
                    <a:lnTo>
                      <a:pt x="729" y="138"/>
                    </a:lnTo>
                    <a:lnTo>
                      <a:pt x="722" y="136"/>
                    </a:lnTo>
                    <a:lnTo>
                      <a:pt x="719" y="136"/>
                    </a:lnTo>
                    <a:lnTo>
                      <a:pt x="714" y="141"/>
                    </a:lnTo>
                    <a:lnTo>
                      <a:pt x="708" y="146"/>
                    </a:lnTo>
                    <a:lnTo>
                      <a:pt x="704" y="150"/>
                    </a:lnTo>
                    <a:lnTo>
                      <a:pt x="699" y="146"/>
                    </a:lnTo>
                    <a:lnTo>
                      <a:pt x="698" y="146"/>
                    </a:lnTo>
                    <a:lnTo>
                      <a:pt x="698" y="151"/>
                    </a:lnTo>
                    <a:lnTo>
                      <a:pt x="696" y="153"/>
                    </a:lnTo>
                    <a:lnTo>
                      <a:pt x="693" y="153"/>
                    </a:lnTo>
                    <a:lnTo>
                      <a:pt x="689" y="153"/>
                    </a:lnTo>
                    <a:lnTo>
                      <a:pt x="688" y="156"/>
                    </a:lnTo>
                    <a:lnTo>
                      <a:pt x="684" y="161"/>
                    </a:lnTo>
                    <a:lnTo>
                      <a:pt x="683" y="168"/>
                    </a:lnTo>
                    <a:lnTo>
                      <a:pt x="683" y="173"/>
                    </a:lnTo>
                    <a:lnTo>
                      <a:pt x="681" y="176"/>
                    </a:lnTo>
                    <a:lnTo>
                      <a:pt x="674" y="176"/>
                    </a:lnTo>
                    <a:lnTo>
                      <a:pt x="664" y="183"/>
                    </a:lnTo>
                    <a:lnTo>
                      <a:pt x="659" y="183"/>
                    </a:lnTo>
                    <a:lnTo>
                      <a:pt x="653" y="183"/>
                    </a:lnTo>
                    <a:lnTo>
                      <a:pt x="649" y="185"/>
                    </a:lnTo>
                    <a:lnTo>
                      <a:pt x="646" y="193"/>
                    </a:lnTo>
                    <a:lnTo>
                      <a:pt x="641" y="196"/>
                    </a:lnTo>
                    <a:lnTo>
                      <a:pt x="636" y="199"/>
                    </a:lnTo>
                    <a:lnTo>
                      <a:pt x="633" y="203"/>
                    </a:lnTo>
                    <a:lnTo>
                      <a:pt x="631" y="206"/>
                    </a:lnTo>
                    <a:lnTo>
                      <a:pt x="628" y="206"/>
                    </a:lnTo>
                    <a:lnTo>
                      <a:pt x="623" y="204"/>
                    </a:lnTo>
                    <a:lnTo>
                      <a:pt x="618" y="203"/>
                    </a:lnTo>
                    <a:lnTo>
                      <a:pt x="610" y="201"/>
                    </a:lnTo>
                    <a:lnTo>
                      <a:pt x="605" y="198"/>
                    </a:lnTo>
                    <a:lnTo>
                      <a:pt x="598" y="196"/>
                    </a:lnTo>
                    <a:lnTo>
                      <a:pt x="588" y="199"/>
                    </a:lnTo>
                    <a:lnTo>
                      <a:pt x="583" y="203"/>
                    </a:lnTo>
                    <a:lnTo>
                      <a:pt x="580" y="208"/>
                    </a:lnTo>
                    <a:lnTo>
                      <a:pt x="580" y="216"/>
                    </a:lnTo>
                    <a:lnTo>
                      <a:pt x="580" y="221"/>
                    </a:lnTo>
                    <a:lnTo>
                      <a:pt x="580" y="224"/>
                    </a:lnTo>
                    <a:lnTo>
                      <a:pt x="590" y="231"/>
                    </a:lnTo>
                    <a:lnTo>
                      <a:pt x="600" y="236"/>
                    </a:lnTo>
                    <a:lnTo>
                      <a:pt x="600" y="239"/>
                    </a:lnTo>
                    <a:lnTo>
                      <a:pt x="598" y="243"/>
                    </a:lnTo>
                    <a:lnTo>
                      <a:pt x="595" y="248"/>
                    </a:lnTo>
                    <a:lnTo>
                      <a:pt x="585" y="258"/>
                    </a:lnTo>
                    <a:lnTo>
                      <a:pt x="578" y="268"/>
                    </a:lnTo>
                    <a:lnTo>
                      <a:pt x="575" y="274"/>
                    </a:lnTo>
                    <a:lnTo>
                      <a:pt x="570" y="274"/>
                    </a:lnTo>
                    <a:lnTo>
                      <a:pt x="563" y="278"/>
                    </a:lnTo>
                    <a:lnTo>
                      <a:pt x="556" y="278"/>
                    </a:lnTo>
                    <a:lnTo>
                      <a:pt x="550" y="281"/>
                    </a:lnTo>
                    <a:lnTo>
                      <a:pt x="543" y="286"/>
                    </a:lnTo>
                    <a:lnTo>
                      <a:pt x="536" y="286"/>
                    </a:lnTo>
                    <a:lnTo>
                      <a:pt x="526" y="288"/>
                    </a:lnTo>
                    <a:lnTo>
                      <a:pt x="520" y="289"/>
                    </a:lnTo>
                    <a:lnTo>
                      <a:pt x="512" y="291"/>
                    </a:lnTo>
                    <a:lnTo>
                      <a:pt x="495" y="296"/>
                    </a:lnTo>
                    <a:lnTo>
                      <a:pt x="482" y="301"/>
                    </a:lnTo>
                    <a:lnTo>
                      <a:pt x="475" y="307"/>
                    </a:lnTo>
                    <a:lnTo>
                      <a:pt x="463" y="316"/>
                    </a:lnTo>
                    <a:lnTo>
                      <a:pt x="460" y="319"/>
                    </a:lnTo>
                    <a:lnTo>
                      <a:pt x="453" y="319"/>
                    </a:lnTo>
                    <a:lnTo>
                      <a:pt x="447" y="317"/>
                    </a:lnTo>
                    <a:lnTo>
                      <a:pt x="447" y="314"/>
                    </a:lnTo>
                    <a:lnTo>
                      <a:pt x="445" y="311"/>
                    </a:lnTo>
                    <a:lnTo>
                      <a:pt x="435" y="314"/>
                    </a:lnTo>
                    <a:lnTo>
                      <a:pt x="427" y="314"/>
                    </a:lnTo>
                    <a:lnTo>
                      <a:pt x="419" y="311"/>
                    </a:lnTo>
                    <a:lnTo>
                      <a:pt x="412" y="311"/>
                    </a:lnTo>
                    <a:lnTo>
                      <a:pt x="397" y="304"/>
                    </a:lnTo>
                    <a:lnTo>
                      <a:pt x="380" y="299"/>
                    </a:lnTo>
                    <a:lnTo>
                      <a:pt x="374" y="291"/>
                    </a:lnTo>
                    <a:lnTo>
                      <a:pt x="367" y="291"/>
                    </a:lnTo>
                    <a:lnTo>
                      <a:pt x="349" y="289"/>
                    </a:lnTo>
                    <a:lnTo>
                      <a:pt x="334" y="289"/>
                    </a:lnTo>
                    <a:lnTo>
                      <a:pt x="330" y="289"/>
                    </a:lnTo>
                    <a:lnTo>
                      <a:pt x="327" y="291"/>
                    </a:lnTo>
                    <a:lnTo>
                      <a:pt x="327" y="293"/>
                    </a:lnTo>
                    <a:lnTo>
                      <a:pt x="319" y="296"/>
                    </a:lnTo>
                    <a:lnTo>
                      <a:pt x="307" y="297"/>
                    </a:lnTo>
                    <a:lnTo>
                      <a:pt x="287" y="296"/>
                    </a:lnTo>
                    <a:lnTo>
                      <a:pt x="272" y="296"/>
                    </a:lnTo>
                    <a:lnTo>
                      <a:pt x="261" y="296"/>
                    </a:lnTo>
                    <a:lnTo>
                      <a:pt x="251" y="296"/>
                    </a:lnTo>
                    <a:lnTo>
                      <a:pt x="246" y="297"/>
                    </a:lnTo>
                    <a:lnTo>
                      <a:pt x="242" y="296"/>
                    </a:lnTo>
                    <a:lnTo>
                      <a:pt x="237" y="286"/>
                    </a:lnTo>
                    <a:lnTo>
                      <a:pt x="234" y="281"/>
                    </a:lnTo>
                    <a:lnTo>
                      <a:pt x="229" y="274"/>
                    </a:lnTo>
                    <a:lnTo>
                      <a:pt x="226" y="269"/>
                    </a:lnTo>
                    <a:lnTo>
                      <a:pt x="223" y="264"/>
                    </a:lnTo>
                    <a:lnTo>
                      <a:pt x="223" y="261"/>
                    </a:lnTo>
                    <a:lnTo>
                      <a:pt x="219" y="258"/>
                    </a:lnTo>
                    <a:lnTo>
                      <a:pt x="216" y="256"/>
                    </a:lnTo>
                    <a:lnTo>
                      <a:pt x="213" y="256"/>
                    </a:lnTo>
                    <a:lnTo>
                      <a:pt x="213" y="254"/>
                    </a:lnTo>
                    <a:lnTo>
                      <a:pt x="211" y="249"/>
                    </a:lnTo>
                    <a:lnTo>
                      <a:pt x="209" y="249"/>
                    </a:lnTo>
                    <a:lnTo>
                      <a:pt x="208" y="249"/>
                    </a:lnTo>
                    <a:lnTo>
                      <a:pt x="201" y="249"/>
                    </a:lnTo>
                    <a:lnTo>
                      <a:pt x="194" y="246"/>
                    </a:lnTo>
                    <a:lnTo>
                      <a:pt x="186" y="241"/>
                    </a:lnTo>
                    <a:lnTo>
                      <a:pt x="183" y="239"/>
                    </a:lnTo>
                    <a:lnTo>
                      <a:pt x="181" y="239"/>
                    </a:lnTo>
                    <a:lnTo>
                      <a:pt x="176" y="239"/>
                    </a:lnTo>
                    <a:lnTo>
                      <a:pt x="174" y="238"/>
                    </a:lnTo>
                    <a:lnTo>
                      <a:pt x="166" y="233"/>
                    </a:lnTo>
                    <a:lnTo>
                      <a:pt x="151" y="229"/>
                    </a:lnTo>
                    <a:lnTo>
                      <a:pt x="149" y="229"/>
                    </a:lnTo>
                    <a:lnTo>
                      <a:pt x="146" y="231"/>
                    </a:lnTo>
                    <a:lnTo>
                      <a:pt x="139" y="231"/>
                    </a:lnTo>
                    <a:lnTo>
                      <a:pt x="129" y="233"/>
                    </a:lnTo>
                    <a:lnTo>
                      <a:pt x="106" y="228"/>
                    </a:lnTo>
                    <a:lnTo>
                      <a:pt x="101" y="224"/>
                    </a:lnTo>
                    <a:lnTo>
                      <a:pt x="95" y="218"/>
                    </a:lnTo>
                    <a:lnTo>
                      <a:pt x="95" y="214"/>
                    </a:lnTo>
                    <a:lnTo>
                      <a:pt x="95" y="211"/>
                    </a:lnTo>
                    <a:lnTo>
                      <a:pt x="96" y="208"/>
                    </a:lnTo>
                    <a:lnTo>
                      <a:pt x="100" y="206"/>
                    </a:lnTo>
                    <a:lnTo>
                      <a:pt x="101" y="201"/>
                    </a:lnTo>
                    <a:lnTo>
                      <a:pt x="98" y="199"/>
                    </a:lnTo>
                    <a:lnTo>
                      <a:pt x="96" y="193"/>
                    </a:lnTo>
                    <a:lnTo>
                      <a:pt x="98" y="191"/>
                    </a:lnTo>
                    <a:lnTo>
                      <a:pt x="98" y="186"/>
                    </a:lnTo>
                    <a:lnTo>
                      <a:pt x="96" y="183"/>
                    </a:lnTo>
                    <a:lnTo>
                      <a:pt x="93" y="180"/>
                    </a:lnTo>
                    <a:lnTo>
                      <a:pt x="90" y="178"/>
                    </a:lnTo>
                    <a:lnTo>
                      <a:pt x="85" y="175"/>
                    </a:lnTo>
                    <a:lnTo>
                      <a:pt x="83" y="171"/>
                    </a:lnTo>
                    <a:lnTo>
                      <a:pt x="81" y="168"/>
                    </a:lnTo>
                    <a:lnTo>
                      <a:pt x="80" y="163"/>
                    </a:lnTo>
                    <a:lnTo>
                      <a:pt x="80" y="160"/>
                    </a:lnTo>
                    <a:lnTo>
                      <a:pt x="76" y="156"/>
                    </a:lnTo>
                    <a:lnTo>
                      <a:pt x="73" y="153"/>
                    </a:lnTo>
                    <a:lnTo>
                      <a:pt x="70" y="153"/>
                    </a:lnTo>
                    <a:lnTo>
                      <a:pt x="66" y="150"/>
                    </a:lnTo>
                    <a:lnTo>
                      <a:pt x="63" y="148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5" y="151"/>
                    </a:lnTo>
                    <a:lnTo>
                      <a:pt x="51" y="151"/>
                    </a:lnTo>
                    <a:lnTo>
                      <a:pt x="48" y="146"/>
                    </a:lnTo>
                    <a:lnTo>
                      <a:pt x="46" y="145"/>
                    </a:lnTo>
                    <a:lnTo>
                      <a:pt x="41" y="145"/>
                    </a:lnTo>
                    <a:lnTo>
                      <a:pt x="38" y="148"/>
                    </a:lnTo>
                    <a:lnTo>
                      <a:pt x="35" y="150"/>
                    </a:lnTo>
                    <a:lnTo>
                      <a:pt x="35" y="151"/>
                    </a:lnTo>
                    <a:lnTo>
                      <a:pt x="33" y="151"/>
                    </a:lnTo>
                    <a:lnTo>
                      <a:pt x="28" y="150"/>
                    </a:lnTo>
                    <a:lnTo>
                      <a:pt x="27" y="146"/>
                    </a:lnTo>
                    <a:lnTo>
                      <a:pt x="27" y="145"/>
                    </a:lnTo>
                    <a:lnTo>
                      <a:pt x="23" y="140"/>
                    </a:lnTo>
                    <a:lnTo>
                      <a:pt x="18" y="138"/>
                    </a:lnTo>
                    <a:lnTo>
                      <a:pt x="15" y="135"/>
                    </a:lnTo>
                    <a:lnTo>
                      <a:pt x="12" y="133"/>
                    </a:lnTo>
                    <a:lnTo>
                      <a:pt x="10" y="131"/>
                    </a:lnTo>
                    <a:lnTo>
                      <a:pt x="8" y="128"/>
                    </a:lnTo>
                    <a:lnTo>
                      <a:pt x="8" y="125"/>
                    </a:lnTo>
                    <a:lnTo>
                      <a:pt x="7" y="123"/>
                    </a:lnTo>
                    <a:lnTo>
                      <a:pt x="5" y="123"/>
                    </a:lnTo>
                    <a:lnTo>
                      <a:pt x="5" y="125"/>
                    </a:lnTo>
                    <a:lnTo>
                      <a:pt x="3" y="125"/>
                    </a:lnTo>
                    <a:lnTo>
                      <a:pt x="2" y="121"/>
                    </a:lnTo>
                    <a:lnTo>
                      <a:pt x="0" y="121"/>
                    </a:lnTo>
                    <a:lnTo>
                      <a:pt x="0" y="116"/>
                    </a:lnTo>
                    <a:lnTo>
                      <a:pt x="0" y="11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6" name="Freeform 11">
                <a:extLst>
                  <a:ext uri="{FF2B5EF4-FFF2-40B4-BE49-F238E27FC236}">
                    <a16:creationId xmlns:a16="http://schemas.microsoft.com/office/drawing/2014/main" xmlns="" id="{FB316FFA-5450-4E23-A62D-F3B36513F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263" y="2534064"/>
                <a:ext cx="493384" cy="226194"/>
              </a:xfrm>
              <a:custGeom>
                <a:avLst/>
                <a:gdLst/>
                <a:ahLst/>
                <a:cxnLst>
                  <a:cxn ang="0">
                    <a:pos x="23" y="254"/>
                  </a:cxn>
                  <a:cxn ang="0">
                    <a:pos x="1" y="203"/>
                  </a:cxn>
                  <a:cxn ang="0">
                    <a:pos x="45" y="196"/>
                  </a:cxn>
                  <a:cxn ang="0">
                    <a:pos x="66" y="156"/>
                  </a:cxn>
                  <a:cxn ang="0">
                    <a:pos x="89" y="148"/>
                  </a:cxn>
                  <a:cxn ang="0">
                    <a:pos x="106" y="145"/>
                  </a:cxn>
                  <a:cxn ang="0">
                    <a:pos x="146" y="156"/>
                  </a:cxn>
                  <a:cxn ang="0">
                    <a:pos x="174" y="164"/>
                  </a:cxn>
                  <a:cxn ang="0">
                    <a:pos x="209" y="156"/>
                  </a:cxn>
                  <a:cxn ang="0">
                    <a:pos x="242" y="156"/>
                  </a:cxn>
                  <a:cxn ang="0">
                    <a:pos x="265" y="168"/>
                  </a:cxn>
                  <a:cxn ang="0">
                    <a:pos x="310" y="166"/>
                  </a:cxn>
                  <a:cxn ang="0">
                    <a:pos x="295" y="131"/>
                  </a:cxn>
                  <a:cxn ang="0">
                    <a:pos x="292" y="110"/>
                  </a:cxn>
                  <a:cxn ang="0">
                    <a:pos x="312" y="81"/>
                  </a:cxn>
                  <a:cxn ang="0">
                    <a:pos x="294" y="73"/>
                  </a:cxn>
                  <a:cxn ang="0">
                    <a:pos x="309" y="61"/>
                  </a:cxn>
                  <a:cxn ang="0">
                    <a:pos x="339" y="53"/>
                  </a:cxn>
                  <a:cxn ang="0">
                    <a:pos x="380" y="43"/>
                  </a:cxn>
                  <a:cxn ang="0">
                    <a:pos x="405" y="30"/>
                  </a:cxn>
                  <a:cxn ang="0">
                    <a:pos x="443" y="12"/>
                  </a:cxn>
                  <a:cxn ang="0">
                    <a:pos x="475" y="2"/>
                  </a:cxn>
                  <a:cxn ang="0">
                    <a:pos x="510" y="20"/>
                  </a:cxn>
                  <a:cxn ang="0">
                    <a:pos x="520" y="38"/>
                  </a:cxn>
                  <a:cxn ang="0">
                    <a:pos x="540" y="33"/>
                  </a:cxn>
                  <a:cxn ang="0">
                    <a:pos x="563" y="42"/>
                  </a:cxn>
                  <a:cxn ang="0">
                    <a:pos x="579" y="52"/>
                  </a:cxn>
                  <a:cxn ang="0">
                    <a:pos x="616" y="37"/>
                  </a:cxn>
                  <a:cxn ang="0">
                    <a:pos x="639" y="32"/>
                  </a:cxn>
                  <a:cxn ang="0">
                    <a:pos x="749" y="120"/>
                  </a:cxn>
                  <a:cxn ang="0">
                    <a:pos x="780" y="130"/>
                  </a:cxn>
                  <a:cxn ang="0">
                    <a:pos x="819" y="121"/>
                  </a:cxn>
                  <a:cxn ang="0">
                    <a:pos x="857" y="146"/>
                  </a:cxn>
                  <a:cxn ang="0">
                    <a:pos x="872" y="164"/>
                  </a:cxn>
                  <a:cxn ang="0">
                    <a:pos x="903" y="161"/>
                  </a:cxn>
                  <a:cxn ang="0">
                    <a:pos x="907" y="189"/>
                  </a:cxn>
                  <a:cxn ang="0">
                    <a:pos x="895" y="236"/>
                  </a:cxn>
                  <a:cxn ang="0">
                    <a:pos x="849" y="239"/>
                  </a:cxn>
                  <a:cxn ang="0">
                    <a:pos x="835" y="287"/>
                  </a:cxn>
                  <a:cxn ang="0">
                    <a:pos x="817" y="299"/>
                  </a:cxn>
                  <a:cxn ang="0">
                    <a:pos x="794" y="314"/>
                  </a:cxn>
                  <a:cxn ang="0">
                    <a:pos x="807" y="347"/>
                  </a:cxn>
                  <a:cxn ang="0">
                    <a:pos x="807" y="382"/>
                  </a:cxn>
                  <a:cxn ang="0">
                    <a:pos x="721" y="369"/>
                  </a:cxn>
                  <a:cxn ang="0">
                    <a:pos x="662" y="369"/>
                  </a:cxn>
                  <a:cxn ang="0">
                    <a:pos x="611" y="384"/>
                  </a:cxn>
                  <a:cxn ang="0">
                    <a:pos x="579" y="400"/>
                  </a:cxn>
                  <a:cxn ang="0">
                    <a:pos x="520" y="429"/>
                  </a:cxn>
                  <a:cxn ang="0">
                    <a:pos x="410" y="357"/>
                  </a:cxn>
                  <a:cxn ang="0">
                    <a:pos x="226" y="420"/>
                  </a:cxn>
                  <a:cxn ang="0">
                    <a:pos x="167" y="400"/>
                  </a:cxn>
                  <a:cxn ang="0">
                    <a:pos x="144" y="390"/>
                  </a:cxn>
                  <a:cxn ang="0">
                    <a:pos x="124" y="369"/>
                  </a:cxn>
                  <a:cxn ang="0">
                    <a:pos x="108" y="349"/>
                  </a:cxn>
                  <a:cxn ang="0">
                    <a:pos x="134" y="349"/>
                  </a:cxn>
                  <a:cxn ang="0">
                    <a:pos x="123" y="329"/>
                  </a:cxn>
                  <a:cxn ang="0">
                    <a:pos x="154" y="324"/>
                  </a:cxn>
                  <a:cxn ang="0">
                    <a:pos x="161" y="309"/>
                  </a:cxn>
                  <a:cxn ang="0">
                    <a:pos x="159" y="286"/>
                  </a:cxn>
                  <a:cxn ang="0">
                    <a:pos x="136" y="281"/>
                  </a:cxn>
                  <a:cxn ang="0">
                    <a:pos x="123" y="276"/>
                  </a:cxn>
                  <a:cxn ang="0">
                    <a:pos x="99" y="282"/>
                  </a:cxn>
                  <a:cxn ang="0">
                    <a:pos x="78" y="292"/>
                  </a:cxn>
                </a:cxnLst>
                <a:rect l="0" t="0" r="r" b="b"/>
                <a:pathLst>
                  <a:path w="922" h="437">
                    <a:moveTo>
                      <a:pt x="71" y="294"/>
                    </a:moveTo>
                    <a:lnTo>
                      <a:pt x="65" y="289"/>
                    </a:lnTo>
                    <a:lnTo>
                      <a:pt x="58" y="291"/>
                    </a:lnTo>
                    <a:lnTo>
                      <a:pt x="50" y="286"/>
                    </a:lnTo>
                    <a:lnTo>
                      <a:pt x="50" y="282"/>
                    </a:lnTo>
                    <a:lnTo>
                      <a:pt x="60" y="282"/>
                    </a:lnTo>
                    <a:lnTo>
                      <a:pt x="50" y="267"/>
                    </a:lnTo>
                    <a:lnTo>
                      <a:pt x="38" y="257"/>
                    </a:lnTo>
                    <a:lnTo>
                      <a:pt x="23" y="254"/>
                    </a:lnTo>
                    <a:lnTo>
                      <a:pt x="21" y="257"/>
                    </a:lnTo>
                    <a:lnTo>
                      <a:pt x="13" y="251"/>
                    </a:lnTo>
                    <a:lnTo>
                      <a:pt x="15" y="248"/>
                    </a:lnTo>
                    <a:lnTo>
                      <a:pt x="10" y="243"/>
                    </a:lnTo>
                    <a:lnTo>
                      <a:pt x="0" y="239"/>
                    </a:lnTo>
                    <a:lnTo>
                      <a:pt x="3" y="231"/>
                    </a:lnTo>
                    <a:lnTo>
                      <a:pt x="6" y="218"/>
                    </a:lnTo>
                    <a:lnTo>
                      <a:pt x="3" y="214"/>
                    </a:lnTo>
                    <a:lnTo>
                      <a:pt x="1" y="203"/>
                    </a:lnTo>
                    <a:lnTo>
                      <a:pt x="6" y="201"/>
                    </a:lnTo>
                    <a:lnTo>
                      <a:pt x="11" y="194"/>
                    </a:lnTo>
                    <a:lnTo>
                      <a:pt x="11" y="189"/>
                    </a:lnTo>
                    <a:lnTo>
                      <a:pt x="16" y="184"/>
                    </a:lnTo>
                    <a:lnTo>
                      <a:pt x="28" y="194"/>
                    </a:lnTo>
                    <a:lnTo>
                      <a:pt x="30" y="199"/>
                    </a:lnTo>
                    <a:lnTo>
                      <a:pt x="38" y="203"/>
                    </a:lnTo>
                    <a:lnTo>
                      <a:pt x="45" y="203"/>
                    </a:lnTo>
                    <a:lnTo>
                      <a:pt x="45" y="196"/>
                    </a:lnTo>
                    <a:lnTo>
                      <a:pt x="48" y="194"/>
                    </a:lnTo>
                    <a:lnTo>
                      <a:pt x="41" y="176"/>
                    </a:lnTo>
                    <a:lnTo>
                      <a:pt x="50" y="176"/>
                    </a:lnTo>
                    <a:lnTo>
                      <a:pt x="56" y="176"/>
                    </a:lnTo>
                    <a:lnTo>
                      <a:pt x="56" y="169"/>
                    </a:lnTo>
                    <a:lnTo>
                      <a:pt x="53" y="166"/>
                    </a:lnTo>
                    <a:lnTo>
                      <a:pt x="55" y="161"/>
                    </a:lnTo>
                    <a:lnTo>
                      <a:pt x="63" y="158"/>
                    </a:lnTo>
                    <a:lnTo>
                      <a:pt x="66" y="156"/>
                    </a:lnTo>
                    <a:lnTo>
                      <a:pt x="68" y="151"/>
                    </a:lnTo>
                    <a:lnTo>
                      <a:pt x="71" y="148"/>
                    </a:lnTo>
                    <a:lnTo>
                      <a:pt x="76" y="150"/>
                    </a:lnTo>
                    <a:lnTo>
                      <a:pt x="78" y="146"/>
                    </a:lnTo>
                    <a:lnTo>
                      <a:pt x="76" y="141"/>
                    </a:lnTo>
                    <a:lnTo>
                      <a:pt x="78" y="140"/>
                    </a:lnTo>
                    <a:lnTo>
                      <a:pt x="84" y="143"/>
                    </a:lnTo>
                    <a:lnTo>
                      <a:pt x="89" y="145"/>
                    </a:lnTo>
                    <a:lnTo>
                      <a:pt x="89" y="148"/>
                    </a:lnTo>
                    <a:lnTo>
                      <a:pt x="86" y="151"/>
                    </a:lnTo>
                    <a:lnTo>
                      <a:pt x="88" y="155"/>
                    </a:lnTo>
                    <a:lnTo>
                      <a:pt x="93" y="151"/>
                    </a:lnTo>
                    <a:lnTo>
                      <a:pt x="94" y="148"/>
                    </a:lnTo>
                    <a:lnTo>
                      <a:pt x="98" y="146"/>
                    </a:lnTo>
                    <a:lnTo>
                      <a:pt x="98" y="150"/>
                    </a:lnTo>
                    <a:lnTo>
                      <a:pt x="101" y="146"/>
                    </a:lnTo>
                    <a:lnTo>
                      <a:pt x="101" y="145"/>
                    </a:lnTo>
                    <a:lnTo>
                      <a:pt x="106" y="145"/>
                    </a:lnTo>
                    <a:lnTo>
                      <a:pt x="111" y="141"/>
                    </a:lnTo>
                    <a:lnTo>
                      <a:pt x="116" y="141"/>
                    </a:lnTo>
                    <a:lnTo>
                      <a:pt x="118" y="146"/>
                    </a:lnTo>
                    <a:lnTo>
                      <a:pt x="124" y="150"/>
                    </a:lnTo>
                    <a:lnTo>
                      <a:pt x="133" y="148"/>
                    </a:lnTo>
                    <a:lnTo>
                      <a:pt x="136" y="148"/>
                    </a:lnTo>
                    <a:lnTo>
                      <a:pt x="139" y="151"/>
                    </a:lnTo>
                    <a:lnTo>
                      <a:pt x="141" y="151"/>
                    </a:lnTo>
                    <a:lnTo>
                      <a:pt x="146" y="156"/>
                    </a:lnTo>
                    <a:lnTo>
                      <a:pt x="153" y="156"/>
                    </a:lnTo>
                    <a:lnTo>
                      <a:pt x="156" y="161"/>
                    </a:lnTo>
                    <a:lnTo>
                      <a:pt x="163" y="166"/>
                    </a:lnTo>
                    <a:lnTo>
                      <a:pt x="166" y="166"/>
                    </a:lnTo>
                    <a:lnTo>
                      <a:pt x="167" y="169"/>
                    </a:lnTo>
                    <a:lnTo>
                      <a:pt x="169" y="174"/>
                    </a:lnTo>
                    <a:lnTo>
                      <a:pt x="171" y="174"/>
                    </a:lnTo>
                    <a:lnTo>
                      <a:pt x="174" y="171"/>
                    </a:lnTo>
                    <a:lnTo>
                      <a:pt x="174" y="164"/>
                    </a:lnTo>
                    <a:lnTo>
                      <a:pt x="179" y="163"/>
                    </a:lnTo>
                    <a:lnTo>
                      <a:pt x="182" y="166"/>
                    </a:lnTo>
                    <a:lnTo>
                      <a:pt x="191" y="168"/>
                    </a:lnTo>
                    <a:lnTo>
                      <a:pt x="194" y="173"/>
                    </a:lnTo>
                    <a:lnTo>
                      <a:pt x="197" y="173"/>
                    </a:lnTo>
                    <a:lnTo>
                      <a:pt x="204" y="169"/>
                    </a:lnTo>
                    <a:lnTo>
                      <a:pt x="204" y="161"/>
                    </a:lnTo>
                    <a:lnTo>
                      <a:pt x="209" y="161"/>
                    </a:lnTo>
                    <a:lnTo>
                      <a:pt x="209" y="156"/>
                    </a:lnTo>
                    <a:lnTo>
                      <a:pt x="214" y="156"/>
                    </a:lnTo>
                    <a:lnTo>
                      <a:pt x="216" y="159"/>
                    </a:lnTo>
                    <a:lnTo>
                      <a:pt x="219" y="155"/>
                    </a:lnTo>
                    <a:lnTo>
                      <a:pt x="224" y="155"/>
                    </a:lnTo>
                    <a:lnTo>
                      <a:pt x="231" y="159"/>
                    </a:lnTo>
                    <a:lnTo>
                      <a:pt x="232" y="163"/>
                    </a:lnTo>
                    <a:lnTo>
                      <a:pt x="239" y="163"/>
                    </a:lnTo>
                    <a:lnTo>
                      <a:pt x="239" y="156"/>
                    </a:lnTo>
                    <a:lnTo>
                      <a:pt x="242" y="156"/>
                    </a:lnTo>
                    <a:lnTo>
                      <a:pt x="247" y="156"/>
                    </a:lnTo>
                    <a:lnTo>
                      <a:pt x="251" y="153"/>
                    </a:lnTo>
                    <a:lnTo>
                      <a:pt x="256" y="156"/>
                    </a:lnTo>
                    <a:lnTo>
                      <a:pt x="259" y="158"/>
                    </a:lnTo>
                    <a:lnTo>
                      <a:pt x="257" y="161"/>
                    </a:lnTo>
                    <a:lnTo>
                      <a:pt x="254" y="163"/>
                    </a:lnTo>
                    <a:lnTo>
                      <a:pt x="259" y="168"/>
                    </a:lnTo>
                    <a:lnTo>
                      <a:pt x="264" y="168"/>
                    </a:lnTo>
                    <a:lnTo>
                      <a:pt x="265" y="168"/>
                    </a:lnTo>
                    <a:lnTo>
                      <a:pt x="269" y="169"/>
                    </a:lnTo>
                    <a:lnTo>
                      <a:pt x="275" y="168"/>
                    </a:lnTo>
                    <a:lnTo>
                      <a:pt x="284" y="173"/>
                    </a:lnTo>
                    <a:lnTo>
                      <a:pt x="290" y="173"/>
                    </a:lnTo>
                    <a:lnTo>
                      <a:pt x="292" y="168"/>
                    </a:lnTo>
                    <a:lnTo>
                      <a:pt x="292" y="163"/>
                    </a:lnTo>
                    <a:lnTo>
                      <a:pt x="295" y="161"/>
                    </a:lnTo>
                    <a:lnTo>
                      <a:pt x="302" y="164"/>
                    </a:lnTo>
                    <a:lnTo>
                      <a:pt x="310" y="166"/>
                    </a:lnTo>
                    <a:lnTo>
                      <a:pt x="317" y="163"/>
                    </a:lnTo>
                    <a:lnTo>
                      <a:pt x="320" y="159"/>
                    </a:lnTo>
                    <a:lnTo>
                      <a:pt x="319" y="143"/>
                    </a:lnTo>
                    <a:lnTo>
                      <a:pt x="317" y="141"/>
                    </a:lnTo>
                    <a:lnTo>
                      <a:pt x="309" y="141"/>
                    </a:lnTo>
                    <a:lnTo>
                      <a:pt x="305" y="138"/>
                    </a:lnTo>
                    <a:lnTo>
                      <a:pt x="304" y="135"/>
                    </a:lnTo>
                    <a:lnTo>
                      <a:pt x="299" y="135"/>
                    </a:lnTo>
                    <a:lnTo>
                      <a:pt x="295" y="131"/>
                    </a:lnTo>
                    <a:lnTo>
                      <a:pt x="289" y="131"/>
                    </a:lnTo>
                    <a:lnTo>
                      <a:pt x="289" y="128"/>
                    </a:lnTo>
                    <a:lnTo>
                      <a:pt x="287" y="126"/>
                    </a:lnTo>
                    <a:lnTo>
                      <a:pt x="289" y="123"/>
                    </a:lnTo>
                    <a:lnTo>
                      <a:pt x="292" y="123"/>
                    </a:lnTo>
                    <a:lnTo>
                      <a:pt x="294" y="118"/>
                    </a:lnTo>
                    <a:lnTo>
                      <a:pt x="297" y="115"/>
                    </a:lnTo>
                    <a:lnTo>
                      <a:pt x="295" y="110"/>
                    </a:lnTo>
                    <a:lnTo>
                      <a:pt x="292" y="110"/>
                    </a:lnTo>
                    <a:lnTo>
                      <a:pt x="292" y="105"/>
                    </a:lnTo>
                    <a:lnTo>
                      <a:pt x="297" y="96"/>
                    </a:lnTo>
                    <a:lnTo>
                      <a:pt x="304" y="93"/>
                    </a:lnTo>
                    <a:lnTo>
                      <a:pt x="314" y="91"/>
                    </a:lnTo>
                    <a:lnTo>
                      <a:pt x="317" y="93"/>
                    </a:lnTo>
                    <a:lnTo>
                      <a:pt x="320" y="91"/>
                    </a:lnTo>
                    <a:lnTo>
                      <a:pt x="320" y="86"/>
                    </a:lnTo>
                    <a:lnTo>
                      <a:pt x="315" y="85"/>
                    </a:lnTo>
                    <a:lnTo>
                      <a:pt x="312" y="81"/>
                    </a:lnTo>
                    <a:lnTo>
                      <a:pt x="307" y="81"/>
                    </a:lnTo>
                    <a:lnTo>
                      <a:pt x="305" y="85"/>
                    </a:lnTo>
                    <a:lnTo>
                      <a:pt x="300" y="81"/>
                    </a:lnTo>
                    <a:lnTo>
                      <a:pt x="294" y="81"/>
                    </a:lnTo>
                    <a:lnTo>
                      <a:pt x="294" y="80"/>
                    </a:lnTo>
                    <a:lnTo>
                      <a:pt x="295" y="78"/>
                    </a:lnTo>
                    <a:lnTo>
                      <a:pt x="302" y="78"/>
                    </a:lnTo>
                    <a:lnTo>
                      <a:pt x="300" y="73"/>
                    </a:lnTo>
                    <a:lnTo>
                      <a:pt x="294" y="73"/>
                    </a:lnTo>
                    <a:lnTo>
                      <a:pt x="289" y="71"/>
                    </a:lnTo>
                    <a:lnTo>
                      <a:pt x="292" y="70"/>
                    </a:lnTo>
                    <a:lnTo>
                      <a:pt x="289" y="65"/>
                    </a:lnTo>
                    <a:lnTo>
                      <a:pt x="290" y="63"/>
                    </a:lnTo>
                    <a:lnTo>
                      <a:pt x="295" y="63"/>
                    </a:lnTo>
                    <a:lnTo>
                      <a:pt x="299" y="60"/>
                    </a:lnTo>
                    <a:lnTo>
                      <a:pt x="302" y="60"/>
                    </a:lnTo>
                    <a:lnTo>
                      <a:pt x="304" y="63"/>
                    </a:lnTo>
                    <a:lnTo>
                      <a:pt x="309" y="61"/>
                    </a:lnTo>
                    <a:lnTo>
                      <a:pt x="314" y="65"/>
                    </a:lnTo>
                    <a:lnTo>
                      <a:pt x="315" y="63"/>
                    </a:lnTo>
                    <a:lnTo>
                      <a:pt x="315" y="60"/>
                    </a:lnTo>
                    <a:lnTo>
                      <a:pt x="320" y="58"/>
                    </a:lnTo>
                    <a:lnTo>
                      <a:pt x="324" y="58"/>
                    </a:lnTo>
                    <a:lnTo>
                      <a:pt x="327" y="61"/>
                    </a:lnTo>
                    <a:lnTo>
                      <a:pt x="329" y="60"/>
                    </a:lnTo>
                    <a:lnTo>
                      <a:pt x="330" y="57"/>
                    </a:lnTo>
                    <a:lnTo>
                      <a:pt x="339" y="53"/>
                    </a:lnTo>
                    <a:lnTo>
                      <a:pt x="344" y="53"/>
                    </a:lnTo>
                    <a:lnTo>
                      <a:pt x="350" y="50"/>
                    </a:lnTo>
                    <a:lnTo>
                      <a:pt x="355" y="50"/>
                    </a:lnTo>
                    <a:lnTo>
                      <a:pt x="357" y="48"/>
                    </a:lnTo>
                    <a:lnTo>
                      <a:pt x="363" y="45"/>
                    </a:lnTo>
                    <a:lnTo>
                      <a:pt x="370" y="45"/>
                    </a:lnTo>
                    <a:lnTo>
                      <a:pt x="373" y="42"/>
                    </a:lnTo>
                    <a:lnTo>
                      <a:pt x="377" y="42"/>
                    </a:lnTo>
                    <a:lnTo>
                      <a:pt x="380" y="43"/>
                    </a:lnTo>
                    <a:lnTo>
                      <a:pt x="382" y="42"/>
                    </a:lnTo>
                    <a:lnTo>
                      <a:pt x="382" y="37"/>
                    </a:lnTo>
                    <a:lnTo>
                      <a:pt x="385" y="35"/>
                    </a:lnTo>
                    <a:lnTo>
                      <a:pt x="390" y="35"/>
                    </a:lnTo>
                    <a:lnTo>
                      <a:pt x="390" y="32"/>
                    </a:lnTo>
                    <a:lnTo>
                      <a:pt x="393" y="30"/>
                    </a:lnTo>
                    <a:lnTo>
                      <a:pt x="397" y="32"/>
                    </a:lnTo>
                    <a:lnTo>
                      <a:pt x="400" y="32"/>
                    </a:lnTo>
                    <a:lnTo>
                      <a:pt x="405" y="30"/>
                    </a:lnTo>
                    <a:lnTo>
                      <a:pt x="410" y="28"/>
                    </a:lnTo>
                    <a:lnTo>
                      <a:pt x="420" y="22"/>
                    </a:lnTo>
                    <a:lnTo>
                      <a:pt x="423" y="22"/>
                    </a:lnTo>
                    <a:lnTo>
                      <a:pt x="425" y="20"/>
                    </a:lnTo>
                    <a:lnTo>
                      <a:pt x="430" y="20"/>
                    </a:lnTo>
                    <a:lnTo>
                      <a:pt x="433" y="15"/>
                    </a:lnTo>
                    <a:lnTo>
                      <a:pt x="437" y="17"/>
                    </a:lnTo>
                    <a:lnTo>
                      <a:pt x="443" y="15"/>
                    </a:lnTo>
                    <a:lnTo>
                      <a:pt x="443" y="12"/>
                    </a:lnTo>
                    <a:lnTo>
                      <a:pt x="442" y="8"/>
                    </a:lnTo>
                    <a:lnTo>
                      <a:pt x="443" y="7"/>
                    </a:lnTo>
                    <a:lnTo>
                      <a:pt x="450" y="7"/>
                    </a:lnTo>
                    <a:lnTo>
                      <a:pt x="452" y="3"/>
                    </a:lnTo>
                    <a:lnTo>
                      <a:pt x="457" y="0"/>
                    </a:lnTo>
                    <a:lnTo>
                      <a:pt x="458" y="2"/>
                    </a:lnTo>
                    <a:lnTo>
                      <a:pt x="463" y="0"/>
                    </a:lnTo>
                    <a:lnTo>
                      <a:pt x="468" y="2"/>
                    </a:lnTo>
                    <a:lnTo>
                      <a:pt x="475" y="2"/>
                    </a:lnTo>
                    <a:lnTo>
                      <a:pt x="481" y="5"/>
                    </a:lnTo>
                    <a:lnTo>
                      <a:pt x="486" y="5"/>
                    </a:lnTo>
                    <a:lnTo>
                      <a:pt x="491" y="3"/>
                    </a:lnTo>
                    <a:lnTo>
                      <a:pt x="496" y="3"/>
                    </a:lnTo>
                    <a:lnTo>
                      <a:pt x="500" y="8"/>
                    </a:lnTo>
                    <a:lnTo>
                      <a:pt x="501" y="10"/>
                    </a:lnTo>
                    <a:lnTo>
                      <a:pt x="503" y="15"/>
                    </a:lnTo>
                    <a:lnTo>
                      <a:pt x="506" y="18"/>
                    </a:lnTo>
                    <a:lnTo>
                      <a:pt x="510" y="20"/>
                    </a:lnTo>
                    <a:lnTo>
                      <a:pt x="510" y="22"/>
                    </a:lnTo>
                    <a:lnTo>
                      <a:pt x="508" y="27"/>
                    </a:lnTo>
                    <a:lnTo>
                      <a:pt x="510" y="30"/>
                    </a:lnTo>
                    <a:lnTo>
                      <a:pt x="510" y="32"/>
                    </a:lnTo>
                    <a:lnTo>
                      <a:pt x="505" y="33"/>
                    </a:lnTo>
                    <a:lnTo>
                      <a:pt x="508" y="37"/>
                    </a:lnTo>
                    <a:lnTo>
                      <a:pt x="510" y="38"/>
                    </a:lnTo>
                    <a:lnTo>
                      <a:pt x="516" y="37"/>
                    </a:lnTo>
                    <a:lnTo>
                      <a:pt x="520" y="38"/>
                    </a:lnTo>
                    <a:lnTo>
                      <a:pt x="523" y="38"/>
                    </a:lnTo>
                    <a:lnTo>
                      <a:pt x="523" y="33"/>
                    </a:lnTo>
                    <a:lnTo>
                      <a:pt x="526" y="33"/>
                    </a:lnTo>
                    <a:lnTo>
                      <a:pt x="528" y="37"/>
                    </a:lnTo>
                    <a:lnTo>
                      <a:pt x="531" y="37"/>
                    </a:lnTo>
                    <a:lnTo>
                      <a:pt x="531" y="33"/>
                    </a:lnTo>
                    <a:lnTo>
                      <a:pt x="530" y="30"/>
                    </a:lnTo>
                    <a:lnTo>
                      <a:pt x="531" y="28"/>
                    </a:lnTo>
                    <a:lnTo>
                      <a:pt x="540" y="33"/>
                    </a:lnTo>
                    <a:lnTo>
                      <a:pt x="540" y="42"/>
                    </a:lnTo>
                    <a:lnTo>
                      <a:pt x="543" y="47"/>
                    </a:lnTo>
                    <a:lnTo>
                      <a:pt x="546" y="47"/>
                    </a:lnTo>
                    <a:lnTo>
                      <a:pt x="550" y="43"/>
                    </a:lnTo>
                    <a:lnTo>
                      <a:pt x="548" y="42"/>
                    </a:lnTo>
                    <a:lnTo>
                      <a:pt x="546" y="38"/>
                    </a:lnTo>
                    <a:lnTo>
                      <a:pt x="551" y="38"/>
                    </a:lnTo>
                    <a:lnTo>
                      <a:pt x="560" y="42"/>
                    </a:lnTo>
                    <a:lnTo>
                      <a:pt x="563" y="42"/>
                    </a:lnTo>
                    <a:lnTo>
                      <a:pt x="566" y="40"/>
                    </a:lnTo>
                    <a:lnTo>
                      <a:pt x="569" y="40"/>
                    </a:lnTo>
                    <a:lnTo>
                      <a:pt x="568" y="45"/>
                    </a:lnTo>
                    <a:lnTo>
                      <a:pt x="564" y="47"/>
                    </a:lnTo>
                    <a:lnTo>
                      <a:pt x="564" y="53"/>
                    </a:lnTo>
                    <a:lnTo>
                      <a:pt x="568" y="57"/>
                    </a:lnTo>
                    <a:lnTo>
                      <a:pt x="571" y="57"/>
                    </a:lnTo>
                    <a:lnTo>
                      <a:pt x="574" y="53"/>
                    </a:lnTo>
                    <a:lnTo>
                      <a:pt x="579" y="52"/>
                    </a:lnTo>
                    <a:lnTo>
                      <a:pt x="589" y="55"/>
                    </a:lnTo>
                    <a:lnTo>
                      <a:pt x="591" y="57"/>
                    </a:lnTo>
                    <a:lnTo>
                      <a:pt x="594" y="53"/>
                    </a:lnTo>
                    <a:lnTo>
                      <a:pt x="594" y="48"/>
                    </a:lnTo>
                    <a:lnTo>
                      <a:pt x="598" y="47"/>
                    </a:lnTo>
                    <a:lnTo>
                      <a:pt x="606" y="47"/>
                    </a:lnTo>
                    <a:lnTo>
                      <a:pt x="609" y="43"/>
                    </a:lnTo>
                    <a:lnTo>
                      <a:pt x="611" y="40"/>
                    </a:lnTo>
                    <a:lnTo>
                      <a:pt x="616" y="37"/>
                    </a:lnTo>
                    <a:lnTo>
                      <a:pt x="616" y="33"/>
                    </a:lnTo>
                    <a:lnTo>
                      <a:pt x="621" y="30"/>
                    </a:lnTo>
                    <a:lnTo>
                      <a:pt x="624" y="28"/>
                    </a:lnTo>
                    <a:lnTo>
                      <a:pt x="629" y="25"/>
                    </a:lnTo>
                    <a:lnTo>
                      <a:pt x="634" y="23"/>
                    </a:lnTo>
                    <a:lnTo>
                      <a:pt x="641" y="22"/>
                    </a:lnTo>
                    <a:lnTo>
                      <a:pt x="643" y="23"/>
                    </a:lnTo>
                    <a:lnTo>
                      <a:pt x="643" y="27"/>
                    </a:lnTo>
                    <a:lnTo>
                      <a:pt x="639" y="32"/>
                    </a:lnTo>
                    <a:lnTo>
                      <a:pt x="634" y="32"/>
                    </a:lnTo>
                    <a:lnTo>
                      <a:pt x="638" y="35"/>
                    </a:lnTo>
                    <a:lnTo>
                      <a:pt x="681" y="65"/>
                    </a:lnTo>
                    <a:lnTo>
                      <a:pt x="741" y="131"/>
                    </a:lnTo>
                    <a:lnTo>
                      <a:pt x="746" y="131"/>
                    </a:lnTo>
                    <a:lnTo>
                      <a:pt x="751" y="128"/>
                    </a:lnTo>
                    <a:lnTo>
                      <a:pt x="751" y="126"/>
                    </a:lnTo>
                    <a:lnTo>
                      <a:pt x="749" y="125"/>
                    </a:lnTo>
                    <a:lnTo>
                      <a:pt x="749" y="120"/>
                    </a:lnTo>
                    <a:lnTo>
                      <a:pt x="754" y="118"/>
                    </a:lnTo>
                    <a:lnTo>
                      <a:pt x="760" y="121"/>
                    </a:lnTo>
                    <a:lnTo>
                      <a:pt x="759" y="125"/>
                    </a:lnTo>
                    <a:lnTo>
                      <a:pt x="760" y="128"/>
                    </a:lnTo>
                    <a:lnTo>
                      <a:pt x="765" y="130"/>
                    </a:lnTo>
                    <a:lnTo>
                      <a:pt x="769" y="133"/>
                    </a:lnTo>
                    <a:lnTo>
                      <a:pt x="774" y="133"/>
                    </a:lnTo>
                    <a:lnTo>
                      <a:pt x="777" y="130"/>
                    </a:lnTo>
                    <a:lnTo>
                      <a:pt x="780" y="130"/>
                    </a:lnTo>
                    <a:lnTo>
                      <a:pt x="787" y="133"/>
                    </a:lnTo>
                    <a:lnTo>
                      <a:pt x="792" y="131"/>
                    </a:lnTo>
                    <a:lnTo>
                      <a:pt x="795" y="131"/>
                    </a:lnTo>
                    <a:lnTo>
                      <a:pt x="800" y="130"/>
                    </a:lnTo>
                    <a:lnTo>
                      <a:pt x="802" y="128"/>
                    </a:lnTo>
                    <a:lnTo>
                      <a:pt x="800" y="125"/>
                    </a:lnTo>
                    <a:lnTo>
                      <a:pt x="802" y="123"/>
                    </a:lnTo>
                    <a:lnTo>
                      <a:pt x="809" y="121"/>
                    </a:lnTo>
                    <a:lnTo>
                      <a:pt x="819" y="121"/>
                    </a:lnTo>
                    <a:lnTo>
                      <a:pt x="825" y="125"/>
                    </a:lnTo>
                    <a:lnTo>
                      <a:pt x="832" y="128"/>
                    </a:lnTo>
                    <a:lnTo>
                      <a:pt x="837" y="135"/>
                    </a:lnTo>
                    <a:lnTo>
                      <a:pt x="839" y="140"/>
                    </a:lnTo>
                    <a:lnTo>
                      <a:pt x="842" y="140"/>
                    </a:lnTo>
                    <a:lnTo>
                      <a:pt x="847" y="141"/>
                    </a:lnTo>
                    <a:lnTo>
                      <a:pt x="852" y="145"/>
                    </a:lnTo>
                    <a:lnTo>
                      <a:pt x="854" y="145"/>
                    </a:lnTo>
                    <a:lnTo>
                      <a:pt x="857" y="146"/>
                    </a:lnTo>
                    <a:lnTo>
                      <a:pt x="857" y="150"/>
                    </a:lnTo>
                    <a:lnTo>
                      <a:pt x="857" y="151"/>
                    </a:lnTo>
                    <a:lnTo>
                      <a:pt x="857" y="155"/>
                    </a:lnTo>
                    <a:lnTo>
                      <a:pt x="859" y="158"/>
                    </a:lnTo>
                    <a:lnTo>
                      <a:pt x="860" y="159"/>
                    </a:lnTo>
                    <a:lnTo>
                      <a:pt x="862" y="161"/>
                    </a:lnTo>
                    <a:lnTo>
                      <a:pt x="863" y="161"/>
                    </a:lnTo>
                    <a:lnTo>
                      <a:pt x="868" y="163"/>
                    </a:lnTo>
                    <a:lnTo>
                      <a:pt x="872" y="164"/>
                    </a:lnTo>
                    <a:lnTo>
                      <a:pt x="873" y="161"/>
                    </a:lnTo>
                    <a:lnTo>
                      <a:pt x="877" y="159"/>
                    </a:lnTo>
                    <a:lnTo>
                      <a:pt x="888" y="159"/>
                    </a:lnTo>
                    <a:lnTo>
                      <a:pt x="893" y="158"/>
                    </a:lnTo>
                    <a:lnTo>
                      <a:pt x="897" y="155"/>
                    </a:lnTo>
                    <a:lnTo>
                      <a:pt x="902" y="151"/>
                    </a:lnTo>
                    <a:lnTo>
                      <a:pt x="903" y="153"/>
                    </a:lnTo>
                    <a:lnTo>
                      <a:pt x="902" y="158"/>
                    </a:lnTo>
                    <a:lnTo>
                      <a:pt x="903" y="161"/>
                    </a:lnTo>
                    <a:lnTo>
                      <a:pt x="907" y="163"/>
                    </a:lnTo>
                    <a:lnTo>
                      <a:pt x="912" y="166"/>
                    </a:lnTo>
                    <a:lnTo>
                      <a:pt x="918" y="169"/>
                    </a:lnTo>
                    <a:lnTo>
                      <a:pt x="922" y="171"/>
                    </a:lnTo>
                    <a:lnTo>
                      <a:pt x="917" y="174"/>
                    </a:lnTo>
                    <a:lnTo>
                      <a:pt x="913" y="178"/>
                    </a:lnTo>
                    <a:lnTo>
                      <a:pt x="907" y="183"/>
                    </a:lnTo>
                    <a:lnTo>
                      <a:pt x="907" y="186"/>
                    </a:lnTo>
                    <a:lnTo>
                      <a:pt x="907" y="189"/>
                    </a:lnTo>
                    <a:lnTo>
                      <a:pt x="905" y="194"/>
                    </a:lnTo>
                    <a:lnTo>
                      <a:pt x="897" y="196"/>
                    </a:lnTo>
                    <a:lnTo>
                      <a:pt x="893" y="199"/>
                    </a:lnTo>
                    <a:lnTo>
                      <a:pt x="892" y="204"/>
                    </a:lnTo>
                    <a:lnTo>
                      <a:pt x="892" y="213"/>
                    </a:lnTo>
                    <a:lnTo>
                      <a:pt x="897" y="223"/>
                    </a:lnTo>
                    <a:lnTo>
                      <a:pt x="902" y="228"/>
                    </a:lnTo>
                    <a:lnTo>
                      <a:pt x="902" y="231"/>
                    </a:lnTo>
                    <a:lnTo>
                      <a:pt x="895" y="236"/>
                    </a:lnTo>
                    <a:lnTo>
                      <a:pt x="890" y="238"/>
                    </a:lnTo>
                    <a:lnTo>
                      <a:pt x="885" y="243"/>
                    </a:lnTo>
                    <a:lnTo>
                      <a:pt x="882" y="244"/>
                    </a:lnTo>
                    <a:lnTo>
                      <a:pt x="880" y="243"/>
                    </a:lnTo>
                    <a:lnTo>
                      <a:pt x="878" y="241"/>
                    </a:lnTo>
                    <a:lnTo>
                      <a:pt x="875" y="241"/>
                    </a:lnTo>
                    <a:lnTo>
                      <a:pt x="865" y="243"/>
                    </a:lnTo>
                    <a:lnTo>
                      <a:pt x="859" y="243"/>
                    </a:lnTo>
                    <a:lnTo>
                      <a:pt x="849" y="239"/>
                    </a:lnTo>
                    <a:lnTo>
                      <a:pt x="844" y="238"/>
                    </a:lnTo>
                    <a:lnTo>
                      <a:pt x="840" y="239"/>
                    </a:lnTo>
                    <a:lnTo>
                      <a:pt x="839" y="249"/>
                    </a:lnTo>
                    <a:lnTo>
                      <a:pt x="837" y="254"/>
                    </a:lnTo>
                    <a:lnTo>
                      <a:pt x="835" y="259"/>
                    </a:lnTo>
                    <a:lnTo>
                      <a:pt x="834" y="272"/>
                    </a:lnTo>
                    <a:lnTo>
                      <a:pt x="834" y="282"/>
                    </a:lnTo>
                    <a:lnTo>
                      <a:pt x="832" y="286"/>
                    </a:lnTo>
                    <a:lnTo>
                      <a:pt x="835" y="287"/>
                    </a:lnTo>
                    <a:lnTo>
                      <a:pt x="840" y="289"/>
                    </a:lnTo>
                    <a:lnTo>
                      <a:pt x="839" y="294"/>
                    </a:lnTo>
                    <a:lnTo>
                      <a:pt x="839" y="297"/>
                    </a:lnTo>
                    <a:lnTo>
                      <a:pt x="835" y="297"/>
                    </a:lnTo>
                    <a:lnTo>
                      <a:pt x="832" y="299"/>
                    </a:lnTo>
                    <a:lnTo>
                      <a:pt x="829" y="299"/>
                    </a:lnTo>
                    <a:lnTo>
                      <a:pt x="825" y="297"/>
                    </a:lnTo>
                    <a:lnTo>
                      <a:pt x="822" y="297"/>
                    </a:lnTo>
                    <a:lnTo>
                      <a:pt x="817" y="299"/>
                    </a:lnTo>
                    <a:lnTo>
                      <a:pt x="805" y="301"/>
                    </a:lnTo>
                    <a:lnTo>
                      <a:pt x="799" y="304"/>
                    </a:lnTo>
                    <a:lnTo>
                      <a:pt x="795" y="304"/>
                    </a:lnTo>
                    <a:lnTo>
                      <a:pt x="792" y="302"/>
                    </a:lnTo>
                    <a:lnTo>
                      <a:pt x="789" y="304"/>
                    </a:lnTo>
                    <a:lnTo>
                      <a:pt x="784" y="307"/>
                    </a:lnTo>
                    <a:lnTo>
                      <a:pt x="784" y="311"/>
                    </a:lnTo>
                    <a:lnTo>
                      <a:pt x="787" y="314"/>
                    </a:lnTo>
                    <a:lnTo>
                      <a:pt x="794" y="314"/>
                    </a:lnTo>
                    <a:lnTo>
                      <a:pt x="800" y="314"/>
                    </a:lnTo>
                    <a:lnTo>
                      <a:pt x="800" y="316"/>
                    </a:lnTo>
                    <a:lnTo>
                      <a:pt x="797" y="319"/>
                    </a:lnTo>
                    <a:lnTo>
                      <a:pt x="799" y="326"/>
                    </a:lnTo>
                    <a:lnTo>
                      <a:pt x="799" y="329"/>
                    </a:lnTo>
                    <a:lnTo>
                      <a:pt x="802" y="332"/>
                    </a:lnTo>
                    <a:lnTo>
                      <a:pt x="802" y="336"/>
                    </a:lnTo>
                    <a:lnTo>
                      <a:pt x="807" y="342"/>
                    </a:lnTo>
                    <a:lnTo>
                      <a:pt x="807" y="347"/>
                    </a:lnTo>
                    <a:lnTo>
                      <a:pt x="814" y="351"/>
                    </a:lnTo>
                    <a:lnTo>
                      <a:pt x="815" y="359"/>
                    </a:lnTo>
                    <a:lnTo>
                      <a:pt x="812" y="362"/>
                    </a:lnTo>
                    <a:lnTo>
                      <a:pt x="810" y="365"/>
                    </a:lnTo>
                    <a:lnTo>
                      <a:pt x="815" y="370"/>
                    </a:lnTo>
                    <a:lnTo>
                      <a:pt x="812" y="370"/>
                    </a:lnTo>
                    <a:lnTo>
                      <a:pt x="812" y="374"/>
                    </a:lnTo>
                    <a:lnTo>
                      <a:pt x="807" y="375"/>
                    </a:lnTo>
                    <a:lnTo>
                      <a:pt x="807" y="382"/>
                    </a:lnTo>
                    <a:lnTo>
                      <a:pt x="802" y="384"/>
                    </a:lnTo>
                    <a:lnTo>
                      <a:pt x="792" y="382"/>
                    </a:lnTo>
                    <a:lnTo>
                      <a:pt x="782" y="370"/>
                    </a:lnTo>
                    <a:lnTo>
                      <a:pt x="777" y="372"/>
                    </a:lnTo>
                    <a:lnTo>
                      <a:pt x="767" y="369"/>
                    </a:lnTo>
                    <a:lnTo>
                      <a:pt x="752" y="367"/>
                    </a:lnTo>
                    <a:lnTo>
                      <a:pt x="746" y="370"/>
                    </a:lnTo>
                    <a:lnTo>
                      <a:pt x="732" y="367"/>
                    </a:lnTo>
                    <a:lnTo>
                      <a:pt x="721" y="369"/>
                    </a:lnTo>
                    <a:lnTo>
                      <a:pt x="716" y="370"/>
                    </a:lnTo>
                    <a:lnTo>
                      <a:pt x="709" y="369"/>
                    </a:lnTo>
                    <a:lnTo>
                      <a:pt x="706" y="372"/>
                    </a:lnTo>
                    <a:lnTo>
                      <a:pt x="701" y="374"/>
                    </a:lnTo>
                    <a:lnTo>
                      <a:pt x="687" y="372"/>
                    </a:lnTo>
                    <a:lnTo>
                      <a:pt x="677" y="370"/>
                    </a:lnTo>
                    <a:lnTo>
                      <a:pt x="672" y="367"/>
                    </a:lnTo>
                    <a:lnTo>
                      <a:pt x="664" y="367"/>
                    </a:lnTo>
                    <a:lnTo>
                      <a:pt x="662" y="369"/>
                    </a:lnTo>
                    <a:lnTo>
                      <a:pt x="656" y="369"/>
                    </a:lnTo>
                    <a:lnTo>
                      <a:pt x="653" y="367"/>
                    </a:lnTo>
                    <a:lnTo>
                      <a:pt x="649" y="369"/>
                    </a:lnTo>
                    <a:lnTo>
                      <a:pt x="649" y="374"/>
                    </a:lnTo>
                    <a:lnTo>
                      <a:pt x="651" y="379"/>
                    </a:lnTo>
                    <a:lnTo>
                      <a:pt x="651" y="384"/>
                    </a:lnTo>
                    <a:lnTo>
                      <a:pt x="644" y="385"/>
                    </a:lnTo>
                    <a:lnTo>
                      <a:pt x="629" y="385"/>
                    </a:lnTo>
                    <a:lnTo>
                      <a:pt x="611" y="384"/>
                    </a:lnTo>
                    <a:lnTo>
                      <a:pt x="606" y="382"/>
                    </a:lnTo>
                    <a:lnTo>
                      <a:pt x="599" y="380"/>
                    </a:lnTo>
                    <a:lnTo>
                      <a:pt x="594" y="385"/>
                    </a:lnTo>
                    <a:lnTo>
                      <a:pt x="596" y="387"/>
                    </a:lnTo>
                    <a:lnTo>
                      <a:pt x="591" y="390"/>
                    </a:lnTo>
                    <a:lnTo>
                      <a:pt x="589" y="392"/>
                    </a:lnTo>
                    <a:lnTo>
                      <a:pt x="588" y="392"/>
                    </a:lnTo>
                    <a:lnTo>
                      <a:pt x="583" y="399"/>
                    </a:lnTo>
                    <a:lnTo>
                      <a:pt x="579" y="400"/>
                    </a:lnTo>
                    <a:lnTo>
                      <a:pt x="569" y="410"/>
                    </a:lnTo>
                    <a:lnTo>
                      <a:pt x="566" y="417"/>
                    </a:lnTo>
                    <a:lnTo>
                      <a:pt x="563" y="419"/>
                    </a:lnTo>
                    <a:lnTo>
                      <a:pt x="560" y="427"/>
                    </a:lnTo>
                    <a:lnTo>
                      <a:pt x="550" y="435"/>
                    </a:lnTo>
                    <a:lnTo>
                      <a:pt x="546" y="434"/>
                    </a:lnTo>
                    <a:lnTo>
                      <a:pt x="536" y="429"/>
                    </a:lnTo>
                    <a:lnTo>
                      <a:pt x="528" y="429"/>
                    </a:lnTo>
                    <a:lnTo>
                      <a:pt x="520" y="429"/>
                    </a:lnTo>
                    <a:lnTo>
                      <a:pt x="510" y="435"/>
                    </a:lnTo>
                    <a:lnTo>
                      <a:pt x="505" y="434"/>
                    </a:lnTo>
                    <a:lnTo>
                      <a:pt x="495" y="409"/>
                    </a:lnTo>
                    <a:lnTo>
                      <a:pt x="476" y="407"/>
                    </a:lnTo>
                    <a:lnTo>
                      <a:pt x="476" y="375"/>
                    </a:lnTo>
                    <a:lnTo>
                      <a:pt x="468" y="379"/>
                    </a:lnTo>
                    <a:lnTo>
                      <a:pt x="462" y="365"/>
                    </a:lnTo>
                    <a:lnTo>
                      <a:pt x="450" y="357"/>
                    </a:lnTo>
                    <a:lnTo>
                      <a:pt x="410" y="357"/>
                    </a:lnTo>
                    <a:lnTo>
                      <a:pt x="373" y="360"/>
                    </a:lnTo>
                    <a:lnTo>
                      <a:pt x="354" y="349"/>
                    </a:lnTo>
                    <a:lnTo>
                      <a:pt x="339" y="344"/>
                    </a:lnTo>
                    <a:lnTo>
                      <a:pt x="300" y="319"/>
                    </a:lnTo>
                    <a:lnTo>
                      <a:pt x="236" y="331"/>
                    </a:lnTo>
                    <a:lnTo>
                      <a:pt x="256" y="435"/>
                    </a:lnTo>
                    <a:lnTo>
                      <a:pt x="252" y="435"/>
                    </a:lnTo>
                    <a:lnTo>
                      <a:pt x="242" y="437"/>
                    </a:lnTo>
                    <a:lnTo>
                      <a:pt x="226" y="420"/>
                    </a:lnTo>
                    <a:lnTo>
                      <a:pt x="209" y="412"/>
                    </a:lnTo>
                    <a:lnTo>
                      <a:pt x="194" y="410"/>
                    </a:lnTo>
                    <a:lnTo>
                      <a:pt x="182" y="414"/>
                    </a:lnTo>
                    <a:lnTo>
                      <a:pt x="167" y="425"/>
                    </a:lnTo>
                    <a:lnTo>
                      <a:pt x="166" y="420"/>
                    </a:lnTo>
                    <a:lnTo>
                      <a:pt x="164" y="415"/>
                    </a:lnTo>
                    <a:lnTo>
                      <a:pt x="167" y="409"/>
                    </a:lnTo>
                    <a:lnTo>
                      <a:pt x="169" y="402"/>
                    </a:lnTo>
                    <a:lnTo>
                      <a:pt x="167" y="400"/>
                    </a:lnTo>
                    <a:lnTo>
                      <a:pt x="169" y="399"/>
                    </a:lnTo>
                    <a:lnTo>
                      <a:pt x="167" y="397"/>
                    </a:lnTo>
                    <a:lnTo>
                      <a:pt x="163" y="399"/>
                    </a:lnTo>
                    <a:lnTo>
                      <a:pt x="158" y="397"/>
                    </a:lnTo>
                    <a:lnTo>
                      <a:pt x="154" y="395"/>
                    </a:lnTo>
                    <a:lnTo>
                      <a:pt x="151" y="397"/>
                    </a:lnTo>
                    <a:lnTo>
                      <a:pt x="148" y="397"/>
                    </a:lnTo>
                    <a:lnTo>
                      <a:pt x="146" y="392"/>
                    </a:lnTo>
                    <a:lnTo>
                      <a:pt x="144" y="390"/>
                    </a:lnTo>
                    <a:lnTo>
                      <a:pt x="143" y="387"/>
                    </a:lnTo>
                    <a:lnTo>
                      <a:pt x="139" y="385"/>
                    </a:lnTo>
                    <a:lnTo>
                      <a:pt x="138" y="387"/>
                    </a:lnTo>
                    <a:lnTo>
                      <a:pt x="134" y="389"/>
                    </a:lnTo>
                    <a:lnTo>
                      <a:pt x="131" y="387"/>
                    </a:lnTo>
                    <a:lnTo>
                      <a:pt x="133" y="382"/>
                    </a:lnTo>
                    <a:lnTo>
                      <a:pt x="131" y="379"/>
                    </a:lnTo>
                    <a:lnTo>
                      <a:pt x="124" y="370"/>
                    </a:lnTo>
                    <a:lnTo>
                      <a:pt x="124" y="369"/>
                    </a:lnTo>
                    <a:lnTo>
                      <a:pt x="121" y="367"/>
                    </a:lnTo>
                    <a:lnTo>
                      <a:pt x="119" y="364"/>
                    </a:lnTo>
                    <a:lnTo>
                      <a:pt x="118" y="362"/>
                    </a:lnTo>
                    <a:lnTo>
                      <a:pt x="116" y="359"/>
                    </a:lnTo>
                    <a:lnTo>
                      <a:pt x="111" y="357"/>
                    </a:lnTo>
                    <a:lnTo>
                      <a:pt x="108" y="357"/>
                    </a:lnTo>
                    <a:lnTo>
                      <a:pt x="104" y="354"/>
                    </a:lnTo>
                    <a:lnTo>
                      <a:pt x="104" y="351"/>
                    </a:lnTo>
                    <a:lnTo>
                      <a:pt x="108" y="349"/>
                    </a:lnTo>
                    <a:lnTo>
                      <a:pt x="109" y="351"/>
                    </a:lnTo>
                    <a:lnTo>
                      <a:pt x="116" y="349"/>
                    </a:lnTo>
                    <a:lnTo>
                      <a:pt x="119" y="351"/>
                    </a:lnTo>
                    <a:lnTo>
                      <a:pt x="121" y="351"/>
                    </a:lnTo>
                    <a:lnTo>
                      <a:pt x="123" y="351"/>
                    </a:lnTo>
                    <a:lnTo>
                      <a:pt x="126" y="349"/>
                    </a:lnTo>
                    <a:lnTo>
                      <a:pt x="128" y="349"/>
                    </a:lnTo>
                    <a:lnTo>
                      <a:pt x="133" y="349"/>
                    </a:lnTo>
                    <a:lnTo>
                      <a:pt x="134" y="349"/>
                    </a:lnTo>
                    <a:lnTo>
                      <a:pt x="133" y="347"/>
                    </a:lnTo>
                    <a:lnTo>
                      <a:pt x="128" y="347"/>
                    </a:lnTo>
                    <a:lnTo>
                      <a:pt x="126" y="346"/>
                    </a:lnTo>
                    <a:lnTo>
                      <a:pt x="126" y="342"/>
                    </a:lnTo>
                    <a:lnTo>
                      <a:pt x="121" y="337"/>
                    </a:lnTo>
                    <a:lnTo>
                      <a:pt x="121" y="336"/>
                    </a:lnTo>
                    <a:lnTo>
                      <a:pt x="123" y="334"/>
                    </a:lnTo>
                    <a:lnTo>
                      <a:pt x="123" y="331"/>
                    </a:lnTo>
                    <a:lnTo>
                      <a:pt x="123" y="329"/>
                    </a:lnTo>
                    <a:lnTo>
                      <a:pt x="126" y="326"/>
                    </a:lnTo>
                    <a:lnTo>
                      <a:pt x="131" y="324"/>
                    </a:lnTo>
                    <a:lnTo>
                      <a:pt x="134" y="322"/>
                    </a:lnTo>
                    <a:lnTo>
                      <a:pt x="139" y="324"/>
                    </a:lnTo>
                    <a:lnTo>
                      <a:pt x="144" y="324"/>
                    </a:lnTo>
                    <a:lnTo>
                      <a:pt x="148" y="322"/>
                    </a:lnTo>
                    <a:lnTo>
                      <a:pt x="149" y="324"/>
                    </a:lnTo>
                    <a:lnTo>
                      <a:pt x="151" y="324"/>
                    </a:lnTo>
                    <a:lnTo>
                      <a:pt x="154" y="324"/>
                    </a:lnTo>
                    <a:lnTo>
                      <a:pt x="159" y="327"/>
                    </a:lnTo>
                    <a:lnTo>
                      <a:pt x="163" y="327"/>
                    </a:lnTo>
                    <a:lnTo>
                      <a:pt x="167" y="326"/>
                    </a:lnTo>
                    <a:lnTo>
                      <a:pt x="169" y="324"/>
                    </a:lnTo>
                    <a:lnTo>
                      <a:pt x="166" y="322"/>
                    </a:lnTo>
                    <a:lnTo>
                      <a:pt x="161" y="321"/>
                    </a:lnTo>
                    <a:lnTo>
                      <a:pt x="158" y="316"/>
                    </a:lnTo>
                    <a:lnTo>
                      <a:pt x="158" y="311"/>
                    </a:lnTo>
                    <a:lnTo>
                      <a:pt x="161" y="309"/>
                    </a:lnTo>
                    <a:lnTo>
                      <a:pt x="163" y="307"/>
                    </a:lnTo>
                    <a:lnTo>
                      <a:pt x="161" y="306"/>
                    </a:lnTo>
                    <a:lnTo>
                      <a:pt x="159" y="304"/>
                    </a:lnTo>
                    <a:lnTo>
                      <a:pt x="159" y="302"/>
                    </a:lnTo>
                    <a:lnTo>
                      <a:pt x="163" y="297"/>
                    </a:lnTo>
                    <a:lnTo>
                      <a:pt x="163" y="294"/>
                    </a:lnTo>
                    <a:lnTo>
                      <a:pt x="159" y="291"/>
                    </a:lnTo>
                    <a:lnTo>
                      <a:pt x="158" y="287"/>
                    </a:lnTo>
                    <a:lnTo>
                      <a:pt x="159" y="286"/>
                    </a:lnTo>
                    <a:lnTo>
                      <a:pt x="159" y="284"/>
                    </a:lnTo>
                    <a:lnTo>
                      <a:pt x="156" y="284"/>
                    </a:lnTo>
                    <a:lnTo>
                      <a:pt x="154" y="281"/>
                    </a:lnTo>
                    <a:lnTo>
                      <a:pt x="154" y="279"/>
                    </a:lnTo>
                    <a:lnTo>
                      <a:pt x="146" y="279"/>
                    </a:lnTo>
                    <a:lnTo>
                      <a:pt x="143" y="277"/>
                    </a:lnTo>
                    <a:lnTo>
                      <a:pt x="139" y="279"/>
                    </a:lnTo>
                    <a:lnTo>
                      <a:pt x="138" y="281"/>
                    </a:lnTo>
                    <a:lnTo>
                      <a:pt x="136" y="281"/>
                    </a:lnTo>
                    <a:lnTo>
                      <a:pt x="136" y="284"/>
                    </a:lnTo>
                    <a:lnTo>
                      <a:pt x="133" y="284"/>
                    </a:lnTo>
                    <a:lnTo>
                      <a:pt x="129" y="284"/>
                    </a:lnTo>
                    <a:lnTo>
                      <a:pt x="129" y="282"/>
                    </a:lnTo>
                    <a:lnTo>
                      <a:pt x="126" y="282"/>
                    </a:lnTo>
                    <a:lnTo>
                      <a:pt x="124" y="282"/>
                    </a:lnTo>
                    <a:lnTo>
                      <a:pt x="123" y="281"/>
                    </a:lnTo>
                    <a:lnTo>
                      <a:pt x="123" y="277"/>
                    </a:lnTo>
                    <a:lnTo>
                      <a:pt x="123" y="276"/>
                    </a:lnTo>
                    <a:lnTo>
                      <a:pt x="119" y="277"/>
                    </a:lnTo>
                    <a:lnTo>
                      <a:pt x="118" y="277"/>
                    </a:lnTo>
                    <a:lnTo>
                      <a:pt x="114" y="276"/>
                    </a:lnTo>
                    <a:lnTo>
                      <a:pt x="108" y="276"/>
                    </a:lnTo>
                    <a:lnTo>
                      <a:pt x="104" y="279"/>
                    </a:lnTo>
                    <a:lnTo>
                      <a:pt x="104" y="282"/>
                    </a:lnTo>
                    <a:lnTo>
                      <a:pt x="103" y="284"/>
                    </a:lnTo>
                    <a:lnTo>
                      <a:pt x="101" y="282"/>
                    </a:lnTo>
                    <a:lnTo>
                      <a:pt x="99" y="282"/>
                    </a:lnTo>
                    <a:lnTo>
                      <a:pt x="96" y="286"/>
                    </a:lnTo>
                    <a:lnTo>
                      <a:pt x="93" y="286"/>
                    </a:lnTo>
                    <a:lnTo>
                      <a:pt x="91" y="287"/>
                    </a:lnTo>
                    <a:lnTo>
                      <a:pt x="88" y="291"/>
                    </a:lnTo>
                    <a:lnTo>
                      <a:pt x="84" y="291"/>
                    </a:lnTo>
                    <a:lnTo>
                      <a:pt x="84" y="294"/>
                    </a:lnTo>
                    <a:lnTo>
                      <a:pt x="83" y="296"/>
                    </a:lnTo>
                    <a:lnTo>
                      <a:pt x="81" y="294"/>
                    </a:lnTo>
                    <a:lnTo>
                      <a:pt x="78" y="292"/>
                    </a:lnTo>
                    <a:lnTo>
                      <a:pt x="76" y="296"/>
                    </a:lnTo>
                    <a:lnTo>
                      <a:pt x="73" y="296"/>
                    </a:lnTo>
                    <a:lnTo>
                      <a:pt x="73" y="292"/>
                    </a:lnTo>
                    <a:lnTo>
                      <a:pt x="71" y="29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7" name="Freeform 12">
                <a:extLst>
                  <a:ext uri="{FF2B5EF4-FFF2-40B4-BE49-F238E27FC236}">
                    <a16:creationId xmlns:a16="http://schemas.microsoft.com/office/drawing/2014/main" xmlns="" id="{A5516455-18D8-479C-869C-110FAC62E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3552" y="2699041"/>
                <a:ext cx="208698" cy="114135"/>
              </a:xfrm>
              <a:custGeom>
                <a:avLst/>
                <a:gdLst/>
                <a:ahLst/>
                <a:cxnLst>
                  <a:cxn ang="0">
                    <a:pos x="310" y="206"/>
                  </a:cxn>
                  <a:cxn ang="0">
                    <a:pos x="317" y="193"/>
                  </a:cxn>
                  <a:cxn ang="0">
                    <a:pos x="312" y="184"/>
                  </a:cxn>
                  <a:cxn ang="0">
                    <a:pos x="312" y="174"/>
                  </a:cxn>
                  <a:cxn ang="0">
                    <a:pos x="304" y="169"/>
                  </a:cxn>
                  <a:cxn ang="0">
                    <a:pos x="294" y="163"/>
                  </a:cxn>
                  <a:cxn ang="0">
                    <a:pos x="299" y="153"/>
                  </a:cxn>
                  <a:cxn ang="0">
                    <a:pos x="314" y="153"/>
                  </a:cxn>
                  <a:cxn ang="0">
                    <a:pos x="324" y="146"/>
                  </a:cxn>
                  <a:cxn ang="0">
                    <a:pos x="320" y="139"/>
                  </a:cxn>
                  <a:cxn ang="0">
                    <a:pos x="338" y="134"/>
                  </a:cxn>
                  <a:cxn ang="0">
                    <a:pos x="330" y="128"/>
                  </a:cxn>
                  <a:cxn ang="0">
                    <a:pos x="337" y="120"/>
                  </a:cxn>
                  <a:cxn ang="0">
                    <a:pos x="348" y="116"/>
                  </a:cxn>
                  <a:cxn ang="0">
                    <a:pos x="362" y="115"/>
                  </a:cxn>
                  <a:cxn ang="0">
                    <a:pos x="375" y="115"/>
                  </a:cxn>
                  <a:cxn ang="0">
                    <a:pos x="390" y="108"/>
                  </a:cxn>
                  <a:cxn ang="0">
                    <a:pos x="377" y="96"/>
                  </a:cxn>
                  <a:cxn ang="0">
                    <a:pos x="373" y="101"/>
                  </a:cxn>
                  <a:cxn ang="0">
                    <a:pos x="365" y="105"/>
                  </a:cxn>
                  <a:cxn ang="0">
                    <a:pos x="350" y="98"/>
                  </a:cxn>
                  <a:cxn ang="0">
                    <a:pos x="348" y="90"/>
                  </a:cxn>
                  <a:cxn ang="0">
                    <a:pos x="357" y="75"/>
                  </a:cxn>
                  <a:cxn ang="0">
                    <a:pos x="347" y="80"/>
                  </a:cxn>
                  <a:cxn ang="0">
                    <a:pos x="333" y="91"/>
                  </a:cxn>
                  <a:cxn ang="0">
                    <a:pos x="327" y="100"/>
                  </a:cxn>
                  <a:cxn ang="0">
                    <a:pos x="314" y="116"/>
                  </a:cxn>
                  <a:cxn ang="0">
                    <a:pos x="300" y="110"/>
                  </a:cxn>
                  <a:cxn ang="0">
                    <a:pos x="284" y="110"/>
                  </a:cxn>
                  <a:cxn ang="0">
                    <a:pos x="269" y="115"/>
                  </a:cxn>
                  <a:cxn ang="0">
                    <a:pos x="240" y="88"/>
                  </a:cxn>
                  <a:cxn ang="0">
                    <a:pos x="232" y="60"/>
                  </a:cxn>
                  <a:cxn ang="0">
                    <a:pos x="214" y="38"/>
                  </a:cxn>
                  <a:cxn ang="0">
                    <a:pos x="137" y="41"/>
                  </a:cxn>
                  <a:cxn ang="0">
                    <a:pos x="103" y="25"/>
                  </a:cxn>
                  <a:cxn ang="0">
                    <a:pos x="0" y="12"/>
                  </a:cxn>
                  <a:cxn ang="0">
                    <a:pos x="31" y="115"/>
                  </a:cxn>
                  <a:cxn ang="0">
                    <a:pos x="43" y="111"/>
                  </a:cxn>
                  <a:cxn ang="0">
                    <a:pos x="38" y="100"/>
                  </a:cxn>
                  <a:cxn ang="0">
                    <a:pos x="49" y="90"/>
                  </a:cxn>
                  <a:cxn ang="0">
                    <a:pos x="59" y="81"/>
                  </a:cxn>
                  <a:cxn ang="0">
                    <a:pos x="68" y="83"/>
                  </a:cxn>
                  <a:cxn ang="0">
                    <a:pos x="74" y="78"/>
                  </a:cxn>
                  <a:cxn ang="0">
                    <a:pos x="106" y="93"/>
                  </a:cxn>
                  <a:cxn ang="0">
                    <a:pos x="126" y="106"/>
                  </a:cxn>
                  <a:cxn ang="0">
                    <a:pos x="144" y="111"/>
                  </a:cxn>
                  <a:cxn ang="0">
                    <a:pos x="159" y="118"/>
                  </a:cxn>
                  <a:cxn ang="0">
                    <a:pos x="167" y="134"/>
                  </a:cxn>
                  <a:cxn ang="0">
                    <a:pos x="176" y="149"/>
                  </a:cxn>
                  <a:cxn ang="0">
                    <a:pos x="199" y="163"/>
                  </a:cxn>
                  <a:cxn ang="0">
                    <a:pos x="234" y="181"/>
                  </a:cxn>
                  <a:cxn ang="0">
                    <a:pos x="264" y="193"/>
                  </a:cxn>
                  <a:cxn ang="0">
                    <a:pos x="270" y="194"/>
                  </a:cxn>
                  <a:cxn ang="0">
                    <a:pos x="279" y="206"/>
                  </a:cxn>
                  <a:cxn ang="0">
                    <a:pos x="287" y="214"/>
                  </a:cxn>
                  <a:cxn ang="0">
                    <a:pos x="295" y="221"/>
                  </a:cxn>
                  <a:cxn ang="0">
                    <a:pos x="302" y="218"/>
                  </a:cxn>
                  <a:cxn ang="0">
                    <a:pos x="309" y="219"/>
                  </a:cxn>
                </a:cxnLst>
                <a:rect l="0" t="0" r="r" b="b"/>
                <a:pathLst>
                  <a:path w="390" h="221">
                    <a:moveTo>
                      <a:pt x="309" y="219"/>
                    </a:moveTo>
                    <a:lnTo>
                      <a:pt x="310" y="206"/>
                    </a:lnTo>
                    <a:lnTo>
                      <a:pt x="315" y="196"/>
                    </a:lnTo>
                    <a:lnTo>
                      <a:pt x="317" y="193"/>
                    </a:lnTo>
                    <a:lnTo>
                      <a:pt x="317" y="186"/>
                    </a:lnTo>
                    <a:lnTo>
                      <a:pt x="312" y="184"/>
                    </a:lnTo>
                    <a:lnTo>
                      <a:pt x="309" y="179"/>
                    </a:lnTo>
                    <a:lnTo>
                      <a:pt x="312" y="174"/>
                    </a:lnTo>
                    <a:lnTo>
                      <a:pt x="310" y="169"/>
                    </a:lnTo>
                    <a:lnTo>
                      <a:pt x="304" y="169"/>
                    </a:lnTo>
                    <a:lnTo>
                      <a:pt x="299" y="171"/>
                    </a:lnTo>
                    <a:lnTo>
                      <a:pt x="294" y="163"/>
                    </a:lnTo>
                    <a:lnTo>
                      <a:pt x="294" y="156"/>
                    </a:lnTo>
                    <a:lnTo>
                      <a:pt x="299" y="153"/>
                    </a:lnTo>
                    <a:lnTo>
                      <a:pt x="309" y="154"/>
                    </a:lnTo>
                    <a:lnTo>
                      <a:pt x="314" y="153"/>
                    </a:lnTo>
                    <a:lnTo>
                      <a:pt x="314" y="148"/>
                    </a:lnTo>
                    <a:lnTo>
                      <a:pt x="324" y="146"/>
                    </a:lnTo>
                    <a:lnTo>
                      <a:pt x="322" y="143"/>
                    </a:lnTo>
                    <a:lnTo>
                      <a:pt x="320" y="139"/>
                    </a:lnTo>
                    <a:lnTo>
                      <a:pt x="330" y="138"/>
                    </a:lnTo>
                    <a:lnTo>
                      <a:pt x="338" y="134"/>
                    </a:lnTo>
                    <a:lnTo>
                      <a:pt x="338" y="131"/>
                    </a:lnTo>
                    <a:lnTo>
                      <a:pt x="330" y="128"/>
                    </a:lnTo>
                    <a:lnTo>
                      <a:pt x="332" y="121"/>
                    </a:lnTo>
                    <a:lnTo>
                      <a:pt x="337" y="120"/>
                    </a:lnTo>
                    <a:lnTo>
                      <a:pt x="343" y="116"/>
                    </a:lnTo>
                    <a:lnTo>
                      <a:pt x="348" y="116"/>
                    </a:lnTo>
                    <a:lnTo>
                      <a:pt x="357" y="110"/>
                    </a:lnTo>
                    <a:lnTo>
                      <a:pt x="362" y="115"/>
                    </a:lnTo>
                    <a:lnTo>
                      <a:pt x="363" y="116"/>
                    </a:lnTo>
                    <a:lnTo>
                      <a:pt x="375" y="115"/>
                    </a:lnTo>
                    <a:lnTo>
                      <a:pt x="383" y="116"/>
                    </a:lnTo>
                    <a:lnTo>
                      <a:pt x="390" y="108"/>
                    </a:lnTo>
                    <a:lnTo>
                      <a:pt x="390" y="105"/>
                    </a:lnTo>
                    <a:lnTo>
                      <a:pt x="377" y="96"/>
                    </a:lnTo>
                    <a:lnTo>
                      <a:pt x="375" y="95"/>
                    </a:lnTo>
                    <a:lnTo>
                      <a:pt x="373" y="101"/>
                    </a:lnTo>
                    <a:lnTo>
                      <a:pt x="370" y="106"/>
                    </a:lnTo>
                    <a:lnTo>
                      <a:pt x="365" y="105"/>
                    </a:lnTo>
                    <a:lnTo>
                      <a:pt x="360" y="100"/>
                    </a:lnTo>
                    <a:lnTo>
                      <a:pt x="350" y="98"/>
                    </a:lnTo>
                    <a:lnTo>
                      <a:pt x="345" y="95"/>
                    </a:lnTo>
                    <a:lnTo>
                      <a:pt x="348" y="90"/>
                    </a:lnTo>
                    <a:lnTo>
                      <a:pt x="357" y="78"/>
                    </a:lnTo>
                    <a:lnTo>
                      <a:pt x="357" y="75"/>
                    </a:lnTo>
                    <a:lnTo>
                      <a:pt x="352" y="73"/>
                    </a:lnTo>
                    <a:lnTo>
                      <a:pt x="347" y="80"/>
                    </a:lnTo>
                    <a:lnTo>
                      <a:pt x="343" y="81"/>
                    </a:lnTo>
                    <a:lnTo>
                      <a:pt x="333" y="91"/>
                    </a:lnTo>
                    <a:lnTo>
                      <a:pt x="330" y="98"/>
                    </a:lnTo>
                    <a:lnTo>
                      <a:pt x="327" y="100"/>
                    </a:lnTo>
                    <a:lnTo>
                      <a:pt x="324" y="108"/>
                    </a:lnTo>
                    <a:lnTo>
                      <a:pt x="314" y="116"/>
                    </a:lnTo>
                    <a:lnTo>
                      <a:pt x="310" y="115"/>
                    </a:lnTo>
                    <a:lnTo>
                      <a:pt x="300" y="110"/>
                    </a:lnTo>
                    <a:lnTo>
                      <a:pt x="292" y="110"/>
                    </a:lnTo>
                    <a:lnTo>
                      <a:pt x="284" y="110"/>
                    </a:lnTo>
                    <a:lnTo>
                      <a:pt x="274" y="116"/>
                    </a:lnTo>
                    <a:lnTo>
                      <a:pt x="269" y="115"/>
                    </a:lnTo>
                    <a:lnTo>
                      <a:pt x="259" y="90"/>
                    </a:lnTo>
                    <a:lnTo>
                      <a:pt x="240" y="88"/>
                    </a:lnTo>
                    <a:lnTo>
                      <a:pt x="240" y="56"/>
                    </a:lnTo>
                    <a:lnTo>
                      <a:pt x="232" y="60"/>
                    </a:lnTo>
                    <a:lnTo>
                      <a:pt x="226" y="46"/>
                    </a:lnTo>
                    <a:lnTo>
                      <a:pt x="214" y="38"/>
                    </a:lnTo>
                    <a:lnTo>
                      <a:pt x="174" y="38"/>
                    </a:lnTo>
                    <a:lnTo>
                      <a:pt x="137" y="41"/>
                    </a:lnTo>
                    <a:lnTo>
                      <a:pt x="118" y="30"/>
                    </a:lnTo>
                    <a:lnTo>
                      <a:pt x="103" y="25"/>
                    </a:lnTo>
                    <a:lnTo>
                      <a:pt x="64" y="0"/>
                    </a:lnTo>
                    <a:lnTo>
                      <a:pt x="0" y="12"/>
                    </a:lnTo>
                    <a:lnTo>
                      <a:pt x="20" y="116"/>
                    </a:lnTo>
                    <a:lnTo>
                      <a:pt x="31" y="115"/>
                    </a:lnTo>
                    <a:lnTo>
                      <a:pt x="41" y="116"/>
                    </a:lnTo>
                    <a:lnTo>
                      <a:pt x="43" y="111"/>
                    </a:lnTo>
                    <a:lnTo>
                      <a:pt x="39" y="108"/>
                    </a:lnTo>
                    <a:lnTo>
                      <a:pt x="38" y="100"/>
                    </a:lnTo>
                    <a:lnTo>
                      <a:pt x="43" y="90"/>
                    </a:lnTo>
                    <a:lnTo>
                      <a:pt x="49" y="90"/>
                    </a:lnTo>
                    <a:lnTo>
                      <a:pt x="54" y="85"/>
                    </a:lnTo>
                    <a:lnTo>
                      <a:pt x="59" y="81"/>
                    </a:lnTo>
                    <a:lnTo>
                      <a:pt x="64" y="85"/>
                    </a:lnTo>
                    <a:lnTo>
                      <a:pt x="68" y="83"/>
                    </a:lnTo>
                    <a:lnTo>
                      <a:pt x="64" y="78"/>
                    </a:lnTo>
                    <a:lnTo>
                      <a:pt x="74" y="78"/>
                    </a:lnTo>
                    <a:lnTo>
                      <a:pt x="91" y="86"/>
                    </a:lnTo>
                    <a:lnTo>
                      <a:pt x="106" y="93"/>
                    </a:lnTo>
                    <a:lnTo>
                      <a:pt x="108" y="98"/>
                    </a:lnTo>
                    <a:lnTo>
                      <a:pt x="126" y="106"/>
                    </a:lnTo>
                    <a:lnTo>
                      <a:pt x="139" y="113"/>
                    </a:lnTo>
                    <a:lnTo>
                      <a:pt x="144" y="111"/>
                    </a:lnTo>
                    <a:lnTo>
                      <a:pt x="149" y="111"/>
                    </a:lnTo>
                    <a:lnTo>
                      <a:pt x="159" y="118"/>
                    </a:lnTo>
                    <a:lnTo>
                      <a:pt x="162" y="131"/>
                    </a:lnTo>
                    <a:lnTo>
                      <a:pt x="167" y="134"/>
                    </a:lnTo>
                    <a:lnTo>
                      <a:pt x="169" y="141"/>
                    </a:lnTo>
                    <a:lnTo>
                      <a:pt x="176" y="149"/>
                    </a:lnTo>
                    <a:lnTo>
                      <a:pt x="184" y="153"/>
                    </a:lnTo>
                    <a:lnTo>
                      <a:pt x="199" y="163"/>
                    </a:lnTo>
                    <a:lnTo>
                      <a:pt x="216" y="173"/>
                    </a:lnTo>
                    <a:lnTo>
                      <a:pt x="234" y="181"/>
                    </a:lnTo>
                    <a:lnTo>
                      <a:pt x="250" y="191"/>
                    </a:lnTo>
                    <a:lnTo>
                      <a:pt x="264" y="193"/>
                    </a:lnTo>
                    <a:lnTo>
                      <a:pt x="265" y="196"/>
                    </a:lnTo>
                    <a:lnTo>
                      <a:pt x="270" y="194"/>
                    </a:lnTo>
                    <a:lnTo>
                      <a:pt x="279" y="201"/>
                    </a:lnTo>
                    <a:lnTo>
                      <a:pt x="279" y="206"/>
                    </a:lnTo>
                    <a:lnTo>
                      <a:pt x="280" y="216"/>
                    </a:lnTo>
                    <a:lnTo>
                      <a:pt x="287" y="214"/>
                    </a:lnTo>
                    <a:lnTo>
                      <a:pt x="292" y="216"/>
                    </a:lnTo>
                    <a:lnTo>
                      <a:pt x="295" y="221"/>
                    </a:lnTo>
                    <a:lnTo>
                      <a:pt x="299" y="221"/>
                    </a:lnTo>
                    <a:lnTo>
                      <a:pt x="302" y="218"/>
                    </a:lnTo>
                    <a:lnTo>
                      <a:pt x="307" y="218"/>
                    </a:lnTo>
                    <a:lnTo>
                      <a:pt x="309" y="21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8" name="Freeform 13">
                <a:extLst>
                  <a:ext uri="{FF2B5EF4-FFF2-40B4-BE49-F238E27FC236}">
                    <a16:creationId xmlns:a16="http://schemas.microsoft.com/office/drawing/2014/main" xmlns="" id="{71DA4113-BCB4-4EC9-8DAE-92B88144D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7163" y="2739507"/>
                <a:ext cx="186223" cy="102722"/>
              </a:xfrm>
              <a:custGeom>
                <a:avLst/>
                <a:gdLst/>
                <a:ahLst/>
                <a:cxnLst>
                  <a:cxn ang="0">
                    <a:pos x="348" y="123"/>
                  </a:cxn>
                  <a:cxn ang="0">
                    <a:pos x="333" y="115"/>
                  </a:cxn>
                  <a:cxn ang="0">
                    <a:pos x="285" y="95"/>
                  </a:cxn>
                  <a:cxn ang="0">
                    <a:pos x="245" y="71"/>
                  </a:cxn>
                  <a:cxn ang="0">
                    <a:pos x="231" y="53"/>
                  </a:cxn>
                  <a:cxn ang="0">
                    <a:pos x="213" y="33"/>
                  </a:cxn>
                  <a:cxn ang="0">
                    <a:pos x="177" y="20"/>
                  </a:cxn>
                  <a:cxn ang="0">
                    <a:pos x="143" y="0"/>
                  </a:cxn>
                  <a:cxn ang="0">
                    <a:pos x="133" y="7"/>
                  </a:cxn>
                  <a:cxn ang="0">
                    <a:pos x="118" y="12"/>
                  </a:cxn>
                  <a:cxn ang="0">
                    <a:pos x="108" y="30"/>
                  </a:cxn>
                  <a:cxn ang="0">
                    <a:pos x="100" y="37"/>
                  </a:cxn>
                  <a:cxn ang="0">
                    <a:pos x="59" y="23"/>
                  </a:cxn>
                  <a:cxn ang="0">
                    <a:pos x="15" y="17"/>
                  </a:cxn>
                  <a:cxn ang="0">
                    <a:pos x="4" y="33"/>
                  </a:cxn>
                  <a:cxn ang="0">
                    <a:pos x="10" y="43"/>
                  </a:cxn>
                  <a:cxn ang="0">
                    <a:pos x="12" y="61"/>
                  </a:cxn>
                  <a:cxn ang="0">
                    <a:pos x="17" y="80"/>
                  </a:cxn>
                  <a:cxn ang="0">
                    <a:pos x="22" y="81"/>
                  </a:cxn>
                  <a:cxn ang="0">
                    <a:pos x="34" y="78"/>
                  </a:cxn>
                  <a:cxn ang="0">
                    <a:pos x="35" y="90"/>
                  </a:cxn>
                  <a:cxn ang="0">
                    <a:pos x="40" y="93"/>
                  </a:cxn>
                  <a:cxn ang="0">
                    <a:pos x="32" y="91"/>
                  </a:cxn>
                  <a:cxn ang="0">
                    <a:pos x="30" y="103"/>
                  </a:cxn>
                  <a:cxn ang="0">
                    <a:pos x="35" y="98"/>
                  </a:cxn>
                  <a:cxn ang="0">
                    <a:pos x="47" y="106"/>
                  </a:cxn>
                  <a:cxn ang="0">
                    <a:pos x="50" y="120"/>
                  </a:cxn>
                  <a:cxn ang="0">
                    <a:pos x="55" y="150"/>
                  </a:cxn>
                  <a:cxn ang="0">
                    <a:pos x="75" y="141"/>
                  </a:cxn>
                  <a:cxn ang="0">
                    <a:pos x="92" y="130"/>
                  </a:cxn>
                  <a:cxn ang="0">
                    <a:pos x="113" y="125"/>
                  </a:cxn>
                  <a:cxn ang="0">
                    <a:pos x="128" y="125"/>
                  </a:cxn>
                  <a:cxn ang="0">
                    <a:pos x="158" y="141"/>
                  </a:cxn>
                  <a:cxn ang="0">
                    <a:pos x="177" y="141"/>
                  </a:cxn>
                  <a:cxn ang="0">
                    <a:pos x="185" y="151"/>
                  </a:cxn>
                  <a:cxn ang="0">
                    <a:pos x="208" y="163"/>
                  </a:cxn>
                  <a:cxn ang="0">
                    <a:pos x="230" y="173"/>
                  </a:cxn>
                  <a:cxn ang="0">
                    <a:pos x="230" y="184"/>
                  </a:cxn>
                  <a:cxn ang="0">
                    <a:pos x="240" y="189"/>
                  </a:cxn>
                  <a:cxn ang="0">
                    <a:pos x="250" y="189"/>
                  </a:cxn>
                  <a:cxn ang="0">
                    <a:pos x="261" y="196"/>
                  </a:cxn>
                  <a:cxn ang="0">
                    <a:pos x="273" y="194"/>
                  </a:cxn>
                  <a:cxn ang="0">
                    <a:pos x="280" y="184"/>
                  </a:cxn>
                  <a:cxn ang="0">
                    <a:pos x="296" y="176"/>
                  </a:cxn>
                  <a:cxn ang="0">
                    <a:pos x="304" y="171"/>
                  </a:cxn>
                  <a:cxn ang="0">
                    <a:pos x="311" y="154"/>
                  </a:cxn>
                  <a:cxn ang="0">
                    <a:pos x="309" y="145"/>
                  </a:cxn>
                  <a:cxn ang="0">
                    <a:pos x="321" y="141"/>
                  </a:cxn>
                  <a:cxn ang="0">
                    <a:pos x="336" y="135"/>
                  </a:cxn>
                  <a:cxn ang="0">
                    <a:pos x="348" y="138"/>
                  </a:cxn>
                </a:cxnLst>
                <a:rect l="0" t="0" r="r" b="b"/>
                <a:pathLst>
                  <a:path w="349" h="198">
                    <a:moveTo>
                      <a:pt x="349" y="138"/>
                    </a:moveTo>
                    <a:lnTo>
                      <a:pt x="348" y="128"/>
                    </a:lnTo>
                    <a:lnTo>
                      <a:pt x="348" y="123"/>
                    </a:lnTo>
                    <a:lnTo>
                      <a:pt x="339" y="116"/>
                    </a:lnTo>
                    <a:lnTo>
                      <a:pt x="334" y="118"/>
                    </a:lnTo>
                    <a:lnTo>
                      <a:pt x="333" y="115"/>
                    </a:lnTo>
                    <a:lnTo>
                      <a:pt x="319" y="113"/>
                    </a:lnTo>
                    <a:lnTo>
                      <a:pt x="303" y="103"/>
                    </a:lnTo>
                    <a:lnTo>
                      <a:pt x="285" y="95"/>
                    </a:lnTo>
                    <a:lnTo>
                      <a:pt x="268" y="85"/>
                    </a:lnTo>
                    <a:lnTo>
                      <a:pt x="253" y="75"/>
                    </a:lnTo>
                    <a:lnTo>
                      <a:pt x="245" y="71"/>
                    </a:lnTo>
                    <a:lnTo>
                      <a:pt x="238" y="63"/>
                    </a:lnTo>
                    <a:lnTo>
                      <a:pt x="236" y="56"/>
                    </a:lnTo>
                    <a:lnTo>
                      <a:pt x="231" y="53"/>
                    </a:lnTo>
                    <a:lnTo>
                      <a:pt x="228" y="40"/>
                    </a:lnTo>
                    <a:lnTo>
                      <a:pt x="218" y="33"/>
                    </a:lnTo>
                    <a:lnTo>
                      <a:pt x="213" y="33"/>
                    </a:lnTo>
                    <a:lnTo>
                      <a:pt x="208" y="35"/>
                    </a:lnTo>
                    <a:lnTo>
                      <a:pt x="195" y="28"/>
                    </a:lnTo>
                    <a:lnTo>
                      <a:pt x="177" y="20"/>
                    </a:lnTo>
                    <a:lnTo>
                      <a:pt x="175" y="15"/>
                    </a:lnTo>
                    <a:lnTo>
                      <a:pt x="160" y="8"/>
                    </a:lnTo>
                    <a:lnTo>
                      <a:pt x="143" y="0"/>
                    </a:lnTo>
                    <a:lnTo>
                      <a:pt x="133" y="0"/>
                    </a:lnTo>
                    <a:lnTo>
                      <a:pt x="137" y="5"/>
                    </a:lnTo>
                    <a:lnTo>
                      <a:pt x="133" y="7"/>
                    </a:lnTo>
                    <a:lnTo>
                      <a:pt x="128" y="3"/>
                    </a:lnTo>
                    <a:lnTo>
                      <a:pt x="123" y="7"/>
                    </a:lnTo>
                    <a:lnTo>
                      <a:pt x="118" y="12"/>
                    </a:lnTo>
                    <a:lnTo>
                      <a:pt x="112" y="12"/>
                    </a:lnTo>
                    <a:lnTo>
                      <a:pt x="107" y="22"/>
                    </a:lnTo>
                    <a:lnTo>
                      <a:pt x="108" y="30"/>
                    </a:lnTo>
                    <a:lnTo>
                      <a:pt x="112" y="33"/>
                    </a:lnTo>
                    <a:lnTo>
                      <a:pt x="110" y="38"/>
                    </a:lnTo>
                    <a:lnTo>
                      <a:pt x="100" y="37"/>
                    </a:lnTo>
                    <a:lnTo>
                      <a:pt x="85" y="38"/>
                    </a:lnTo>
                    <a:lnTo>
                      <a:pt x="75" y="40"/>
                    </a:lnTo>
                    <a:lnTo>
                      <a:pt x="59" y="23"/>
                    </a:lnTo>
                    <a:lnTo>
                      <a:pt x="42" y="15"/>
                    </a:lnTo>
                    <a:lnTo>
                      <a:pt x="27" y="13"/>
                    </a:lnTo>
                    <a:lnTo>
                      <a:pt x="15" y="17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4" y="33"/>
                    </a:lnTo>
                    <a:lnTo>
                      <a:pt x="5" y="37"/>
                    </a:lnTo>
                    <a:lnTo>
                      <a:pt x="9" y="40"/>
                    </a:lnTo>
                    <a:lnTo>
                      <a:pt x="10" y="43"/>
                    </a:lnTo>
                    <a:lnTo>
                      <a:pt x="15" y="52"/>
                    </a:lnTo>
                    <a:lnTo>
                      <a:pt x="15" y="56"/>
                    </a:lnTo>
                    <a:lnTo>
                      <a:pt x="12" y="61"/>
                    </a:lnTo>
                    <a:lnTo>
                      <a:pt x="12" y="73"/>
                    </a:lnTo>
                    <a:lnTo>
                      <a:pt x="15" y="76"/>
                    </a:lnTo>
                    <a:lnTo>
                      <a:pt x="17" y="80"/>
                    </a:lnTo>
                    <a:lnTo>
                      <a:pt x="25" y="86"/>
                    </a:lnTo>
                    <a:lnTo>
                      <a:pt x="25" y="83"/>
                    </a:lnTo>
                    <a:lnTo>
                      <a:pt x="22" y="81"/>
                    </a:lnTo>
                    <a:lnTo>
                      <a:pt x="24" y="80"/>
                    </a:lnTo>
                    <a:lnTo>
                      <a:pt x="30" y="81"/>
                    </a:lnTo>
                    <a:lnTo>
                      <a:pt x="34" y="78"/>
                    </a:lnTo>
                    <a:lnTo>
                      <a:pt x="35" y="80"/>
                    </a:lnTo>
                    <a:lnTo>
                      <a:pt x="35" y="85"/>
                    </a:lnTo>
                    <a:lnTo>
                      <a:pt x="35" y="90"/>
                    </a:lnTo>
                    <a:lnTo>
                      <a:pt x="39" y="88"/>
                    </a:lnTo>
                    <a:lnTo>
                      <a:pt x="42" y="91"/>
                    </a:lnTo>
                    <a:lnTo>
                      <a:pt x="40" y="93"/>
                    </a:lnTo>
                    <a:lnTo>
                      <a:pt x="37" y="93"/>
                    </a:lnTo>
                    <a:lnTo>
                      <a:pt x="34" y="93"/>
                    </a:lnTo>
                    <a:lnTo>
                      <a:pt x="32" y="91"/>
                    </a:lnTo>
                    <a:lnTo>
                      <a:pt x="27" y="95"/>
                    </a:lnTo>
                    <a:lnTo>
                      <a:pt x="27" y="98"/>
                    </a:lnTo>
                    <a:lnTo>
                      <a:pt x="30" y="103"/>
                    </a:lnTo>
                    <a:lnTo>
                      <a:pt x="30" y="98"/>
                    </a:lnTo>
                    <a:lnTo>
                      <a:pt x="32" y="96"/>
                    </a:lnTo>
                    <a:lnTo>
                      <a:pt x="35" y="98"/>
                    </a:lnTo>
                    <a:lnTo>
                      <a:pt x="39" y="98"/>
                    </a:lnTo>
                    <a:lnTo>
                      <a:pt x="40" y="103"/>
                    </a:lnTo>
                    <a:lnTo>
                      <a:pt x="47" y="106"/>
                    </a:lnTo>
                    <a:lnTo>
                      <a:pt x="49" y="110"/>
                    </a:lnTo>
                    <a:lnTo>
                      <a:pt x="49" y="116"/>
                    </a:lnTo>
                    <a:lnTo>
                      <a:pt x="50" y="120"/>
                    </a:lnTo>
                    <a:lnTo>
                      <a:pt x="49" y="131"/>
                    </a:lnTo>
                    <a:lnTo>
                      <a:pt x="52" y="140"/>
                    </a:lnTo>
                    <a:lnTo>
                      <a:pt x="55" y="150"/>
                    </a:lnTo>
                    <a:lnTo>
                      <a:pt x="60" y="148"/>
                    </a:lnTo>
                    <a:lnTo>
                      <a:pt x="72" y="146"/>
                    </a:lnTo>
                    <a:lnTo>
                      <a:pt x="75" y="141"/>
                    </a:lnTo>
                    <a:lnTo>
                      <a:pt x="79" y="136"/>
                    </a:lnTo>
                    <a:lnTo>
                      <a:pt x="82" y="136"/>
                    </a:lnTo>
                    <a:lnTo>
                      <a:pt x="92" y="130"/>
                    </a:lnTo>
                    <a:lnTo>
                      <a:pt x="102" y="128"/>
                    </a:lnTo>
                    <a:lnTo>
                      <a:pt x="112" y="130"/>
                    </a:lnTo>
                    <a:lnTo>
                      <a:pt x="113" y="125"/>
                    </a:lnTo>
                    <a:lnTo>
                      <a:pt x="118" y="123"/>
                    </a:lnTo>
                    <a:lnTo>
                      <a:pt x="123" y="125"/>
                    </a:lnTo>
                    <a:lnTo>
                      <a:pt x="128" y="125"/>
                    </a:lnTo>
                    <a:lnTo>
                      <a:pt x="137" y="131"/>
                    </a:lnTo>
                    <a:lnTo>
                      <a:pt x="145" y="133"/>
                    </a:lnTo>
                    <a:lnTo>
                      <a:pt x="158" y="141"/>
                    </a:lnTo>
                    <a:lnTo>
                      <a:pt x="163" y="140"/>
                    </a:lnTo>
                    <a:lnTo>
                      <a:pt x="167" y="138"/>
                    </a:lnTo>
                    <a:lnTo>
                      <a:pt x="177" y="141"/>
                    </a:lnTo>
                    <a:lnTo>
                      <a:pt x="182" y="143"/>
                    </a:lnTo>
                    <a:lnTo>
                      <a:pt x="183" y="150"/>
                    </a:lnTo>
                    <a:lnTo>
                      <a:pt x="185" y="151"/>
                    </a:lnTo>
                    <a:lnTo>
                      <a:pt x="190" y="150"/>
                    </a:lnTo>
                    <a:lnTo>
                      <a:pt x="198" y="151"/>
                    </a:lnTo>
                    <a:lnTo>
                      <a:pt x="208" y="163"/>
                    </a:lnTo>
                    <a:lnTo>
                      <a:pt x="220" y="164"/>
                    </a:lnTo>
                    <a:lnTo>
                      <a:pt x="225" y="166"/>
                    </a:lnTo>
                    <a:lnTo>
                      <a:pt x="230" y="173"/>
                    </a:lnTo>
                    <a:lnTo>
                      <a:pt x="228" y="176"/>
                    </a:lnTo>
                    <a:lnTo>
                      <a:pt x="230" y="181"/>
                    </a:lnTo>
                    <a:lnTo>
                      <a:pt x="230" y="184"/>
                    </a:lnTo>
                    <a:lnTo>
                      <a:pt x="231" y="188"/>
                    </a:lnTo>
                    <a:lnTo>
                      <a:pt x="233" y="188"/>
                    </a:lnTo>
                    <a:lnTo>
                      <a:pt x="240" y="189"/>
                    </a:lnTo>
                    <a:lnTo>
                      <a:pt x="243" y="191"/>
                    </a:lnTo>
                    <a:lnTo>
                      <a:pt x="246" y="191"/>
                    </a:lnTo>
                    <a:lnTo>
                      <a:pt x="250" y="189"/>
                    </a:lnTo>
                    <a:lnTo>
                      <a:pt x="255" y="189"/>
                    </a:lnTo>
                    <a:lnTo>
                      <a:pt x="260" y="193"/>
                    </a:lnTo>
                    <a:lnTo>
                      <a:pt x="261" y="196"/>
                    </a:lnTo>
                    <a:lnTo>
                      <a:pt x="263" y="198"/>
                    </a:lnTo>
                    <a:lnTo>
                      <a:pt x="266" y="194"/>
                    </a:lnTo>
                    <a:lnTo>
                      <a:pt x="273" y="194"/>
                    </a:lnTo>
                    <a:lnTo>
                      <a:pt x="276" y="191"/>
                    </a:lnTo>
                    <a:lnTo>
                      <a:pt x="276" y="188"/>
                    </a:lnTo>
                    <a:lnTo>
                      <a:pt x="280" y="184"/>
                    </a:lnTo>
                    <a:lnTo>
                      <a:pt x="280" y="183"/>
                    </a:lnTo>
                    <a:lnTo>
                      <a:pt x="286" y="178"/>
                    </a:lnTo>
                    <a:lnTo>
                      <a:pt x="296" y="176"/>
                    </a:lnTo>
                    <a:lnTo>
                      <a:pt x="296" y="174"/>
                    </a:lnTo>
                    <a:lnTo>
                      <a:pt x="301" y="171"/>
                    </a:lnTo>
                    <a:lnTo>
                      <a:pt x="304" y="171"/>
                    </a:lnTo>
                    <a:lnTo>
                      <a:pt x="306" y="164"/>
                    </a:lnTo>
                    <a:lnTo>
                      <a:pt x="306" y="159"/>
                    </a:lnTo>
                    <a:lnTo>
                      <a:pt x="311" y="154"/>
                    </a:lnTo>
                    <a:lnTo>
                      <a:pt x="311" y="150"/>
                    </a:lnTo>
                    <a:lnTo>
                      <a:pt x="309" y="148"/>
                    </a:lnTo>
                    <a:lnTo>
                      <a:pt x="309" y="145"/>
                    </a:lnTo>
                    <a:lnTo>
                      <a:pt x="313" y="145"/>
                    </a:lnTo>
                    <a:lnTo>
                      <a:pt x="314" y="143"/>
                    </a:lnTo>
                    <a:lnTo>
                      <a:pt x="321" y="141"/>
                    </a:lnTo>
                    <a:lnTo>
                      <a:pt x="323" y="141"/>
                    </a:lnTo>
                    <a:lnTo>
                      <a:pt x="331" y="136"/>
                    </a:lnTo>
                    <a:lnTo>
                      <a:pt x="336" y="135"/>
                    </a:lnTo>
                    <a:lnTo>
                      <a:pt x="341" y="138"/>
                    </a:lnTo>
                    <a:lnTo>
                      <a:pt x="346" y="136"/>
                    </a:lnTo>
                    <a:lnTo>
                      <a:pt x="348" y="138"/>
                    </a:lnTo>
                    <a:lnTo>
                      <a:pt x="349" y="1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9" name="Freeform 14">
                <a:extLst>
                  <a:ext uri="{FF2B5EF4-FFF2-40B4-BE49-F238E27FC236}">
                    <a16:creationId xmlns:a16="http://schemas.microsoft.com/office/drawing/2014/main" xmlns="" id="{5D3C775C-D85B-4DB6-BCA2-19366CC251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6908" y="3036257"/>
                <a:ext cx="128430" cy="170164"/>
              </a:xfrm>
              <a:custGeom>
                <a:avLst/>
                <a:gdLst/>
                <a:ahLst/>
                <a:cxnLst>
                  <a:cxn ang="0">
                    <a:pos x="90" y="2"/>
                  </a:cxn>
                  <a:cxn ang="0">
                    <a:pos x="110" y="125"/>
                  </a:cxn>
                  <a:cxn ang="0">
                    <a:pos x="148" y="132"/>
                  </a:cxn>
                  <a:cxn ang="0">
                    <a:pos x="164" y="153"/>
                  </a:cxn>
                  <a:cxn ang="0">
                    <a:pos x="163" y="160"/>
                  </a:cxn>
                  <a:cxn ang="0">
                    <a:pos x="133" y="143"/>
                  </a:cxn>
                  <a:cxn ang="0">
                    <a:pos x="91" y="140"/>
                  </a:cxn>
                  <a:cxn ang="0">
                    <a:pos x="78" y="113"/>
                  </a:cxn>
                  <a:cxn ang="0">
                    <a:pos x="58" y="90"/>
                  </a:cxn>
                  <a:cxn ang="0">
                    <a:pos x="68" y="52"/>
                  </a:cxn>
                  <a:cxn ang="0">
                    <a:pos x="108" y="24"/>
                  </a:cxn>
                  <a:cxn ang="0">
                    <a:pos x="116" y="78"/>
                  </a:cxn>
                  <a:cxn ang="0">
                    <a:pos x="106" y="115"/>
                  </a:cxn>
                  <a:cxn ang="0">
                    <a:pos x="111" y="115"/>
                  </a:cxn>
                  <a:cxn ang="0">
                    <a:pos x="70" y="135"/>
                  </a:cxn>
                  <a:cxn ang="0">
                    <a:pos x="96" y="175"/>
                  </a:cxn>
                  <a:cxn ang="0">
                    <a:pos x="80" y="143"/>
                  </a:cxn>
                  <a:cxn ang="0">
                    <a:pos x="171" y="130"/>
                  </a:cxn>
                  <a:cxn ang="0">
                    <a:pos x="120" y="168"/>
                  </a:cxn>
                  <a:cxn ang="0">
                    <a:pos x="136" y="171"/>
                  </a:cxn>
                  <a:cxn ang="0">
                    <a:pos x="158" y="165"/>
                  </a:cxn>
                  <a:cxn ang="0">
                    <a:pos x="173" y="181"/>
                  </a:cxn>
                  <a:cxn ang="0">
                    <a:pos x="148" y="178"/>
                  </a:cxn>
                  <a:cxn ang="0">
                    <a:pos x="116" y="185"/>
                  </a:cxn>
                  <a:cxn ang="0">
                    <a:pos x="151" y="190"/>
                  </a:cxn>
                  <a:cxn ang="0">
                    <a:pos x="135" y="211"/>
                  </a:cxn>
                  <a:cxn ang="0">
                    <a:pos x="158" y="238"/>
                  </a:cxn>
                  <a:cxn ang="0">
                    <a:pos x="161" y="225"/>
                  </a:cxn>
                  <a:cxn ang="0">
                    <a:pos x="151" y="205"/>
                  </a:cxn>
                  <a:cxn ang="0">
                    <a:pos x="148" y="246"/>
                  </a:cxn>
                  <a:cxn ang="0">
                    <a:pos x="164" y="243"/>
                  </a:cxn>
                  <a:cxn ang="0">
                    <a:pos x="179" y="223"/>
                  </a:cxn>
                  <a:cxn ang="0">
                    <a:pos x="188" y="243"/>
                  </a:cxn>
                  <a:cxn ang="0">
                    <a:pos x="201" y="200"/>
                  </a:cxn>
                  <a:cxn ang="0">
                    <a:pos x="201" y="168"/>
                  </a:cxn>
                  <a:cxn ang="0">
                    <a:pos x="186" y="180"/>
                  </a:cxn>
                  <a:cxn ang="0">
                    <a:pos x="181" y="195"/>
                  </a:cxn>
                  <a:cxn ang="0">
                    <a:pos x="198" y="221"/>
                  </a:cxn>
                  <a:cxn ang="0">
                    <a:pos x="214" y="205"/>
                  </a:cxn>
                  <a:cxn ang="0">
                    <a:pos x="213" y="218"/>
                  </a:cxn>
                  <a:cxn ang="0">
                    <a:pos x="221" y="236"/>
                  </a:cxn>
                  <a:cxn ang="0">
                    <a:pos x="130" y="299"/>
                  </a:cxn>
                  <a:cxn ang="0">
                    <a:pos x="156" y="260"/>
                  </a:cxn>
                  <a:cxn ang="0">
                    <a:pos x="193" y="261"/>
                  </a:cxn>
                  <a:cxn ang="0">
                    <a:pos x="208" y="231"/>
                  </a:cxn>
                  <a:cxn ang="0">
                    <a:pos x="229" y="261"/>
                  </a:cxn>
                  <a:cxn ang="0">
                    <a:pos x="236" y="299"/>
                  </a:cxn>
                  <a:cxn ang="0">
                    <a:pos x="221" y="288"/>
                  </a:cxn>
                  <a:cxn ang="0">
                    <a:pos x="209" y="321"/>
                  </a:cxn>
                  <a:cxn ang="0">
                    <a:pos x="178" y="301"/>
                  </a:cxn>
                  <a:cxn ang="0">
                    <a:pos x="161" y="281"/>
                  </a:cxn>
                  <a:cxn ang="0">
                    <a:pos x="146" y="288"/>
                  </a:cxn>
                  <a:cxn ang="0">
                    <a:pos x="125" y="311"/>
                  </a:cxn>
                  <a:cxn ang="0">
                    <a:pos x="65" y="171"/>
                  </a:cxn>
                  <a:cxn ang="0">
                    <a:pos x="68" y="186"/>
                  </a:cxn>
                  <a:cxn ang="0">
                    <a:pos x="68" y="216"/>
                  </a:cxn>
                  <a:cxn ang="0">
                    <a:pos x="38" y="240"/>
                  </a:cxn>
                  <a:cxn ang="0">
                    <a:pos x="56" y="195"/>
                  </a:cxn>
                  <a:cxn ang="0">
                    <a:pos x="32" y="238"/>
                  </a:cxn>
                  <a:cxn ang="0">
                    <a:pos x="8" y="265"/>
                  </a:cxn>
                  <a:cxn ang="0">
                    <a:pos x="5" y="273"/>
                  </a:cxn>
                </a:cxnLst>
                <a:rect l="0" t="0" r="r" b="b"/>
                <a:pathLst>
                  <a:path w="241" h="329">
                    <a:moveTo>
                      <a:pt x="85" y="15"/>
                    </a:moveTo>
                    <a:lnTo>
                      <a:pt x="91" y="15"/>
                    </a:lnTo>
                    <a:lnTo>
                      <a:pt x="88" y="17"/>
                    </a:lnTo>
                    <a:lnTo>
                      <a:pt x="85" y="15"/>
                    </a:lnTo>
                    <a:lnTo>
                      <a:pt x="85" y="15"/>
                    </a:lnTo>
                    <a:close/>
                    <a:moveTo>
                      <a:pt x="83" y="5"/>
                    </a:moveTo>
                    <a:lnTo>
                      <a:pt x="86" y="9"/>
                    </a:lnTo>
                    <a:lnTo>
                      <a:pt x="81" y="10"/>
                    </a:lnTo>
                    <a:lnTo>
                      <a:pt x="83" y="5"/>
                    </a:lnTo>
                    <a:lnTo>
                      <a:pt x="83" y="5"/>
                    </a:lnTo>
                    <a:close/>
                    <a:moveTo>
                      <a:pt x="93" y="0"/>
                    </a:moveTo>
                    <a:lnTo>
                      <a:pt x="90" y="2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93" y="0"/>
                    </a:lnTo>
                    <a:close/>
                    <a:moveTo>
                      <a:pt x="103" y="10"/>
                    </a:moveTo>
                    <a:lnTo>
                      <a:pt x="100" y="14"/>
                    </a:lnTo>
                    <a:lnTo>
                      <a:pt x="103" y="17"/>
                    </a:lnTo>
                    <a:lnTo>
                      <a:pt x="105" y="14"/>
                    </a:lnTo>
                    <a:lnTo>
                      <a:pt x="105" y="14"/>
                    </a:lnTo>
                    <a:lnTo>
                      <a:pt x="103" y="10"/>
                    </a:lnTo>
                    <a:lnTo>
                      <a:pt x="103" y="10"/>
                    </a:lnTo>
                    <a:close/>
                    <a:moveTo>
                      <a:pt x="105" y="122"/>
                    </a:moveTo>
                    <a:lnTo>
                      <a:pt x="110" y="125"/>
                    </a:lnTo>
                    <a:lnTo>
                      <a:pt x="111" y="130"/>
                    </a:lnTo>
                    <a:lnTo>
                      <a:pt x="116" y="132"/>
                    </a:lnTo>
                    <a:lnTo>
                      <a:pt x="121" y="130"/>
                    </a:lnTo>
                    <a:lnTo>
                      <a:pt x="121" y="127"/>
                    </a:lnTo>
                    <a:lnTo>
                      <a:pt x="128" y="122"/>
                    </a:lnTo>
                    <a:lnTo>
                      <a:pt x="133" y="122"/>
                    </a:lnTo>
                    <a:lnTo>
                      <a:pt x="139" y="125"/>
                    </a:lnTo>
                    <a:lnTo>
                      <a:pt x="143" y="132"/>
                    </a:lnTo>
                    <a:lnTo>
                      <a:pt x="143" y="135"/>
                    </a:lnTo>
                    <a:lnTo>
                      <a:pt x="144" y="138"/>
                    </a:lnTo>
                    <a:lnTo>
                      <a:pt x="148" y="135"/>
                    </a:lnTo>
                    <a:lnTo>
                      <a:pt x="148" y="132"/>
                    </a:lnTo>
                    <a:lnTo>
                      <a:pt x="149" y="130"/>
                    </a:lnTo>
                    <a:lnTo>
                      <a:pt x="153" y="133"/>
                    </a:lnTo>
                    <a:lnTo>
                      <a:pt x="158" y="135"/>
                    </a:lnTo>
                    <a:lnTo>
                      <a:pt x="163" y="137"/>
                    </a:lnTo>
                    <a:lnTo>
                      <a:pt x="164" y="138"/>
                    </a:lnTo>
                    <a:lnTo>
                      <a:pt x="161" y="138"/>
                    </a:lnTo>
                    <a:lnTo>
                      <a:pt x="158" y="138"/>
                    </a:lnTo>
                    <a:lnTo>
                      <a:pt x="156" y="140"/>
                    </a:lnTo>
                    <a:lnTo>
                      <a:pt x="156" y="143"/>
                    </a:lnTo>
                    <a:lnTo>
                      <a:pt x="159" y="150"/>
                    </a:lnTo>
                    <a:lnTo>
                      <a:pt x="159" y="153"/>
                    </a:lnTo>
                    <a:lnTo>
                      <a:pt x="164" y="153"/>
                    </a:lnTo>
                    <a:lnTo>
                      <a:pt x="168" y="155"/>
                    </a:lnTo>
                    <a:lnTo>
                      <a:pt x="173" y="155"/>
                    </a:lnTo>
                    <a:lnTo>
                      <a:pt x="174" y="158"/>
                    </a:lnTo>
                    <a:lnTo>
                      <a:pt x="171" y="160"/>
                    </a:lnTo>
                    <a:lnTo>
                      <a:pt x="173" y="162"/>
                    </a:lnTo>
                    <a:lnTo>
                      <a:pt x="171" y="168"/>
                    </a:lnTo>
                    <a:lnTo>
                      <a:pt x="166" y="167"/>
                    </a:lnTo>
                    <a:lnTo>
                      <a:pt x="163" y="163"/>
                    </a:lnTo>
                    <a:lnTo>
                      <a:pt x="166" y="160"/>
                    </a:lnTo>
                    <a:lnTo>
                      <a:pt x="166" y="158"/>
                    </a:lnTo>
                    <a:lnTo>
                      <a:pt x="163" y="158"/>
                    </a:lnTo>
                    <a:lnTo>
                      <a:pt x="163" y="160"/>
                    </a:lnTo>
                    <a:lnTo>
                      <a:pt x="158" y="160"/>
                    </a:lnTo>
                    <a:lnTo>
                      <a:pt x="153" y="155"/>
                    </a:lnTo>
                    <a:lnTo>
                      <a:pt x="149" y="153"/>
                    </a:lnTo>
                    <a:lnTo>
                      <a:pt x="149" y="148"/>
                    </a:lnTo>
                    <a:lnTo>
                      <a:pt x="148" y="145"/>
                    </a:lnTo>
                    <a:lnTo>
                      <a:pt x="141" y="142"/>
                    </a:lnTo>
                    <a:lnTo>
                      <a:pt x="138" y="137"/>
                    </a:lnTo>
                    <a:lnTo>
                      <a:pt x="135" y="137"/>
                    </a:lnTo>
                    <a:lnTo>
                      <a:pt x="131" y="133"/>
                    </a:lnTo>
                    <a:lnTo>
                      <a:pt x="130" y="133"/>
                    </a:lnTo>
                    <a:lnTo>
                      <a:pt x="128" y="135"/>
                    </a:lnTo>
                    <a:lnTo>
                      <a:pt x="133" y="143"/>
                    </a:lnTo>
                    <a:lnTo>
                      <a:pt x="135" y="150"/>
                    </a:lnTo>
                    <a:lnTo>
                      <a:pt x="133" y="150"/>
                    </a:lnTo>
                    <a:lnTo>
                      <a:pt x="128" y="143"/>
                    </a:lnTo>
                    <a:lnTo>
                      <a:pt x="123" y="140"/>
                    </a:lnTo>
                    <a:lnTo>
                      <a:pt x="121" y="137"/>
                    </a:lnTo>
                    <a:lnTo>
                      <a:pt x="111" y="133"/>
                    </a:lnTo>
                    <a:lnTo>
                      <a:pt x="105" y="133"/>
                    </a:lnTo>
                    <a:lnTo>
                      <a:pt x="103" y="137"/>
                    </a:lnTo>
                    <a:lnTo>
                      <a:pt x="105" y="140"/>
                    </a:lnTo>
                    <a:lnTo>
                      <a:pt x="100" y="142"/>
                    </a:lnTo>
                    <a:lnTo>
                      <a:pt x="95" y="137"/>
                    </a:lnTo>
                    <a:lnTo>
                      <a:pt x="91" y="140"/>
                    </a:lnTo>
                    <a:lnTo>
                      <a:pt x="86" y="140"/>
                    </a:lnTo>
                    <a:lnTo>
                      <a:pt x="90" y="137"/>
                    </a:lnTo>
                    <a:lnTo>
                      <a:pt x="88" y="133"/>
                    </a:lnTo>
                    <a:lnTo>
                      <a:pt x="85" y="133"/>
                    </a:lnTo>
                    <a:lnTo>
                      <a:pt x="83" y="138"/>
                    </a:lnTo>
                    <a:lnTo>
                      <a:pt x="80" y="133"/>
                    </a:lnTo>
                    <a:lnTo>
                      <a:pt x="80" y="128"/>
                    </a:lnTo>
                    <a:lnTo>
                      <a:pt x="80" y="125"/>
                    </a:lnTo>
                    <a:lnTo>
                      <a:pt x="83" y="123"/>
                    </a:lnTo>
                    <a:lnTo>
                      <a:pt x="88" y="117"/>
                    </a:lnTo>
                    <a:lnTo>
                      <a:pt x="83" y="113"/>
                    </a:lnTo>
                    <a:lnTo>
                      <a:pt x="78" y="113"/>
                    </a:lnTo>
                    <a:lnTo>
                      <a:pt x="78" y="117"/>
                    </a:lnTo>
                    <a:lnTo>
                      <a:pt x="81" y="118"/>
                    </a:lnTo>
                    <a:lnTo>
                      <a:pt x="78" y="122"/>
                    </a:lnTo>
                    <a:lnTo>
                      <a:pt x="75" y="122"/>
                    </a:lnTo>
                    <a:lnTo>
                      <a:pt x="70" y="117"/>
                    </a:lnTo>
                    <a:lnTo>
                      <a:pt x="70" y="112"/>
                    </a:lnTo>
                    <a:lnTo>
                      <a:pt x="68" y="112"/>
                    </a:lnTo>
                    <a:lnTo>
                      <a:pt x="66" y="112"/>
                    </a:lnTo>
                    <a:lnTo>
                      <a:pt x="65" y="112"/>
                    </a:lnTo>
                    <a:lnTo>
                      <a:pt x="65" y="103"/>
                    </a:lnTo>
                    <a:lnTo>
                      <a:pt x="60" y="97"/>
                    </a:lnTo>
                    <a:lnTo>
                      <a:pt x="58" y="90"/>
                    </a:lnTo>
                    <a:lnTo>
                      <a:pt x="60" y="88"/>
                    </a:lnTo>
                    <a:lnTo>
                      <a:pt x="60" y="87"/>
                    </a:lnTo>
                    <a:lnTo>
                      <a:pt x="56" y="87"/>
                    </a:lnTo>
                    <a:lnTo>
                      <a:pt x="55" y="82"/>
                    </a:lnTo>
                    <a:lnTo>
                      <a:pt x="56" y="75"/>
                    </a:lnTo>
                    <a:lnTo>
                      <a:pt x="60" y="80"/>
                    </a:lnTo>
                    <a:lnTo>
                      <a:pt x="63" y="80"/>
                    </a:lnTo>
                    <a:lnTo>
                      <a:pt x="66" y="78"/>
                    </a:lnTo>
                    <a:lnTo>
                      <a:pt x="66" y="75"/>
                    </a:lnTo>
                    <a:lnTo>
                      <a:pt x="63" y="69"/>
                    </a:lnTo>
                    <a:lnTo>
                      <a:pt x="66" y="64"/>
                    </a:lnTo>
                    <a:lnTo>
                      <a:pt x="68" y="52"/>
                    </a:lnTo>
                    <a:lnTo>
                      <a:pt x="68" y="44"/>
                    </a:lnTo>
                    <a:lnTo>
                      <a:pt x="66" y="39"/>
                    </a:lnTo>
                    <a:lnTo>
                      <a:pt x="71" y="29"/>
                    </a:lnTo>
                    <a:lnTo>
                      <a:pt x="73" y="24"/>
                    </a:lnTo>
                    <a:lnTo>
                      <a:pt x="80" y="22"/>
                    </a:lnTo>
                    <a:lnTo>
                      <a:pt x="90" y="24"/>
                    </a:lnTo>
                    <a:lnTo>
                      <a:pt x="93" y="27"/>
                    </a:lnTo>
                    <a:lnTo>
                      <a:pt x="96" y="30"/>
                    </a:lnTo>
                    <a:lnTo>
                      <a:pt x="98" y="27"/>
                    </a:lnTo>
                    <a:lnTo>
                      <a:pt x="105" y="27"/>
                    </a:lnTo>
                    <a:lnTo>
                      <a:pt x="108" y="25"/>
                    </a:lnTo>
                    <a:lnTo>
                      <a:pt x="108" y="24"/>
                    </a:lnTo>
                    <a:lnTo>
                      <a:pt x="110" y="22"/>
                    </a:lnTo>
                    <a:lnTo>
                      <a:pt x="113" y="25"/>
                    </a:lnTo>
                    <a:lnTo>
                      <a:pt x="113" y="29"/>
                    </a:lnTo>
                    <a:lnTo>
                      <a:pt x="110" y="32"/>
                    </a:lnTo>
                    <a:lnTo>
                      <a:pt x="110" y="40"/>
                    </a:lnTo>
                    <a:lnTo>
                      <a:pt x="113" y="47"/>
                    </a:lnTo>
                    <a:lnTo>
                      <a:pt x="116" y="49"/>
                    </a:lnTo>
                    <a:lnTo>
                      <a:pt x="118" y="54"/>
                    </a:lnTo>
                    <a:lnTo>
                      <a:pt x="121" y="57"/>
                    </a:lnTo>
                    <a:lnTo>
                      <a:pt x="118" y="67"/>
                    </a:lnTo>
                    <a:lnTo>
                      <a:pt x="115" y="73"/>
                    </a:lnTo>
                    <a:lnTo>
                      <a:pt x="116" y="78"/>
                    </a:lnTo>
                    <a:lnTo>
                      <a:pt x="113" y="83"/>
                    </a:lnTo>
                    <a:lnTo>
                      <a:pt x="113" y="82"/>
                    </a:lnTo>
                    <a:lnTo>
                      <a:pt x="115" y="78"/>
                    </a:lnTo>
                    <a:lnTo>
                      <a:pt x="111" y="80"/>
                    </a:lnTo>
                    <a:lnTo>
                      <a:pt x="103" y="87"/>
                    </a:lnTo>
                    <a:lnTo>
                      <a:pt x="101" y="90"/>
                    </a:lnTo>
                    <a:lnTo>
                      <a:pt x="103" y="95"/>
                    </a:lnTo>
                    <a:lnTo>
                      <a:pt x="100" y="98"/>
                    </a:lnTo>
                    <a:lnTo>
                      <a:pt x="100" y="105"/>
                    </a:lnTo>
                    <a:lnTo>
                      <a:pt x="101" y="107"/>
                    </a:lnTo>
                    <a:lnTo>
                      <a:pt x="105" y="112"/>
                    </a:lnTo>
                    <a:lnTo>
                      <a:pt x="106" y="115"/>
                    </a:lnTo>
                    <a:lnTo>
                      <a:pt x="105" y="118"/>
                    </a:lnTo>
                    <a:lnTo>
                      <a:pt x="105" y="122"/>
                    </a:lnTo>
                    <a:lnTo>
                      <a:pt x="105" y="122"/>
                    </a:lnTo>
                    <a:close/>
                    <a:moveTo>
                      <a:pt x="115" y="123"/>
                    </a:moveTo>
                    <a:lnTo>
                      <a:pt x="115" y="128"/>
                    </a:lnTo>
                    <a:lnTo>
                      <a:pt x="118" y="130"/>
                    </a:lnTo>
                    <a:lnTo>
                      <a:pt x="118" y="127"/>
                    </a:lnTo>
                    <a:lnTo>
                      <a:pt x="115" y="123"/>
                    </a:lnTo>
                    <a:lnTo>
                      <a:pt x="115" y="123"/>
                    </a:lnTo>
                    <a:close/>
                    <a:moveTo>
                      <a:pt x="110" y="107"/>
                    </a:moveTo>
                    <a:lnTo>
                      <a:pt x="113" y="113"/>
                    </a:lnTo>
                    <a:lnTo>
                      <a:pt x="111" y="115"/>
                    </a:lnTo>
                    <a:lnTo>
                      <a:pt x="113" y="118"/>
                    </a:lnTo>
                    <a:lnTo>
                      <a:pt x="116" y="115"/>
                    </a:lnTo>
                    <a:lnTo>
                      <a:pt x="116" y="108"/>
                    </a:lnTo>
                    <a:lnTo>
                      <a:pt x="120" y="107"/>
                    </a:lnTo>
                    <a:lnTo>
                      <a:pt x="116" y="105"/>
                    </a:lnTo>
                    <a:lnTo>
                      <a:pt x="110" y="107"/>
                    </a:lnTo>
                    <a:lnTo>
                      <a:pt x="110" y="107"/>
                    </a:lnTo>
                    <a:close/>
                    <a:moveTo>
                      <a:pt x="66" y="135"/>
                    </a:moveTo>
                    <a:lnTo>
                      <a:pt x="68" y="138"/>
                    </a:lnTo>
                    <a:lnTo>
                      <a:pt x="73" y="140"/>
                    </a:lnTo>
                    <a:lnTo>
                      <a:pt x="75" y="140"/>
                    </a:lnTo>
                    <a:lnTo>
                      <a:pt x="70" y="135"/>
                    </a:lnTo>
                    <a:lnTo>
                      <a:pt x="66" y="135"/>
                    </a:lnTo>
                    <a:lnTo>
                      <a:pt x="66" y="135"/>
                    </a:lnTo>
                    <a:close/>
                    <a:moveTo>
                      <a:pt x="75" y="145"/>
                    </a:moveTo>
                    <a:lnTo>
                      <a:pt x="76" y="147"/>
                    </a:lnTo>
                    <a:lnTo>
                      <a:pt x="80" y="147"/>
                    </a:lnTo>
                    <a:lnTo>
                      <a:pt x="81" y="152"/>
                    </a:lnTo>
                    <a:lnTo>
                      <a:pt x="85" y="153"/>
                    </a:lnTo>
                    <a:lnTo>
                      <a:pt x="88" y="157"/>
                    </a:lnTo>
                    <a:lnTo>
                      <a:pt x="88" y="163"/>
                    </a:lnTo>
                    <a:lnTo>
                      <a:pt x="91" y="165"/>
                    </a:lnTo>
                    <a:lnTo>
                      <a:pt x="91" y="170"/>
                    </a:lnTo>
                    <a:lnTo>
                      <a:pt x="96" y="175"/>
                    </a:lnTo>
                    <a:lnTo>
                      <a:pt x="100" y="175"/>
                    </a:lnTo>
                    <a:lnTo>
                      <a:pt x="105" y="171"/>
                    </a:lnTo>
                    <a:lnTo>
                      <a:pt x="105" y="168"/>
                    </a:lnTo>
                    <a:lnTo>
                      <a:pt x="106" y="167"/>
                    </a:lnTo>
                    <a:lnTo>
                      <a:pt x="106" y="163"/>
                    </a:lnTo>
                    <a:lnTo>
                      <a:pt x="105" y="160"/>
                    </a:lnTo>
                    <a:lnTo>
                      <a:pt x="106" y="157"/>
                    </a:lnTo>
                    <a:lnTo>
                      <a:pt x="106" y="153"/>
                    </a:lnTo>
                    <a:lnTo>
                      <a:pt x="101" y="152"/>
                    </a:lnTo>
                    <a:lnTo>
                      <a:pt x="91" y="143"/>
                    </a:lnTo>
                    <a:lnTo>
                      <a:pt x="85" y="145"/>
                    </a:lnTo>
                    <a:lnTo>
                      <a:pt x="80" y="143"/>
                    </a:lnTo>
                    <a:lnTo>
                      <a:pt x="75" y="145"/>
                    </a:lnTo>
                    <a:lnTo>
                      <a:pt x="75" y="145"/>
                    </a:lnTo>
                    <a:close/>
                    <a:moveTo>
                      <a:pt x="171" y="130"/>
                    </a:moveTo>
                    <a:lnTo>
                      <a:pt x="169" y="132"/>
                    </a:lnTo>
                    <a:lnTo>
                      <a:pt x="169" y="137"/>
                    </a:lnTo>
                    <a:lnTo>
                      <a:pt x="168" y="140"/>
                    </a:lnTo>
                    <a:lnTo>
                      <a:pt x="166" y="140"/>
                    </a:lnTo>
                    <a:lnTo>
                      <a:pt x="169" y="143"/>
                    </a:lnTo>
                    <a:lnTo>
                      <a:pt x="176" y="142"/>
                    </a:lnTo>
                    <a:lnTo>
                      <a:pt x="178" y="137"/>
                    </a:lnTo>
                    <a:lnTo>
                      <a:pt x="174" y="133"/>
                    </a:lnTo>
                    <a:lnTo>
                      <a:pt x="171" y="130"/>
                    </a:lnTo>
                    <a:lnTo>
                      <a:pt x="171" y="130"/>
                    </a:lnTo>
                    <a:close/>
                    <a:moveTo>
                      <a:pt x="113" y="147"/>
                    </a:moveTo>
                    <a:lnTo>
                      <a:pt x="118" y="150"/>
                    </a:lnTo>
                    <a:lnTo>
                      <a:pt x="120" y="148"/>
                    </a:lnTo>
                    <a:lnTo>
                      <a:pt x="121" y="147"/>
                    </a:lnTo>
                    <a:lnTo>
                      <a:pt x="120" y="142"/>
                    </a:lnTo>
                    <a:lnTo>
                      <a:pt x="115" y="140"/>
                    </a:lnTo>
                    <a:lnTo>
                      <a:pt x="111" y="143"/>
                    </a:lnTo>
                    <a:lnTo>
                      <a:pt x="113" y="147"/>
                    </a:lnTo>
                    <a:lnTo>
                      <a:pt x="113" y="147"/>
                    </a:lnTo>
                    <a:close/>
                    <a:moveTo>
                      <a:pt x="123" y="163"/>
                    </a:moveTo>
                    <a:lnTo>
                      <a:pt x="120" y="168"/>
                    </a:lnTo>
                    <a:lnTo>
                      <a:pt x="118" y="171"/>
                    </a:lnTo>
                    <a:lnTo>
                      <a:pt x="120" y="178"/>
                    </a:lnTo>
                    <a:lnTo>
                      <a:pt x="123" y="176"/>
                    </a:lnTo>
                    <a:lnTo>
                      <a:pt x="125" y="171"/>
                    </a:lnTo>
                    <a:lnTo>
                      <a:pt x="123" y="167"/>
                    </a:lnTo>
                    <a:lnTo>
                      <a:pt x="125" y="162"/>
                    </a:lnTo>
                    <a:lnTo>
                      <a:pt x="123" y="163"/>
                    </a:lnTo>
                    <a:lnTo>
                      <a:pt x="123" y="163"/>
                    </a:lnTo>
                    <a:close/>
                    <a:moveTo>
                      <a:pt x="133" y="167"/>
                    </a:moveTo>
                    <a:lnTo>
                      <a:pt x="131" y="168"/>
                    </a:lnTo>
                    <a:lnTo>
                      <a:pt x="131" y="171"/>
                    </a:lnTo>
                    <a:lnTo>
                      <a:pt x="136" y="171"/>
                    </a:lnTo>
                    <a:lnTo>
                      <a:pt x="136" y="168"/>
                    </a:lnTo>
                    <a:lnTo>
                      <a:pt x="133" y="167"/>
                    </a:lnTo>
                    <a:lnTo>
                      <a:pt x="133" y="167"/>
                    </a:lnTo>
                    <a:close/>
                    <a:moveTo>
                      <a:pt x="148" y="157"/>
                    </a:moveTo>
                    <a:lnTo>
                      <a:pt x="143" y="152"/>
                    </a:lnTo>
                    <a:lnTo>
                      <a:pt x="141" y="152"/>
                    </a:lnTo>
                    <a:lnTo>
                      <a:pt x="141" y="155"/>
                    </a:lnTo>
                    <a:lnTo>
                      <a:pt x="148" y="162"/>
                    </a:lnTo>
                    <a:lnTo>
                      <a:pt x="149" y="158"/>
                    </a:lnTo>
                    <a:lnTo>
                      <a:pt x="148" y="157"/>
                    </a:lnTo>
                    <a:lnTo>
                      <a:pt x="148" y="157"/>
                    </a:lnTo>
                    <a:close/>
                    <a:moveTo>
                      <a:pt x="158" y="165"/>
                    </a:moveTo>
                    <a:lnTo>
                      <a:pt x="159" y="167"/>
                    </a:lnTo>
                    <a:lnTo>
                      <a:pt x="163" y="170"/>
                    </a:lnTo>
                    <a:lnTo>
                      <a:pt x="164" y="170"/>
                    </a:lnTo>
                    <a:lnTo>
                      <a:pt x="161" y="167"/>
                    </a:lnTo>
                    <a:lnTo>
                      <a:pt x="158" y="165"/>
                    </a:lnTo>
                    <a:lnTo>
                      <a:pt x="158" y="165"/>
                    </a:lnTo>
                    <a:close/>
                    <a:moveTo>
                      <a:pt x="149" y="180"/>
                    </a:moveTo>
                    <a:lnTo>
                      <a:pt x="153" y="175"/>
                    </a:lnTo>
                    <a:lnTo>
                      <a:pt x="158" y="175"/>
                    </a:lnTo>
                    <a:lnTo>
                      <a:pt x="163" y="180"/>
                    </a:lnTo>
                    <a:lnTo>
                      <a:pt x="168" y="183"/>
                    </a:lnTo>
                    <a:lnTo>
                      <a:pt x="173" y="181"/>
                    </a:lnTo>
                    <a:lnTo>
                      <a:pt x="173" y="180"/>
                    </a:lnTo>
                    <a:lnTo>
                      <a:pt x="169" y="176"/>
                    </a:lnTo>
                    <a:lnTo>
                      <a:pt x="161" y="171"/>
                    </a:lnTo>
                    <a:lnTo>
                      <a:pt x="158" y="171"/>
                    </a:lnTo>
                    <a:lnTo>
                      <a:pt x="154" y="168"/>
                    </a:lnTo>
                    <a:lnTo>
                      <a:pt x="153" y="168"/>
                    </a:lnTo>
                    <a:lnTo>
                      <a:pt x="153" y="167"/>
                    </a:lnTo>
                    <a:lnTo>
                      <a:pt x="149" y="165"/>
                    </a:lnTo>
                    <a:lnTo>
                      <a:pt x="149" y="170"/>
                    </a:lnTo>
                    <a:lnTo>
                      <a:pt x="151" y="173"/>
                    </a:lnTo>
                    <a:lnTo>
                      <a:pt x="149" y="175"/>
                    </a:lnTo>
                    <a:lnTo>
                      <a:pt x="148" y="178"/>
                    </a:lnTo>
                    <a:lnTo>
                      <a:pt x="149" y="180"/>
                    </a:lnTo>
                    <a:lnTo>
                      <a:pt x="149" y="180"/>
                    </a:lnTo>
                    <a:close/>
                    <a:moveTo>
                      <a:pt x="126" y="213"/>
                    </a:moveTo>
                    <a:lnTo>
                      <a:pt x="125" y="215"/>
                    </a:lnTo>
                    <a:lnTo>
                      <a:pt x="123" y="215"/>
                    </a:lnTo>
                    <a:lnTo>
                      <a:pt x="120" y="208"/>
                    </a:lnTo>
                    <a:lnTo>
                      <a:pt x="123" y="203"/>
                    </a:lnTo>
                    <a:lnTo>
                      <a:pt x="121" y="195"/>
                    </a:lnTo>
                    <a:lnTo>
                      <a:pt x="123" y="191"/>
                    </a:lnTo>
                    <a:lnTo>
                      <a:pt x="123" y="186"/>
                    </a:lnTo>
                    <a:lnTo>
                      <a:pt x="121" y="186"/>
                    </a:lnTo>
                    <a:lnTo>
                      <a:pt x="116" y="185"/>
                    </a:lnTo>
                    <a:lnTo>
                      <a:pt x="116" y="181"/>
                    </a:lnTo>
                    <a:lnTo>
                      <a:pt x="121" y="180"/>
                    </a:lnTo>
                    <a:lnTo>
                      <a:pt x="126" y="185"/>
                    </a:lnTo>
                    <a:lnTo>
                      <a:pt x="130" y="186"/>
                    </a:lnTo>
                    <a:lnTo>
                      <a:pt x="130" y="188"/>
                    </a:lnTo>
                    <a:lnTo>
                      <a:pt x="131" y="188"/>
                    </a:lnTo>
                    <a:lnTo>
                      <a:pt x="136" y="188"/>
                    </a:lnTo>
                    <a:lnTo>
                      <a:pt x="139" y="188"/>
                    </a:lnTo>
                    <a:lnTo>
                      <a:pt x="143" y="193"/>
                    </a:lnTo>
                    <a:lnTo>
                      <a:pt x="146" y="190"/>
                    </a:lnTo>
                    <a:lnTo>
                      <a:pt x="149" y="188"/>
                    </a:lnTo>
                    <a:lnTo>
                      <a:pt x="151" y="190"/>
                    </a:lnTo>
                    <a:lnTo>
                      <a:pt x="151" y="195"/>
                    </a:lnTo>
                    <a:lnTo>
                      <a:pt x="148" y="196"/>
                    </a:lnTo>
                    <a:lnTo>
                      <a:pt x="146" y="201"/>
                    </a:lnTo>
                    <a:lnTo>
                      <a:pt x="139" y="205"/>
                    </a:lnTo>
                    <a:lnTo>
                      <a:pt x="138" y="208"/>
                    </a:lnTo>
                    <a:lnTo>
                      <a:pt x="135" y="208"/>
                    </a:lnTo>
                    <a:lnTo>
                      <a:pt x="135" y="210"/>
                    </a:lnTo>
                    <a:lnTo>
                      <a:pt x="131" y="210"/>
                    </a:lnTo>
                    <a:lnTo>
                      <a:pt x="126" y="213"/>
                    </a:lnTo>
                    <a:lnTo>
                      <a:pt x="126" y="213"/>
                    </a:lnTo>
                    <a:close/>
                    <a:moveTo>
                      <a:pt x="138" y="210"/>
                    </a:moveTo>
                    <a:lnTo>
                      <a:pt x="135" y="211"/>
                    </a:lnTo>
                    <a:lnTo>
                      <a:pt x="133" y="215"/>
                    </a:lnTo>
                    <a:lnTo>
                      <a:pt x="136" y="218"/>
                    </a:lnTo>
                    <a:lnTo>
                      <a:pt x="139" y="213"/>
                    </a:lnTo>
                    <a:lnTo>
                      <a:pt x="139" y="210"/>
                    </a:lnTo>
                    <a:lnTo>
                      <a:pt x="138" y="210"/>
                    </a:lnTo>
                    <a:lnTo>
                      <a:pt x="138" y="210"/>
                    </a:lnTo>
                    <a:close/>
                    <a:moveTo>
                      <a:pt x="179" y="208"/>
                    </a:moveTo>
                    <a:lnTo>
                      <a:pt x="179" y="213"/>
                    </a:lnTo>
                    <a:lnTo>
                      <a:pt x="178" y="210"/>
                    </a:lnTo>
                    <a:lnTo>
                      <a:pt x="179" y="208"/>
                    </a:lnTo>
                    <a:lnTo>
                      <a:pt x="179" y="208"/>
                    </a:lnTo>
                    <a:close/>
                    <a:moveTo>
                      <a:pt x="158" y="238"/>
                    </a:moveTo>
                    <a:lnTo>
                      <a:pt x="161" y="235"/>
                    </a:lnTo>
                    <a:lnTo>
                      <a:pt x="163" y="225"/>
                    </a:lnTo>
                    <a:lnTo>
                      <a:pt x="169" y="218"/>
                    </a:lnTo>
                    <a:lnTo>
                      <a:pt x="171" y="213"/>
                    </a:lnTo>
                    <a:lnTo>
                      <a:pt x="171" y="210"/>
                    </a:lnTo>
                    <a:lnTo>
                      <a:pt x="173" y="206"/>
                    </a:lnTo>
                    <a:lnTo>
                      <a:pt x="173" y="198"/>
                    </a:lnTo>
                    <a:lnTo>
                      <a:pt x="169" y="200"/>
                    </a:lnTo>
                    <a:lnTo>
                      <a:pt x="168" y="208"/>
                    </a:lnTo>
                    <a:lnTo>
                      <a:pt x="163" y="215"/>
                    </a:lnTo>
                    <a:lnTo>
                      <a:pt x="163" y="220"/>
                    </a:lnTo>
                    <a:lnTo>
                      <a:pt x="161" y="225"/>
                    </a:lnTo>
                    <a:lnTo>
                      <a:pt x="158" y="230"/>
                    </a:lnTo>
                    <a:lnTo>
                      <a:pt x="156" y="235"/>
                    </a:lnTo>
                    <a:lnTo>
                      <a:pt x="158" y="238"/>
                    </a:lnTo>
                    <a:lnTo>
                      <a:pt x="158" y="238"/>
                    </a:lnTo>
                    <a:close/>
                    <a:moveTo>
                      <a:pt x="153" y="236"/>
                    </a:moveTo>
                    <a:lnTo>
                      <a:pt x="153" y="226"/>
                    </a:lnTo>
                    <a:lnTo>
                      <a:pt x="154" y="215"/>
                    </a:lnTo>
                    <a:lnTo>
                      <a:pt x="159" y="210"/>
                    </a:lnTo>
                    <a:lnTo>
                      <a:pt x="159" y="206"/>
                    </a:lnTo>
                    <a:lnTo>
                      <a:pt x="156" y="205"/>
                    </a:lnTo>
                    <a:lnTo>
                      <a:pt x="153" y="206"/>
                    </a:lnTo>
                    <a:lnTo>
                      <a:pt x="151" y="205"/>
                    </a:lnTo>
                    <a:lnTo>
                      <a:pt x="146" y="206"/>
                    </a:lnTo>
                    <a:lnTo>
                      <a:pt x="146" y="211"/>
                    </a:lnTo>
                    <a:lnTo>
                      <a:pt x="144" y="215"/>
                    </a:lnTo>
                    <a:lnTo>
                      <a:pt x="144" y="220"/>
                    </a:lnTo>
                    <a:lnTo>
                      <a:pt x="143" y="225"/>
                    </a:lnTo>
                    <a:lnTo>
                      <a:pt x="135" y="228"/>
                    </a:lnTo>
                    <a:lnTo>
                      <a:pt x="133" y="230"/>
                    </a:lnTo>
                    <a:lnTo>
                      <a:pt x="135" y="236"/>
                    </a:lnTo>
                    <a:lnTo>
                      <a:pt x="138" y="238"/>
                    </a:lnTo>
                    <a:lnTo>
                      <a:pt x="143" y="240"/>
                    </a:lnTo>
                    <a:lnTo>
                      <a:pt x="148" y="241"/>
                    </a:lnTo>
                    <a:lnTo>
                      <a:pt x="148" y="246"/>
                    </a:lnTo>
                    <a:lnTo>
                      <a:pt x="151" y="248"/>
                    </a:lnTo>
                    <a:lnTo>
                      <a:pt x="156" y="245"/>
                    </a:lnTo>
                    <a:lnTo>
                      <a:pt x="156" y="241"/>
                    </a:lnTo>
                    <a:lnTo>
                      <a:pt x="153" y="236"/>
                    </a:lnTo>
                    <a:lnTo>
                      <a:pt x="153" y="236"/>
                    </a:lnTo>
                    <a:close/>
                    <a:moveTo>
                      <a:pt x="164" y="243"/>
                    </a:moveTo>
                    <a:lnTo>
                      <a:pt x="166" y="243"/>
                    </a:lnTo>
                    <a:lnTo>
                      <a:pt x="166" y="246"/>
                    </a:lnTo>
                    <a:lnTo>
                      <a:pt x="163" y="248"/>
                    </a:lnTo>
                    <a:lnTo>
                      <a:pt x="159" y="246"/>
                    </a:lnTo>
                    <a:lnTo>
                      <a:pt x="161" y="243"/>
                    </a:lnTo>
                    <a:lnTo>
                      <a:pt x="164" y="243"/>
                    </a:lnTo>
                    <a:lnTo>
                      <a:pt x="164" y="243"/>
                    </a:lnTo>
                    <a:close/>
                    <a:moveTo>
                      <a:pt x="179" y="223"/>
                    </a:moveTo>
                    <a:lnTo>
                      <a:pt x="183" y="223"/>
                    </a:lnTo>
                    <a:lnTo>
                      <a:pt x="186" y="225"/>
                    </a:lnTo>
                    <a:lnTo>
                      <a:pt x="186" y="230"/>
                    </a:lnTo>
                    <a:lnTo>
                      <a:pt x="184" y="233"/>
                    </a:lnTo>
                    <a:lnTo>
                      <a:pt x="176" y="235"/>
                    </a:lnTo>
                    <a:lnTo>
                      <a:pt x="171" y="236"/>
                    </a:lnTo>
                    <a:lnTo>
                      <a:pt x="171" y="233"/>
                    </a:lnTo>
                    <a:lnTo>
                      <a:pt x="169" y="231"/>
                    </a:lnTo>
                    <a:lnTo>
                      <a:pt x="171" y="226"/>
                    </a:lnTo>
                    <a:lnTo>
                      <a:pt x="179" y="223"/>
                    </a:lnTo>
                    <a:lnTo>
                      <a:pt x="179" y="223"/>
                    </a:lnTo>
                    <a:close/>
                    <a:moveTo>
                      <a:pt x="203" y="223"/>
                    </a:moveTo>
                    <a:lnTo>
                      <a:pt x="204" y="226"/>
                    </a:lnTo>
                    <a:lnTo>
                      <a:pt x="204" y="230"/>
                    </a:lnTo>
                    <a:lnTo>
                      <a:pt x="201" y="226"/>
                    </a:lnTo>
                    <a:lnTo>
                      <a:pt x="203" y="223"/>
                    </a:lnTo>
                    <a:lnTo>
                      <a:pt x="203" y="223"/>
                    </a:lnTo>
                    <a:close/>
                    <a:moveTo>
                      <a:pt x="188" y="241"/>
                    </a:moveTo>
                    <a:lnTo>
                      <a:pt x="193" y="243"/>
                    </a:lnTo>
                    <a:lnTo>
                      <a:pt x="193" y="248"/>
                    </a:lnTo>
                    <a:lnTo>
                      <a:pt x="188" y="245"/>
                    </a:lnTo>
                    <a:lnTo>
                      <a:pt x="188" y="243"/>
                    </a:lnTo>
                    <a:lnTo>
                      <a:pt x="188" y="241"/>
                    </a:lnTo>
                    <a:lnTo>
                      <a:pt x="188" y="241"/>
                    </a:lnTo>
                    <a:close/>
                    <a:moveTo>
                      <a:pt x="184" y="188"/>
                    </a:moveTo>
                    <a:lnTo>
                      <a:pt x="184" y="193"/>
                    </a:lnTo>
                    <a:lnTo>
                      <a:pt x="181" y="193"/>
                    </a:lnTo>
                    <a:lnTo>
                      <a:pt x="176" y="190"/>
                    </a:lnTo>
                    <a:lnTo>
                      <a:pt x="179" y="188"/>
                    </a:lnTo>
                    <a:lnTo>
                      <a:pt x="184" y="188"/>
                    </a:lnTo>
                    <a:lnTo>
                      <a:pt x="184" y="188"/>
                    </a:lnTo>
                    <a:close/>
                    <a:moveTo>
                      <a:pt x="194" y="195"/>
                    </a:moveTo>
                    <a:lnTo>
                      <a:pt x="199" y="196"/>
                    </a:lnTo>
                    <a:lnTo>
                      <a:pt x="201" y="200"/>
                    </a:lnTo>
                    <a:lnTo>
                      <a:pt x="208" y="200"/>
                    </a:lnTo>
                    <a:lnTo>
                      <a:pt x="209" y="200"/>
                    </a:lnTo>
                    <a:lnTo>
                      <a:pt x="211" y="200"/>
                    </a:lnTo>
                    <a:lnTo>
                      <a:pt x="213" y="200"/>
                    </a:lnTo>
                    <a:lnTo>
                      <a:pt x="211" y="198"/>
                    </a:lnTo>
                    <a:lnTo>
                      <a:pt x="209" y="193"/>
                    </a:lnTo>
                    <a:lnTo>
                      <a:pt x="206" y="191"/>
                    </a:lnTo>
                    <a:lnTo>
                      <a:pt x="206" y="185"/>
                    </a:lnTo>
                    <a:lnTo>
                      <a:pt x="206" y="178"/>
                    </a:lnTo>
                    <a:lnTo>
                      <a:pt x="206" y="175"/>
                    </a:lnTo>
                    <a:lnTo>
                      <a:pt x="204" y="173"/>
                    </a:lnTo>
                    <a:lnTo>
                      <a:pt x="201" y="168"/>
                    </a:lnTo>
                    <a:lnTo>
                      <a:pt x="198" y="165"/>
                    </a:lnTo>
                    <a:lnTo>
                      <a:pt x="194" y="165"/>
                    </a:lnTo>
                    <a:lnTo>
                      <a:pt x="193" y="165"/>
                    </a:lnTo>
                    <a:lnTo>
                      <a:pt x="191" y="165"/>
                    </a:lnTo>
                    <a:lnTo>
                      <a:pt x="188" y="165"/>
                    </a:lnTo>
                    <a:lnTo>
                      <a:pt x="186" y="167"/>
                    </a:lnTo>
                    <a:lnTo>
                      <a:pt x="183" y="167"/>
                    </a:lnTo>
                    <a:lnTo>
                      <a:pt x="178" y="167"/>
                    </a:lnTo>
                    <a:lnTo>
                      <a:pt x="176" y="165"/>
                    </a:lnTo>
                    <a:lnTo>
                      <a:pt x="176" y="168"/>
                    </a:lnTo>
                    <a:lnTo>
                      <a:pt x="179" y="175"/>
                    </a:lnTo>
                    <a:lnTo>
                      <a:pt x="186" y="180"/>
                    </a:lnTo>
                    <a:lnTo>
                      <a:pt x="191" y="185"/>
                    </a:lnTo>
                    <a:lnTo>
                      <a:pt x="194" y="186"/>
                    </a:lnTo>
                    <a:lnTo>
                      <a:pt x="193" y="190"/>
                    </a:lnTo>
                    <a:lnTo>
                      <a:pt x="191" y="191"/>
                    </a:lnTo>
                    <a:lnTo>
                      <a:pt x="191" y="193"/>
                    </a:lnTo>
                    <a:lnTo>
                      <a:pt x="193" y="191"/>
                    </a:lnTo>
                    <a:lnTo>
                      <a:pt x="193" y="193"/>
                    </a:lnTo>
                    <a:lnTo>
                      <a:pt x="194" y="195"/>
                    </a:lnTo>
                    <a:lnTo>
                      <a:pt x="194" y="195"/>
                    </a:lnTo>
                    <a:close/>
                    <a:moveTo>
                      <a:pt x="191" y="195"/>
                    </a:moveTo>
                    <a:lnTo>
                      <a:pt x="186" y="196"/>
                    </a:lnTo>
                    <a:lnTo>
                      <a:pt x="181" y="195"/>
                    </a:lnTo>
                    <a:lnTo>
                      <a:pt x="178" y="195"/>
                    </a:lnTo>
                    <a:lnTo>
                      <a:pt x="181" y="200"/>
                    </a:lnTo>
                    <a:lnTo>
                      <a:pt x="181" y="203"/>
                    </a:lnTo>
                    <a:lnTo>
                      <a:pt x="183" y="206"/>
                    </a:lnTo>
                    <a:lnTo>
                      <a:pt x="186" y="203"/>
                    </a:lnTo>
                    <a:lnTo>
                      <a:pt x="189" y="206"/>
                    </a:lnTo>
                    <a:lnTo>
                      <a:pt x="188" y="211"/>
                    </a:lnTo>
                    <a:lnTo>
                      <a:pt x="191" y="216"/>
                    </a:lnTo>
                    <a:lnTo>
                      <a:pt x="191" y="223"/>
                    </a:lnTo>
                    <a:lnTo>
                      <a:pt x="196" y="225"/>
                    </a:lnTo>
                    <a:lnTo>
                      <a:pt x="196" y="218"/>
                    </a:lnTo>
                    <a:lnTo>
                      <a:pt x="198" y="221"/>
                    </a:lnTo>
                    <a:lnTo>
                      <a:pt x="203" y="221"/>
                    </a:lnTo>
                    <a:lnTo>
                      <a:pt x="203" y="218"/>
                    </a:lnTo>
                    <a:lnTo>
                      <a:pt x="199" y="211"/>
                    </a:lnTo>
                    <a:lnTo>
                      <a:pt x="196" y="208"/>
                    </a:lnTo>
                    <a:lnTo>
                      <a:pt x="194" y="201"/>
                    </a:lnTo>
                    <a:lnTo>
                      <a:pt x="193" y="196"/>
                    </a:lnTo>
                    <a:lnTo>
                      <a:pt x="191" y="195"/>
                    </a:lnTo>
                    <a:lnTo>
                      <a:pt x="191" y="195"/>
                    </a:lnTo>
                    <a:close/>
                    <a:moveTo>
                      <a:pt x="214" y="206"/>
                    </a:moveTo>
                    <a:lnTo>
                      <a:pt x="218" y="205"/>
                    </a:lnTo>
                    <a:lnTo>
                      <a:pt x="216" y="203"/>
                    </a:lnTo>
                    <a:lnTo>
                      <a:pt x="214" y="205"/>
                    </a:lnTo>
                    <a:lnTo>
                      <a:pt x="214" y="206"/>
                    </a:lnTo>
                    <a:lnTo>
                      <a:pt x="214" y="206"/>
                    </a:lnTo>
                    <a:close/>
                    <a:moveTo>
                      <a:pt x="216" y="210"/>
                    </a:moveTo>
                    <a:lnTo>
                      <a:pt x="213" y="208"/>
                    </a:lnTo>
                    <a:lnTo>
                      <a:pt x="213" y="211"/>
                    </a:lnTo>
                    <a:lnTo>
                      <a:pt x="214" y="211"/>
                    </a:lnTo>
                    <a:lnTo>
                      <a:pt x="216" y="210"/>
                    </a:lnTo>
                    <a:lnTo>
                      <a:pt x="216" y="210"/>
                    </a:lnTo>
                    <a:close/>
                    <a:moveTo>
                      <a:pt x="214" y="231"/>
                    </a:moveTo>
                    <a:lnTo>
                      <a:pt x="216" y="226"/>
                    </a:lnTo>
                    <a:lnTo>
                      <a:pt x="213" y="223"/>
                    </a:lnTo>
                    <a:lnTo>
                      <a:pt x="213" y="218"/>
                    </a:lnTo>
                    <a:lnTo>
                      <a:pt x="214" y="218"/>
                    </a:lnTo>
                    <a:lnTo>
                      <a:pt x="213" y="215"/>
                    </a:lnTo>
                    <a:lnTo>
                      <a:pt x="211" y="216"/>
                    </a:lnTo>
                    <a:lnTo>
                      <a:pt x="209" y="221"/>
                    </a:lnTo>
                    <a:lnTo>
                      <a:pt x="213" y="226"/>
                    </a:lnTo>
                    <a:lnTo>
                      <a:pt x="213" y="228"/>
                    </a:lnTo>
                    <a:lnTo>
                      <a:pt x="213" y="231"/>
                    </a:lnTo>
                    <a:lnTo>
                      <a:pt x="214" y="231"/>
                    </a:lnTo>
                    <a:lnTo>
                      <a:pt x="214" y="231"/>
                    </a:lnTo>
                    <a:close/>
                    <a:moveTo>
                      <a:pt x="219" y="233"/>
                    </a:moveTo>
                    <a:lnTo>
                      <a:pt x="219" y="235"/>
                    </a:lnTo>
                    <a:lnTo>
                      <a:pt x="221" y="236"/>
                    </a:lnTo>
                    <a:lnTo>
                      <a:pt x="223" y="235"/>
                    </a:lnTo>
                    <a:lnTo>
                      <a:pt x="219" y="233"/>
                    </a:lnTo>
                    <a:lnTo>
                      <a:pt x="219" y="233"/>
                    </a:lnTo>
                    <a:close/>
                    <a:moveTo>
                      <a:pt x="224" y="223"/>
                    </a:moveTo>
                    <a:lnTo>
                      <a:pt x="223" y="228"/>
                    </a:lnTo>
                    <a:lnTo>
                      <a:pt x="221" y="230"/>
                    </a:lnTo>
                    <a:lnTo>
                      <a:pt x="224" y="233"/>
                    </a:lnTo>
                    <a:lnTo>
                      <a:pt x="228" y="231"/>
                    </a:lnTo>
                    <a:lnTo>
                      <a:pt x="226" y="226"/>
                    </a:lnTo>
                    <a:lnTo>
                      <a:pt x="224" y="223"/>
                    </a:lnTo>
                    <a:lnTo>
                      <a:pt x="224" y="223"/>
                    </a:lnTo>
                    <a:close/>
                    <a:moveTo>
                      <a:pt x="130" y="299"/>
                    </a:moveTo>
                    <a:lnTo>
                      <a:pt x="125" y="294"/>
                    </a:lnTo>
                    <a:lnTo>
                      <a:pt x="128" y="288"/>
                    </a:lnTo>
                    <a:lnTo>
                      <a:pt x="128" y="283"/>
                    </a:lnTo>
                    <a:lnTo>
                      <a:pt x="128" y="279"/>
                    </a:lnTo>
                    <a:lnTo>
                      <a:pt x="131" y="274"/>
                    </a:lnTo>
                    <a:lnTo>
                      <a:pt x="136" y="273"/>
                    </a:lnTo>
                    <a:lnTo>
                      <a:pt x="139" y="269"/>
                    </a:lnTo>
                    <a:lnTo>
                      <a:pt x="144" y="271"/>
                    </a:lnTo>
                    <a:lnTo>
                      <a:pt x="151" y="269"/>
                    </a:lnTo>
                    <a:lnTo>
                      <a:pt x="149" y="266"/>
                    </a:lnTo>
                    <a:lnTo>
                      <a:pt x="151" y="263"/>
                    </a:lnTo>
                    <a:lnTo>
                      <a:pt x="156" y="260"/>
                    </a:lnTo>
                    <a:lnTo>
                      <a:pt x="159" y="256"/>
                    </a:lnTo>
                    <a:lnTo>
                      <a:pt x="163" y="256"/>
                    </a:lnTo>
                    <a:lnTo>
                      <a:pt x="169" y="261"/>
                    </a:lnTo>
                    <a:lnTo>
                      <a:pt x="169" y="268"/>
                    </a:lnTo>
                    <a:lnTo>
                      <a:pt x="164" y="274"/>
                    </a:lnTo>
                    <a:lnTo>
                      <a:pt x="169" y="271"/>
                    </a:lnTo>
                    <a:lnTo>
                      <a:pt x="174" y="269"/>
                    </a:lnTo>
                    <a:lnTo>
                      <a:pt x="179" y="268"/>
                    </a:lnTo>
                    <a:lnTo>
                      <a:pt x="183" y="260"/>
                    </a:lnTo>
                    <a:lnTo>
                      <a:pt x="188" y="258"/>
                    </a:lnTo>
                    <a:lnTo>
                      <a:pt x="189" y="263"/>
                    </a:lnTo>
                    <a:lnTo>
                      <a:pt x="193" y="261"/>
                    </a:lnTo>
                    <a:lnTo>
                      <a:pt x="193" y="258"/>
                    </a:lnTo>
                    <a:lnTo>
                      <a:pt x="191" y="258"/>
                    </a:lnTo>
                    <a:lnTo>
                      <a:pt x="194" y="248"/>
                    </a:lnTo>
                    <a:lnTo>
                      <a:pt x="199" y="251"/>
                    </a:lnTo>
                    <a:lnTo>
                      <a:pt x="203" y="253"/>
                    </a:lnTo>
                    <a:lnTo>
                      <a:pt x="203" y="251"/>
                    </a:lnTo>
                    <a:lnTo>
                      <a:pt x="203" y="245"/>
                    </a:lnTo>
                    <a:lnTo>
                      <a:pt x="204" y="245"/>
                    </a:lnTo>
                    <a:lnTo>
                      <a:pt x="209" y="248"/>
                    </a:lnTo>
                    <a:lnTo>
                      <a:pt x="209" y="245"/>
                    </a:lnTo>
                    <a:lnTo>
                      <a:pt x="206" y="236"/>
                    </a:lnTo>
                    <a:lnTo>
                      <a:pt x="208" y="231"/>
                    </a:lnTo>
                    <a:lnTo>
                      <a:pt x="211" y="233"/>
                    </a:lnTo>
                    <a:lnTo>
                      <a:pt x="213" y="231"/>
                    </a:lnTo>
                    <a:lnTo>
                      <a:pt x="213" y="236"/>
                    </a:lnTo>
                    <a:lnTo>
                      <a:pt x="219" y="241"/>
                    </a:lnTo>
                    <a:lnTo>
                      <a:pt x="224" y="245"/>
                    </a:lnTo>
                    <a:lnTo>
                      <a:pt x="228" y="243"/>
                    </a:lnTo>
                    <a:lnTo>
                      <a:pt x="228" y="246"/>
                    </a:lnTo>
                    <a:lnTo>
                      <a:pt x="231" y="250"/>
                    </a:lnTo>
                    <a:lnTo>
                      <a:pt x="231" y="256"/>
                    </a:lnTo>
                    <a:lnTo>
                      <a:pt x="228" y="255"/>
                    </a:lnTo>
                    <a:lnTo>
                      <a:pt x="228" y="258"/>
                    </a:lnTo>
                    <a:lnTo>
                      <a:pt x="229" y="261"/>
                    </a:lnTo>
                    <a:lnTo>
                      <a:pt x="233" y="261"/>
                    </a:lnTo>
                    <a:lnTo>
                      <a:pt x="231" y="263"/>
                    </a:lnTo>
                    <a:lnTo>
                      <a:pt x="231" y="269"/>
                    </a:lnTo>
                    <a:lnTo>
                      <a:pt x="233" y="266"/>
                    </a:lnTo>
                    <a:lnTo>
                      <a:pt x="234" y="271"/>
                    </a:lnTo>
                    <a:lnTo>
                      <a:pt x="234" y="276"/>
                    </a:lnTo>
                    <a:lnTo>
                      <a:pt x="237" y="279"/>
                    </a:lnTo>
                    <a:lnTo>
                      <a:pt x="239" y="284"/>
                    </a:lnTo>
                    <a:lnTo>
                      <a:pt x="241" y="291"/>
                    </a:lnTo>
                    <a:lnTo>
                      <a:pt x="237" y="296"/>
                    </a:lnTo>
                    <a:lnTo>
                      <a:pt x="236" y="296"/>
                    </a:lnTo>
                    <a:lnTo>
                      <a:pt x="236" y="299"/>
                    </a:lnTo>
                    <a:lnTo>
                      <a:pt x="234" y="296"/>
                    </a:lnTo>
                    <a:lnTo>
                      <a:pt x="231" y="298"/>
                    </a:lnTo>
                    <a:lnTo>
                      <a:pt x="231" y="299"/>
                    </a:lnTo>
                    <a:lnTo>
                      <a:pt x="233" y="306"/>
                    </a:lnTo>
                    <a:lnTo>
                      <a:pt x="233" y="311"/>
                    </a:lnTo>
                    <a:lnTo>
                      <a:pt x="233" y="314"/>
                    </a:lnTo>
                    <a:lnTo>
                      <a:pt x="231" y="311"/>
                    </a:lnTo>
                    <a:lnTo>
                      <a:pt x="228" y="304"/>
                    </a:lnTo>
                    <a:lnTo>
                      <a:pt x="228" y="301"/>
                    </a:lnTo>
                    <a:lnTo>
                      <a:pt x="226" y="298"/>
                    </a:lnTo>
                    <a:lnTo>
                      <a:pt x="224" y="293"/>
                    </a:lnTo>
                    <a:lnTo>
                      <a:pt x="221" y="288"/>
                    </a:lnTo>
                    <a:lnTo>
                      <a:pt x="218" y="289"/>
                    </a:lnTo>
                    <a:lnTo>
                      <a:pt x="213" y="299"/>
                    </a:lnTo>
                    <a:lnTo>
                      <a:pt x="211" y="303"/>
                    </a:lnTo>
                    <a:lnTo>
                      <a:pt x="216" y="306"/>
                    </a:lnTo>
                    <a:lnTo>
                      <a:pt x="218" y="311"/>
                    </a:lnTo>
                    <a:lnTo>
                      <a:pt x="221" y="314"/>
                    </a:lnTo>
                    <a:lnTo>
                      <a:pt x="219" y="319"/>
                    </a:lnTo>
                    <a:lnTo>
                      <a:pt x="213" y="326"/>
                    </a:lnTo>
                    <a:lnTo>
                      <a:pt x="209" y="329"/>
                    </a:lnTo>
                    <a:lnTo>
                      <a:pt x="208" y="328"/>
                    </a:lnTo>
                    <a:lnTo>
                      <a:pt x="206" y="323"/>
                    </a:lnTo>
                    <a:lnTo>
                      <a:pt x="209" y="321"/>
                    </a:lnTo>
                    <a:lnTo>
                      <a:pt x="208" y="319"/>
                    </a:lnTo>
                    <a:lnTo>
                      <a:pt x="204" y="321"/>
                    </a:lnTo>
                    <a:lnTo>
                      <a:pt x="204" y="323"/>
                    </a:lnTo>
                    <a:lnTo>
                      <a:pt x="199" y="324"/>
                    </a:lnTo>
                    <a:lnTo>
                      <a:pt x="194" y="323"/>
                    </a:lnTo>
                    <a:lnTo>
                      <a:pt x="191" y="319"/>
                    </a:lnTo>
                    <a:lnTo>
                      <a:pt x="186" y="319"/>
                    </a:lnTo>
                    <a:lnTo>
                      <a:pt x="181" y="314"/>
                    </a:lnTo>
                    <a:lnTo>
                      <a:pt x="179" y="311"/>
                    </a:lnTo>
                    <a:lnTo>
                      <a:pt x="176" y="308"/>
                    </a:lnTo>
                    <a:lnTo>
                      <a:pt x="178" y="304"/>
                    </a:lnTo>
                    <a:lnTo>
                      <a:pt x="178" y="301"/>
                    </a:lnTo>
                    <a:lnTo>
                      <a:pt x="174" y="298"/>
                    </a:lnTo>
                    <a:lnTo>
                      <a:pt x="178" y="296"/>
                    </a:lnTo>
                    <a:lnTo>
                      <a:pt x="176" y="293"/>
                    </a:lnTo>
                    <a:lnTo>
                      <a:pt x="179" y="293"/>
                    </a:lnTo>
                    <a:lnTo>
                      <a:pt x="183" y="294"/>
                    </a:lnTo>
                    <a:lnTo>
                      <a:pt x="179" y="291"/>
                    </a:lnTo>
                    <a:lnTo>
                      <a:pt x="178" y="288"/>
                    </a:lnTo>
                    <a:lnTo>
                      <a:pt x="173" y="283"/>
                    </a:lnTo>
                    <a:lnTo>
                      <a:pt x="169" y="283"/>
                    </a:lnTo>
                    <a:lnTo>
                      <a:pt x="164" y="279"/>
                    </a:lnTo>
                    <a:lnTo>
                      <a:pt x="163" y="279"/>
                    </a:lnTo>
                    <a:lnTo>
                      <a:pt x="161" y="281"/>
                    </a:lnTo>
                    <a:lnTo>
                      <a:pt x="161" y="283"/>
                    </a:lnTo>
                    <a:lnTo>
                      <a:pt x="159" y="284"/>
                    </a:lnTo>
                    <a:lnTo>
                      <a:pt x="163" y="288"/>
                    </a:lnTo>
                    <a:lnTo>
                      <a:pt x="161" y="288"/>
                    </a:lnTo>
                    <a:lnTo>
                      <a:pt x="156" y="286"/>
                    </a:lnTo>
                    <a:lnTo>
                      <a:pt x="154" y="286"/>
                    </a:lnTo>
                    <a:lnTo>
                      <a:pt x="156" y="283"/>
                    </a:lnTo>
                    <a:lnTo>
                      <a:pt x="153" y="283"/>
                    </a:lnTo>
                    <a:lnTo>
                      <a:pt x="151" y="283"/>
                    </a:lnTo>
                    <a:lnTo>
                      <a:pt x="151" y="288"/>
                    </a:lnTo>
                    <a:lnTo>
                      <a:pt x="148" y="286"/>
                    </a:lnTo>
                    <a:lnTo>
                      <a:pt x="146" y="288"/>
                    </a:lnTo>
                    <a:lnTo>
                      <a:pt x="144" y="286"/>
                    </a:lnTo>
                    <a:lnTo>
                      <a:pt x="146" y="281"/>
                    </a:lnTo>
                    <a:lnTo>
                      <a:pt x="143" y="279"/>
                    </a:lnTo>
                    <a:lnTo>
                      <a:pt x="139" y="279"/>
                    </a:lnTo>
                    <a:lnTo>
                      <a:pt x="138" y="284"/>
                    </a:lnTo>
                    <a:lnTo>
                      <a:pt x="135" y="288"/>
                    </a:lnTo>
                    <a:lnTo>
                      <a:pt x="131" y="296"/>
                    </a:lnTo>
                    <a:lnTo>
                      <a:pt x="130" y="299"/>
                    </a:lnTo>
                    <a:lnTo>
                      <a:pt x="130" y="299"/>
                    </a:lnTo>
                    <a:close/>
                    <a:moveTo>
                      <a:pt x="121" y="304"/>
                    </a:moveTo>
                    <a:lnTo>
                      <a:pt x="121" y="308"/>
                    </a:lnTo>
                    <a:lnTo>
                      <a:pt x="125" y="311"/>
                    </a:lnTo>
                    <a:lnTo>
                      <a:pt x="128" y="311"/>
                    </a:lnTo>
                    <a:lnTo>
                      <a:pt x="133" y="306"/>
                    </a:lnTo>
                    <a:lnTo>
                      <a:pt x="135" y="306"/>
                    </a:lnTo>
                    <a:lnTo>
                      <a:pt x="131" y="304"/>
                    </a:lnTo>
                    <a:lnTo>
                      <a:pt x="128" y="303"/>
                    </a:lnTo>
                    <a:lnTo>
                      <a:pt x="126" y="304"/>
                    </a:lnTo>
                    <a:lnTo>
                      <a:pt x="121" y="304"/>
                    </a:lnTo>
                    <a:lnTo>
                      <a:pt x="121" y="304"/>
                    </a:lnTo>
                    <a:close/>
                    <a:moveTo>
                      <a:pt x="66" y="178"/>
                    </a:moveTo>
                    <a:lnTo>
                      <a:pt x="65" y="176"/>
                    </a:lnTo>
                    <a:lnTo>
                      <a:pt x="63" y="173"/>
                    </a:lnTo>
                    <a:lnTo>
                      <a:pt x="65" y="171"/>
                    </a:lnTo>
                    <a:lnTo>
                      <a:pt x="68" y="171"/>
                    </a:lnTo>
                    <a:lnTo>
                      <a:pt x="71" y="175"/>
                    </a:lnTo>
                    <a:lnTo>
                      <a:pt x="76" y="176"/>
                    </a:lnTo>
                    <a:lnTo>
                      <a:pt x="76" y="178"/>
                    </a:lnTo>
                    <a:lnTo>
                      <a:pt x="75" y="180"/>
                    </a:lnTo>
                    <a:lnTo>
                      <a:pt x="71" y="180"/>
                    </a:lnTo>
                    <a:lnTo>
                      <a:pt x="66" y="178"/>
                    </a:lnTo>
                    <a:lnTo>
                      <a:pt x="66" y="178"/>
                    </a:lnTo>
                    <a:close/>
                    <a:moveTo>
                      <a:pt x="63" y="181"/>
                    </a:moveTo>
                    <a:lnTo>
                      <a:pt x="68" y="181"/>
                    </a:lnTo>
                    <a:lnTo>
                      <a:pt x="70" y="185"/>
                    </a:lnTo>
                    <a:lnTo>
                      <a:pt x="68" y="186"/>
                    </a:lnTo>
                    <a:lnTo>
                      <a:pt x="66" y="188"/>
                    </a:lnTo>
                    <a:lnTo>
                      <a:pt x="65" y="188"/>
                    </a:lnTo>
                    <a:lnTo>
                      <a:pt x="63" y="183"/>
                    </a:lnTo>
                    <a:lnTo>
                      <a:pt x="63" y="181"/>
                    </a:lnTo>
                    <a:lnTo>
                      <a:pt x="63" y="181"/>
                    </a:lnTo>
                    <a:close/>
                    <a:moveTo>
                      <a:pt x="66" y="213"/>
                    </a:moveTo>
                    <a:lnTo>
                      <a:pt x="68" y="213"/>
                    </a:lnTo>
                    <a:lnTo>
                      <a:pt x="70" y="211"/>
                    </a:lnTo>
                    <a:lnTo>
                      <a:pt x="70" y="213"/>
                    </a:lnTo>
                    <a:lnTo>
                      <a:pt x="73" y="215"/>
                    </a:lnTo>
                    <a:lnTo>
                      <a:pt x="71" y="216"/>
                    </a:lnTo>
                    <a:lnTo>
                      <a:pt x="68" y="216"/>
                    </a:lnTo>
                    <a:lnTo>
                      <a:pt x="65" y="216"/>
                    </a:lnTo>
                    <a:lnTo>
                      <a:pt x="66" y="213"/>
                    </a:lnTo>
                    <a:lnTo>
                      <a:pt x="66" y="213"/>
                    </a:lnTo>
                    <a:close/>
                    <a:moveTo>
                      <a:pt x="7" y="263"/>
                    </a:moveTo>
                    <a:lnTo>
                      <a:pt x="12" y="260"/>
                    </a:lnTo>
                    <a:lnTo>
                      <a:pt x="15" y="258"/>
                    </a:lnTo>
                    <a:lnTo>
                      <a:pt x="18" y="256"/>
                    </a:lnTo>
                    <a:lnTo>
                      <a:pt x="23" y="255"/>
                    </a:lnTo>
                    <a:lnTo>
                      <a:pt x="28" y="246"/>
                    </a:lnTo>
                    <a:lnTo>
                      <a:pt x="35" y="245"/>
                    </a:lnTo>
                    <a:lnTo>
                      <a:pt x="38" y="241"/>
                    </a:lnTo>
                    <a:lnTo>
                      <a:pt x="38" y="240"/>
                    </a:lnTo>
                    <a:lnTo>
                      <a:pt x="41" y="236"/>
                    </a:lnTo>
                    <a:lnTo>
                      <a:pt x="41" y="230"/>
                    </a:lnTo>
                    <a:lnTo>
                      <a:pt x="45" y="226"/>
                    </a:lnTo>
                    <a:lnTo>
                      <a:pt x="51" y="226"/>
                    </a:lnTo>
                    <a:lnTo>
                      <a:pt x="53" y="221"/>
                    </a:lnTo>
                    <a:lnTo>
                      <a:pt x="56" y="218"/>
                    </a:lnTo>
                    <a:lnTo>
                      <a:pt x="61" y="218"/>
                    </a:lnTo>
                    <a:lnTo>
                      <a:pt x="63" y="215"/>
                    </a:lnTo>
                    <a:lnTo>
                      <a:pt x="61" y="208"/>
                    </a:lnTo>
                    <a:lnTo>
                      <a:pt x="56" y="205"/>
                    </a:lnTo>
                    <a:lnTo>
                      <a:pt x="58" y="200"/>
                    </a:lnTo>
                    <a:lnTo>
                      <a:pt x="56" y="195"/>
                    </a:lnTo>
                    <a:lnTo>
                      <a:pt x="55" y="195"/>
                    </a:lnTo>
                    <a:lnTo>
                      <a:pt x="53" y="201"/>
                    </a:lnTo>
                    <a:lnTo>
                      <a:pt x="55" y="208"/>
                    </a:lnTo>
                    <a:lnTo>
                      <a:pt x="51" y="206"/>
                    </a:lnTo>
                    <a:lnTo>
                      <a:pt x="53" y="210"/>
                    </a:lnTo>
                    <a:lnTo>
                      <a:pt x="53" y="213"/>
                    </a:lnTo>
                    <a:lnTo>
                      <a:pt x="50" y="218"/>
                    </a:lnTo>
                    <a:lnTo>
                      <a:pt x="46" y="218"/>
                    </a:lnTo>
                    <a:lnTo>
                      <a:pt x="41" y="221"/>
                    </a:lnTo>
                    <a:lnTo>
                      <a:pt x="41" y="225"/>
                    </a:lnTo>
                    <a:lnTo>
                      <a:pt x="37" y="228"/>
                    </a:lnTo>
                    <a:lnTo>
                      <a:pt x="32" y="238"/>
                    </a:lnTo>
                    <a:lnTo>
                      <a:pt x="25" y="243"/>
                    </a:lnTo>
                    <a:lnTo>
                      <a:pt x="22" y="243"/>
                    </a:lnTo>
                    <a:lnTo>
                      <a:pt x="18" y="250"/>
                    </a:lnTo>
                    <a:lnTo>
                      <a:pt x="15" y="251"/>
                    </a:lnTo>
                    <a:lnTo>
                      <a:pt x="8" y="260"/>
                    </a:lnTo>
                    <a:lnTo>
                      <a:pt x="7" y="261"/>
                    </a:lnTo>
                    <a:lnTo>
                      <a:pt x="7" y="263"/>
                    </a:lnTo>
                    <a:lnTo>
                      <a:pt x="7" y="263"/>
                    </a:lnTo>
                    <a:close/>
                    <a:moveTo>
                      <a:pt x="8" y="265"/>
                    </a:moveTo>
                    <a:lnTo>
                      <a:pt x="5" y="266"/>
                    </a:lnTo>
                    <a:lnTo>
                      <a:pt x="8" y="266"/>
                    </a:lnTo>
                    <a:lnTo>
                      <a:pt x="8" y="265"/>
                    </a:lnTo>
                    <a:lnTo>
                      <a:pt x="8" y="265"/>
                    </a:lnTo>
                    <a:close/>
                    <a:moveTo>
                      <a:pt x="10" y="266"/>
                    </a:moveTo>
                    <a:lnTo>
                      <a:pt x="8" y="268"/>
                    </a:lnTo>
                    <a:lnTo>
                      <a:pt x="12" y="268"/>
                    </a:lnTo>
                    <a:lnTo>
                      <a:pt x="10" y="266"/>
                    </a:lnTo>
                    <a:lnTo>
                      <a:pt x="10" y="266"/>
                    </a:lnTo>
                    <a:close/>
                    <a:moveTo>
                      <a:pt x="3" y="271"/>
                    </a:moveTo>
                    <a:lnTo>
                      <a:pt x="0" y="273"/>
                    </a:lnTo>
                    <a:lnTo>
                      <a:pt x="0" y="274"/>
                    </a:lnTo>
                    <a:lnTo>
                      <a:pt x="2" y="279"/>
                    </a:lnTo>
                    <a:lnTo>
                      <a:pt x="5" y="279"/>
                    </a:lnTo>
                    <a:lnTo>
                      <a:pt x="5" y="273"/>
                    </a:lnTo>
                    <a:lnTo>
                      <a:pt x="5" y="271"/>
                    </a:lnTo>
                    <a:lnTo>
                      <a:pt x="3" y="27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0" name="Freeform 15">
                <a:extLst>
                  <a:ext uri="{FF2B5EF4-FFF2-40B4-BE49-F238E27FC236}">
                    <a16:creationId xmlns:a16="http://schemas.microsoft.com/office/drawing/2014/main" xmlns="" id="{02EDBE86-150A-4BFC-AB1A-7E31EE82E1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6503" y="3195008"/>
                <a:ext cx="597199" cy="207518"/>
              </a:xfrm>
              <a:custGeom>
                <a:avLst/>
                <a:gdLst/>
                <a:ahLst/>
                <a:cxnLst>
                  <a:cxn ang="0">
                    <a:pos x="1071" y="312"/>
                  </a:cxn>
                  <a:cxn ang="0">
                    <a:pos x="966" y="247"/>
                  </a:cxn>
                  <a:cxn ang="0">
                    <a:pos x="915" y="229"/>
                  </a:cxn>
                  <a:cxn ang="0">
                    <a:pos x="895" y="191"/>
                  </a:cxn>
                  <a:cxn ang="0">
                    <a:pos x="958" y="207"/>
                  </a:cxn>
                  <a:cxn ang="0">
                    <a:pos x="1091" y="201"/>
                  </a:cxn>
                  <a:cxn ang="0">
                    <a:pos x="875" y="157"/>
                  </a:cxn>
                  <a:cxn ang="0">
                    <a:pos x="767" y="46"/>
                  </a:cxn>
                  <a:cxn ang="0">
                    <a:pos x="787" y="136"/>
                  </a:cxn>
                  <a:cxn ang="0">
                    <a:pos x="815" y="143"/>
                  </a:cxn>
                  <a:cxn ang="0">
                    <a:pos x="784" y="161"/>
                  </a:cxn>
                  <a:cxn ang="0">
                    <a:pos x="799" y="232"/>
                  </a:cxn>
                  <a:cxn ang="0">
                    <a:pos x="865" y="226"/>
                  </a:cxn>
                  <a:cxn ang="0">
                    <a:pos x="616" y="312"/>
                  </a:cxn>
                  <a:cxn ang="0">
                    <a:pos x="732" y="191"/>
                  </a:cxn>
                  <a:cxn ang="0">
                    <a:pos x="677" y="270"/>
                  </a:cxn>
                  <a:cxn ang="0">
                    <a:pos x="676" y="194"/>
                  </a:cxn>
                  <a:cxn ang="0">
                    <a:pos x="649" y="159"/>
                  </a:cxn>
                  <a:cxn ang="0">
                    <a:pos x="729" y="114"/>
                  </a:cxn>
                  <a:cxn ang="0">
                    <a:pos x="596" y="161"/>
                  </a:cxn>
                  <a:cxn ang="0">
                    <a:pos x="591" y="277"/>
                  </a:cxn>
                  <a:cxn ang="0">
                    <a:pos x="638" y="259"/>
                  </a:cxn>
                  <a:cxn ang="0">
                    <a:pos x="656" y="219"/>
                  </a:cxn>
                  <a:cxn ang="0">
                    <a:pos x="633" y="174"/>
                  </a:cxn>
                  <a:cxn ang="0">
                    <a:pos x="594" y="33"/>
                  </a:cxn>
                  <a:cxn ang="0">
                    <a:pos x="511" y="231"/>
                  </a:cxn>
                  <a:cxn ang="0">
                    <a:pos x="350" y="184"/>
                  </a:cxn>
                  <a:cxn ang="0">
                    <a:pos x="498" y="59"/>
                  </a:cxn>
                  <a:cxn ang="0">
                    <a:pos x="566" y="119"/>
                  </a:cxn>
                  <a:cxn ang="0">
                    <a:pos x="515" y="199"/>
                  </a:cxn>
                  <a:cxn ang="0">
                    <a:pos x="445" y="222"/>
                  </a:cxn>
                  <a:cxn ang="0">
                    <a:pos x="363" y="181"/>
                  </a:cxn>
                  <a:cxn ang="0">
                    <a:pos x="973" y="186"/>
                  </a:cxn>
                  <a:cxn ang="0">
                    <a:pos x="910" y="279"/>
                  </a:cxn>
                  <a:cxn ang="0">
                    <a:pos x="947" y="292"/>
                  </a:cxn>
                  <a:cxn ang="0">
                    <a:pos x="945" y="280"/>
                  </a:cxn>
                  <a:cxn ang="0">
                    <a:pos x="887" y="310"/>
                  </a:cxn>
                  <a:cxn ang="0">
                    <a:pos x="882" y="312"/>
                  </a:cxn>
                  <a:cxn ang="0">
                    <a:pos x="817" y="337"/>
                  </a:cxn>
                  <a:cxn ang="0">
                    <a:pos x="699" y="382"/>
                  </a:cxn>
                  <a:cxn ang="0">
                    <a:pos x="661" y="398"/>
                  </a:cxn>
                  <a:cxn ang="0">
                    <a:pos x="569" y="365"/>
                  </a:cxn>
                  <a:cxn ang="0">
                    <a:pos x="732" y="335"/>
                  </a:cxn>
                  <a:cxn ang="0">
                    <a:pos x="686" y="345"/>
                  </a:cxn>
                  <a:cxn ang="0">
                    <a:pos x="672" y="339"/>
                  </a:cxn>
                  <a:cxn ang="0">
                    <a:pos x="586" y="344"/>
                  </a:cxn>
                  <a:cxn ang="0">
                    <a:pos x="555" y="347"/>
                  </a:cxn>
                  <a:cxn ang="0">
                    <a:pos x="471" y="342"/>
                  </a:cxn>
                  <a:cxn ang="0">
                    <a:pos x="1061" y="320"/>
                  </a:cxn>
                  <a:cxn ang="0">
                    <a:pos x="261" y="292"/>
                  </a:cxn>
                  <a:cxn ang="0">
                    <a:pos x="428" y="324"/>
                  </a:cxn>
                  <a:cxn ang="0">
                    <a:pos x="329" y="327"/>
                  </a:cxn>
                  <a:cxn ang="0">
                    <a:pos x="270" y="86"/>
                  </a:cxn>
                  <a:cxn ang="0">
                    <a:pos x="232" y="121"/>
                  </a:cxn>
                  <a:cxn ang="0">
                    <a:pos x="285" y="217"/>
                  </a:cxn>
                  <a:cxn ang="0">
                    <a:pos x="227" y="162"/>
                  </a:cxn>
                  <a:cxn ang="0">
                    <a:pos x="153" y="106"/>
                  </a:cxn>
                  <a:cxn ang="0">
                    <a:pos x="83" y="177"/>
                  </a:cxn>
                  <a:cxn ang="0">
                    <a:pos x="13" y="84"/>
                  </a:cxn>
                  <a:cxn ang="0">
                    <a:pos x="99" y="146"/>
                  </a:cxn>
                  <a:cxn ang="0">
                    <a:pos x="249" y="274"/>
                  </a:cxn>
                  <a:cxn ang="0">
                    <a:pos x="204" y="161"/>
                  </a:cxn>
                  <a:cxn ang="0">
                    <a:pos x="116" y="79"/>
                  </a:cxn>
                </a:cxnLst>
                <a:rect l="0" t="0" r="r" b="b"/>
                <a:pathLst>
                  <a:path w="1116" h="398">
                    <a:moveTo>
                      <a:pt x="1116" y="209"/>
                    </a:moveTo>
                    <a:lnTo>
                      <a:pt x="1113" y="292"/>
                    </a:lnTo>
                    <a:lnTo>
                      <a:pt x="1111" y="297"/>
                    </a:lnTo>
                    <a:lnTo>
                      <a:pt x="1111" y="302"/>
                    </a:lnTo>
                    <a:lnTo>
                      <a:pt x="1113" y="304"/>
                    </a:lnTo>
                    <a:lnTo>
                      <a:pt x="1109" y="357"/>
                    </a:lnTo>
                    <a:lnTo>
                      <a:pt x="1109" y="357"/>
                    </a:lnTo>
                    <a:lnTo>
                      <a:pt x="1103" y="353"/>
                    </a:lnTo>
                    <a:lnTo>
                      <a:pt x="1096" y="349"/>
                    </a:lnTo>
                    <a:lnTo>
                      <a:pt x="1094" y="345"/>
                    </a:lnTo>
                    <a:lnTo>
                      <a:pt x="1094" y="344"/>
                    </a:lnTo>
                    <a:lnTo>
                      <a:pt x="1089" y="339"/>
                    </a:lnTo>
                    <a:lnTo>
                      <a:pt x="1088" y="339"/>
                    </a:lnTo>
                    <a:lnTo>
                      <a:pt x="1086" y="335"/>
                    </a:lnTo>
                    <a:lnTo>
                      <a:pt x="1089" y="332"/>
                    </a:lnTo>
                    <a:lnTo>
                      <a:pt x="1088" y="327"/>
                    </a:lnTo>
                    <a:lnTo>
                      <a:pt x="1088" y="332"/>
                    </a:lnTo>
                    <a:lnTo>
                      <a:pt x="1084" y="334"/>
                    </a:lnTo>
                    <a:lnTo>
                      <a:pt x="1076" y="332"/>
                    </a:lnTo>
                    <a:lnTo>
                      <a:pt x="1073" y="335"/>
                    </a:lnTo>
                    <a:lnTo>
                      <a:pt x="1069" y="335"/>
                    </a:lnTo>
                    <a:lnTo>
                      <a:pt x="1068" y="332"/>
                    </a:lnTo>
                    <a:lnTo>
                      <a:pt x="1061" y="335"/>
                    </a:lnTo>
                    <a:lnTo>
                      <a:pt x="1058" y="332"/>
                    </a:lnTo>
                    <a:lnTo>
                      <a:pt x="1061" y="330"/>
                    </a:lnTo>
                    <a:lnTo>
                      <a:pt x="1063" y="327"/>
                    </a:lnTo>
                    <a:lnTo>
                      <a:pt x="1063" y="325"/>
                    </a:lnTo>
                    <a:lnTo>
                      <a:pt x="1063" y="324"/>
                    </a:lnTo>
                    <a:lnTo>
                      <a:pt x="1064" y="319"/>
                    </a:lnTo>
                    <a:lnTo>
                      <a:pt x="1061" y="317"/>
                    </a:lnTo>
                    <a:lnTo>
                      <a:pt x="1058" y="314"/>
                    </a:lnTo>
                    <a:lnTo>
                      <a:pt x="1061" y="314"/>
                    </a:lnTo>
                    <a:lnTo>
                      <a:pt x="1063" y="314"/>
                    </a:lnTo>
                    <a:lnTo>
                      <a:pt x="1068" y="312"/>
                    </a:lnTo>
                    <a:lnTo>
                      <a:pt x="1071" y="312"/>
                    </a:lnTo>
                    <a:lnTo>
                      <a:pt x="1068" y="310"/>
                    </a:lnTo>
                    <a:lnTo>
                      <a:pt x="1063" y="312"/>
                    </a:lnTo>
                    <a:lnTo>
                      <a:pt x="1058" y="310"/>
                    </a:lnTo>
                    <a:lnTo>
                      <a:pt x="1055" y="307"/>
                    </a:lnTo>
                    <a:lnTo>
                      <a:pt x="1055" y="304"/>
                    </a:lnTo>
                    <a:lnTo>
                      <a:pt x="1058" y="304"/>
                    </a:lnTo>
                    <a:lnTo>
                      <a:pt x="1061" y="304"/>
                    </a:lnTo>
                    <a:lnTo>
                      <a:pt x="1059" y="302"/>
                    </a:lnTo>
                    <a:lnTo>
                      <a:pt x="1053" y="299"/>
                    </a:lnTo>
                    <a:lnTo>
                      <a:pt x="1050" y="295"/>
                    </a:lnTo>
                    <a:lnTo>
                      <a:pt x="1048" y="292"/>
                    </a:lnTo>
                    <a:lnTo>
                      <a:pt x="1048" y="289"/>
                    </a:lnTo>
                    <a:lnTo>
                      <a:pt x="1043" y="284"/>
                    </a:lnTo>
                    <a:lnTo>
                      <a:pt x="1043" y="280"/>
                    </a:lnTo>
                    <a:lnTo>
                      <a:pt x="1048" y="277"/>
                    </a:lnTo>
                    <a:lnTo>
                      <a:pt x="1043" y="277"/>
                    </a:lnTo>
                    <a:lnTo>
                      <a:pt x="1041" y="275"/>
                    </a:lnTo>
                    <a:lnTo>
                      <a:pt x="1041" y="274"/>
                    </a:lnTo>
                    <a:lnTo>
                      <a:pt x="1040" y="272"/>
                    </a:lnTo>
                    <a:lnTo>
                      <a:pt x="1043" y="270"/>
                    </a:lnTo>
                    <a:lnTo>
                      <a:pt x="1038" y="270"/>
                    </a:lnTo>
                    <a:lnTo>
                      <a:pt x="1036" y="269"/>
                    </a:lnTo>
                    <a:lnTo>
                      <a:pt x="1033" y="270"/>
                    </a:lnTo>
                    <a:lnTo>
                      <a:pt x="1031" y="269"/>
                    </a:lnTo>
                    <a:lnTo>
                      <a:pt x="1036" y="264"/>
                    </a:lnTo>
                    <a:lnTo>
                      <a:pt x="1033" y="267"/>
                    </a:lnTo>
                    <a:lnTo>
                      <a:pt x="1028" y="267"/>
                    </a:lnTo>
                    <a:lnTo>
                      <a:pt x="1021" y="264"/>
                    </a:lnTo>
                    <a:lnTo>
                      <a:pt x="1020" y="260"/>
                    </a:lnTo>
                    <a:lnTo>
                      <a:pt x="1013" y="259"/>
                    </a:lnTo>
                    <a:lnTo>
                      <a:pt x="1010" y="259"/>
                    </a:lnTo>
                    <a:lnTo>
                      <a:pt x="995" y="254"/>
                    </a:lnTo>
                    <a:lnTo>
                      <a:pt x="980" y="251"/>
                    </a:lnTo>
                    <a:lnTo>
                      <a:pt x="973" y="251"/>
                    </a:lnTo>
                    <a:lnTo>
                      <a:pt x="966" y="247"/>
                    </a:lnTo>
                    <a:lnTo>
                      <a:pt x="965" y="246"/>
                    </a:lnTo>
                    <a:lnTo>
                      <a:pt x="965" y="244"/>
                    </a:lnTo>
                    <a:lnTo>
                      <a:pt x="960" y="242"/>
                    </a:lnTo>
                    <a:lnTo>
                      <a:pt x="960" y="241"/>
                    </a:lnTo>
                    <a:lnTo>
                      <a:pt x="963" y="239"/>
                    </a:lnTo>
                    <a:lnTo>
                      <a:pt x="965" y="241"/>
                    </a:lnTo>
                    <a:lnTo>
                      <a:pt x="965" y="239"/>
                    </a:lnTo>
                    <a:lnTo>
                      <a:pt x="961" y="239"/>
                    </a:lnTo>
                    <a:lnTo>
                      <a:pt x="958" y="241"/>
                    </a:lnTo>
                    <a:lnTo>
                      <a:pt x="955" y="239"/>
                    </a:lnTo>
                    <a:lnTo>
                      <a:pt x="953" y="237"/>
                    </a:lnTo>
                    <a:lnTo>
                      <a:pt x="952" y="236"/>
                    </a:lnTo>
                    <a:lnTo>
                      <a:pt x="950" y="239"/>
                    </a:lnTo>
                    <a:lnTo>
                      <a:pt x="948" y="234"/>
                    </a:lnTo>
                    <a:lnTo>
                      <a:pt x="947" y="234"/>
                    </a:lnTo>
                    <a:lnTo>
                      <a:pt x="945" y="234"/>
                    </a:lnTo>
                    <a:lnTo>
                      <a:pt x="943" y="236"/>
                    </a:lnTo>
                    <a:lnTo>
                      <a:pt x="940" y="232"/>
                    </a:lnTo>
                    <a:lnTo>
                      <a:pt x="940" y="227"/>
                    </a:lnTo>
                    <a:lnTo>
                      <a:pt x="937" y="222"/>
                    </a:lnTo>
                    <a:lnTo>
                      <a:pt x="940" y="219"/>
                    </a:lnTo>
                    <a:lnTo>
                      <a:pt x="940" y="214"/>
                    </a:lnTo>
                    <a:lnTo>
                      <a:pt x="938" y="219"/>
                    </a:lnTo>
                    <a:lnTo>
                      <a:pt x="935" y="224"/>
                    </a:lnTo>
                    <a:lnTo>
                      <a:pt x="935" y="227"/>
                    </a:lnTo>
                    <a:lnTo>
                      <a:pt x="933" y="227"/>
                    </a:lnTo>
                    <a:lnTo>
                      <a:pt x="930" y="234"/>
                    </a:lnTo>
                    <a:lnTo>
                      <a:pt x="930" y="237"/>
                    </a:lnTo>
                    <a:lnTo>
                      <a:pt x="925" y="242"/>
                    </a:lnTo>
                    <a:lnTo>
                      <a:pt x="920" y="244"/>
                    </a:lnTo>
                    <a:lnTo>
                      <a:pt x="915" y="242"/>
                    </a:lnTo>
                    <a:lnTo>
                      <a:pt x="912" y="236"/>
                    </a:lnTo>
                    <a:lnTo>
                      <a:pt x="912" y="232"/>
                    </a:lnTo>
                    <a:lnTo>
                      <a:pt x="913" y="232"/>
                    </a:lnTo>
                    <a:lnTo>
                      <a:pt x="915" y="229"/>
                    </a:lnTo>
                    <a:lnTo>
                      <a:pt x="913" y="226"/>
                    </a:lnTo>
                    <a:lnTo>
                      <a:pt x="912" y="227"/>
                    </a:lnTo>
                    <a:lnTo>
                      <a:pt x="910" y="226"/>
                    </a:lnTo>
                    <a:lnTo>
                      <a:pt x="907" y="219"/>
                    </a:lnTo>
                    <a:lnTo>
                      <a:pt x="902" y="217"/>
                    </a:lnTo>
                    <a:lnTo>
                      <a:pt x="897" y="217"/>
                    </a:lnTo>
                    <a:lnTo>
                      <a:pt x="895" y="214"/>
                    </a:lnTo>
                    <a:lnTo>
                      <a:pt x="898" y="211"/>
                    </a:lnTo>
                    <a:lnTo>
                      <a:pt x="903" y="211"/>
                    </a:lnTo>
                    <a:lnTo>
                      <a:pt x="905" y="212"/>
                    </a:lnTo>
                    <a:lnTo>
                      <a:pt x="910" y="212"/>
                    </a:lnTo>
                    <a:lnTo>
                      <a:pt x="915" y="214"/>
                    </a:lnTo>
                    <a:lnTo>
                      <a:pt x="920" y="212"/>
                    </a:lnTo>
                    <a:lnTo>
                      <a:pt x="920" y="207"/>
                    </a:lnTo>
                    <a:lnTo>
                      <a:pt x="925" y="206"/>
                    </a:lnTo>
                    <a:lnTo>
                      <a:pt x="932" y="209"/>
                    </a:lnTo>
                    <a:lnTo>
                      <a:pt x="935" y="212"/>
                    </a:lnTo>
                    <a:lnTo>
                      <a:pt x="937" y="209"/>
                    </a:lnTo>
                    <a:lnTo>
                      <a:pt x="940" y="206"/>
                    </a:lnTo>
                    <a:lnTo>
                      <a:pt x="942" y="206"/>
                    </a:lnTo>
                    <a:lnTo>
                      <a:pt x="943" y="202"/>
                    </a:lnTo>
                    <a:lnTo>
                      <a:pt x="942" y="199"/>
                    </a:lnTo>
                    <a:lnTo>
                      <a:pt x="930" y="197"/>
                    </a:lnTo>
                    <a:lnTo>
                      <a:pt x="932" y="199"/>
                    </a:lnTo>
                    <a:lnTo>
                      <a:pt x="928" y="201"/>
                    </a:lnTo>
                    <a:lnTo>
                      <a:pt x="925" y="199"/>
                    </a:lnTo>
                    <a:lnTo>
                      <a:pt x="918" y="201"/>
                    </a:lnTo>
                    <a:lnTo>
                      <a:pt x="915" y="201"/>
                    </a:lnTo>
                    <a:lnTo>
                      <a:pt x="912" y="201"/>
                    </a:lnTo>
                    <a:lnTo>
                      <a:pt x="910" y="201"/>
                    </a:lnTo>
                    <a:lnTo>
                      <a:pt x="905" y="201"/>
                    </a:lnTo>
                    <a:lnTo>
                      <a:pt x="900" y="201"/>
                    </a:lnTo>
                    <a:lnTo>
                      <a:pt x="895" y="196"/>
                    </a:lnTo>
                    <a:lnTo>
                      <a:pt x="893" y="191"/>
                    </a:lnTo>
                    <a:lnTo>
                      <a:pt x="895" y="191"/>
                    </a:lnTo>
                    <a:lnTo>
                      <a:pt x="892" y="186"/>
                    </a:lnTo>
                    <a:lnTo>
                      <a:pt x="885" y="182"/>
                    </a:lnTo>
                    <a:lnTo>
                      <a:pt x="883" y="181"/>
                    </a:lnTo>
                    <a:lnTo>
                      <a:pt x="882" y="182"/>
                    </a:lnTo>
                    <a:lnTo>
                      <a:pt x="878" y="184"/>
                    </a:lnTo>
                    <a:lnTo>
                      <a:pt x="872" y="182"/>
                    </a:lnTo>
                    <a:lnTo>
                      <a:pt x="873" y="181"/>
                    </a:lnTo>
                    <a:lnTo>
                      <a:pt x="878" y="177"/>
                    </a:lnTo>
                    <a:lnTo>
                      <a:pt x="878" y="174"/>
                    </a:lnTo>
                    <a:lnTo>
                      <a:pt x="877" y="171"/>
                    </a:lnTo>
                    <a:lnTo>
                      <a:pt x="882" y="167"/>
                    </a:lnTo>
                    <a:lnTo>
                      <a:pt x="888" y="167"/>
                    </a:lnTo>
                    <a:lnTo>
                      <a:pt x="892" y="166"/>
                    </a:lnTo>
                    <a:lnTo>
                      <a:pt x="895" y="164"/>
                    </a:lnTo>
                    <a:lnTo>
                      <a:pt x="902" y="159"/>
                    </a:lnTo>
                    <a:lnTo>
                      <a:pt x="903" y="157"/>
                    </a:lnTo>
                    <a:lnTo>
                      <a:pt x="910" y="156"/>
                    </a:lnTo>
                    <a:lnTo>
                      <a:pt x="923" y="161"/>
                    </a:lnTo>
                    <a:lnTo>
                      <a:pt x="932" y="166"/>
                    </a:lnTo>
                    <a:lnTo>
                      <a:pt x="938" y="166"/>
                    </a:lnTo>
                    <a:lnTo>
                      <a:pt x="947" y="166"/>
                    </a:lnTo>
                    <a:lnTo>
                      <a:pt x="948" y="167"/>
                    </a:lnTo>
                    <a:lnTo>
                      <a:pt x="947" y="171"/>
                    </a:lnTo>
                    <a:lnTo>
                      <a:pt x="947" y="176"/>
                    </a:lnTo>
                    <a:lnTo>
                      <a:pt x="952" y="179"/>
                    </a:lnTo>
                    <a:lnTo>
                      <a:pt x="953" y="182"/>
                    </a:lnTo>
                    <a:lnTo>
                      <a:pt x="950" y="187"/>
                    </a:lnTo>
                    <a:lnTo>
                      <a:pt x="947" y="191"/>
                    </a:lnTo>
                    <a:lnTo>
                      <a:pt x="948" y="197"/>
                    </a:lnTo>
                    <a:lnTo>
                      <a:pt x="950" y="207"/>
                    </a:lnTo>
                    <a:lnTo>
                      <a:pt x="953" y="212"/>
                    </a:lnTo>
                    <a:lnTo>
                      <a:pt x="955" y="214"/>
                    </a:lnTo>
                    <a:lnTo>
                      <a:pt x="957" y="216"/>
                    </a:lnTo>
                    <a:lnTo>
                      <a:pt x="957" y="209"/>
                    </a:lnTo>
                    <a:lnTo>
                      <a:pt x="958" y="207"/>
                    </a:lnTo>
                    <a:lnTo>
                      <a:pt x="961" y="209"/>
                    </a:lnTo>
                    <a:lnTo>
                      <a:pt x="961" y="212"/>
                    </a:lnTo>
                    <a:lnTo>
                      <a:pt x="963" y="217"/>
                    </a:lnTo>
                    <a:lnTo>
                      <a:pt x="965" y="216"/>
                    </a:lnTo>
                    <a:lnTo>
                      <a:pt x="966" y="221"/>
                    </a:lnTo>
                    <a:lnTo>
                      <a:pt x="971" y="224"/>
                    </a:lnTo>
                    <a:lnTo>
                      <a:pt x="975" y="227"/>
                    </a:lnTo>
                    <a:lnTo>
                      <a:pt x="978" y="227"/>
                    </a:lnTo>
                    <a:lnTo>
                      <a:pt x="983" y="226"/>
                    </a:lnTo>
                    <a:lnTo>
                      <a:pt x="985" y="221"/>
                    </a:lnTo>
                    <a:lnTo>
                      <a:pt x="986" y="219"/>
                    </a:lnTo>
                    <a:lnTo>
                      <a:pt x="990" y="219"/>
                    </a:lnTo>
                    <a:lnTo>
                      <a:pt x="990" y="212"/>
                    </a:lnTo>
                    <a:lnTo>
                      <a:pt x="993" y="209"/>
                    </a:lnTo>
                    <a:lnTo>
                      <a:pt x="998" y="207"/>
                    </a:lnTo>
                    <a:lnTo>
                      <a:pt x="1003" y="206"/>
                    </a:lnTo>
                    <a:lnTo>
                      <a:pt x="1003" y="201"/>
                    </a:lnTo>
                    <a:lnTo>
                      <a:pt x="1005" y="199"/>
                    </a:lnTo>
                    <a:lnTo>
                      <a:pt x="1006" y="201"/>
                    </a:lnTo>
                    <a:lnTo>
                      <a:pt x="1010" y="201"/>
                    </a:lnTo>
                    <a:lnTo>
                      <a:pt x="1015" y="199"/>
                    </a:lnTo>
                    <a:lnTo>
                      <a:pt x="1021" y="197"/>
                    </a:lnTo>
                    <a:lnTo>
                      <a:pt x="1021" y="194"/>
                    </a:lnTo>
                    <a:lnTo>
                      <a:pt x="1020" y="191"/>
                    </a:lnTo>
                    <a:lnTo>
                      <a:pt x="1021" y="189"/>
                    </a:lnTo>
                    <a:lnTo>
                      <a:pt x="1033" y="182"/>
                    </a:lnTo>
                    <a:lnTo>
                      <a:pt x="1038" y="182"/>
                    </a:lnTo>
                    <a:lnTo>
                      <a:pt x="1043" y="186"/>
                    </a:lnTo>
                    <a:lnTo>
                      <a:pt x="1050" y="189"/>
                    </a:lnTo>
                    <a:lnTo>
                      <a:pt x="1058" y="191"/>
                    </a:lnTo>
                    <a:lnTo>
                      <a:pt x="1063" y="194"/>
                    </a:lnTo>
                    <a:lnTo>
                      <a:pt x="1068" y="194"/>
                    </a:lnTo>
                    <a:lnTo>
                      <a:pt x="1074" y="196"/>
                    </a:lnTo>
                    <a:lnTo>
                      <a:pt x="1088" y="202"/>
                    </a:lnTo>
                    <a:lnTo>
                      <a:pt x="1091" y="201"/>
                    </a:lnTo>
                    <a:lnTo>
                      <a:pt x="1094" y="202"/>
                    </a:lnTo>
                    <a:lnTo>
                      <a:pt x="1101" y="202"/>
                    </a:lnTo>
                    <a:lnTo>
                      <a:pt x="1106" y="202"/>
                    </a:lnTo>
                    <a:lnTo>
                      <a:pt x="1109" y="206"/>
                    </a:lnTo>
                    <a:lnTo>
                      <a:pt x="1108" y="207"/>
                    </a:lnTo>
                    <a:lnTo>
                      <a:pt x="1108" y="209"/>
                    </a:lnTo>
                    <a:lnTo>
                      <a:pt x="1111" y="211"/>
                    </a:lnTo>
                    <a:lnTo>
                      <a:pt x="1116" y="209"/>
                    </a:lnTo>
                    <a:lnTo>
                      <a:pt x="1116" y="209"/>
                    </a:lnTo>
                    <a:lnTo>
                      <a:pt x="1116" y="209"/>
                    </a:lnTo>
                    <a:close/>
                    <a:moveTo>
                      <a:pt x="827" y="149"/>
                    </a:moveTo>
                    <a:lnTo>
                      <a:pt x="837" y="153"/>
                    </a:lnTo>
                    <a:lnTo>
                      <a:pt x="837" y="154"/>
                    </a:lnTo>
                    <a:lnTo>
                      <a:pt x="830" y="151"/>
                    </a:lnTo>
                    <a:lnTo>
                      <a:pt x="827" y="149"/>
                    </a:lnTo>
                    <a:lnTo>
                      <a:pt x="827" y="149"/>
                    </a:lnTo>
                    <a:close/>
                    <a:moveTo>
                      <a:pt x="875" y="157"/>
                    </a:moveTo>
                    <a:lnTo>
                      <a:pt x="878" y="157"/>
                    </a:lnTo>
                    <a:lnTo>
                      <a:pt x="882" y="157"/>
                    </a:lnTo>
                    <a:lnTo>
                      <a:pt x="882" y="154"/>
                    </a:lnTo>
                    <a:lnTo>
                      <a:pt x="875" y="151"/>
                    </a:lnTo>
                    <a:lnTo>
                      <a:pt x="867" y="151"/>
                    </a:lnTo>
                    <a:lnTo>
                      <a:pt x="863" y="153"/>
                    </a:lnTo>
                    <a:lnTo>
                      <a:pt x="859" y="154"/>
                    </a:lnTo>
                    <a:lnTo>
                      <a:pt x="857" y="154"/>
                    </a:lnTo>
                    <a:lnTo>
                      <a:pt x="859" y="156"/>
                    </a:lnTo>
                    <a:lnTo>
                      <a:pt x="855" y="156"/>
                    </a:lnTo>
                    <a:lnTo>
                      <a:pt x="863" y="157"/>
                    </a:lnTo>
                    <a:lnTo>
                      <a:pt x="867" y="159"/>
                    </a:lnTo>
                    <a:lnTo>
                      <a:pt x="872" y="159"/>
                    </a:lnTo>
                    <a:lnTo>
                      <a:pt x="872" y="157"/>
                    </a:lnTo>
                    <a:lnTo>
                      <a:pt x="867" y="156"/>
                    </a:lnTo>
                    <a:lnTo>
                      <a:pt x="867" y="154"/>
                    </a:lnTo>
                    <a:lnTo>
                      <a:pt x="868" y="154"/>
                    </a:lnTo>
                    <a:lnTo>
                      <a:pt x="875" y="157"/>
                    </a:lnTo>
                    <a:lnTo>
                      <a:pt x="875" y="157"/>
                    </a:lnTo>
                    <a:close/>
                    <a:moveTo>
                      <a:pt x="867" y="171"/>
                    </a:moveTo>
                    <a:lnTo>
                      <a:pt x="862" y="169"/>
                    </a:lnTo>
                    <a:lnTo>
                      <a:pt x="859" y="169"/>
                    </a:lnTo>
                    <a:lnTo>
                      <a:pt x="862" y="171"/>
                    </a:lnTo>
                    <a:lnTo>
                      <a:pt x="867" y="171"/>
                    </a:lnTo>
                    <a:lnTo>
                      <a:pt x="867" y="171"/>
                    </a:lnTo>
                    <a:close/>
                    <a:moveTo>
                      <a:pt x="872" y="167"/>
                    </a:moveTo>
                    <a:lnTo>
                      <a:pt x="868" y="169"/>
                    </a:lnTo>
                    <a:lnTo>
                      <a:pt x="867" y="167"/>
                    </a:lnTo>
                    <a:lnTo>
                      <a:pt x="872" y="167"/>
                    </a:lnTo>
                    <a:lnTo>
                      <a:pt x="872" y="167"/>
                    </a:lnTo>
                    <a:close/>
                    <a:moveTo>
                      <a:pt x="870" y="171"/>
                    </a:moveTo>
                    <a:lnTo>
                      <a:pt x="865" y="174"/>
                    </a:lnTo>
                    <a:lnTo>
                      <a:pt x="865" y="179"/>
                    </a:lnTo>
                    <a:lnTo>
                      <a:pt x="870" y="181"/>
                    </a:lnTo>
                    <a:lnTo>
                      <a:pt x="873" y="179"/>
                    </a:lnTo>
                    <a:lnTo>
                      <a:pt x="873" y="172"/>
                    </a:lnTo>
                    <a:lnTo>
                      <a:pt x="870" y="171"/>
                    </a:lnTo>
                    <a:lnTo>
                      <a:pt x="870" y="171"/>
                    </a:lnTo>
                    <a:close/>
                    <a:moveTo>
                      <a:pt x="736" y="63"/>
                    </a:moveTo>
                    <a:lnTo>
                      <a:pt x="741" y="68"/>
                    </a:lnTo>
                    <a:lnTo>
                      <a:pt x="742" y="73"/>
                    </a:lnTo>
                    <a:lnTo>
                      <a:pt x="739" y="76"/>
                    </a:lnTo>
                    <a:lnTo>
                      <a:pt x="736" y="71"/>
                    </a:lnTo>
                    <a:lnTo>
                      <a:pt x="734" y="66"/>
                    </a:lnTo>
                    <a:lnTo>
                      <a:pt x="736" y="63"/>
                    </a:lnTo>
                    <a:lnTo>
                      <a:pt x="736" y="63"/>
                    </a:lnTo>
                    <a:close/>
                    <a:moveTo>
                      <a:pt x="764" y="48"/>
                    </a:moveTo>
                    <a:lnTo>
                      <a:pt x="767" y="53"/>
                    </a:lnTo>
                    <a:lnTo>
                      <a:pt x="767" y="58"/>
                    </a:lnTo>
                    <a:lnTo>
                      <a:pt x="769" y="56"/>
                    </a:lnTo>
                    <a:lnTo>
                      <a:pt x="770" y="53"/>
                    </a:lnTo>
                    <a:lnTo>
                      <a:pt x="770" y="48"/>
                    </a:lnTo>
                    <a:lnTo>
                      <a:pt x="767" y="46"/>
                    </a:lnTo>
                    <a:lnTo>
                      <a:pt x="764" y="48"/>
                    </a:lnTo>
                    <a:lnTo>
                      <a:pt x="764" y="48"/>
                    </a:lnTo>
                    <a:close/>
                    <a:moveTo>
                      <a:pt x="764" y="58"/>
                    </a:moveTo>
                    <a:lnTo>
                      <a:pt x="767" y="59"/>
                    </a:lnTo>
                    <a:lnTo>
                      <a:pt x="769" y="63"/>
                    </a:lnTo>
                    <a:lnTo>
                      <a:pt x="767" y="63"/>
                    </a:lnTo>
                    <a:lnTo>
                      <a:pt x="767" y="63"/>
                    </a:lnTo>
                    <a:lnTo>
                      <a:pt x="764" y="58"/>
                    </a:lnTo>
                    <a:lnTo>
                      <a:pt x="764" y="58"/>
                    </a:lnTo>
                    <a:close/>
                    <a:moveTo>
                      <a:pt x="804" y="99"/>
                    </a:moveTo>
                    <a:lnTo>
                      <a:pt x="805" y="106"/>
                    </a:lnTo>
                    <a:lnTo>
                      <a:pt x="807" y="104"/>
                    </a:lnTo>
                    <a:lnTo>
                      <a:pt x="812" y="104"/>
                    </a:lnTo>
                    <a:lnTo>
                      <a:pt x="815" y="101"/>
                    </a:lnTo>
                    <a:lnTo>
                      <a:pt x="814" y="98"/>
                    </a:lnTo>
                    <a:lnTo>
                      <a:pt x="810" y="96"/>
                    </a:lnTo>
                    <a:lnTo>
                      <a:pt x="807" y="98"/>
                    </a:lnTo>
                    <a:lnTo>
                      <a:pt x="804" y="99"/>
                    </a:lnTo>
                    <a:lnTo>
                      <a:pt x="804" y="99"/>
                    </a:lnTo>
                    <a:close/>
                    <a:moveTo>
                      <a:pt x="799" y="157"/>
                    </a:moveTo>
                    <a:lnTo>
                      <a:pt x="800" y="164"/>
                    </a:lnTo>
                    <a:lnTo>
                      <a:pt x="807" y="169"/>
                    </a:lnTo>
                    <a:lnTo>
                      <a:pt x="809" y="171"/>
                    </a:lnTo>
                    <a:lnTo>
                      <a:pt x="807" y="171"/>
                    </a:lnTo>
                    <a:lnTo>
                      <a:pt x="807" y="174"/>
                    </a:lnTo>
                    <a:lnTo>
                      <a:pt x="805" y="171"/>
                    </a:lnTo>
                    <a:lnTo>
                      <a:pt x="800" y="169"/>
                    </a:lnTo>
                    <a:lnTo>
                      <a:pt x="797" y="162"/>
                    </a:lnTo>
                    <a:lnTo>
                      <a:pt x="792" y="159"/>
                    </a:lnTo>
                    <a:lnTo>
                      <a:pt x="789" y="154"/>
                    </a:lnTo>
                    <a:lnTo>
                      <a:pt x="790" y="149"/>
                    </a:lnTo>
                    <a:lnTo>
                      <a:pt x="790" y="148"/>
                    </a:lnTo>
                    <a:lnTo>
                      <a:pt x="790" y="144"/>
                    </a:lnTo>
                    <a:lnTo>
                      <a:pt x="785" y="141"/>
                    </a:lnTo>
                    <a:lnTo>
                      <a:pt x="787" y="136"/>
                    </a:lnTo>
                    <a:lnTo>
                      <a:pt x="789" y="134"/>
                    </a:lnTo>
                    <a:lnTo>
                      <a:pt x="785" y="129"/>
                    </a:lnTo>
                    <a:lnTo>
                      <a:pt x="784" y="126"/>
                    </a:lnTo>
                    <a:lnTo>
                      <a:pt x="785" y="121"/>
                    </a:lnTo>
                    <a:lnTo>
                      <a:pt x="789" y="119"/>
                    </a:lnTo>
                    <a:lnTo>
                      <a:pt x="787" y="113"/>
                    </a:lnTo>
                    <a:lnTo>
                      <a:pt x="789" y="108"/>
                    </a:lnTo>
                    <a:lnTo>
                      <a:pt x="797" y="101"/>
                    </a:lnTo>
                    <a:lnTo>
                      <a:pt x="799" y="99"/>
                    </a:lnTo>
                    <a:lnTo>
                      <a:pt x="799" y="103"/>
                    </a:lnTo>
                    <a:lnTo>
                      <a:pt x="795" y="108"/>
                    </a:lnTo>
                    <a:lnTo>
                      <a:pt x="795" y="109"/>
                    </a:lnTo>
                    <a:lnTo>
                      <a:pt x="800" y="111"/>
                    </a:lnTo>
                    <a:lnTo>
                      <a:pt x="800" y="118"/>
                    </a:lnTo>
                    <a:lnTo>
                      <a:pt x="799" y="123"/>
                    </a:lnTo>
                    <a:lnTo>
                      <a:pt x="794" y="123"/>
                    </a:lnTo>
                    <a:lnTo>
                      <a:pt x="790" y="126"/>
                    </a:lnTo>
                    <a:lnTo>
                      <a:pt x="792" y="131"/>
                    </a:lnTo>
                    <a:lnTo>
                      <a:pt x="795" y="129"/>
                    </a:lnTo>
                    <a:lnTo>
                      <a:pt x="797" y="126"/>
                    </a:lnTo>
                    <a:lnTo>
                      <a:pt x="802" y="124"/>
                    </a:lnTo>
                    <a:lnTo>
                      <a:pt x="804" y="123"/>
                    </a:lnTo>
                    <a:lnTo>
                      <a:pt x="800" y="123"/>
                    </a:lnTo>
                    <a:lnTo>
                      <a:pt x="802" y="119"/>
                    </a:lnTo>
                    <a:lnTo>
                      <a:pt x="809" y="116"/>
                    </a:lnTo>
                    <a:lnTo>
                      <a:pt x="817" y="113"/>
                    </a:lnTo>
                    <a:lnTo>
                      <a:pt x="819" y="116"/>
                    </a:lnTo>
                    <a:lnTo>
                      <a:pt x="820" y="119"/>
                    </a:lnTo>
                    <a:lnTo>
                      <a:pt x="815" y="128"/>
                    </a:lnTo>
                    <a:lnTo>
                      <a:pt x="807" y="129"/>
                    </a:lnTo>
                    <a:lnTo>
                      <a:pt x="804" y="133"/>
                    </a:lnTo>
                    <a:lnTo>
                      <a:pt x="805" y="136"/>
                    </a:lnTo>
                    <a:lnTo>
                      <a:pt x="809" y="136"/>
                    </a:lnTo>
                    <a:lnTo>
                      <a:pt x="815" y="141"/>
                    </a:lnTo>
                    <a:lnTo>
                      <a:pt x="815" y="143"/>
                    </a:lnTo>
                    <a:lnTo>
                      <a:pt x="819" y="144"/>
                    </a:lnTo>
                    <a:lnTo>
                      <a:pt x="814" y="146"/>
                    </a:lnTo>
                    <a:lnTo>
                      <a:pt x="810" y="143"/>
                    </a:lnTo>
                    <a:lnTo>
                      <a:pt x="804" y="143"/>
                    </a:lnTo>
                    <a:lnTo>
                      <a:pt x="799" y="141"/>
                    </a:lnTo>
                    <a:lnTo>
                      <a:pt x="795" y="143"/>
                    </a:lnTo>
                    <a:lnTo>
                      <a:pt x="795" y="151"/>
                    </a:lnTo>
                    <a:lnTo>
                      <a:pt x="799" y="157"/>
                    </a:lnTo>
                    <a:lnTo>
                      <a:pt x="799" y="157"/>
                    </a:lnTo>
                    <a:close/>
                    <a:moveTo>
                      <a:pt x="779" y="167"/>
                    </a:moveTo>
                    <a:lnTo>
                      <a:pt x="780" y="171"/>
                    </a:lnTo>
                    <a:lnTo>
                      <a:pt x="775" y="169"/>
                    </a:lnTo>
                    <a:lnTo>
                      <a:pt x="779" y="166"/>
                    </a:lnTo>
                    <a:lnTo>
                      <a:pt x="779" y="167"/>
                    </a:lnTo>
                    <a:lnTo>
                      <a:pt x="779" y="167"/>
                    </a:lnTo>
                    <a:close/>
                    <a:moveTo>
                      <a:pt x="779" y="159"/>
                    </a:moveTo>
                    <a:lnTo>
                      <a:pt x="777" y="159"/>
                    </a:lnTo>
                    <a:lnTo>
                      <a:pt x="775" y="162"/>
                    </a:lnTo>
                    <a:lnTo>
                      <a:pt x="779" y="164"/>
                    </a:lnTo>
                    <a:lnTo>
                      <a:pt x="779" y="161"/>
                    </a:lnTo>
                    <a:lnTo>
                      <a:pt x="779" y="159"/>
                    </a:lnTo>
                    <a:lnTo>
                      <a:pt x="779" y="159"/>
                    </a:lnTo>
                    <a:close/>
                    <a:moveTo>
                      <a:pt x="784" y="161"/>
                    </a:moveTo>
                    <a:lnTo>
                      <a:pt x="782" y="162"/>
                    </a:lnTo>
                    <a:lnTo>
                      <a:pt x="782" y="164"/>
                    </a:lnTo>
                    <a:lnTo>
                      <a:pt x="785" y="169"/>
                    </a:lnTo>
                    <a:lnTo>
                      <a:pt x="789" y="169"/>
                    </a:lnTo>
                    <a:lnTo>
                      <a:pt x="792" y="171"/>
                    </a:lnTo>
                    <a:lnTo>
                      <a:pt x="794" y="169"/>
                    </a:lnTo>
                    <a:lnTo>
                      <a:pt x="792" y="167"/>
                    </a:lnTo>
                    <a:lnTo>
                      <a:pt x="789" y="166"/>
                    </a:lnTo>
                    <a:lnTo>
                      <a:pt x="789" y="162"/>
                    </a:lnTo>
                    <a:lnTo>
                      <a:pt x="787" y="161"/>
                    </a:lnTo>
                    <a:lnTo>
                      <a:pt x="784" y="161"/>
                    </a:lnTo>
                    <a:lnTo>
                      <a:pt x="784" y="161"/>
                    </a:lnTo>
                    <a:close/>
                    <a:moveTo>
                      <a:pt x="782" y="186"/>
                    </a:moveTo>
                    <a:lnTo>
                      <a:pt x="789" y="182"/>
                    </a:lnTo>
                    <a:lnTo>
                      <a:pt x="795" y="182"/>
                    </a:lnTo>
                    <a:lnTo>
                      <a:pt x="800" y="187"/>
                    </a:lnTo>
                    <a:lnTo>
                      <a:pt x="800" y="191"/>
                    </a:lnTo>
                    <a:lnTo>
                      <a:pt x="797" y="191"/>
                    </a:lnTo>
                    <a:lnTo>
                      <a:pt x="792" y="191"/>
                    </a:lnTo>
                    <a:lnTo>
                      <a:pt x="789" y="191"/>
                    </a:lnTo>
                    <a:lnTo>
                      <a:pt x="785" y="189"/>
                    </a:lnTo>
                    <a:lnTo>
                      <a:pt x="782" y="186"/>
                    </a:lnTo>
                    <a:lnTo>
                      <a:pt x="782" y="186"/>
                    </a:lnTo>
                    <a:close/>
                    <a:moveTo>
                      <a:pt x="852" y="189"/>
                    </a:moveTo>
                    <a:lnTo>
                      <a:pt x="844" y="191"/>
                    </a:lnTo>
                    <a:lnTo>
                      <a:pt x="840" y="192"/>
                    </a:lnTo>
                    <a:lnTo>
                      <a:pt x="842" y="194"/>
                    </a:lnTo>
                    <a:lnTo>
                      <a:pt x="850" y="196"/>
                    </a:lnTo>
                    <a:lnTo>
                      <a:pt x="857" y="194"/>
                    </a:lnTo>
                    <a:lnTo>
                      <a:pt x="855" y="194"/>
                    </a:lnTo>
                    <a:lnTo>
                      <a:pt x="855" y="191"/>
                    </a:lnTo>
                    <a:lnTo>
                      <a:pt x="852" y="189"/>
                    </a:lnTo>
                    <a:lnTo>
                      <a:pt x="852" y="189"/>
                    </a:lnTo>
                    <a:close/>
                    <a:moveTo>
                      <a:pt x="810" y="231"/>
                    </a:moveTo>
                    <a:lnTo>
                      <a:pt x="814" y="231"/>
                    </a:lnTo>
                    <a:lnTo>
                      <a:pt x="814" y="232"/>
                    </a:lnTo>
                    <a:lnTo>
                      <a:pt x="812" y="232"/>
                    </a:lnTo>
                    <a:lnTo>
                      <a:pt x="810" y="231"/>
                    </a:lnTo>
                    <a:lnTo>
                      <a:pt x="810" y="231"/>
                    </a:lnTo>
                    <a:close/>
                    <a:moveTo>
                      <a:pt x="807" y="232"/>
                    </a:moveTo>
                    <a:lnTo>
                      <a:pt x="809" y="232"/>
                    </a:lnTo>
                    <a:lnTo>
                      <a:pt x="809" y="234"/>
                    </a:lnTo>
                    <a:lnTo>
                      <a:pt x="807" y="234"/>
                    </a:lnTo>
                    <a:lnTo>
                      <a:pt x="807" y="232"/>
                    </a:lnTo>
                    <a:lnTo>
                      <a:pt x="807" y="232"/>
                    </a:lnTo>
                    <a:close/>
                    <a:moveTo>
                      <a:pt x="794" y="234"/>
                    </a:moveTo>
                    <a:lnTo>
                      <a:pt x="799" y="232"/>
                    </a:lnTo>
                    <a:lnTo>
                      <a:pt x="802" y="231"/>
                    </a:lnTo>
                    <a:lnTo>
                      <a:pt x="804" y="232"/>
                    </a:lnTo>
                    <a:lnTo>
                      <a:pt x="802" y="236"/>
                    </a:lnTo>
                    <a:lnTo>
                      <a:pt x="800" y="234"/>
                    </a:lnTo>
                    <a:lnTo>
                      <a:pt x="797" y="236"/>
                    </a:lnTo>
                    <a:lnTo>
                      <a:pt x="794" y="234"/>
                    </a:lnTo>
                    <a:lnTo>
                      <a:pt x="794" y="234"/>
                    </a:lnTo>
                    <a:close/>
                    <a:moveTo>
                      <a:pt x="792" y="221"/>
                    </a:moveTo>
                    <a:lnTo>
                      <a:pt x="789" y="222"/>
                    </a:lnTo>
                    <a:lnTo>
                      <a:pt x="792" y="224"/>
                    </a:lnTo>
                    <a:lnTo>
                      <a:pt x="792" y="221"/>
                    </a:lnTo>
                    <a:lnTo>
                      <a:pt x="792" y="221"/>
                    </a:lnTo>
                    <a:close/>
                    <a:moveTo>
                      <a:pt x="797" y="216"/>
                    </a:moveTo>
                    <a:lnTo>
                      <a:pt x="794" y="216"/>
                    </a:lnTo>
                    <a:lnTo>
                      <a:pt x="794" y="217"/>
                    </a:lnTo>
                    <a:lnTo>
                      <a:pt x="797" y="217"/>
                    </a:lnTo>
                    <a:lnTo>
                      <a:pt x="797" y="216"/>
                    </a:lnTo>
                    <a:lnTo>
                      <a:pt x="797" y="216"/>
                    </a:lnTo>
                    <a:close/>
                    <a:moveTo>
                      <a:pt x="799" y="229"/>
                    </a:moveTo>
                    <a:lnTo>
                      <a:pt x="802" y="222"/>
                    </a:lnTo>
                    <a:lnTo>
                      <a:pt x="807" y="226"/>
                    </a:lnTo>
                    <a:lnTo>
                      <a:pt x="809" y="229"/>
                    </a:lnTo>
                    <a:lnTo>
                      <a:pt x="814" y="227"/>
                    </a:lnTo>
                    <a:lnTo>
                      <a:pt x="817" y="224"/>
                    </a:lnTo>
                    <a:lnTo>
                      <a:pt x="820" y="224"/>
                    </a:lnTo>
                    <a:lnTo>
                      <a:pt x="824" y="227"/>
                    </a:lnTo>
                    <a:lnTo>
                      <a:pt x="834" y="229"/>
                    </a:lnTo>
                    <a:lnTo>
                      <a:pt x="835" y="226"/>
                    </a:lnTo>
                    <a:lnTo>
                      <a:pt x="840" y="226"/>
                    </a:lnTo>
                    <a:lnTo>
                      <a:pt x="850" y="232"/>
                    </a:lnTo>
                    <a:lnTo>
                      <a:pt x="855" y="232"/>
                    </a:lnTo>
                    <a:lnTo>
                      <a:pt x="860" y="237"/>
                    </a:lnTo>
                    <a:lnTo>
                      <a:pt x="865" y="237"/>
                    </a:lnTo>
                    <a:lnTo>
                      <a:pt x="867" y="234"/>
                    </a:lnTo>
                    <a:lnTo>
                      <a:pt x="865" y="226"/>
                    </a:lnTo>
                    <a:lnTo>
                      <a:pt x="852" y="219"/>
                    </a:lnTo>
                    <a:lnTo>
                      <a:pt x="842" y="217"/>
                    </a:lnTo>
                    <a:lnTo>
                      <a:pt x="837" y="214"/>
                    </a:lnTo>
                    <a:lnTo>
                      <a:pt x="832" y="214"/>
                    </a:lnTo>
                    <a:lnTo>
                      <a:pt x="829" y="217"/>
                    </a:lnTo>
                    <a:lnTo>
                      <a:pt x="824" y="216"/>
                    </a:lnTo>
                    <a:lnTo>
                      <a:pt x="820" y="216"/>
                    </a:lnTo>
                    <a:lnTo>
                      <a:pt x="812" y="216"/>
                    </a:lnTo>
                    <a:lnTo>
                      <a:pt x="802" y="216"/>
                    </a:lnTo>
                    <a:lnTo>
                      <a:pt x="800" y="217"/>
                    </a:lnTo>
                    <a:lnTo>
                      <a:pt x="800" y="221"/>
                    </a:lnTo>
                    <a:lnTo>
                      <a:pt x="795" y="222"/>
                    </a:lnTo>
                    <a:lnTo>
                      <a:pt x="794" y="226"/>
                    </a:lnTo>
                    <a:lnTo>
                      <a:pt x="795" y="229"/>
                    </a:lnTo>
                    <a:lnTo>
                      <a:pt x="799" y="229"/>
                    </a:lnTo>
                    <a:lnTo>
                      <a:pt x="799" y="229"/>
                    </a:lnTo>
                    <a:close/>
                    <a:moveTo>
                      <a:pt x="751" y="221"/>
                    </a:moveTo>
                    <a:lnTo>
                      <a:pt x="756" y="222"/>
                    </a:lnTo>
                    <a:lnTo>
                      <a:pt x="759" y="221"/>
                    </a:lnTo>
                    <a:lnTo>
                      <a:pt x="769" y="221"/>
                    </a:lnTo>
                    <a:lnTo>
                      <a:pt x="775" y="222"/>
                    </a:lnTo>
                    <a:lnTo>
                      <a:pt x="775" y="226"/>
                    </a:lnTo>
                    <a:lnTo>
                      <a:pt x="779" y="231"/>
                    </a:lnTo>
                    <a:lnTo>
                      <a:pt x="779" y="234"/>
                    </a:lnTo>
                    <a:lnTo>
                      <a:pt x="775" y="234"/>
                    </a:lnTo>
                    <a:lnTo>
                      <a:pt x="770" y="237"/>
                    </a:lnTo>
                    <a:lnTo>
                      <a:pt x="765" y="237"/>
                    </a:lnTo>
                    <a:lnTo>
                      <a:pt x="759" y="237"/>
                    </a:lnTo>
                    <a:lnTo>
                      <a:pt x="757" y="236"/>
                    </a:lnTo>
                    <a:lnTo>
                      <a:pt x="751" y="234"/>
                    </a:lnTo>
                    <a:lnTo>
                      <a:pt x="746" y="229"/>
                    </a:lnTo>
                    <a:lnTo>
                      <a:pt x="747" y="224"/>
                    </a:lnTo>
                    <a:lnTo>
                      <a:pt x="751" y="221"/>
                    </a:lnTo>
                    <a:lnTo>
                      <a:pt x="751" y="221"/>
                    </a:lnTo>
                    <a:close/>
                    <a:moveTo>
                      <a:pt x="616" y="312"/>
                    </a:moveTo>
                    <a:lnTo>
                      <a:pt x="613" y="310"/>
                    </a:lnTo>
                    <a:lnTo>
                      <a:pt x="611" y="312"/>
                    </a:lnTo>
                    <a:lnTo>
                      <a:pt x="614" y="314"/>
                    </a:lnTo>
                    <a:lnTo>
                      <a:pt x="616" y="312"/>
                    </a:lnTo>
                    <a:lnTo>
                      <a:pt x="616" y="312"/>
                    </a:lnTo>
                    <a:close/>
                    <a:moveTo>
                      <a:pt x="611" y="280"/>
                    </a:moveTo>
                    <a:lnTo>
                      <a:pt x="616" y="289"/>
                    </a:lnTo>
                    <a:lnTo>
                      <a:pt x="614" y="292"/>
                    </a:lnTo>
                    <a:lnTo>
                      <a:pt x="611" y="295"/>
                    </a:lnTo>
                    <a:lnTo>
                      <a:pt x="611" y="292"/>
                    </a:lnTo>
                    <a:lnTo>
                      <a:pt x="609" y="290"/>
                    </a:lnTo>
                    <a:lnTo>
                      <a:pt x="611" y="287"/>
                    </a:lnTo>
                    <a:lnTo>
                      <a:pt x="611" y="284"/>
                    </a:lnTo>
                    <a:lnTo>
                      <a:pt x="611" y="280"/>
                    </a:lnTo>
                    <a:lnTo>
                      <a:pt x="611" y="280"/>
                    </a:lnTo>
                    <a:close/>
                    <a:moveTo>
                      <a:pt x="746" y="197"/>
                    </a:moveTo>
                    <a:lnTo>
                      <a:pt x="746" y="201"/>
                    </a:lnTo>
                    <a:lnTo>
                      <a:pt x="749" y="206"/>
                    </a:lnTo>
                    <a:lnTo>
                      <a:pt x="749" y="207"/>
                    </a:lnTo>
                    <a:lnTo>
                      <a:pt x="747" y="206"/>
                    </a:lnTo>
                    <a:lnTo>
                      <a:pt x="746" y="201"/>
                    </a:lnTo>
                    <a:lnTo>
                      <a:pt x="744" y="197"/>
                    </a:lnTo>
                    <a:lnTo>
                      <a:pt x="746" y="197"/>
                    </a:lnTo>
                    <a:lnTo>
                      <a:pt x="746" y="197"/>
                    </a:lnTo>
                    <a:close/>
                    <a:moveTo>
                      <a:pt x="732" y="191"/>
                    </a:moveTo>
                    <a:lnTo>
                      <a:pt x="736" y="191"/>
                    </a:lnTo>
                    <a:lnTo>
                      <a:pt x="739" y="191"/>
                    </a:lnTo>
                    <a:lnTo>
                      <a:pt x="742" y="191"/>
                    </a:lnTo>
                    <a:lnTo>
                      <a:pt x="752" y="191"/>
                    </a:lnTo>
                    <a:lnTo>
                      <a:pt x="757" y="192"/>
                    </a:lnTo>
                    <a:lnTo>
                      <a:pt x="751" y="194"/>
                    </a:lnTo>
                    <a:lnTo>
                      <a:pt x="741" y="196"/>
                    </a:lnTo>
                    <a:lnTo>
                      <a:pt x="736" y="194"/>
                    </a:lnTo>
                    <a:lnTo>
                      <a:pt x="734" y="192"/>
                    </a:lnTo>
                    <a:lnTo>
                      <a:pt x="732" y="191"/>
                    </a:lnTo>
                    <a:lnTo>
                      <a:pt x="732" y="191"/>
                    </a:lnTo>
                    <a:close/>
                    <a:moveTo>
                      <a:pt x="709" y="192"/>
                    </a:moveTo>
                    <a:lnTo>
                      <a:pt x="712" y="189"/>
                    </a:lnTo>
                    <a:lnTo>
                      <a:pt x="714" y="189"/>
                    </a:lnTo>
                    <a:lnTo>
                      <a:pt x="717" y="189"/>
                    </a:lnTo>
                    <a:lnTo>
                      <a:pt x="722" y="189"/>
                    </a:lnTo>
                    <a:lnTo>
                      <a:pt x="726" y="191"/>
                    </a:lnTo>
                    <a:lnTo>
                      <a:pt x="729" y="189"/>
                    </a:lnTo>
                    <a:lnTo>
                      <a:pt x="731" y="191"/>
                    </a:lnTo>
                    <a:lnTo>
                      <a:pt x="731" y="194"/>
                    </a:lnTo>
                    <a:lnTo>
                      <a:pt x="727" y="194"/>
                    </a:lnTo>
                    <a:lnTo>
                      <a:pt x="724" y="196"/>
                    </a:lnTo>
                    <a:lnTo>
                      <a:pt x="721" y="194"/>
                    </a:lnTo>
                    <a:lnTo>
                      <a:pt x="714" y="197"/>
                    </a:lnTo>
                    <a:lnTo>
                      <a:pt x="711" y="196"/>
                    </a:lnTo>
                    <a:lnTo>
                      <a:pt x="709" y="194"/>
                    </a:lnTo>
                    <a:lnTo>
                      <a:pt x="709" y="192"/>
                    </a:lnTo>
                    <a:lnTo>
                      <a:pt x="709" y="192"/>
                    </a:lnTo>
                    <a:close/>
                    <a:moveTo>
                      <a:pt x="666" y="272"/>
                    </a:moveTo>
                    <a:lnTo>
                      <a:pt x="671" y="265"/>
                    </a:lnTo>
                    <a:lnTo>
                      <a:pt x="672" y="259"/>
                    </a:lnTo>
                    <a:lnTo>
                      <a:pt x="672" y="252"/>
                    </a:lnTo>
                    <a:lnTo>
                      <a:pt x="674" y="251"/>
                    </a:lnTo>
                    <a:lnTo>
                      <a:pt x="677" y="252"/>
                    </a:lnTo>
                    <a:lnTo>
                      <a:pt x="679" y="254"/>
                    </a:lnTo>
                    <a:lnTo>
                      <a:pt x="679" y="257"/>
                    </a:lnTo>
                    <a:lnTo>
                      <a:pt x="679" y="259"/>
                    </a:lnTo>
                    <a:lnTo>
                      <a:pt x="679" y="257"/>
                    </a:lnTo>
                    <a:lnTo>
                      <a:pt x="677" y="259"/>
                    </a:lnTo>
                    <a:lnTo>
                      <a:pt x="674" y="262"/>
                    </a:lnTo>
                    <a:lnTo>
                      <a:pt x="674" y="264"/>
                    </a:lnTo>
                    <a:lnTo>
                      <a:pt x="674" y="267"/>
                    </a:lnTo>
                    <a:lnTo>
                      <a:pt x="677" y="267"/>
                    </a:lnTo>
                    <a:lnTo>
                      <a:pt x="679" y="269"/>
                    </a:lnTo>
                    <a:lnTo>
                      <a:pt x="677" y="270"/>
                    </a:lnTo>
                    <a:lnTo>
                      <a:pt x="674" y="272"/>
                    </a:lnTo>
                    <a:lnTo>
                      <a:pt x="672" y="275"/>
                    </a:lnTo>
                    <a:lnTo>
                      <a:pt x="669" y="277"/>
                    </a:lnTo>
                    <a:lnTo>
                      <a:pt x="666" y="275"/>
                    </a:lnTo>
                    <a:lnTo>
                      <a:pt x="666" y="272"/>
                    </a:lnTo>
                    <a:lnTo>
                      <a:pt x="666" y="272"/>
                    </a:lnTo>
                    <a:close/>
                    <a:moveTo>
                      <a:pt x="654" y="269"/>
                    </a:moveTo>
                    <a:lnTo>
                      <a:pt x="654" y="269"/>
                    </a:lnTo>
                    <a:lnTo>
                      <a:pt x="656" y="270"/>
                    </a:lnTo>
                    <a:lnTo>
                      <a:pt x="658" y="272"/>
                    </a:lnTo>
                    <a:lnTo>
                      <a:pt x="661" y="270"/>
                    </a:lnTo>
                    <a:lnTo>
                      <a:pt x="662" y="269"/>
                    </a:lnTo>
                    <a:lnTo>
                      <a:pt x="664" y="269"/>
                    </a:lnTo>
                    <a:lnTo>
                      <a:pt x="664" y="265"/>
                    </a:lnTo>
                    <a:lnTo>
                      <a:pt x="667" y="262"/>
                    </a:lnTo>
                    <a:lnTo>
                      <a:pt x="667" y="260"/>
                    </a:lnTo>
                    <a:lnTo>
                      <a:pt x="666" y="255"/>
                    </a:lnTo>
                    <a:lnTo>
                      <a:pt x="661" y="259"/>
                    </a:lnTo>
                    <a:lnTo>
                      <a:pt x="658" y="260"/>
                    </a:lnTo>
                    <a:lnTo>
                      <a:pt x="659" y="264"/>
                    </a:lnTo>
                    <a:lnTo>
                      <a:pt x="654" y="269"/>
                    </a:lnTo>
                    <a:lnTo>
                      <a:pt x="654" y="269"/>
                    </a:lnTo>
                    <a:close/>
                    <a:moveTo>
                      <a:pt x="644" y="265"/>
                    </a:moveTo>
                    <a:lnTo>
                      <a:pt x="644" y="267"/>
                    </a:lnTo>
                    <a:lnTo>
                      <a:pt x="643" y="269"/>
                    </a:lnTo>
                    <a:lnTo>
                      <a:pt x="644" y="274"/>
                    </a:lnTo>
                    <a:lnTo>
                      <a:pt x="646" y="275"/>
                    </a:lnTo>
                    <a:lnTo>
                      <a:pt x="651" y="272"/>
                    </a:lnTo>
                    <a:lnTo>
                      <a:pt x="649" y="269"/>
                    </a:lnTo>
                    <a:lnTo>
                      <a:pt x="646" y="264"/>
                    </a:lnTo>
                    <a:lnTo>
                      <a:pt x="646" y="264"/>
                    </a:lnTo>
                    <a:lnTo>
                      <a:pt x="644" y="265"/>
                    </a:lnTo>
                    <a:lnTo>
                      <a:pt x="644" y="265"/>
                    </a:lnTo>
                    <a:close/>
                    <a:moveTo>
                      <a:pt x="679" y="194"/>
                    </a:moveTo>
                    <a:lnTo>
                      <a:pt x="676" y="194"/>
                    </a:lnTo>
                    <a:lnTo>
                      <a:pt x="679" y="196"/>
                    </a:lnTo>
                    <a:lnTo>
                      <a:pt x="679" y="196"/>
                    </a:lnTo>
                    <a:lnTo>
                      <a:pt x="679" y="194"/>
                    </a:lnTo>
                    <a:lnTo>
                      <a:pt x="679" y="194"/>
                    </a:lnTo>
                    <a:close/>
                    <a:moveTo>
                      <a:pt x="684" y="191"/>
                    </a:moveTo>
                    <a:lnTo>
                      <a:pt x="682" y="192"/>
                    </a:lnTo>
                    <a:lnTo>
                      <a:pt x="686" y="192"/>
                    </a:lnTo>
                    <a:lnTo>
                      <a:pt x="684" y="191"/>
                    </a:lnTo>
                    <a:lnTo>
                      <a:pt x="684" y="191"/>
                    </a:lnTo>
                    <a:close/>
                    <a:moveTo>
                      <a:pt x="691" y="186"/>
                    </a:moveTo>
                    <a:lnTo>
                      <a:pt x="689" y="187"/>
                    </a:lnTo>
                    <a:lnTo>
                      <a:pt x="692" y="189"/>
                    </a:lnTo>
                    <a:lnTo>
                      <a:pt x="691" y="186"/>
                    </a:lnTo>
                    <a:lnTo>
                      <a:pt x="691" y="186"/>
                    </a:lnTo>
                    <a:close/>
                    <a:moveTo>
                      <a:pt x="671" y="181"/>
                    </a:moveTo>
                    <a:lnTo>
                      <a:pt x="676" y="177"/>
                    </a:lnTo>
                    <a:lnTo>
                      <a:pt x="682" y="179"/>
                    </a:lnTo>
                    <a:lnTo>
                      <a:pt x="684" y="181"/>
                    </a:lnTo>
                    <a:lnTo>
                      <a:pt x="682" y="182"/>
                    </a:lnTo>
                    <a:lnTo>
                      <a:pt x="686" y="182"/>
                    </a:lnTo>
                    <a:lnTo>
                      <a:pt x="687" y="179"/>
                    </a:lnTo>
                    <a:lnTo>
                      <a:pt x="691" y="182"/>
                    </a:lnTo>
                    <a:lnTo>
                      <a:pt x="689" y="186"/>
                    </a:lnTo>
                    <a:lnTo>
                      <a:pt x="686" y="186"/>
                    </a:lnTo>
                    <a:lnTo>
                      <a:pt x="684" y="184"/>
                    </a:lnTo>
                    <a:lnTo>
                      <a:pt x="682" y="187"/>
                    </a:lnTo>
                    <a:lnTo>
                      <a:pt x="677" y="184"/>
                    </a:lnTo>
                    <a:lnTo>
                      <a:pt x="674" y="187"/>
                    </a:lnTo>
                    <a:lnTo>
                      <a:pt x="671" y="186"/>
                    </a:lnTo>
                    <a:lnTo>
                      <a:pt x="671" y="181"/>
                    </a:lnTo>
                    <a:lnTo>
                      <a:pt x="671" y="181"/>
                    </a:lnTo>
                    <a:close/>
                    <a:moveTo>
                      <a:pt x="646" y="159"/>
                    </a:moveTo>
                    <a:lnTo>
                      <a:pt x="649" y="161"/>
                    </a:lnTo>
                    <a:lnTo>
                      <a:pt x="649" y="159"/>
                    </a:lnTo>
                    <a:lnTo>
                      <a:pt x="649" y="159"/>
                    </a:lnTo>
                    <a:lnTo>
                      <a:pt x="646" y="159"/>
                    </a:lnTo>
                    <a:lnTo>
                      <a:pt x="646" y="159"/>
                    </a:lnTo>
                    <a:close/>
                    <a:moveTo>
                      <a:pt x="643" y="161"/>
                    </a:moveTo>
                    <a:lnTo>
                      <a:pt x="644" y="161"/>
                    </a:lnTo>
                    <a:lnTo>
                      <a:pt x="648" y="162"/>
                    </a:lnTo>
                    <a:lnTo>
                      <a:pt x="644" y="162"/>
                    </a:lnTo>
                    <a:lnTo>
                      <a:pt x="643" y="161"/>
                    </a:lnTo>
                    <a:lnTo>
                      <a:pt x="643" y="161"/>
                    </a:lnTo>
                    <a:close/>
                    <a:moveTo>
                      <a:pt x="611" y="141"/>
                    </a:moveTo>
                    <a:lnTo>
                      <a:pt x="618" y="139"/>
                    </a:lnTo>
                    <a:lnTo>
                      <a:pt x="624" y="143"/>
                    </a:lnTo>
                    <a:lnTo>
                      <a:pt x="631" y="143"/>
                    </a:lnTo>
                    <a:lnTo>
                      <a:pt x="641" y="139"/>
                    </a:lnTo>
                    <a:lnTo>
                      <a:pt x="646" y="139"/>
                    </a:lnTo>
                    <a:lnTo>
                      <a:pt x="648" y="143"/>
                    </a:lnTo>
                    <a:lnTo>
                      <a:pt x="653" y="143"/>
                    </a:lnTo>
                    <a:lnTo>
                      <a:pt x="656" y="141"/>
                    </a:lnTo>
                    <a:lnTo>
                      <a:pt x="666" y="141"/>
                    </a:lnTo>
                    <a:lnTo>
                      <a:pt x="672" y="141"/>
                    </a:lnTo>
                    <a:lnTo>
                      <a:pt x="672" y="139"/>
                    </a:lnTo>
                    <a:lnTo>
                      <a:pt x="679" y="141"/>
                    </a:lnTo>
                    <a:lnTo>
                      <a:pt x="682" y="143"/>
                    </a:lnTo>
                    <a:lnTo>
                      <a:pt x="684" y="144"/>
                    </a:lnTo>
                    <a:lnTo>
                      <a:pt x="689" y="146"/>
                    </a:lnTo>
                    <a:lnTo>
                      <a:pt x="707" y="143"/>
                    </a:lnTo>
                    <a:lnTo>
                      <a:pt x="714" y="138"/>
                    </a:lnTo>
                    <a:lnTo>
                      <a:pt x="717" y="134"/>
                    </a:lnTo>
                    <a:lnTo>
                      <a:pt x="721" y="133"/>
                    </a:lnTo>
                    <a:lnTo>
                      <a:pt x="722" y="131"/>
                    </a:lnTo>
                    <a:lnTo>
                      <a:pt x="726" y="128"/>
                    </a:lnTo>
                    <a:lnTo>
                      <a:pt x="727" y="124"/>
                    </a:lnTo>
                    <a:lnTo>
                      <a:pt x="729" y="121"/>
                    </a:lnTo>
                    <a:lnTo>
                      <a:pt x="732" y="119"/>
                    </a:lnTo>
                    <a:lnTo>
                      <a:pt x="729" y="118"/>
                    </a:lnTo>
                    <a:lnTo>
                      <a:pt x="729" y="114"/>
                    </a:lnTo>
                    <a:lnTo>
                      <a:pt x="722" y="114"/>
                    </a:lnTo>
                    <a:lnTo>
                      <a:pt x="717" y="114"/>
                    </a:lnTo>
                    <a:lnTo>
                      <a:pt x="717" y="119"/>
                    </a:lnTo>
                    <a:lnTo>
                      <a:pt x="712" y="121"/>
                    </a:lnTo>
                    <a:lnTo>
                      <a:pt x="712" y="124"/>
                    </a:lnTo>
                    <a:lnTo>
                      <a:pt x="707" y="128"/>
                    </a:lnTo>
                    <a:lnTo>
                      <a:pt x="704" y="128"/>
                    </a:lnTo>
                    <a:lnTo>
                      <a:pt x="701" y="131"/>
                    </a:lnTo>
                    <a:lnTo>
                      <a:pt x="696" y="133"/>
                    </a:lnTo>
                    <a:lnTo>
                      <a:pt x="684" y="131"/>
                    </a:lnTo>
                    <a:lnTo>
                      <a:pt x="674" y="129"/>
                    </a:lnTo>
                    <a:lnTo>
                      <a:pt x="672" y="133"/>
                    </a:lnTo>
                    <a:lnTo>
                      <a:pt x="671" y="133"/>
                    </a:lnTo>
                    <a:lnTo>
                      <a:pt x="666" y="128"/>
                    </a:lnTo>
                    <a:lnTo>
                      <a:pt x="662" y="128"/>
                    </a:lnTo>
                    <a:lnTo>
                      <a:pt x="658" y="128"/>
                    </a:lnTo>
                    <a:lnTo>
                      <a:pt x="653" y="128"/>
                    </a:lnTo>
                    <a:lnTo>
                      <a:pt x="648" y="126"/>
                    </a:lnTo>
                    <a:lnTo>
                      <a:pt x="644" y="128"/>
                    </a:lnTo>
                    <a:lnTo>
                      <a:pt x="639" y="126"/>
                    </a:lnTo>
                    <a:lnTo>
                      <a:pt x="634" y="123"/>
                    </a:lnTo>
                    <a:lnTo>
                      <a:pt x="628" y="121"/>
                    </a:lnTo>
                    <a:lnTo>
                      <a:pt x="624" y="121"/>
                    </a:lnTo>
                    <a:lnTo>
                      <a:pt x="624" y="126"/>
                    </a:lnTo>
                    <a:lnTo>
                      <a:pt x="619" y="128"/>
                    </a:lnTo>
                    <a:lnTo>
                      <a:pt x="618" y="133"/>
                    </a:lnTo>
                    <a:lnTo>
                      <a:pt x="614" y="134"/>
                    </a:lnTo>
                    <a:lnTo>
                      <a:pt x="608" y="133"/>
                    </a:lnTo>
                    <a:lnTo>
                      <a:pt x="603" y="134"/>
                    </a:lnTo>
                    <a:lnTo>
                      <a:pt x="601" y="136"/>
                    </a:lnTo>
                    <a:lnTo>
                      <a:pt x="601" y="138"/>
                    </a:lnTo>
                    <a:lnTo>
                      <a:pt x="594" y="143"/>
                    </a:lnTo>
                    <a:lnTo>
                      <a:pt x="594" y="149"/>
                    </a:lnTo>
                    <a:lnTo>
                      <a:pt x="596" y="153"/>
                    </a:lnTo>
                    <a:lnTo>
                      <a:pt x="596" y="161"/>
                    </a:lnTo>
                    <a:lnTo>
                      <a:pt x="594" y="162"/>
                    </a:lnTo>
                    <a:lnTo>
                      <a:pt x="596" y="167"/>
                    </a:lnTo>
                    <a:lnTo>
                      <a:pt x="598" y="172"/>
                    </a:lnTo>
                    <a:lnTo>
                      <a:pt x="596" y="171"/>
                    </a:lnTo>
                    <a:lnTo>
                      <a:pt x="594" y="167"/>
                    </a:lnTo>
                    <a:lnTo>
                      <a:pt x="591" y="167"/>
                    </a:lnTo>
                    <a:lnTo>
                      <a:pt x="588" y="171"/>
                    </a:lnTo>
                    <a:lnTo>
                      <a:pt x="584" y="172"/>
                    </a:lnTo>
                    <a:lnTo>
                      <a:pt x="583" y="177"/>
                    </a:lnTo>
                    <a:lnTo>
                      <a:pt x="584" y="182"/>
                    </a:lnTo>
                    <a:lnTo>
                      <a:pt x="583" y="186"/>
                    </a:lnTo>
                    <a:lnTo>
                      <a:pt x="583" y="194"/>
                    </a:lnTo>
                    <a:lnTo>
                      <a:pt x="583" y="197"/>
                    </a:lnTo>
                    <a:lnTo>
                      <a:pt x="581" y="201"/>
                    </a:lnTo>
                    <a:lnTo>
                      <a:pt x="578" y="202"/>
                    </a:lnTo>
                    <a:lnTo>
                      <a:pt x="578" y="207"/>
                    </a:lnTo>
                    <a:lnTo>
                      <a:pt x="573" y="211"/>
                    </a:lnTo>
                    <a:lnTo>
                      <a:pt x="571" y="217"/>
                    </a:lnTo>
                    <a:lnTo>
                      <a:pt x="573" y="219"/>
                    </a:lnTo>
                    <a:lnTo>
                      <a:pt x="569" y="221"/>
                    </a:lnTo>
                    <a:lnTo>
                      <a:pt x="573" y="229"/>
                    </a:lnTo>
                    <a:lnTo>
                      <a:pt x="576" y="232"/>
                    </a:lnTo>
                    <a:lnTo>
                      <a:pt x="578" y="231"/>
                    </a:lnTo>
                    <a:lnTo>
                      <a:pt x="581" y="231"/>
                    </a:lnTo>
                    <a:lnTo>
                      <a:pt x="583" y="229"/>
                    </a:lnTo>
                    <a:lnTo>
                      <a:pt x="586" y="231"/>
                    </a:lnTo>
                    <a:lnTo>
                      <a:pt x="588" y="236"/>
                    </a:lnTo>
                    <a:lnTo>
                      <a:pt x="591" y="246"/>
                    </a:lnTo>
                    <a:lnTo>
                      <a:pt x="589" y="249"/>
                    </a:lnTo>
                    <a:lnTo>
                      <a:pt x="588" y="254"/>
                    </a:lnTo>
                    <a:lnTo>
                      <a:pt x="584" y="259"/>
                    </a:lnTo>
                    <a:lnTo>
                      <a:pt x="584" y="269"/>
                    </a:lnTo>
                    <a:lnTo>
                      <a:pt x="584" y="275"/>
                    </a:lnTo>
                    <a:lnTo>
                      <a:pt x="588" y="275"/>
                    </a:lnTo>
                    <a:lnTo>
                      <a:pt x="591" y="277"/>
                    </a:lnTo>
                    <a:lnTo>
                      <a:pt x="596" y="277"/>
                    </a:lnTo>
                    <a:lnTo>
                      <a:pt x="598" y="275"/>
                    </a:lnTo>
                    <a:lnTo>
                      <a:pt x="603" y="275"/>
                    </a:lnTo>
                    <a:lnTo>
                      <a:pt x="608" y="275"/>
                    </a:lnTo>
                    <a:lnTo>
                      <a:pt x="609" y="277"/>
                    </a:lnTo>
                    <a:lnTo>
                      <a:pt x="611" y="274"/>
                    </a:lnTo>
                    <a:lnTo>
                      <a:pt x="611" y="269"/>
                    </a:lnTo>
                    <a:lnTo>
                      <a:pt x="608" y="267"/>
                    </a:lnTo>
                    <a:lnTo>
                      <a:pt x="606" y="262"/>
                    </a:lnTo>
                    <a:lnTo>
                      <a:pt x="609" y="257"/>
                    </a:lnTo>
                    <a:lnTo>
                      <a:pt x="609" y="251"/>
                    </a:lnTo>
                    <a:lnTo>
                      <a:pt x="609" y="244"/>
                    </a:lnTo>
                    <a:lnTo>
                      <a:pt x="608" y="242"/>
                    </a:lnTo>
                    <a:lnTo>
                      <a:pt x="613" y="236"/>
                    </a:lnTo>
                    <a:lnTo>
                      <a:pt x="613" y="231"/>
                    </a:lnTo>
                    <a:lnTo>
                      <a:pt x="613" y="224"/>
                    </a:lnTo>
                    <a:lnTo>
                      <a:pt x="609" y="221"/>
                    </a:lnTo>
                    <a:lnTo>
                      <a:pt x="609" y="219"/>
                    </a:lnTo>
                    <a:lnTo>
                      <a:pt x="614" y="216"/>
                    </a:lnTo>
                    <a:lnTo>
                      <a:pt x="616" y="212"/>
                    </a:lnTo>
                    <a:lnTo>
                      <a:pt x="621" y="212"/>
                    </a:lnTo>
                    <a:lnTo>
                      <a:pt x="626" y="214"/>
                    </a:lnTo>
                    <a:lnTo>
                      <a:pt x="626" y="216"/>
                    </a:lnTo>
                    <a:lnTo>
                      <a:pt x="628" y="219"/>
                    </a:lnTo>
                    <a:lnTo>
                      <a:pt x="628" y="224"/>
                    </a:lnTo>
                    <a:lnTo>
                      <a:pt x="624" y="227"/>
                    </a:lnTo>
                    <a:lnTo>
                      <a:pt x="623" y="232"/>
                    </a:lnTo>
                    <a:lnTo>
                      <a:pt x="626" y="236"/>
                    </a:lnTo>
                    <a:lnTo>
                      <a:pt x="629" y="236"/>
                    </a:lnTo>
                    <a:lnTo>
                      <a:pt x="633" y="239"/>
                    </a:lnTo>
                    <a:lnTo>
                      <a:pt x="638" y="242"/>
                    </a:lnTo>
                    <a:lnTo>
                      <a:pt x="638" y="247"/>
                    </a:lnTo>
                    <a:lnTo>
                      <a:pt x="636" y="247"/>
                    </a:lnTo>
                    <a:lnTo>
                      <a:pt x="634" y="254"/>
                    </a:lnTo>
                    <a:lnTo>
                      <a:pt x="638" y="259"/>
                    </a:lnTo>
                    <a:lnTo>
                      <a:pt x="641" y="260"/>
                    </a:lnTo>
                    <a:lnTo>
                      <a:pt x="643" y="259"/>
                    </a:lnTo>
                    <a:lnTo>
                      <a:pt x="648" y="260"/>
                    </a:lnTo>
                    <a:lnTo>
                      <a:pt x="653" y="260"/>
                    </a:lnTo>
                    <a:lnTo>
                      <a:pt x="653" y="259"/>
                    </a:lnTo>
                    <a:lnTo>
                      <a:pt x="651" y="255"/>
                    </a:lnTo>
                    <a:lnTo>
                      <a:pt x="654" y="252"/>
                    </a:lnTo>
                    <a:lnTo>
                      <a:pt x="659" y="252"/>
                    </a:lnTo>
                    <a:lnTo>
                      <a:pt x="664" y="249"/>
                    </a:lnTo>
                    <a:lnTo>
                      <a:pt x="672" y="249"/>
                    </a:lnTo>
                    <a:lnTo>
                      <a:pt x="674" y="247"/>
                    </a:lnTo>
                    <a:lnTo>
                      <a:pt x="676" y="247"/>
                    </a:lnTo>
                    <a:lnTo>
                      <a:pt x="681" y="247"/>
                    </a:lnTo>
                    <a:lnTo>
                      <a:pt x="682" y="244"/>
                    </a:lnTo>
                    <a:lnTo>
                      <a:pt x="681" y="242"/>
                    </a:lnTo>
                    <a:lnTo>
                      <a:pt x="676" y="242"/>
                    </a:lnTo>
                    <a:lnTo>
                      <a:pt x="672" y="242"/>
                    </a:lnTo>
                    <a:lnTo>
                      <a:pt x="671" y="242"/>
                    </a:lnTo>
                    <a:lnTo>
                      <a:pt x="666" y="242"/>
                    </a:lnTo>
                    <a:lnTo>
                      <a:pt x="666" y="239"/>
                    </a:lnTo>
                    <a:lnTo>
                      <a:pt x="664" y="239"/>
                    </a:lnTo>
                    <a:lnTo>
                      <a:pt x="664" y="237"/>
                    </a:lnTo>
                    <a:lnTo>
                      <a:pt x="662" y="237"/>
                    </a:lnTo>
                    <a:lnTo>
                      <a:pt x="659" y="237"/>
                    </a:lnTo>
                    <a:lnTo>
                      <a:pt x="659" y="236"/>
                    </a:lnTo>
                    <a:lnTo>
                      <a:pt x="656" y="234"/>
                    </a:lnTo>
                    <a:lnTo>
                      <a:pt x="654" y="232"/>
                    </a:lnTo>
                    <a:lnTo>
                      <a:pt x="658" y="229"/>
                    </a:lnTo>
                    <a:lnTo>
                      <a:pt x="658" y="227"/>
                    </a:lnTo>
                    <a:lnTo>
                      <a:pt x="659" y="227"/>
                    </a:lnTo>
                    <a:lnTo>
                      <a:pt x="658" y="226"/>
                    </a:lnTo>
                    <a:lnTo>
                      <a:pt x="661" y="224"/>
                    </a:lnTo>
                    <a:lnTo>
                      <a:pt x="661" y="222"/>
                    </a:lnTo>
                    <a:lnTo>
                      <a:pt x="659" y="221"/>
                    </a:lnTo>
                    <a:lnTo>
                      <a:pt x="656" y="219"/>
                    </a:lnTo>
                    <a:lnTo>
                      <a:pt x="658" y="217"/>
                    </a:lnTo>
                    <a:lnTo>
                      <a:pt x="658" y="216"/>
                    </a:lnTo>
                    <a:lnTo>
                      <a:pt x="653" y="212"/>
                    </a:lnTo>
                    <a:lnTo>
                      <a:pt x="649" y="212"/>
                    </a:lnTo>
                    <a:lnTo>
                      <a:pt x="649" y="207"/>
                    </a:lnTo>
                    <a:lnTo>
                      <a:pt x="643" y="201"/>
                    </a:lnTo>
                    <a:lnTo>
                      <a:pt x="638" y="199"/>
                    </a:lnTo>
                    <a:lnTo>
                      <a:pt x="636" y="194"/>
                    </a:lnTo>
                    <a:lnTo>
                      <a:pt x="636" y="192"/>
                    </a:lnTo>
                    <a:lnTo>
                      <a:pt x="638" y="194"/>
                    </a:lnTo>
                    <a:lnTo>
                      <a:pt x="639" y="196"/>
                    </a:lnTo>
                    <a:lnTo>
                      <a:pt x="643" y="196"/>
                    </a:lnTo>
                    <a:lnTo>
                      <a:pt x="648" y="192"/>
                    </a:lnTo>
                    <a:lnTo>
                      <a:pt x="648" y="191"/>
                    </a:lnTo>
                    <a:lnTo>
                      <a:pt x="658" y="187"/>
                    </a:lnTo>
                    <a:lnTo>
                      <a:pt x="664" y="182"/>
                    </a:lnTo>
                    <a:lnTo>
                      <a:pt x="667" y="177"/>
                    </a:lnTo>
                    <a:lnTo>
                      <a:pt x="672" y="176"/>
                    </a:lnTo>
                    <a:lnTo>
                      <a:pt x="672" y="172"/>
                    </a:lnTo>
                    <a:lnTo>
                      <a:pt x="677" y="171"/>
                    </a:lnTo>
                    <a:lnTo>
                      <a:pt x="682" y="172"/>
                    </a:lnTo>
                    <a:lnTo>
                      <a:pt x="686" y="174"/>
                    </a:lnTo>
                    <a:lnTo>
                      <a:pt x="689" y="167"/>
                    </a:lnTo>
                    <a:lnTo>
                      <a:pt x="689" y="164"/>
                    </a:lnTo>
                    <a:lnTo>
                      <a:pt x="684" y="162"/>
                    </a:lnTo>
                    <a:lnTo>
                      <a:pt x="674" y="164"/>
                    </a:lnTo>
                    <a:lnTo>
                      <a:pt x="669" y="167"/>
                    </a:lnTo>
                    <a:lnTo>
                      <a:pt x="662" y="167"/>
                    </a:lnTo>
                    <a:lnTo>
                      <a:pt x="659" y="167"/>
                    </a:lnTo>
                    <a:lnTo>
                      <a:pt x="654" y="172"/>
                    </a:lnTo>
                    <a:lnTo>
                      <a:pt x="649" y="171"/>
                    </a:lnTo>
                    <a:lnTo>
                      <a:pt x="646" y="172"/>
                    </a:lnTo>
                    <a:lnTo>
                      <a:pt x="643" y="169"/>
                    </a:lnTo>
                    <a:lnTo>
                      <a:pt x="638" y="169"/>
                    </a:lnTo>
                    <a:lnTo>
                      <a:pt x="633" y="174"/>
                    </a:lnTo>
                    <a:lnTo>
                      <a:pt x="629" y="181"/>
                    </a:lnTo>
                    <a:lnTo>
                      <a:pt x="624" y="184"/>
                    </a:lnTo>
                    <a:lnTo>
                      <a:pt x="619" y="182"/>
                    </a:lnTo>
                    <a:lnTo>
                      <a:pt x="619" y="181"/>
                    </a:lnTo>
                    <a:lnTo>
                      <a:pt x="613" y="174"/>
                    </a:lnTo>
                    <a:lnTo>
                      <a:pt x="606" y="169"/>
                    </a:lnTo>
                    <a:lnTo>
                      <a:pt x="603" y="162"/>
                    </a:lnTo>
                    <a:lnTo>
                      <a:pt x="603" y="154"/>
                    </a:lnTo>
                    <a:lnTo>
                      <a:pt x="608" y="146"/>
                    </a:lnTo>
                    <a:lnTo>
                      <a:pt x="611" y="141"/>
                    </a:lnTo>
                    <a:lnTo>
                      <a:pt x="611" y="141"/>
                    </a:lnTo>
                    <a:close/>
                    <a:moveTo>
                      <a:pt x="616" y="0"/>
                    </a:moveTo>
                    <a:lnTo>
                      <a:pt x="613" y="3"/>
                    </a:lnTo>
                    <a:lnTo>
                      <a:pt x="616" y="5"/>
                    </a:lnTo>
                    <a:lnTo>
                      <a:pt x="618" y="1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  <a:moveTo>
                      <a:pt x="623" y="15"/>
                    </a:moveTo>
                    <a:lnTo>
                      <a:pt x="626" y="15"/>
                    </a:lnTo>
                    <a:lnTo>
                      <a:pt x="629" y="13"/>
                    </a:lnTo>
                    <a:lnTo>
                      <a:pt x="631" y="15"/>
                    </a:lnTo>
                    <a:lnTo>
                      <a:pt x="634" y="13"/>
                    </a:lnTo>
                    <a:lnTo>
                      <a:pt x="634" y="11"/>
                    </a:lnTo>
                    <a:lnTo>
                      <a:pt x="629" y="10"/>
                    </a:lnTo>
                    <a:lnTo>
                      <a:pt x="623" y="11"/>
                    </a:lnTo>
                    <a:lnTo>
                      <a:pt x="621" y="13"/>
                    </a:lnTo>
                    <a:lnTo>
                      <a:pt x="623" y="15"/>
                    </a:lnTo>
                    <a:lnTo>
                      <a:pt x="623" y="15"/>
                    </a:lnTo>
                    <a:close/>
                    <a:moveTo>
                      <a:pt x="586" y="36"/>
                    </a:moveTo>
                    <a:lnTo>
                      <a:pt x="584" y="40"/>
                    </a:lnTo>
                    <a:lnTo>
                      <a:pt x="586" y="43"/>
                    </a:lnTo>
                    <a:lnTo>
                      <a:pt x="586" y="40"/>
                    </a:lnTo>
                    <a:lnTo>
                      <a:pt x="586" y="36"/>
                    </a:lnTo>
                    <a:lnTo>
                      <a:pt x="586" y="36"/>
                    </a:lnTo>
                    <a:close/>
                    <a:moveTo>
                      <a:pt x="594" y="33"/>
                    </a:moveTo>
                    <a:lnTo>
                      <a:pt x="603" y="26"/>
                    </a:lnTo>
                    <a:lnTo>
                      <a:pt x="606" y="26"/>
                    </a:lnTo>
                    <a:lnTo>
                      <a:pt x="606" y="30"/>
                    </a:lnTo>
                    <a:lnTo>
                      <a:pt x="601" y="33"/>
                    </a:lnTo>
                    <a:lnTo>
                      <a:pt x="596" y="33"/>
                    </a:lnTo>
                    <a:lnTo>
                      <a:pt x="594" y="33"/>
                    </a:lnTo>
                    <a:lnTo>
                      <a:pt x="594" y="33"/>
                    </a:lnTo>
                    <a:close/>
                    <a:moveTo>
                      <a:pt x="545" y="56"/>
                    </a:moveTo>
                    <a:lnTo>
                      <a:pt x="546" y="58"/>
                    </a:lnTo>
                    <a:lnTo>
                      <a:pt x="543" y="58"/>
                    </a:lnTo>
                    <a:lnTo>
                      <a:pt x="545" y="56"/>
                    </a:lnTo>
                    <a:lnTo>
                      <a:pt x="545" y="56"/>
                    </a:lnTo>
                    <a:close/>
                    <a:moveTo>
                      <a:pt x="545" y="55"/>
                    </a:moveTo>
                    <a:lnTo>
                      <a:pt x="545" y="55"/>
                    </a:lnTo>
                    <a:lnTo>
                      <a:pt x="546" y="56"/>
                    </a:lnTo>
                    <a:lnTo>
                      <a:pt x="550" y="56"/>
                    </a:lnTo>
                    <a:lnTo>
                      <a:pt x="550" y="56"/>
                    </a:lnTo>
                    <a:lnTo>
                      <a:pt x="545" y="55"/>
                    </a:lnTo>
                    <a:lnTo>
                      <a:pt x="545" y="55"/>
                    </a:lnTo>
                    <a:close/>
                    <a:moveTo>
                      <a:pt x="548" y="66"/>
                    </a:moveTo>
                    <a:lnTo>
                      <a:pt x="543" y="68"/>
                    </a:lnTo>
                    <a:lnTo>
                      <a:pt x="546" y="68"/>
                    </a:lnTo>
                    <a:lnTo>
                      <a:pt x="548" y="66"/>
                    </a:lnTo>
                    <a:lnTo>
                      <a:pt x="548" y="66"/>
                    </a:lnTo>
                    <a:close/>
                    <a:moveTo>
                      <a:pt x="541" y="71"/>
                    </a:moveTo>
                    <a:lnTo>
                      <a:pt x="545" y="71"/>
                    </a:lnTo>
                    <a:lnTo>
                      <a:pt x="545" y="76"/>
                    </a:lnTo>
                    <a:lnTo>
                      <a:pt x="543" y="74"/>
                    </a:lnTo>
                    <a:lnTo>
                      <a:pt x="541" y="71"/>
                    </a:lnTo>
                    <a:lnTo>
                      <a:pt x="541" y="71"/>
                    </a:lnTo>
                    <a:close/>
                    <a:moveTo>
                      <a:pt x="511" y="229"/>
                    </a:moveTo>
                    <a:lnTo>
                      <a:pt x="513" y="229"/>
                    </a:lnTo>
                    <a:lnTo>
                      <a:pt x="513" y="236"/>
                    </a:lnTo>
                    <a:lnTo>
                      <a:pt x="511" y="236"/>
                    </a:lnTo>
                    <a:lnTo>
                      <a:pt x="511" y="231"/>
                    </a:lnTo>
                    <a:lnTo>
                      <a:pt x="511" y="229"/>
                    </a:lnTo>
                    <a:lnTo>
                      <a:pt x="511" y="229"/>
                    </a:lnTo>
                    <a:close/>
                    <a:moveTo>
                      <a:pt x="510" y="229"/>
                    </a:moveTo>
                    <a:lnTo>
                      <a:pt x="510" y="236"/>
                    </a:lnTo>
                    <a:lnTo>
                      <a:pt x="508" y="241"/>
                    </a:lnTo>
                    <a:lnTo>
                      <a:pt x="505" y="242"/>
                    </a:lnTo>
                    <a:lnTo>
                      <a:pt x="503" y="241"/>
                    </a:lnTo>
                    <a:lnTo>
                      <a:pt x="503" y="234"/>
                    </a:lnTo>
                    <a:lnTo>
                      <a:pt x="506" y="229"/>
                    </a:lnTo>
                    <a:lnTo>
                      <a:pt x="508" y="227"/>
                    </a:lnTo>
                    <a:lnTo>
                      <a:pt x="510" y="229"/>
                    </a:lnTo>
                    <a:lnTo>
                      <a:pt x="510" y="229"/>
                    </a:lnTo>
                    <a:close/>
                    <a:moveTo>
                      <a:pt x="342" y="159"/>
                    </a:moveTo>
                    <a:lnTo>
                      <a:pt x="347" y="161"/>
                    </a:lnTo>
                    <a:lnTo>
                      <a:pt x="349" y="162"/>
                    </a:lnTo>
                    <a:lnTo>
                      <a:pt x="347" y="164"/>
                    </a:lnTo>
                    <a:lnTo>
                      <a:pt x="342" y="162"/>
                    </a:lnTo>
                    <a:lnTo>
                      <a:pt x="340" y="161"/>
                    </a:lnTo>
                    <a:lnTo>
                      <a:pt x="342" y="159"/>
                    </a:lnTo>
                    <a:lnTo>
                      <a:pt x="342" y="159"/>
                    </a:lnTo>
                    <a:close/>
                    <a:moveTo>
                      <a:pt x="344" y="169"/>
                    </a:moveTo>
                    <a:lnTo>
                      <a:pt x="350" y="169"/>
                    </a:lnTo>
                    <a:lnTo>
                      <a:pt x="354" y="172"/>
                    </a:lnTo>
                    <a:lnTo>
                      <a:pt x="355" y="172"/>
                    </a:lnTo>
                    <a:lnTo>
                      <a:pt x="355" y="174"/>
                    </a:lnTo>
                    <a:lnTo>
                      <a:pt x="350" y="174"/>
                    </a:lnTo>
                    <a:lnTo>
                      <a:pt x="347" y="174"/>
                    </a:lnTo>
                    <a:lnTo>
                      <a:pt x="344" y="171"/>
                    </a:lnTo>
                    <a:lnTo>
                      <a:pt x="344" y="169"/>
                    </a:lnTo>
                    <a:lnTo>
                      <a:pt x="344" y="169"/>
                    </a:lnTo>
                    <a:close/>
                    <a:moveTo>
                      <a:pt x="349" y="176"/>
                    </a:moveTo>
                    <a:lnTo>
                      <a:pt x="355" y="176"/>
                    </a:lnTo>
                    <a:lnTo>
                      <a:pt x="359" y="179"/>
                    </a:lnTo>
                    <a:lnTo>
                      <a:pt x="354" y="182"/>
                    </a:lnTo>
                    <a:lnTo>
                      <a:pt x="350" y="184"/>
                    </a:lnTo>
                    <a:lnTo>
                      <a:pt x="349" y="181"/>
                    </a:lnTo>
                    <a:lnTo>
                      <a:pt x="350" y="179"/>
                    </a:lnTo>
                    <a:lnTo>
                      <a:pt x="350" y="179"/>
                    </a:lnTo>
                    <a:lnTo>
                      <a:pt x="349" y="176"/>
                    </a:lnTo>
                    <a:lnTo>
                      <a:pt x="349" y="176"/>
                    </a:lnTo>
                    <a:close/>
                    <a:moveTo>
                      <a:pt x="337" y="124"/>
                    </a:moveTo>
                    <a:lnTo>
                      <a:pt x="342" y="118"/>
                    </a:lnTo>
                    <a:lnTo>
                      <a:pt x="347" y="111"/>
                    </a:lnTo>
                    <a:lnTo>
                      <a:pt x="350" y="108"/>
                    </a:lnTo>
                    <a:lnTo>
                      <a:pt x="354" y="106"/>
                    </a:lnTo>
                    <a:lnTo>
                      <a:pt x="359" y="114"/>
                    </a:lnTo>
                    <a:lnTo>
                      <a:pt x="367" y="119"/>
                    </a:lnTo>
                    <a:lnTo>
                      <a:pt x="367" y="121"/>
                    </a:lnTo>
                    <a:lnTo>
                      <a:pt x="372" y="126"/>
                    </a:lnTo>
                    <a:lnTo>
                      <a:pt x="375" y="129"/>
                    </a:lnTo>
                    <a:lnTo>
                      <a:pt x="378" y="129"/>
                    </a:lnTo>
                    <a:lnTo>
                      <a:pt x="385" y="128"/>
                    </a:lnTo>
                    <a:lnTo>
                      <a:pt x="385" y="126"/>
                    </a:lnTo>
                    <a:lnTo>
                      <a:pt x="392" y="126"/>
                    </a:lnTo>
                    <a:lnTo>
                      <a:pt x="395" y="124"/>
                    </a:lnTo>
                    <a:lnTo>
                      <a:pt x="408" y="124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37" y="116"/>
                    </a:lnTo>
                    <a:lnTo>
                      <a:pt x="443" y="119"/>
                    </a:lnTo>
                    <a:lnTo>
                      <a:pt x="445" y="123"/>
                    </a:lnTo>
                    <a:lnTo>
                      <a:pt x="452" y="123"/>
                    </a:lnTo>
                    <a:lnTo>
                      <a:pt x="462" y="118"/>
                    </a:lnTo>
                    <a:lnTo>
                      <a:pt x="473" y="116"/>
                    </a:lnTo>
                    <a:lnTo>
                      <a:pt x="471" y="113"/>
                    </a:lnTo>
                    <a:lnTo>
                      <a:pt x="481" y="99"/>
                    </a:lnTo>
                    <a:lnTo>
                      <a:pt x="485" y="89"/>
                    </a:lnTo>
                    <a:lnTo>
                      <a:pt x="493" y="79"/>
                    </a:lnTo>
                    <a:lnTo>
                      <a:pt x="498" y="63"/>
                    </a:lnTo>
                    <a:lnTo>
                      <a:pt x="498" y="59"/>
                    </a:lnTo>
                    <a:lnTo>
                      <a:pt x="500" y="56"/>
                    </a:lnTo>
                    <a:lnTo>
                      <a:pt x="500" y="53"/>
                    </a:lnTo>
                    <a:lnTo>
                      <a:pt x="505" y="48"/>
                    </a:lnTo>
                    <a:lnTo>
                      <a:pt x="510" y="50"/>
                    </a:lnTo>
                    <a:lnTo>
                      <a:pt x="516" y="48"/>
                    </a:lnTo>
                    <a:lnTo>
                      <a:pt x="528" y="48"/>
                    </a:lnTo>
                    <a:lnTo>
                      <a:pt x="530" y="51"/>
                    </a:lnTo>
                    <a:lnTo>
                      <a:pt x="536" y="50"/>
                    </a:lnTo>
                    <a:lnTo>
                      <a:pt x="541" y="51"/>
                    </a:lnTo>
                    <a:lnTo>
                      <a:pt x="541" y="53"/>
                    </a:lnTo>
                    <a:lnTo>
                      <a:pt x="540" y="53"/>
                    </a:lnTo>
                    <a:lnTo>
                      <a:pt x="540" y="56"/>
                    </a:lnTo>
                    <a:lnTo>
                      <a:pt x="538" y="58"/>
                    </a:lnTo>
                    <a:lnTo>
                      <a:pt x="543" y="59"/>
                    </a:lnTo>
                    <a:lnTo>
                      <a:pt x="548" y="64"/>
                    </a:lnTo>
                    <a:lnTo>
                      <a:pt x="543" y="66"/>
                    </a:lnTo>
                    <a:lnTo>
                      <a:pt x="536" y="64"/>
                    </a:lnTo>
                    <a:lnTo>
                      <a:pt x="535" y="66"/>
                    </a:lnTo>
                    <a:lnTo>
                      <a:pt x="538" y="69"/>
                    </a:lnTo>
                    <a:lnTo>
                      <a:pt x="541" y="71"/>
                    </a:lnTo>
                    <a:lnTo>
                      <a:pt x="541" y="73"/>
                    </a:lnTo>
                    <a:lnTo>
                      <a:pt x="540" y="74"/>
                    </a:lnTo>
                    <a:lnTo>
                      <a:pt x="538" y="78"/>
                    </a:lnTo>
                    <a:lnTo>
                      <a:pt x="541" y="81"/>
                    </a:lnTo>
                    <a:lnTo>
                      <a:pt x="543" y="84"/>
                    </a:lnTo>
                    <a:lnTo>
                      <a:pt x="551" y="93"/>
                    </a:lnTo>
                    <a:lnTo>
                      <a:pt x="555" y="96"/>
                    </a:lnTo>
                    <a:lnTo>
                      <a:pt x="553" y="99"/>
                    </a:lnTo>
                    <a:lnTo>
                      <a:pt x="546" y="101"/>
                    </a:lnTo>
                    <a:lnTo>
                      <a:pt x="545" y="104"/>
                    </a:lnTo>
                    <a:lnTo>
                      <a:pt x="548" y="106"/>
                    </a:lnTo>
                    <a:lnTo>
                      <a:pt x="548" y="109"/>
                    </a:lnTo>
                    <a:lnTo>
                      <a:pt x="551" y="111"/>
                    </a:lnTo>
                    <a:lnTo>
                      <a:pt x="563" y="119"/>
                    </a:lnTo>
                    <a:lnTo>
                      <a:pt x="566" y="119"/>
                    </a:lnTo>
                    <a:lnTo>
                      <a:pt x="569" y="124"/>
                    </a:lnTo>
                    <a:lnTo>
                      <a:pt x="571" y="126"/>
                    </a:lnTo>
                    <a:lnTo>
                      <a:pt x="574" y="128"/>
                    </a:lnTo>
                    <a:lnTo>
                      <a:pt x="573" y="131"/>
                    </a:lnTo>
                    <a:lnTo>
                      <a:pt x="571" y="133"/>
                    </a:lnTo>
                    <a:lnTo>
                      <a:pt x="568" y="131"/>
                    </a:lnTo>
                    <a:lnTo>
                      <a:pt x="564" y="134"/>
                    </a:lnTo>
                    <a:lnTo>
                      <a:pt x="558" y="133"/>
                    </a:lnTo>
                    <a:lnTo>
                      <a:pt x="551" y="126"/>
                    </a:lnTo>
                    <a:lnTo>
                      <a:pt x="553" y="133"/>
                    </a:lnTo>
                    <a:lnTo>
                      <a:pt x="551" y="134"/>
                    </a:lnTo>
                    <a:lnTo>
                      <a:pt x="548" y="131"/>
                    </a:lnTo>
                    <a:lnTo>
                      <a:pt x="543" y="136"/>
                    </a:lnTo>
                    <a:lnTo>
                      <a:pt x="543" y="139"/>
                    </a:lnTo>
                    <a:lnTo>
                      <a:pt x="541" y="141"/>
                    </a:lnTo>
                    <a:lnTo>
                      <a:pt x="540" y="149"/>
                    </a:lnTo>
                    <a:lnTo>
                      <a:pt x="538" y="153"/>
                    </a:lnTo>
                    <a:lnTo>
                      <a:pt x="536" y="161"/>
                    </a:lnTo>
                    <a:lnTo>
                      <a:pt x="530" y="166"/>
                    </a:lnTo>
                    <a:lnTo>
                      <a:pt x="533" y="171"/>
                    </a:lnTo>
                    <a:lnTo>
                      <a:pt x="530" y="174"/>
                    </a:lnTo>
                    <a:lnTo>
                      <a:pt x="525" y="179"/>
                    </a:lnTo>
                    <a:lnTo>
                      <a:pt x="523" y="174"/>
                    </a:lnTo>
                    <a:lnTo>
                      <a:pt x="521" y="174"/>
                    </a:lnTo>
                    <a:lnTo>
                      <a:pt x="521" y="176"/>
                    </a:lnTo>
                    <a:lnTo>
                      <a:pt x="521" y="181"/>
                    </a:lnTo>
                    <a:lnTo>
                      <a:pt x="518" y="186"/>
                    </a:lnTo>
                    <a:lnTo>
                      <a:pt x="516" y="189"/>
                    </a:lnTo>
                    <a:lnTo>
                      <a:pt x="513" y="191"/>
                    </a:lnTo>
                    <a:lnTo>
                      <a:pt x="510" y="191"/>
                    </a:lnTo>
                    <a:lnTo>
                      <a:pt x="510" y="192"/>
                    </a:lnTo>
                    <a:lnTo>
                      <a:pt x="508" y="194"/>
                    </a:lnTo>
                    <a:lnTo>
                      <a:pt x="515" y="194"/>
                    </a:lnTo>
                    <a:lnTo>
                      <a:pt x="515" y="196"/>
                    </a:lnTo>
                    <a:lnTo>
                      <a:pt x="515" y="199"/>
                    </a:lnTo>
                    <a:lnTo>
                      <a:pt x="511" y="201"/>
                    </a:lnTo>
                    <a:lnTo>
                      <a:pt x="513" y="202"/>
                    </a:lnTo>
                    <a:lnTo>
                      <a:pt x="516" y="202"/>
                    </a:lnTo>
                    <a:lnTo>
                      <a:pt x="516" y="204"/>
                    </a:lnTo>
                    <a:lnTo>
                      <a:pt x="515" y="207"/>
                    </a:lnTo>
                    <a:lnTo>
                      <a:pt x="511" y="207"/>
                    </a:lnTo>
                    <a:lnTo>
                      <a:pt x="510" y="206"/>
                    </a:lnTo>
                    <a:lnTo>
                      <a:pt x="510" y="207"/>
                    </a:lnTo>
                    <a:lnTo>
                      <a:pt x="513" y="209"/>
                    </a:lnTo>
                    <a:lnTo>
                      <a:pt x="513" y="211"/>
                    </a:lnTo>
                    <a:lnTo>
                      <a:pt x="510" y="217"/>
                    </a:lnTo>
                    <a:lnTo>
                      <a:pt x="508" y="217"/>
                    </a:lnTo>
                    <a:lnTo>
                      <a:pt x="506" y="216"/>
                    </a:lnTo>
                    <a:lnTo>
                      <a:pt x="505" y="222"/>
                    </a:lnTo>
                    <a:lnTo>
                      <a:pt x="505" y="226"/>
                    </a:lnTo>
                    <a:lnTo>
                      <a:pt x="500" y="234"/>
                    </a:lnTo>
                    <a:lnTo>
                      <a:pt x="491" y="239"/>
                    </a:lnTo>
                    <a:lnTo>
                      <a:pt x="485" y="239"/>
                    </a:lnTo>
                    <a:lnTo>
                      <a:pt x="475" y="244"/>
                    </a:lnTo>
                    <a:lnTo>
                      <a:pt x="470" y="244"/>
                    </a:lnTo>
                    <a:lnTo>
                      <a:pt x="468" y="239"/>
                    </a:lnTo>
                    <a:lnTo>
                      <a:pt x="470" y="236"/>
                    </a:lnTo>
                    <a:lnTo>
                      <a:pt x="466" y="232"/>
                    </a:lnTo>
                    <a:lnTo>
                      <a:pt x="466" y="231"/>
                    </a:lnTo>
                    <a:lnTo>
                      <a:pt x="465" y="231"/>
                    </a:lnTo>
                    <a:lnTo>
                      <a:pt x="462" y="227"/>
                    </a:lnTo>
                    <a:lnTo>
                      <a:pt x="460" y="229"/>
                    </a:lnTo>
                    <a:lnTo>
                      <a:pt x="455" y="227"/>
                    </a:lnTo>
                    <a:lnTo>
                      <a:pt x="453" y="224"/>
                    </a:lnTo>
                    <a:lnTo>
                      <a:pt x="452" y="227"/>
                    </a:lnTo>
                    <a:lnTo>
                      <a:pt x="453" y="231"/>
                    </a:lnTo>
                    <a:lnTo>
                      <a:pt x="448" y="229"/>
                    </a:lnTo>
                    <a:lnTo>
                      <a:pt x="447" y="227"/>
                    </a:lnTo>
                    <a:lnTo>
                      <a:pt x="447" y="224"/>
                    </a:lnTo>
                    <a:lnTo>
                      <a:pt x="445" y="222"/>
                    </a:lnTo>
                    <a:lnTo>
                      <a:pt x="442" y="224"/>
                    </a:lnTo>
                    <a:lnTo>
                      <a:pt x="437" y="221"/>
                    </a:lnTo>
                    <a:lnTo>
                      <a:pt x="435" y="222"/>
                    </a:lnTo>
                    <a:lnTo>
                      <a:pt x="430" y="226"/>
                    </a:lnTo>
                    <a:lnTo>
                      <a:pt x="425" y="226"/>
                    </a:lnTo>
                    <a:lnTo>
                      <a:pt x="423" y="227"/>
                    </a:lnTo>
                    <a:lnTo>
                      <a:pt x="420" y="229"/>
                    </a:lnTo>
                    <a:lnTo>
                      <a:pt x="418" y="227"/>
                    </a:lnTo>
                    <a:lnTo>
                      <a:pt x="415" y="227"/>
                    </a:lnTo>
                    <a:lnTo>
                      <a:pt x="410" y="234"/>
                    </a:lnTo>
                    <a:lnTo>
                      <a:pt x="405" y="234"/>
                    </a:lnTo>
                    <a:lnTo>
                      <a:pt x="407" y="231"/>
                    </a:lnTo>
                    <a:lnTo>
                      <a:pt x="405" y="222"/>
                    </a:lnTo>
                    <a:lnTo>
                      <a:pt x="403" y="217"/>
                    </a:lnTo>
                    <a:lnTo>
                      <a:pt x="405" y="214"/>
                    </a:lnTo>
                    <a:lnTo>
                      <a:pt x="403" y="211"/>
                    </a:lnTo>
                    <a:lnTo>
                      <a:pt x="403" y="212"/>
                    </a:lnTo>
                    <a:lnTo>
                      <a:pt x="402" y="217"/>
                    </a:lnTo>
                    <a:lnTo>
                      <a:pt x="398" y="219"/>
                    </a:lnTo>
                    <a:lnTo>
                      <a:pt x="395" y="217"/>
                    </a:lnTo>
                    <a:lnTo>
                      <a:pt x="392" y="219"/>
                    </a:lnTo>
                    <a:lnTo>
                      <a:pt x="385" y="221"/>
                    </a:lnTo>
                    <a:lnTo>
                      <a:pt x="382" y="219"/>
                    </a:lnTo>
                    <a:lnTo>
                      <a:pt x="377" y="219"/>
                    </a:lnTo>
                    <a:lnTo>
                      <a:pt x="375" y="216"/>
                    </a:lnTo>
                    <a:lnTo>
                      <a:pt x="372" y="219"/>
                    </a:lnTo>
                    <a:lnTo>
                      <a:pt x="368" y="219"/>
                    </a:lnTo>
                    <a:lnTo>
                      <a:pt x="365" y="212"/>
                    </a:lnTo>
                    <a:lnTo>
                      <a:pt x="365" y="207"/>
                    </a:lnTo>
                    <a:lnTo>
                      <a:pt x="363" y="197"/>
                    </a:lnTo>
                    <a:lnTo>
                      <a:pt x="360" y="196"/>
                    </a:lnTo>
                    <a:lnTo>
                      <a:pt x="359" y="192"/>
                    </a:lnTo>
                    <a:lnTo>
                      <a:pt x="362" y="189"/>
                    </a:lnTo>
                    <a:lnTo>
                      <a:pt x="365" y="186"/>
                    </a:lnTo>
                    <a:lnTo>
                      <a:pt x="363" y="181"/>
                    </a:lnTo>
                    <a:lnTo>
                      <a:pt x="362" y="177"/>
                    </a:lnTo>
                    <a:lnTo>
                      <a:pt x="355" y="171"/>
                    </a:lnTo>
                    <a:lnTo>
                      <a:pt x="349" y="167"/>
                    </a:lnTo>
                    <a:lnTo>
                      <a:pt x="344" y="167"/>
                    </a:lnTo>
                    <a:lnTo>
                      <a:pt x="344" y="166"/>
                    </a:lnTo>
                    <a:lnTo>
                      <a:pt x="347" y="164"/>
                    </a:lnTo>
                    <a:lnTo>
                      <a:pt x="352" y="161"/>
                    </a:lnTo>
                    <a:lnTo>
                      <a:pt x="360" y="159"/>
                    </a:lnTo>
                    <a:lnTo>
                      <a:pt x="365" y="156"/>
                    </a:lnTo>
                    <a:lnTo>
                      <a:pt x="370" y="156"/>
                    </a:lnTo>
                    <a:lnTo>
                      <a:pt x="365" y="154"/>
                    </a:lnTo>
                    <a:lnTo>
                      <a:pt x="359" y="159"/>
                    </a:lnTo>
                    <a:lnTo>
                      <a:pt x="352" y="159"/>
                    </a:lnTo>
                    <a:lnTo>
                      <a:pt x="349" y="161"/>
                    </a:lnTo>
                    <a:lnTo>
                      <a:pt x="344" y="159"/>
                    </a:lnTo>
                    <a:lnTo>
                      <a:pt x="340" y="154"/>
                    </a:lnTo>
                    <a:lnTo>
                      <a:pt x="342" y="153"/>
                    </a:lnTo>
                    <a:lnTo>
                      <a:pt x="345" y="154"/>
                    </a:lnTo>
                    <a:lnTo>
                      <a:pt x="342" y="151"/>
                    </a:lnTo>
                    <a:lnTo>
                      <a:pt x="335" y="143"/>
                    </a:lnTo>
                    <a:lnTo>
                      <a:pt x="335" y="134"/>
                    </a:lnTo>
                    <a:lnTo>
                      <a:pt x="339" y="133"/>
                    </a:lnTo>
                    <a:lnTo>
                      <a:pt x="339" y="129"/>
                    </a:lnTo>
                    <a:lnTo>
                      <a:pt x="337" y="126"/>
                    </a:lnTo>
                    <a:lnTo>
                      <a:pt x="337" y="124"/>
                    </a:lnTo>
                    <a:lnTo>
                      <a:pt x="337" y="124"/>
                    </a:lnTo>
                    <a:close/>
                    <a:moveTo>
                      <a:pt x="965" y="171"/>
                    </a:moveTo>
                    <a:lnTo>
                      <a:pt x="961" y="171"/>
                    </a:lnTo>
                    <a:lnTo>
                      <a:pt x="965" y="174"/>
                    </a:lnTo>
                    <a:lnTo>
                      <a:pt x="968" y="174"/>
                    </a:lnTo>
                    <a:lnTo>
                      <a:pt x="965" y="171"/>
                    </a:lnTo>
                    <a:lnTo>
                      <a:pt x="965" y="171"/>
                    </a:lnTo>
                    <a:close/>
                    <a:moveTo>
                      <a:pt x="975" y="184"/>
                    </a:moveTo>
                    <a:lnTo>
                      <a:pt x="970" y="184"/>
                    </a:lnTo>
                    <a:lnTo>
                      <a:pt x="973" y="186"/>
                    </a:lnTo>
                    <a:lnTo>
                      <a:pt x="975" y="184"/>
                    </a:lnTo>
                    <a:lnTo>
                      <a:pt x="975" y="184"/>
                    </a:lnTo>
                    <a:close/>
                    <a:moveTo>
                      <a:pt x="980" y="186"/>
                    </a:moveTo>
                    <a:lnTo>
                      <a:pt x="980" y="186"/>
                    </a:lnTo>
                    <a:lnTo>
                      <a:pt x="981" y="187"/>
                    </a:lnTo>
                    <a:lnTo>
                      <a:pt x="988" y="191"/>
                    </a:lnTo>
                    <a:lnTo>
                      <a:pt x="1000" y="192"/>
                    </a:lnTo>
                    <a:lnTo>
                      <a:pt x="1010" y="191"/>
                    </a:lnTo>
                    <a:lnTo>
                      <a:pt x="1013" y="189"/>
                    </a:lnTo>
                    <a:lnTo>
                      <a:pt x="1005" y="187"/>
                    </a:lnTo>
                    <a:lnTo>
                      <a:pt x="1000" y="189"/>
                    </a:lnTo>
                    <a:lnTo>
                      <a:pt x="993" y="187"/>
                    </a:lnTo>
                    <a:lnTo>
                      <a:pt x="988" y="189"/>
                    </a:lnTo>
                    <a:lnTo>
                      <a:pt x="980" y="186"/>
                    </a:lnTo>
                    <a:lnTo>
                      <a:pt x="980" y="186"/>
                    </a:lnTo>
                    <a:close/>
                    <a:moveTo>
                      <a:pt x="980" y="166"/>
                    </a:moveTo>
                    <a:lnTo>
                      <a:pt x="983" y="169"/>
                    </a:lnTo>
                    <a:lnTo>
                      <a:pt x="983" y="166"/>
                    </a:lnTo>
                    <a:lnTo>
                      <a:pt x="985" y="166"/>
                    </a:lnTo>
                    <a:lnTo>
                      <a:pt x="990" y="171"/>
                    </a:lnTo>
                    <a:lnTo>
                      <a:pt x="990" y="174"/>
                    </a:lnTo>
                    <a:lnTo>
                      <a:pt x="993" y="174"/>
                    </a:lnTo>
                    <a:lnTo>
                      <a:pt x="995" y="174"/>
                    </a:lnTo>
                    <a:lnTo>
                      <a:pt x="996" y="176"/>
                    </a:lnTo>
                    <a:lnTo>
                      <a:pt x="1001" y="174"/>
                    </a:lnTo>
                    <a:lnTo>
                      <a:pt x="1000" y="172"/>
                    </a:lnTo>
                    <a:lnTo>
                      <a:pt x="996" y="171"/>
                    </a:lnTo>
                    <a:lnTo>
                      <a:pt x="993" y="167"/>
                    </a:lnTo>
                    <a:lnTo>
                      <a:pt x="990" y="164"/>
                    </a:lnTo>
                    <a:lnTo>
                      <a:pt x="985" y="164"/>
                    </a:lnTo>
                    <a:lnTo>
                      <a:pt x="978" y="162"/>
                    </a:lnTo>
                    <a:lnTo>
                      <a:pt x="980" y="166"/>
                    </a:lnTo>
                    <a:lnTo>
                      <a:pt x="980" y="166"/>
                    </a:lnTo>
                    <a:close/>
                    <a:moveTo>
                      <a:pt x="908" y="274"/>
                    </a:moveTo>
                    <a:lnTo>
                      <a:pt x="910" y="279"/>
                    </a:lnTo>
                    <a:lnTo>
                      <a:pt x="910" y="282"/>
                    </a:lnTo>
                    <a:lnTo>
                      <a:pt x="912" y="284"/>
                    </a:lnTo>
                    <a:lnTo>
                      <a:pt x="912" y="279"/>
                    </a:lnTo>
                    <a:lnTo>
                      <a:pt x="908" y="274"/>
                    </a:lnTo>
                    <a:lnTo>
                      <a:pt x="908" y="274"/>
                    </a:lnTo>
                    <a:close/>
                    <a:moveTo>
                      <a:pt x="922" y="270"/>
                    </a:moveTo>
                    <a:lnTo>
                      <a:pt x="917" y="272"/>
                    </a:lnTo>
                    <a:lnTo>
                      <a:pt x="915" y="282"/>
                    </a:lnTo>
                    <a:lnTo>
                      <a:pt x="913" y="284"/>
                    </a:lnTo>
                    <a:lnTo>
                      <a:pt x="917" y="284"/>
                    </a:lnTo>
                    <a:lnTo>
                      <a:pt x="920" y="274"/>
                    </a:lnTo>
                    <a:lnTo>
                      <a:pt x="922" y="270"/>
                    </a:lnTo>
                    <a:lnTo>
                      <a:pt x="922" y="270"/>
                    </a:lnTo>
                    <a:close/>
                    <a:moveTo>
                      <a:pt x="960" y="300"/>
                    </a:moveTo>
                    <a:lnTo>
                      <a:pt x="958" y="302"/>
                    </a:lnTo>
                    <a:lnTo>
                      <a:pt x="960" y="302"/>
                    </a:lnTo>
                    <a:lnTo>
                      <a:pt x="960" y="302"/>
                    </a:lnTo>
                    <a:lnTo>
                      <a:pt x="960" y="300"/>
                    </a:lnTo>
                    <a:lnTo>
                      <a:pt x="960" y="300"/>
                    </a:lnTo>
                    <a:close/>
                    <a:moveTo>
                      <a:pt x="947" y="292"/>
                    </a:moveTo>
                    <a:lnTo>
                      <a:pt x="943" y="290"/>
                    </a:lnTo>
                    <a:lnTo>
                      <a:pt x="945" y="292"/>
                    </a:lnTo>
                    <a:lnTo>
                      <a:pt x="945" y="297"/>
                    </a:lnTo>
                    <a:lnTo>
                      <a:pt x="947" y="299"/>
                    </a:lnTo>
                    <a:lnTo>
                      <a:pt x="948" y="300"/>
                    </a:lnTo>
                    <a:lnTo>
                      <a:pt x="947" y="299"/>
                    </a:lnTo>
                    <a:lnTo>
                      <a:pt x="945" y="299"/>
                    </a:lnTo>
                    <a:lnTo>
                      <a:pt x="943" y="304"/>
                    </a:lnTo>
                    <a:lnTo>
                      <a:pt x="947" y="305"/>
                    </a:lnTo>
                    <a:lnTo>
                      <a:pt x="948" y="305"/>
                    </a:lnTo>
                    <a:lnTo>
                      <a:pt x="953" y="302"/>
                    </a:lnTo>
                    <a:lnTo>
                      <a:pt x="953" y="299"/>
                    </a:lnTo>
                    <a:lnTo>
                      <a:pt x="952" y="299"/>
                    </a:lnTo>
                    <a:lnTo>
                      <a:pt x="950" y="295"/>
                    </a:lnTo>
                    <a:lnTo>
                      <a:pt x="947" y="292"/>
                    </a:lnTo>
                    <a:lnTo>
                      <a:pt x="947" y="292"/>
                    </a:lnTo>
                    <a:close/>
                    <a:moveTo>
                      <a:pt x="955" y="294"/>
                    </a:moveTo>
                    <a:lnTo>
                      <a:pt x="955" y="294"/>
                    </a:lnTo>
                    <a:lnTo>
                      <a:pt x="953" y="294"/>
                    </a:lnTo>
                    <a:lnTo>
                      <a:pt x="953" y="297"/>
                    </a:lnTo>
                    <a:lnTo>
                      <a:pt x="955" y="297"/>
                    </a:lnTo>
                    <a:lnTo>
                      <a:pt x="958" y="297"/>
                    </a:lnTo>
                    <a:lnTo>
                      <a:pt x="957" y="295"/>
                    </a:lnTo>
                    <a:lnTo>
                      <a:pt x="955" y="294"/>
                    </a:lnTo>
                    <a:lnTo>
                      <a:pt x="955" y="294"/>
                    </a:lnTo>
                    <a:close/>
                    <a:moveTo>
                      <a:pt x="948" y="287"/>
                    </a:moveTo>
                    <a:lnTo>
                      <a:pt x="945" y="285"/>
                    </a:lnTo>
                    <a:lnTo>
                      <a:pt x="945" y="289"/>
                    </a:lnTo>
                    <a:lnTo>
                      <a:pt x="948" y="292"/>
                    </a:lnTo>
                    <a:lnTo>
                      <a:pt x="952" y="294"/>
                    </a:lnTo>
                    <a:lnTo>
                      <a:pt x="953" y="292"/>
                    </a:lnTo>
                    <a:lnTo>
                      <a:pt x="948" y="289"/>
                    </a:lnTo>
                    <a:lnTo>
                      <a:pt x="948" y="287"/>
                    </a:lnTo>
                    <a:lnTo>
                      <a:pt x="948" y="287"/>
                    </a:lnTo>
                    <a:close/>
                    <a:moveTo>
                      <a:pt x="957" y="284"/>
                    </a:moveTo>
                    <a:lnTo>
                      <a:pt x="953" y="285"/>
                    </a:lnTo>
                    <a:lnTo>
                      <a:pt x="950" y="287"/>
                    </a:lnTo>
                    <a:lnTo>
                      <a:pt x="950" y="289"/>
                    </a:lnTo>
                    <a:lnTo>
                      <a:pt x="955" y="292"/>
                    </a:lnTo>
                    <a:lnTo>
                      <a:pt x="957" y="292"/>
                    </a:lnTo>
                    <a:lnTo>
                      <a:pt x="960" y="290"/>
                    </a:lnTo>
                    <a:lnTo>
                      <a:pt x="960" y="287"/>
                    </a:lnTo>
                    <a:lnTo>
                      <a:pt x="960" y="287"/>
                    </a:lnTo>
                    <a:lnTo>
                      <a:pt x="960" y="285"/>
                    </a:lnTo>
                    <a:lnTo>
                      <a:pt x="958" y="284"/>
                    </a:lnTo>
                    <a:lnTo>
                      <a:pt x="957" y="284"/>
                    </a:lnTo>
                    <a:lnTo>
                      <a:pt x="957" y="284"/>
                    </a:lnTo>
                    <a:close/>
                    <a:moveTo>
                      <a:pt x="948" y="279"/>
                    </a:moveTo>
                    <a:lnTo>
                      <a:pt x="947" y="279"/>
                    </a:lnTo>
                    <a:lnTo>
                      <a:pt x="945" y="280"/>
                    </a:lnTo>
                    <a:lnTo>
                      <a:pt x="948" y="280"/>
                    </a:lnTo>
                    <a:lnTo>
                      <a:pt x="948" y="279"/>
                    </a:lnTo>
                    <a:lnTo>
                      <a:pt x="948" y="279"/>
                    </a:lnTo>
                    <a:close/>
                    <a:moveTo>
                      <a:pt x="955" y="272"/>
                    </a:moveTo>
                    <a:lnTo>
                      <a:pt x="957" y="275"/>
                    </a:lnTo>
                    <a:lnTo>
                      <a:pt x="960" y="275"/>
                    </a:lnTo>
                    <a:lnTo>
                      <a:pt x="957" y="272"/>
                    </a:lnTo>
                    <a:lnTo>
                      <a:pt x="955" y="272"/>
                    </a:lnTo>
                    <a:lnTo>
                      <a:pt x="955" y="272"/>
                    </a:lnTo>
                    <a:close/>
                    <a:moveTo>
                      <a:pt x="955" y="274"/>
                    </a:moveTo>
                    <a:lnTo>
                      <a:pt x="952" y="274"/>
                    </a:lnTo>
                    <a:lnTo>
                      <a:pt x="950" y="277"/>
                    </a:lnTo>
                    <a:lnTo>
                      <a:pt x="948" y="277"/>
                    </a:lnTo>
                    <a:lnTo>
                      <a:pt x="950" y="279"/>
                    </a:lnTo>
                    <a:lnTo>
                      <a:pt x="950" y="280"/>
                    </a:lnTo>
                    <a:lnTo>
                      <a:pt x="953" y="279"/>
                    </a:lnTo>
                    <a:lnTo>
                      <a:pt x="950" y="282"/>
                    </a:lnTo>
                    <a:lnTo>
                      <a:pt x="950" y="284"/>
                    </a:lnTo>
                    <a:lnTo>
                      <a:pt x="952" y="284"/>
                    </a:lnTo>
                    <a:lnTo>
                      <a:pt x="955" y="282"/>
                    </a:lnTo>
                    <a:lnTo>
                      <a:pt x="958" y="282"/>
                    </a:lnTo>
                    <a:lnTo>
                      <a:pt x="960" y="280"/>
                    </a:lnTo>
                    <a:lnTo>
                      <a:pt x="958" y="275"/>
                    </a:lnTo>
                    <a:lnTo>
                      <a:pt x="957" y="275"/>
                    </a:lnTo>
                    <a:lnTo>
                      <a:pt x="955" y="274"/>
                    </a:lnTo>
                    <a:lnTo>
                      <a:pt x="955" y="274"/>
                    </a:lnTo>
                    <a:close/>
                    <a:moveTo>
                      <a:pt x="890" y="309"/>
                    </a:moveTo>
                    <a:lnTo>
                      <a:pt x="895" y="307"/>
                    </a:lnTo>
                    <a:lnTo>
                      <a:pt x="893" y="305"/>
                    </a:lnTo>
                    <a:lnTo>
                      <a:pt x="890" y="309"/>
                    </a:lnTo>
                    <a:lnTo>
                      <a:pt x="890" y="309"/>
                    </a:lnTo>
                    <a:close/>
                    <a:moveTo>
                      <a:pt x="887" y="310"/>
                    </a:moveTo>
                    <a:lnTo>
                      <a:pt x="892" y="314"/>
                    </a:lnTo>
                    <a:lnTo>
                      <a:pt x="890" y="310"/>
                    </a:lnTo>
                    <a:lnTo>
                      <a:pt x="887" y="310"/>
                    </a:lnTo>
                    <a:lnTo>
                      <a:pt x="887" y="310"/>
                    </a:lnTo>
                    <a:close/>
                    <a:moveTo>
                      <a:pt x="865" y="319"/>
                    </a:moveTo>
                    <a:lnTo>
                      <a:pt x="863" y="320"/>
                    </a:lnTo>
                    <a:lnTo>
                      <a:pt x="865" y="320"/>
                    </a:lnTo>
                    <a:lnTo>
                      <a:pt x="865" y="320"/>
                    </a:lnTo>
                    <a:lnTo>
                      <a:pt x="865" y="319"/>
                    </a:lnTo>
                    <a:lnTo>
                      <a:pt x="865" y="319"/>
                    </a:lnTo>
                    <a:close/>
                    <a:moveTo>
                      <a:pt x="872" y="317"/>
                    </a:moveTo>
                    <a:lnTo>
                      <a:pt x="865" y="317"/>
                    </a:lnTo>
                    <a:lnTo>
                      <a:pt x="868" y="319"/>
                    </a:lnTo>
                    <a:lnTo>
                      <a:pt x="872" y="319"/>
                    </a:lnTo>
                    <a:lnTo>
                      <a:pt x="872" y="317"/>
                    </a:lnTo>
                    <a:lnTo>
                      <a:pt x="872" y="317"/>
                    </a:lnTo>
                    <a:close/>
                    <a:moveTo>
                      <a:pt x="872" y="334"/>
                    </a:moveTo>
                    <a:lnTo>
                      <a:pt x="870" y="332"/>
                    </a:lnTo>
                    <a:lnTo>
                      <a:pt x="865" y="335"/>
                    </a:lnTo>
                    <a:lnTo>
                      <a:pt x="865" y="337"/>
                    </a:lnTo>
                    <a:lnTo>
                      <a:pt x="868" y="337"/>
                    </a:lnTo>
                    <a:lnTo>
                      <a:pt x="872" y="334"/>
                    </a:lnTo>
                    <a:lnTo>
                      <a:pt x="872" y="334"/>
                    </a:lnTo>
                    <a:lnTo>
                      <a:pt x="872" y="334"/>
                    </a:lnTo>
                    <a:close/>
                    <a:moveTo>
                      <a:pt x="880" y="315"/>
                    </a:moveTo>
                    <a:lnTo>
                      <a:pt x="873" y="320"/>
                    </a:lnTo>
                    <a:lnTo>
                      <a:pt x="873" y="322"/>
                    </a:lnTo>
                    <a:lnTo>
                      <a:pt x="873" y="324"/>
                    </a:lnTo>
                    <a:lnTo>
                      <a:pt x="872" y="325"/>
                    </a:lnTo>
                    <a:lnTo>
                      <a:pt x="872" y="329"/>
                    </a:lnTo>
                    <a:lnTo>
                      <a:pt x="875" y="332"/>
                    </a:lnTo>
                    <a:lnTo>
                      <a:pt x="878" y="330"/>
                    </a:lnTo>
                    <a:lnTo>
                      <a:pt x="883" y="325"/>
                    </a:lnTo>
                    <a:lnTo>
                      <a:pt x="885" y="319"/>
                    </a:lnTo>
                    <a:lnTo>
                      <a:pt x="883" y="315"/>
                    </a:lnTo>
                    <a:lnTo>
                      <a:pt x="885" y="314"/>
                    </a:lnTo>
                    <a:lnTo>
                      <a:pt x="885" y="312"/>
                    </a:lnTo>
                    <a:lnTo>
                      <a:pt x="882" y="312"/>
                    </a:lnTo>
                    <a:lnTo>
                      <a:pt x="880" y="314"/>
                    </a:lnTo>
                    <a:lnTo>
                      <a:pt x="880" y="315"/>
                    </a:lnTo>
                    <a:lnTo>
                      <a:pt x="880" y="315"/>
                    </a:lnTo>
                    <a:close/>
                    <a:moveTo>
                      <a:pt x="844" y="294"/>
                    </a:moveTo>
                    <a:lnTo>
                      <a:pt x="847" y="292"/>
                    </a:lnTo>
                    <a:lnTo>
                      <a:pt x="844" y="290"/>
                    </a:lnTo>
                    <a:lnTo>
                      <a:pt x="844" y="294"/>
                    </a:lnTo>
                    <a:lnTo>
                      <a:pt x="844" y="294"/>
                    </a:lnTo>
                    <a:close/>
                    <a:moveTo>
                      <a:pt x="832" y="300"/>
                    </a:moveTo>
                    <a:lnTo>
                      <a:pt x="830" y="302"/>
                    </a:lnTo>
                    <a:lnTo>
                      <a:pt x="834" y="302"/>
                    </a:lnTo>
                    <a:lnTo>
                      <a:pt x="832" y="300"/>
                    </a:lnTo>
                    <a:lnTo>
                      <a:pt x="832" y="300"/>
                    </a:lnTo>
                    <a:close/>
                    <a:moveTo>
                      <a:pt x="840" y="334"/>
                    </a:moveTo>
                    <a:lnTo>
                      <a:pt x="835" y="335"/>
                    </a:lnTo>
                    <a:lnTo>
                      <a:pt x="839" y="335"/>
                    </a:lnTo>
                    <a:lnTo>
                      <a:pt x="840" y="334"/>
                    </a:lnTo>
                    <a:lnTo>
                      <a:pt x="840" y="334"/>
                    </a:lnTo>
                    <a:close/>
                    <a:moveTo>
                      <a:pt x="834" y="327"/>
                    </a:moveTo>
                    <a:lnTo>
                      <a:pt x="835" y="325"/>
                    </a:lnTo>
                    <a:lnTo>
                      <a:pt x="839" y="327"/>
                    </a:lnTo>
                    <a:lnTo>
                      <a:pt x="840" y="330"/>
                    </a:lnTo>
                    <a:lnTo>
                      <a:pt x="837" y="332"/>
                    </a:lnTo>
                    <a:lnTo>
                      <a:pt x="834" y="329"/>
                    </a:lnTo>
                    <a:lnTo>
                      <a:pt x="834" y="327"/>
                    </a:lnTo>
                    <a:lnTo>
                      <a:pt x="834" y="327"/>
                    </a:lnTo>
                    <a:close/>
                    <a:moveTo>
                      <a:pt x="807" y="312"/>
                    </a:moveTo>
                    <a:lnTo>
                      <a:pt x="809" y="310"/>
                    </a:lnTo>
                    <a:lnTo>
                      <a:pt x="812" y="312"/>
                    </a:lnTo>
                    <a:lnTo>
                      <a:pt x="810" y="314"/>
                    </a:lnTo>
                    <a:lnTo>
                      <a:pt x="807" y="314"/>
                    </a:lnTo>
                    <a:lnTo>
                      <a:pt x="807" y="312"/>
                    </a:lnTo>
                    <a:lnTo>
                      <a:pt x="807" y="312"/>
                    </a:lnTo>
                    <a:close/>
                    <a:moveTo>
                      <a:pt x="812" y="337"/>
                    </a:moveTo>
                    <a:lnTo>
                      <a:pt x="817" y="337"/>
                    </a:lnTo>
                    <a:lnTo>
                      <a:pt x="819" y="339"/>
                    </a:lnTo>
                    <a:lnTo>
                      <a:pt x="815" y="339"/>
                    </a:lnTo>
                    <a:lnTo>
                      <a:pt x="812" y="337"/>
                    </a:lnTo>
                    <a:lnTo>
                      <a:pt x="812" y="337"/>
                    </a:lnTo>
                    <a:close/>
                    <a:moveTo>
                      <a:pt x="775" y="322"/>
                    </a:moveTo>
                    <a:lnTo>
                      <a:pt x="780" y="319"/>
                    </a:lnTo>
                    <a:lnTo>
                      <a:pt x="777" y="319"/>
                    </a:lnTo>
                    <a:lnTo>
                      <a:pt x="775" y="320"/>
                    </a:lnTo>
                    <a:lnTo>
                      <a:pt x="775" y="322"/>
                    </a:lnTo>
                    <a:lnTo>
                      <a:pt x="775" y="322"/>
                    </a:lnTo>
                    <a:close/>
                    <a:moveTo>
                      <a:pt x="789" y="335"/>
                    </a:moveTo>
                    <a:lnTo>
                      <a:pt x="795" y="335"/>
                    </a:lnTo>
                    <a:lnTo>
                      <a:pt x="799" y="334"/>
                    </a:lnTo>
                    <a:lnTo>
                      <a:pt x="799" y="337"/>
                    </a:lnTo>
                    <a:lnTo>
                      <a:pt x="794" y="339"/>
                    </a:lnTo>
                    <a:lnTo>
                      <a:pt x="789" y="337"/>
                    </a:lnTo>
                    <a:lnTo>
                      <a:pt x="789" y="335"/>
                    </a:lnTo>
                    <a:lnTo>
                      <a:pt x="789" y="335"/>
                    </a:lnTo>
                    <a:close/>
                    <a:moveTo>
                      <a:pt x="780" y="337"/>
                    </a:moveTo>
                    <a:lnTo>
                      <a:pt x="784" y="335"/>
                    </a:lnTo>
                    <a:lnTo>
                      <a:pt x="784" y="339"/>
                    </a:lnTo>
                    <a:lnTo>
                      <a:pt x="780" y="337"/>
                    </a:lnTo>
                    <a:lnTo>
                      <a:pt x="780" y="337"/>
                    </a:lnTo>
                    <a:close/>
                    <a:moveTo>
                      <a:pt x="770" y="335"/>
                    </a:moveTo>
                    <a:lnTo>
                      <a:pt x="774" y="334"/>
                    </a:lnTo>
                    <a:lnTo>
                      <a:pt x="775" y="335"/>
                    </a:lnTo>
                    <a:lnTo>
                      <a:pt x="772" y="337"/>
                    </a:lnTo>
                    <a:lnTo>
                      <a:pt x="770" y="335"/>
                    </a:lnTo>
                    <a:lnTo>
                      <a:pt x="770" y="335"/>
                    </a:lnTo>
                    <a:close/>
                    <a:moveTo>
                      <a:pt x="679" y="382"/>
                    </a:moveTo>
                    <a:lnTo>
                      <a:pt x="677" y="385"/>
                    </a:lnTo>
                    <a:lnTo>
                      <a:pt x="681" y="387"/>
                    </a:lnTo>
                    <a:lnTo>
                      <a:pt x="689" y="387"/>
                    </a:lnTo>
                    <a:lnTo>
                      <a:pt x="696" y="383"/>
                    </a:lnTo>
                    <a:lnTo>
                      <a:pt x="699" y="382"/>
                    </a:lnTo>
                    <a:lnTo>
                      <a:pt x="704" y="382"/>
                    </a:lnTo>
                    <a:lnTo>
                      <a:pt x="709" y="378"/>
                    </a:lnTo>
                    <a:lnTo>
                      <a:pt x="711" y="375"/>
                    </a:lnTo>
                    <a:lnTo>
                      <a:pt x="721" y="368"/>
                    </a:lnTo>
                    <a:lnTo>
                      <a:pt x="722" y="367"/>
                    </a:lnTo>
                    <a:lnTo>
                      <a:pt x="726" y="365"/>
                    </a:lnTo>
                    <a:lnTo>
                      <a:pt x="719" y="360"/>
                    </a:lnTo>
                    <a:lnTo>
                      <a:pt x="714" y="355"/>
                    </a:lnTo>
                    <a:lnTo>
                      <a:pt x="712" y="357"/>
                    </a:lnTo>
                    <a:lnTo>
                      <a:pt x="707" y="357"/>
                    </a:lnTo>
                    <a:lnTo>
                      <a:pt x="707" y="363"/>
                    </a:lnTo>
                    <a:lnTo>
                      <a:pt x="704" y="363"/>
                    </a:lnTo>
                    <a:lnTo>
                      <a:pt x="697" y="365"/>
                    </a:lnTo>
                    <a:lnTo>
                      <a:pt x="694" y="362"/>
                    </a:lnTo>
                    <a:lnTo>
                      <a:pt x="692" y="363"/>
                    </a:lnTo>
                    <a:lnTo>
                      <a:pt x="689" y="365"/>
                    </a:lnTo>
                    <a:lnTo>
                      <a:pt x="687" y="370"/>
                    </a:lnTo>
                    <a:lnTo>
                      <a:pt x="682" y="377"/>
                    </a:lnTo>
                    <a:lnTo>
                      <a:pt x="681" y="378"/>
                    </a:lnTo>
                    <a:lnTo>
                      <a:pt x="684" y="380"/>
                    </a:lnTo>
                    <a:lnTo>
                      <a:pt x="684" y="382"/>
                    </a:lnTo>
                    <a:lnTo>
                      <a:pt x="682" y="382"/>
                    </a:lnTo>
                    <a:lnTo>
                      <a:pt x="679" y="382"/>
                    </a:lnTo>
                    <a:lnTo>
                      <a:pt x="679" y="382"/>
                    </a:lnTo>
                    <a:close/>
                    <a:moveTo>
                      <a:pt x="674" y="387"/>
                    </a:moveTo>
                    <a:lnTo>
                      <a:pt x="677" y="382"/>
                    </a:lnTo>
                    <a:lnTo>
                      <a:pt x="674" y="382"/>
                    </a:lnTo>
                    <a:lnTo>
                      <a:pt x="672" y="385"/>
                    </a:lnTo>
                    <a:lnTo>
                      <a:pt x="674" y="387"/>
                    </a:lnTo>
                    <a:lnTo>
                      <a:pt x="674" y="387"/>
                    </a:lnTo>
                    <a:close/>
                    <a:moveTo>
                      <a:pt x="676" y="388"/>
                    </a:moveTo>
                    <a:lnTo>
                      <a:pt x="671" y="392"/>
                    </a:lnTo>
                    <a:lnTo>
                      <a:pt x="672" y="392"/>
                    </a:lnTo>
                    <a:lnTo>
                      <a:pt x="664" y="395"/>
                    </a:lnTo>
                    <a:lnTo>
                      <a:pt x="661" y="398"/>
                    </a:lnTo>
                    <a:lnTo>
                      <a:pt x="664" y="398"/>
                    </a:lnTo>
                    <a:lnTo>
                      <a:pt x="676" y="395"/>
                    </a:lnTo>
                    <a:lnTo>
                      <a:pt x="676" y="392"/>
                    </a:lnTo>
                    <a:lnTo>
                      <a:pt x="676" y="388"/>
                    </a:lnTo>
                    <a:lnTo>
                      <a:pt x="676" y="388"/>
                    </a:lnTo>
                    <a:close/>
                    <a:moveTo>
                      <a:pt x="639" y="388"/>
                    </a:moveTo>
                    <a:lnTo>
                      <a:pt x="643" y="390"/>
                    </a:lnTo>
                    <a:lnTo>
                      <a:pt x="643" y="392"/>
                    </a:lnTo>
                    <a:lnTo>
                      <a:pt x="639" y="393"/>
                    </a:lnTo>
                    <a:lnTo>
                      <a:pt x="634" y="393"/>
                    </a:lnTo>
                    <a:lnTo>
                      <a:pt x="638" y="390"/>
                    </a:lnTo>
                    <a:lnTo>
                      <a:pt x="639" y="388"/>
                    </a:lnTo>
                    <a:lnTo>
                      <a:pt x="639" y="388"/>
                    </a:lnTo>
                    <a:close/>
                    <a:moveTo>
                      <a:pt x="569" y="365"/>
                    </a:moveTo>
                    <a:lnTo>
                      <a:pt x="579" y="360"/>
                    </a:lnTo>
                    <a:lnTo>
                      <a:pt x="586" y="365"/>
                    </a:lnTo>
                    <a:lnTo>
                      <a:pt x="591" y="365"/>
                    </a:lnTo>
                    <a:lnTo>
                      <a:pt x="594" y="362"/>
                    </a:lnTo>
                    <a:lnTo>
                      <a:pt x="601" y="365"/>
                    </a:lnTo>
                    <a:lnTo>
                      <a:pt x="603" y="368"/>
                    </a:lnTo>
                    <a:lnTo>
                      <a:pt x="608" y="368"/>
                    </a:lnTo>
                    <a:lnTo>
                      <a:pt x="611" y="373"/>
                    </a:lnTo>
                    <a:lnTo>
                      <a:pt x="614" y="378"/>
                    </a:lnTo>
                    <a:lnTo>
                      <a:pt x="616" y="380"/>
                    </a:lnTo>
                    <a:lnTo>
                      <a:pt x="609" y="383"/>
                    </a:lnTo>
                    <a:lnTo>
                      <a:pt x="603" y="383"/>
                    </a:lnTo>
                    <a:lnTo>
                      <a:pt x="596" y="382"/>
                    </a:lnTo>
                    <a:lnTo>
                      <a:pt x="593" y="377"/>
                    </a:lnTo>
                    <a:lnTo>
                      <a:pt x="589" y="375"/>
                    </a:lnTo>
                    <a:lnTo>
                      <a:pt x="584" y="372"/>
                    </a:lnTo>
                    <a:lnTo>
                      <a:pt x="579" y="372"/>
                    </a:lnTo>
                    <a:lnTo>
                      <a:pt x="573" y="372"/>
                    </a:lnTo>
                    <a:lnTo>
                      <a:pt x="569" y="368"/>
                    </a:lnTo>
                    <a:lnTo>
                      <a:pt x="569" y="365"/>
                    </a:lnTo>
                    <a:lnTo>
                      <a:pt x="569" y="365"/>
                    </a:lnTo>
                    <a:close/>
                    <a:moveTo>
                      <a:pt x="495" y="315"/>
                    </a:moveTo>
                    <a:lnTo>
                      <a:pt x="498" y="315"/>
                    </a:lnTo>
                    <a:lnTo>
                      <a:pt x="500" y="314"/>
                    </a:lnTo>
                    <a:lnTo>
                      <a:pt x="498" y="315"/>
                    </a:lnTo>
                    <a:lnTo>
                      <a:pt x="495" y="315"/>
                    </a:lnTo>
                    <a:lnTo>
                      <a:pt x="495" y="315"/>
                    </a:lnTo>
                    <a:lnTo>
                      <a:pt x="495" y="315"/>
                    </a:lnTo>
                    <a:close/>
                    <a:moveTo>
                      <a:pt x="480" y="309"/>
                    </a:moveTo>
                    <a:lnTo>
                      <a:pt x="483" y="310"/>
                    </a:lnTo>
                    <a:lnTo>
                      <a:pt x="486" y="307"/>
                    </a:lnTo>
                    <a:lnTo>
                      <a:pt x="490" y="309"/>
                    </a:lnTo>
                    <a:lnTo>
                      <a:pt x="491" y="309"/>
                    </a:lnTo>
                    <a:lnTo>
                      <a:pt x="490" y="307"/>
                    </a:lnTo>
                    <a:lnTo>
                      <a:pt x="486" y="305"/>
                    </a:lnTo>
                    <a:lnTo>
                      <a:pt x="481" y="305"/>
                    </a:lnTo>
                    <a:lnTo>
                      <a:pt x="480" y="307"/>
                    </a:lnTo>
                    <a:lnTo>
                      <a:pt x="480" y="309"/>
                    </a:lnTo>
                    <a:lnTo>
                      <a:pt x="480" y="309"/>
                    </a:lnTo>
                    <a:close/>
                    <a:moveTo>
                      <a:pt x="741" y="330"/>
                    </a:moveTo>
                    <a:lnTo>
                      <a:pt x="746" y="327"/>
                    </a:lnTo>
                    <a:lnTo>
                      <a:pt x="754" y="329"/>
                    </a:lnTo>
                    <a:lnTo>
                      <a:pt x="756" y="330"/>
                    </a:lnTo>
                    <a:lnTo>
                      <a:pt x="757" y="329"/>
                    </a:lnTo>
                    <a:lnTo>
                      <a:pt x="760" y="327"/>
                    </a:lnTo>
                    <a:lnTo>
                      <a:pt x="764" y="325"/>
                    </a:lnTo>
                    <a:lnTo>
                      <a:pt x="764" y="322"/>
                    </a:lnTo>
                    <a:lnTo>
                      <a:pt x="760" y="320"/>
                    </a:lnTo>
                    <a:lnTo>
                      <a:pt x="756" y="324"/>
                    </a:lnTo>
                    <a:lnTo>
                      <a:pt x="747" y="324"/>
                    </a:lnTo>
                    <a:lnTo>
                      <a:pt x="746" y="322"/>
                    </a:lnTo>
                    <a:lnTo>
                      <a:pt x="742" y="324"/>
                    </a:lnTo>
                    <a:lnTo>
                      <a:pt x="741" y="329"/>
                    </a:lnTo>
                    <a:lnTo>
                      <a:pt x="741" y="330"/>
                    </a:lnTo>
                    <a:lnTo>
                      <a:pt x="741" y="330"/>
                    </a:lnTo>
                    <a:close/>
                    <a:moveTo>
                      <a:pt x="732" y="335"/>
                    </a:moveTo>
                    <a:lnTo>
                      <a:pt x="731" y="339"/>
                    </a:lnTo>
                    <a:lnTo>
                      <a:pt x="732" y="339"/>
                    </a:lnTo>
                    <a:lnTo>
                      <a:pt x="734" y="337"/>
                    </a:lnTo>
                    <a:lnTo>
                      <a:pt x="732" y="335"/>
                    </a:lnTo>
                    <a:lnTo>
                      <a:pt x="732" y="335"/>
                    </a:lnTo>
                    <a:close/>
                    <a:moveTo>
                      <a:pt x="711" y="335"/>
                    </a:moveTo>
                    <a:lnTo>
                      <a:pt x="706" y="337"/>
                    </a:lnTo>
                    <a:lnTo>
                      <a:pt x="707" y="339"/>
                    </a:lnTo>
                    <a:lnTo>
                      <a:pt x="706" y="340"/>
                    </a:lnTo>
                    <a:lnTo>
                      <a:pt x="707" y="342"/>
                    </a:lnTo>
                    <a:lnTo>
                      <a:pt x="711" y="344"/>
                    </a:lnTo>
                    <a:lnTo>
                      <a:pt x="719" y="340"/>
                    </a:lnTo>
                    <a:lnTo>
                      <a:pt x="722" y="337"/>
                    </a:lnTo>
                    <a:lnTo>
                      <a:pt x="719" y="335"/>
                    </a:lnTo>
                    <a:lnTo>
                      <a:pt x="712" y="337"/>
                    </a:lnTo>
                    <a:lnTo>
                      <a:pt x="711" y="335"/>
                    </a:lnTo>
                    <a:lnTo>
                      <a:pt x="711" y="335"/>
                    </a:lnTo>
                    <a:close/>
                    <a:moveTo>
                      <a:pt x="694" y="344"/>
                    </a:moveTo>
                    <a:lnTo>
                      <a:pt x="697" y="344"/>
                    </a:lnTo>
                    <a:lnTo>
                      <a:pt x="699" y="345"/>
                    </a:lnTo>
                    <a:lnTo>
                      <a:pt x="702" y="342"/>
                    </a:lnTo>
                    <a:lnTo>
                      <a:pt x="702" y="340"/>
                    </a:lnTo>
                    <a:lnTo>
                      <a:pt x="701" y="342"/>
                    </a:lnTo>
                    <a:lnTo>
                      <a:pt x="696" y="342"/>
                    </a:lnTo>
                    <a:lnTo>
                      <a:pt x="694" y="344"/>
                    </a:lnTo>
                    <a:lnTo>
                      <a:pt x="694" y="344"/>
                    </a:lnTo>
                    <a:close/>
                    <a:moveTo>
                      <a:pt x="677" y="345"/>
                    </a:moveTo>
                    <a:lnTo>
                      <a:pt x="682" y="342"/>
                    </a:lnTo>
                    <a:lnTo>
                      <a:pt x="682" y="340"/>
                    </a:lnTo>
                    <a:lnTo>
                      <a:pt x="684" y="339"/>
                    </a:lnTo>
                    <a:lnTo>
                      <a:pt x="687" y="340"/>
                    </a:lnTo>
                    <a:lnTo>
                      <a:pt x="691" y="339"/>
                    </a:lnTo>
                    <a:lnTo>
                      <a:pt x="692" y="339"/>
                    </a:lnTo>
                    <a:lnTo>
                      <a:pt x="687" y="344"/>
                    </a:lnTo>
                    <a:lnTo>
                      <a:pt x="686" y="345"/>
                    </a:lnTo>
                    <a:lnTo>
                      <a:pt x="681" y="347"/>
                    </a:lnTo>
                    <a:lnTo>
                      <a:pt x="677" y="345"/>
                    </a:lnTo>
                    <a:lnTo>
                      <a:pt x="677" y="345"/>
                    </a:lnTo>
                    <a:close/>
                    <a:moveTo>
                      <a:pt x="674" y="344"/>
                    </a:moveTo>
                    <a:lnTo>
                      <a:pt x="669" y="345"/>
                    </a:lnTo>
                    <a:lnTo>
                      <a:pt x="667" y="349"/>
                    </a:lnTo>
                    <a:lnTo>
                      <a:pt x="671" y="345"/>
                    </a:lnTo>
                    <a:lnTo>
                      <a:pt x="674" y="344"/>
                    </a:lnTo>
                    <a:lnTo>
                      <a:pt x="674" y="344"/>
                    </a:lnTo>
                    <a:close/>
                    <a:moveTo>
                      <a:pt x="677" y="337"/>
                    </a:moveTo>
                    <a:lnTo>
                      <a:pt x="674" y="340"/>
                    </a:lnTo>
                    <a:lnTo>
                      <a:pt x="676" y="340"/>
                    </a:lnTo>
                    <a:lnTo>
                      <a:pt x="677" y="339"/>
                    </a:lnTo>
                    <a:lnTo>
                      <a:pt x="677" y="337"/>
                    </a:lnTo>
                    <a:lnTo>
                      <a:pt x="677" y="337"/>
                    </a:lnTo>
                    <a:close/>
                    <a:moveTo>
                      <a:pt x="591" y="347"/>
                    </a:moveTo>
                    <a:lnTo>
                      <a:pt x="591" y="347"/>
                    </a:lnTo>
                    <a:lnTo>
                      <a:pt x="593" y="342"/>
                    </a:lnTo>
                    <a:lnTo>
                      <a:pt x="599" y="339"/>
                    </a:lnTo>
                    <a:lnTo>
                      <a:pt x="611" y="337"/>
                    </a:lnTo>
                    <a:lnTo>
                      <a:pt x="618" y="339"/>
                    </a:lnTo>
                    <a:lnTo>
                      <a:pt x="621" y="339"/>
                    </a:lnTo>
                    <a:lnTo>
                      <a:pt x="626" y="340"/>
                    </a:lnTo>
                    <a:lnTo>
                      <a:pt x="633" y="344"/>
                    </a:lnTo>
                    <a:lnTo>
                      <a:pt x="638" y="342"/>
                    </a:lnTo>
                    <a:lnTo>
                      <a:pt x="646" y="342"/>
                    </a:lnTo>
                    <a:lnTo>
                      <a:pt x="649" y="344"/>
                    </a:lnTo>
                    <a:lnTo>
                      <a:pt x="654" y="344"/>
                    </a:lnTo>
                    <a:lnTo>
                      <a:pt x="658" y="340"/>
                    </a:lnTo>
                    <a:lnTo>
                      <a:pt x="661" y="339"/>
                    </a:lnTo>
                    <a:lnTo>
                      <a:pt x="664" y="335"/>
                    </a:lnTo>
                    <a:lnTo>
                      <a:pt x="662" y="335"/>
                    </a:lnTo>
                    <a:lnTo>
                      <a:pt x="666" y="332"/>
                    </a:lnTo>
                    <a:lnTo>
                      <a:pt x="671" y="334"/>
                    </a:lnTo>
                    <a:lnTo>
                      <a:pt x="672" y="339"/>
                    </a:lnTo>
                    <a:lnTo>
                      <a:pt x="669" y="342"/>
                    </a:lnTo>
                    <a:lnTo>
                      <a:pt x="666" y="344"/>
                    </a:lnTo>
                    <a:lnTo>
                      <a:pt x="662" y="347"/>
                    </a:lnTo>
                    <a:lnTo>
                      <a:pt x="658" y="347"/>
                    </a:lnTo>
                    <a:lnTo>
                      <a:pt x="656" y="350"/>
                    </a:lnTo>
                    <a:lnTo>
                      <a:pt x="653" y="349"/>
                    </a:lnTo>
                    <a:lnTo>
                      <a:pt x="644" y="349"/>
                    </a:lnTo>
                    <a:lnTo>
                      <a:pt x="638" y="352"/>
                    </a:lnTo>
                    <a:lnTo>
                      <a:pt x="631" y="350"/>
                    </a:lnTo>
                    <a:lnTo>
                      <a:pt x="624" y="352"/>
                    </a:lnTo>
                    <a:lnTo>
                      <a:pt x="624" y="353"/>
                    </a:lnTo>
                    <a:lnTo>
                      <a:pt x="621" y="353"/>
                    </a:lnTo>
                    <a:lnTo>
                      <a:pt x="618" y="352"/>
                    </a:lnTo>
                    <a:lnTo>
                      <a:pt x="613" y="353"/>
                    </a:lnTo>
                    <a:lnTo>
                      <a:pt x="611" y="352"/>
                    </a:lnTo>
                    <a:lnTo>
                      <a:pt x="606" y="350"/>
                    </a:lnTo>
                    <a:lnTo>
                      <a:pt x="603" y="352"/>
                    </a:lnTo>
                    <a:lnTo>
                      <a:pt x="599" y="350"/>
                    </a:lnTo>
                    <a:lnTo>
                      <a:pt x="596" y="350"/>
                    </a:lnTo>
                    <a:lnTo>
                      <a:pt x="593" y="350"/>
                    </a:lnTo>
                    <a:lnTo>
                      <a:pt x="591" y="347"/>
                    </a:lnTo>
                    <a:lnTo>
                      <a:pt x="591" y="347"/>
                    </a:lnTo>
                    <a:close/>
                    <a:moveTo>
                      <a:pt x="588" y="345"/>
                    </a:moveTo>
                    <a:lnTo>
                      <a:pt x="586" y="350"/>
                    </a:lnTo>
                    <a:lnTo>
                      <a:pt x="589" y="350"/>
                    </a:lnTo>
                    <a:lnTo>
                      <a:pt x="589" y="347"/>
                    </a:lnTo>
                    <a:lnTo>
                      <a:pt x="588" y="345"/>
                    </a:lnTo>
                    <a:lnTo>
                      <a:pt x="588" y="345"/>
                    </a:lnTo>
                    <a:close/>
                    <a:moveTo>
                      <a:pt x="586" y="344"/>
                    </a:moveTo>
                    <a:lnTo>
                      <a:pt x="581" y="342"/>
                    </a:lnTo>
                    <a:lnTo>
                      <a:pt x="579" y="347"/>
                    </a:lnTo>
                    <a:lnTo>
                      <a:pt x="583" y="350"/>
                    </a:lnTo>
                    <a:lnTo>
                      <a:pt x="583" y="345"/>
                    </a:lnTo>
                    <a:lnTo>
                      <a:pt x="586" y="344"/>
                    </a:lnTo>
                    <a:lnTo>
                      <a:pt x="586" y="344"/>
                    </a:lnTo>
                    <a:close/>
                    <a:moveTo>
                      <a:pt x="516" y="347"/>
                    </a:moveTo>
                    <a:lnTo>
                      <a:pt x="515" y="349"/>
                    </a:lnTo>
                    <a:lnTo>
                      <a:pt x="516" y="350"/>
                    </a:lnTo>
                    <a:lnTo>
                      <a:pt x="516" y="353"/>
                    </a:lnTo>
                    <a:lnTo>
                      <a:pt x="518" y="355"/>
                    </a:lnTo>
                    <a:lnTo>
                      <a:pt x="523" y="357"/>
                    </a:lnTo>
                    <a:lnTo>
                      <a:pt x="528" y="355"/>
                    </a:lnTo>
                    <a:lnTo>
                      <a:pt x="531" y="357"/>
                    </a:lnTo>
                    <a:lnTo>
                      <a:pt x="538" y="355"/>
                    </a:lnTo>
                    <a:lnTo>
                      <a:pt x="540" y="353"/>
                    </a:lnTo>
                    <a:lnTo>
                      <a:pt x="543" y="353"/>
                    </a:lnTo>
                    <a:lnTo>
                      <a:pt x="550" y="352"/>
                    </a:lnTo>
                    <a:lnTo>
                      <a:pt x="555" y="353"/>
                    </a:lnTo>
                    <a:lnTo>
                      <a:pt x="560" y="349"/>
                    </a:lnTo>
                    <a:lnTo>
                      <a:pt x="561" y="352"/>
                    </a:lnTo>
                    <a:lnTo>
                      <a:pt x="564" y="352"/>
                    </a:lnTo>
                    <a:lnTo>
                      <a:pt x="571" y="352"/>
                    </a:lnTo>
                    <a:lnTo>
                      <a:pt x="569" y="350"/>
                    </a:lnTo>
                    <a:lnTo>
                      <a:pt x="574" y="350"/>
                    </a:lnTo>
                    <a:lnTo>
                      <a:pt x="576" y="345"/>
                    </a:lnTo>
                    <a:lnTo>
                      <a:pt x="574" y="347"/>
                    </a:lnTo>
                    <a:lnTo>
                      <a:pt x="573" y="344"/>
                    </a:lnTo>
                    <a:lnTo>
                      <a:pt x="573" y="340"/>
                    </a:lnTo>
                    <a:lnTo>
                      <a:pt x="568" y="339"/>
                    </a:lnTo>
                    <a:lnTo>
                      <a:pt x="568" y="342"/>
                    </a:lnTo>
                    <a:lnTo>
                      <a:pt x="566" y="342"/>
                    </a:lnTo>
                    <a:lnTo>
                      <a:pt x="566" y="339"/>
                    </a:lnTo>
                    <a:lnTo>
                      <a:pt x="561" y="337"/>
                    </a:lnTo>
                    <a:lnTo>
                      <a:pt x="556" y="339"/>
                    </a:lnTo>
                    <a:lnTo>
                      <a:pt x="551" y="335"/>
                    </a:lnTo>
                    <a:lnTo>
                      <a:pt x="548" y="334"/>
                    </a:lnTo>
                    <a:lnTo>
                      <a:pt x="541" y="337"/>
                    </a:lnTo>
                    <a:lnTo>
                      <a:pt x="541" y="339"/>
                    </a:lnTo>
                    <a:lnTo>
                      <a:pt x="551" y="342"/>
                    </a:lnTo>
                    <a:lnTo>
                      <a:pt x="555" y="347"/>
                    </a:lnTo>
                    <a:lnTo>
                      <a:pt x="548" y="347"/>
                    </a:lnTo>
                    <a:lnTo>
                      <a:pt x="545" y="349"/>
                    </a:lnTo>
                    <a:lnTo>
                      <a:pt x="540" y="345"/>
                    </a:lnTo>
                    <a:lnTo>
                      <a:pt x="538" y="342"/>
                    </a:lnTo>
                    <a:lnTo>
                      <a:pt x="535" y="340"/>
                    </a:lnTo>
                    <a:lnTo>
                      <a:pt x="531" y="342"/>
                    </a:lnTo>
                    <a:lnTo>
                      <a:pt x="526" y="340"/>
                    </a:lnTo>
                    <a:lnTo>
                      <a:pt x="520" y="344"/>
                    </a:lnTo>
                    <a:lnTo>
                      <a:pt x="520" y="344"/>
                    </a:lnTo>
                    <a:lnTo>
                      <a:pt x="516" y="347"/>
                    </a:lnTo>
                    <a:lnTo>
                      <a:pt x="516" y="347"/>
                    </a:lnTo>
                    <a:close/>
                    <a:moveTo>
                      <a:pt x="501" y="342"/>
                    </a:moveTo>
                    <a:lnTo>
                      <a:pt x="506" y="339"/>
                    </a:lnTo>
                    <a:lnTo>
                      <a:pt x="515" y="340"/>
                    </a:lnTo>
                    <a:lnTo>
                      <a:pt x="513" y="345"/>
                    </a:lnTo>
                    <a:lnTo>
                      <a:pt x="511" y="349"/>
                    </a:lnTo>
                    <a:lnTo>
                      <a:pt x="511" y="352"/>
                    </a:lnTo>
                    <a:lnTo>
                      <a:pt x="508" y="350"/>
                    </a:lnTo>
                    <a:lnTo>
                      <a:pt x="503" y="352"/>
                    </a:lnTo>
                    <a:lnTo>
                      <a:pt x="496" y="350"/>
                    </a:lnTo>
                    <a:lnTo>
                      <a:pt x="495" y="349"/>
                    </a:lnTo>
                    <a:lnTo>
                      <a:pt x="496" y="347"/>
                    </a:lnTo>
                    <a:lnTo>
                      <a:pt x="501" y="347"/>
                    </a:lnTo>
                    <a:lnTo>
                      <a:pt x="501" y="342"/>
                    </a:lnTo>
                    <a:lnTo>
                      <a:pt x="501" y="342"/>
                    </a:lnTo>
                    <a:close/>
                    <a:moveTo>
                      <a:pt x="486" y="349"/>
                    </a:moveTo>
                    <a:lnTo>
                      <a:pt x="488" y="345"/>
                    </a:lnTo>
                    <a:lnTo>
                      <a:pt x="490" y="349"/>
                    </a:lnTo>
                    <a:lnTo>
                      <a:pt x="488" y="350"/>
                    </a:lnTo>
                    <a:lnTo>
                      <a:pt x="486" y="349"/>
                    </a:lnTo>
                    <a:lnTo>
                      <a:pt x="486" y="349"/>
                    </a:lnTo>
                    <a:close/>
                    <a:moveTo>
                      <a:pt x="463" y="335"/>
                    </a:moveTo>
                    <a:lnTo>
                      <a:pt x="463" y="339"/>
                    </a:lnTo>
                    <a:lnTo>
                      <a:pt x="465" y="340"/>
                    </a:lnTo>
                    <a:lnTo>
                      <a:pt x="471" y="342"/>
                    </a:lnTo>
                    <a:lnTo>
                      <a:pt x="478" y="347"/>
                    </a:lnTo>
                    <a:lnTo>
                      <a:pt x="480" y="349"/>
                    </a:lnTo>
                    <a:lnTo>
                      <a:pt x="481" y="345"/>
                    </a:lnTo>
                    <a:lnTo>
                      <a:pt x="485" y="344"/>
                    </a:lnTo>
                    <a:lnTo>
                      <a:pt x="486" y="342"/>
                    </a:lnTo>
                    <a:lnTo>
                      <a:pt x="491" y="342"/>
                    </a:lnTo>
                    <a:lnTo>
                      <a:pt x="493" y="339"/>
                    </a:lnTo>
                    <a:lnTo>
                      <a:pt x="486" y="334"/>
                    </a:lnTo>
                    <a:lnTo>
                      <a:pt x="481" y="332"/>
                    </a:lnTo>
                    <a:lnTo>
                      <a:pt x="475" y="335"/>
                    </a:lnTo>
                    <a:lnTo>
                      <a:pt x="468" y="334"/>
                    </a:lnTo>
                    <a:lnTo>
                      <a:pt x="463" y="335"/>
                    </a:lnTo>
                    <a:lnTo>
                      <a:pt x="463" y="335"/>
                    </a:lnTo>
                    <a:close/>
                    <a:moveTo>
                      <a:pt x="1051" y="339"/>
                    </a:moveTo>
                    <a:lnTo>
                      <a:pt x="1053" y="339"/>
                    </a:lnTo>
                    <a:lnTo>
                      <a:pt x="1058" y="340"/>
                    </a:lnTo>
                    <a:lnTo>
                      <a:pt x="1059" y="339"/>
                    </a:lnTo>
                    <a:lnTo>
                      <a:pt x="1058" y="334"/>
                    </a:lnTo>
                    <a:lnTo>
                      <a:pt x="1056" y="334"/>
                    </a:lnTo>
                    <a:lnTo>
                      <a:pt x="1053" y="334"/>
                    </a:lnTo>
                    <a:lnTo>
                      <a:pt x="1051" y="339"/>
                    </a:lnTo>
                    <a:lnTo>
                      <a:pt x="1051" y="339"/>
                    </a:lnTo>
                    <a:close/>
                    <a:moveTo>
                      <a:pt x="1028" y="339"/>
                    </a:moveTo>
                    <a:lnTo>
                      <a:pt x="1028" y="339"/>
                    </a:lnTo>
                    <a:lnTo>
                      <a:pt x="1036" y="339"/>
                    </a:lnTo>
                    <a:lnTo>
                      <a:pt x="1040" y="337"/>
                    </a:lnTo>
                    <a:lnTo>
                      <a:pt x="1046" y="339"/>
                    </a:lnTo>
                    <a:lnTo>
                      <a:pt x="1050" y="337"/>
                    </a:lnTo>
                    <a:lnTo>
                      <a:pt x="1053" y="332"/>
                    </a:lnTo>
                    <a:lnTo>
                      <a:pt x="1056" y="332"/>
                    </a:lnTo>
                    <a:lnTo>
                      <a:pt x="1058" y="330"/>
                    </a:lnTo>
                    <a:lnTo>
                      <a:pt x="1058" y="327"/>
                    </a:lnTo>
                    <a:lnTo>
                      <a:pt x="1059" y="327"/>
                    </a:lnTo>
                    <a:lnTo>
                      <a:pt x="1061" y="322"/>
                    </a:lnTo>
                    <a:lnTo>
                      <a:pt x="1061" y="320"/>
                    </a:lnTo>
                    <a:lnTo>
                      <a:pt x="1058" y="319"/>
                    </a:lnTo>
                    <a:lnTo>
                      <a:pt x="1056" y="317"/>
                    </a:lnTo>
                    <a:lnTo>
                      <a:pt x="1048" y="317"/>
                    </a:lnTo>
                    <a:lnTo>
                      <a:pt x="1043" y="319"/>
                    </a:lnTo>
                    <a:lnTo>
                      <a:pt x="1040" y="325"/>
                    </a:lnTo>
                    <a:lnTo>
                      <a:pt x="1038" y="330"/>
                    </a:lnTo>
                    <a:lnTo>
                      <a:pt x="1028" y="339"/>
                    </a:lnTo>
                    <a:lnTo>
                      <a:pt x="1028" y="339"/>
                    </a:lnTo>
                    <a:close/>
                    <a:moveTo>
                      <a:pt x="427" y="305"/>
                    </a:moveTo>
                    <a:lnTo>
                      <a:pt x="423" y="310"/>
                    </a:lnTo>
                    <a:lnTo>
                      <a:pt x="428" y="314"/>
                    </a:lnTo>
                    <a:lnTo>
                      <a:pt x="432" y="315"/>
                    </a:lnTo>
                    <a:lnTo>
                      <a:pt x="435" y="314"/>
                    </a:lnTo>
                    <a:lnTo>
                      <a:pt x="443" y="314"/>
                    </a:lnTo>
                    <a:lnTo>
                      <a:pt x="447" y="312"/>
                    </a:lnTo>
                    <a:lnTo>
                      <a:pt x="452" y="312"/>
                    </a:lnTo>
                    <a:lnTo>
                      <a:pt x="455" y="309"/>
                    </a:lnTo>
                    <a:lnTo>
                      <a:pt x="452" y="307"/>
                    </a:lnTo>
                    <a:lnTo>
                      <a:pt x="445" y="309"/>
                    </a:lnTo>
                    <a:lnTo>
                      <a:pt x="442" y="307"/>
                    </a:lnTo>
                    <a:lnTo>
                      <a:pt x="428" y="307"/>
                    </a:lnTo>
                    <a:lnTo>
                      <a:pt x="427" y="305"/>
                    </a:lnTo>
                    <a:lnTo>
                      <a:pt x="427" y="305"/>
                    </a:lnTo>
                    <a:close/>
                    <a:moveTo>
                      <a:pt x="244" y="299"/>
                    </a:moveTo>
                    <a:lnTo>
                      <a:pt x="244" y="300"/>
                    </a:lnTo>
                    <a:lnTo>
                      <a:pt x="246" y="300"/>
                    </a:lnTo>
                    <a:lnTo>
                      <a:pt x="246" y="299"/>
                    </a:lnTo>
                    <a:lnTo>
                      <a:pt x="244" y="299"/>
                    </a:lnTo>
                    <a:lnTo>
                      <a:pt x="244" y="299"/>
                    </a:lnTo>
                    <a:close/>
                    <a:moveTo>
                      <a:pt x="247" y="302"/>
                    </a:moveTo>
                    <a:lnTo>
                      <a:pt x="249" y="304"/>
                    </a:lnTo>
                    <a:lnTo>
                      <a:pt x="252" y="302"/>
                    </a:lnTo>
                    <a:lnTo>
                      <a:pt x="254" y="297"/>
                    </a:lnTo>
                    <a:lnTo>
                      <a:pt x="259" y="297"/>
                    </a:lnTo>
                    <a:lnTo>
                      <a:pt x="261" y="292"/>
                    </a:lnTo>
                    <a:lnTo>
                      <a:pt x="261" y="287"/>
                    </a:lnTo>
                    <a:lnTo>
                      <a:pt x="265" y="282"/>
                    </a:lnTo>
                    <a:lnTo>
                      <a:pt x="267" y="284"/>
                    </a:lnTo>
                    <a:lnTo>
                      <a:pt x="274" y="284"/>
                    </a:lnTo>
                    <a:lnTo>
                      <a:pt x="280" y="285"/>
                    </a:lnTo>
                    <a:lnTo>
                      <a:pt x="285" y="289"/>
                    </a:lnTo>
                    <a:lnTo>
                      <a:pt x="287" y="287"/>
                    </a:lnTo>
                    <a:lnTo>
                      <a:pt x="289" y="284"/>
                    </a:lnTo>
                    <a:lnTo>
                      <a:pt x="297" y="285"/>
                    </a:lnTo>
                    <a:lnTo>
                      <a:pt x="300" y="289"/>
                    </a:lnTo>
                    <a:lnTo>
                      <a:pt x="310" y="290"/>
                    </a:lnTo>
                    <a:lnTo>
                      <a:pt x="320" y="290"/>
                    </a:lnTo>
                    <a:lnTo>
                      <a:pt x="324" y="295"/>
                    </a:lnTo>
                    <a:lnTo>
                      <a:pt x="322" y="300"/>
                    </a:lnTo>
                    <a:lnTo>
                      <a:pt x="324" y="302"/>
                    </a:lnTo>
                    <a:lnTo>
                      <a:pt x="332" y="305"/>
                    </a:lnTo>
                    <a:lnTo>
                      <a:pt x="347" y="305"/>
                    </a:lnTo>
                    <a:lnTo>
                      <a:pt x="360" y="307"/>
                    </a:lnTo>
                    <a:lnTo>
                      <a:pt x="370" y="305"/>
                    </a:lnTo>
                    <a:lnTo>
                      <a:pt x="373" y="302"/>
                    </a:lnTo>
                    <a:lnTo>
                      <a:pt x="375" y="294"/>
                    </a:lnTo>
                    <a:lnTo>
                      <a:pt x="380" y="292"/>
                    </a:lnTo>
                    <a:lnTo>
                      <a:pt x="385" y="299"/>
                    </a:lnTo>
                    <a:lnTo>
                      <a:pt x="390" y="299"/>
                    </a:lnTo>
                    <a:lnTo>
                      <a:pt x="393" y="297"/>
                    </a:lnTo>
                    <a:lnTo>
                      <a:pt x="397" y="300"/>
                    </a:lnTo>
                    <a:lnTo>
                      <a:pt x="402" y="304"/>
                    </a:lnTo>
                    <a:lnTo>
                      <a:pt x="407" y="304"/>
                    </a:lnTo>
                    <a:lnTo>
                      <a:pt x="410" y="307"/>
                    </a:lnTo>
                    <a:lnTo>
                      <a:pt x="413" y="305"/>
                    </a:lnTo>
                    <a:lnTo>
                      <a:pt x="420" y="305"/>
                    </a:lnTo>
                    <a:lnTo>
                      <a:pt x="420" y="312"/>
                    </a:lnTo>
                    <a:lnTo>
                      <a:pt x="425" y="317"/>
                    </a:lnTo>
                    <a:lnTo>
                      <a:pt x="425" y="320"/>
                    </a:lnTo>
                    <a:lnTo>
                      <a:pt x="428" y="324"/>
                    </a:lnTo>
                    <a:lnTo>
                      <a:pt x="433" y="325"/>
                    </a:lnTo>
                    <a:lnTo>
                      <a:pt x="438" y="324"/>
                    </a:lnTo>
                    <a:lnTo>
                      <a:pt x="443" y="325"/>
                    </a:lnTo>
                    <a:lnTo>
                      <a:pt x="447" y="325"/>
                    </a:lnTo>
                    <a:lnTo>
                      <a:pt x="450" y="324"/>
                    </a:lnTo>
                    <a:lnTo>
                      <a:pt x="453" y="324"/>
                    </a:lnTo>
                    <a:lnTo>
                      <a:pt x="455" y="325"/>
                    </a:lnTo>
                    <a:lnTo>
                      <a:pt x="458" y="325"/>
                    </a:lnTo>
                    <a:lnTo>
                      <a:pt x="462" y="329"/>
                    </a:lnTo>
                    <a:lnTo>
                      <a:pt x="460" y="339"/>
                    </a:lnTo>
                    <a:lnTo>
                      <a:pt x="458" y="342"/>
                    </a:lnTo>
                    <a:lnTo>
                      <a:pt x="460" y="344"/>
                    </a:lnTo>
                    <a:lnTo>
                      <a:pt x="462" y="350"/>
                    </a:lnTo>
                    <a:lnTo>
                      <a:pt x="458" y="350"/>
                    </a:lnTo>
                    <a:lnTo>
                      <a:pt x="455" y="347"/>
                    </a:lnTo>
                    <a:lnTo>
                      <a:pt x="450" y="347"/>
                    </a:lnTo>
                    <a:lnTo>
                      <a:pt x="443" y="344"/>
                    </a:lnTo>
                    <a:lnTo>
                      <a:pt x="438" y="342"/>
                    </a:lnTo>
                    <a:lnTo>
                      <a:pt x="435" y="337"/>
                    </a:lnTo>
                    <a:lnTo>
                      <a:pt x="430" y="337"/>
                    </a:lnTo>
                    <a:lnTo>
                      <a:pt x="423" y="340"/>
                    </a:lnTo>
                    <a:lnTo>
                      <a:pt x="417" y="340"/>
                    </a:lnTo>
                    <a:lnTo>
                      <a:pt x="410" y="337"/>
                    </a:lnTo>
                    <a:lnTo>
                      <a:pt x="403" y="337"/>
                    </a:lnTo>
                    <a:lnTo>
                      <a:pt x="398" y="340"/>
                    </a:lnTo>
                    <a:lnTo>
                      <a:pt x="392" y="337"/>
                    </a:lnTo>
                    <a:lnTo>
                      <a:pt x="383" y="335"/>
                    </a:lnTo>
                    <a:lnTo>
                      <a:pt x="378" y="339"/>
                    </a:lnTo>
                    <a:lnTo>
                      <a:pt x="365" y="334"/>
                    </a:lnTo>
                    <a:lnTo>
                      <a:pt x="354" y="327"/>
                    </a:lnTo>
                    <a:lnTo>
                      <a:pt x="347" y="327"/>
                    </a:lnTo>
                    <a:lnTo>
                      <a:pt x="340" y="324"/>
                    </a:lnTo>
                    <a:lnTo>
                      <a:pt x="337" y="324"/>
                    </a:lnTo>
                    <a:lnTo>
                      <a:pt x="334" y="327"/>
                    </a:lnTo>
                    <a:lnTo>
                      <a:pt x="329" y="327"/>
                    </a:lnTo>
                    <a:lnTo>
                      <a:pt x="325" y="324"/>
                    </a:lnTo>
                    <a:lnTo>
                      <a:pt x="322" y="324"/>
                    </a:lnTo>
                    <a:lnTo>
                      <a:pt x="319" y="329"/>
                    </a:lnTo>
                    <a:lnTo>
                      <a:pt x="307" y="325"/>
                    </a:lnTo>
                    <a:lnTo>
                      <a:pt x="300" y="320"/>
                    </a:lnTo>
                    <a:lnTo>
                      <a:pt x="292" y="319"/>
                    </a:lnTo>
                    <a:lnTo>
                      <a:pt x="289" y="319"/>
                    </a:lnTo>
                    <a:lnTo>
                      <a:pt x="285" y="320"/>
                    </a:lnTo>
                    <a:lnTo>
                      <a:pt x="279" y="319"/>
                    </a:lnTo>
                    <a:lnTo>
                      <a:pt x="272" y="317"/>
                    </a:lnTo>
                    <a:lnTo>
                      <a:pt x="270" y="315"/>
                    </a:lnTo>
                    <a:lnTo>
                      <a:pt x="274" y="310"/>
                    </a:lnTo>
                    <a:lnTo>
                      <a:pt x="275" y="309"/>
                    </a:lnTo>
                    <a:lnTo>
                      <a:pt x="272" y="309"/>
                    </a:lnTo>
                    <a:lnTo>
                      <a:pt x="269" y="310"/>
                    </a:lnTo>
                    <a:lnTo>
                      <a:pt x="265" y="307"/>
                    </a:lnTo>
                    <a:lnTo>
                      <a:pt x="264" y="304"/>
                    </a:lnTo>
                    <a:lnTo>
                      <a:pt x="259" y="305"/>
                    </a:lnTo>
                    <a:lnTo>
                      <a:pt x="249" y="305"/>
                    </a:lnTo>
                    <a:lnTo>
                      <a:pt x="246" y="304"/>
                    </a:lnTo>
                    <a:lnTo>
                      <a:pt x="246" y="302"/>
                    </a:lnTo>
                    <a:lnTo>
                      <a:pt x="247" y="302"/>
                    </a:lnTo>
                    <a:lnTo>
                      <a:pt x="247" y="302"/>
                    </a:lnTo>
                    <a:close/>
                    <a:moveTo>
                      <a:pt x="310" y="55"/>
                    </a:moveTo>
                    <a:lnTo>
                      <a:pt x="315" y="59"/>
                    </a:lnTo>
                    <a:lnTo>
                      <a:pt x="317" y="59"/>
                    </a:lnTo>
                    <a:lnTo>
                      <a:pt x="317" y="63"/>
                    </a:lnTo>
                    <a:lnTo>
                      <a:pt x="320" y="63"/>
                    </a:lnTo>
                    <a:lnTo>
                      <a:pt x="322" y="56"/>
                    </a:lnTo>
                    <a:lnTo>
                      <a:pt x="317" y="50"/>
                    </a:lnTo>
                    <a:lnTo>
                      <a:pt x="312" y="51"/>
                    </a:lnTo>
                    <a:lnTo>
                      <a:pt x="310" y="55"/>
                    </a:lnTo>
                    <a:lnTo>
                      <a:pt x="310" y="55"/>
                    </a:lnTo>
                    <a:close/>
                    <a:moveTo>
                      <a:pt x="270" y="81"/>
                    </a:moveTo>
                    <a:lnTo>
                      <a:pt x="270" y="86"/>
                    </a:lnTo>
                    <a:lnTo>
                      <a:pt x="272" y="84"/>
                    </a:lnTo>
                    <a:lnTo>
                      <a:pt x="270" y="81"/>
                    </a:lnTo>
                    <a:lnTo>
                      <a:pt x="270" y="81"/>
                    </a:lnTo>
                    <a:close/>
                    <a:moveTo>
                      <a:pt x="270" y="73"/>
                    </a:moveTo>
                    <a:lnTo>
                      <a:pt x="272" y="69"/>
                    </a:lnTo>
                    <a:lnTo>
                      <a:pt x="269" y="69"/>
                    </a:lnTo>
                    <a:lnTo>
                      <a:pt x="270" y="73"/>
                    </a:lnTo>
                    <a:lnTo>
                      <a:pt x="270" y="73"/>
                    </a:lnTo>
                    <a:close/>
                    <a:moveTo>
                      <a:pt x="270" y="74"/>
                    </a:moveTo>
                    <a:lnTo>
                      <a:pt x="269" y="78"/>
                    </a:lnTo>
                    <a:lnTo>
                      <a:pt x="272" y="78"/>
                    </a:lnTo>
                    <a:lnTo>
                      <a:pt x="270" y="74"/>
                    </a:lnTo>
                    <a:lnTo>
                      <a:pt x="270" y="74"/>
                    </a:lnTo>
                    <a:close/>
                    <a:moveTo>
                      <a:pt x="256" y="79"/>
                    </a:moveTo>
                    <a:lnTo>
                      <a:pt x="256" y="83"/>
                    </a:lnTo>
                    <a:lnTo>
                      <a:pt x="257" y="84"/>
                    </a:lnTo>
                    <a:lnTo>
                      <a:pt x="262" y="79"/>
                    </a:lnTo>
                    <a:lnTo>
                      <a:pt x="259" y="78"/>
                    </a:lnTo>
                    <a:lnTo>
                      <a:pt x="256" y="79"/>
                    </a:lnTo>
                    <a:lnTo>
                      <a:pt x="256" y="79"/>
                    </a:lnTo>
                    <a:close/>
                    <a:moveTo>
                      <a:pt x="214" y="128"/>
                    </a:moveTo>
                    <a:lnTo>
                      <a:pt x="219" y="128"/>
                    </a:lnTo>
                    <a:lnTo>
                      <a:pt x="221" y="124"/>
                    </a:lnTo>
                    <a:lnTo>
                      <a:pt x="221" y="121"/>
                    </a:lnTo>
                    <a:lnTo>
                      <a:pt x="214" y="128"/>
                    </a:lnTo>
                    <a:lnTo>
                      <a:pt x="214" y="128"/>
                    </a:lnTo>
                    <a:close/>
                    <a:moveTo>
                      <a:pt x="226" y="123"/>
                    </a:moveTo>
                    <a:lnTo>
                      <a:pt x="224" y="128"/>
                    </a:lnTo>
                    <a:lnTo>
                      <a:pt x="229" y="129"/>
                    </a:lnTo>
                    <a:lnTo>
                      <a:pt x="231" y="134"/>
                    </a:lnTo>
                    <a:lnTo>
                      <a:pt x="234" y="133"/>
                    </a:lnTo>
                    <a:lnTo>
                      <a:pt x="234" y="126"/>
                    </a:lnTo>
                    <a:lnTo>
                      <a:pt x="232" y="124"/>
                    </a:lnTo>
                    <a:lnTo>
                      <a:pt x="234" y="121"/>
                    </a:lnTo>
                    <a:lnTo>
                      <a:pt x="232" y="121"/>
                    </a:lnTo>
                    <a:lnTo>
                      <a:pt x="229" y="123"/>
                    </a:lnTo>
                    <a:lnTo>
                      <a:pt x="226" y="123"/>
                    </a:lnTo>
                    <a:lnTo>
                      <a:pt x="226" y="123"/>
                    </a:lnTo>
                    <a:close/>
                    <a:moveTo>
                      <a:pt x="334" y="189"/>
                    </a:moveTo>
                    <a:lnTo>
                      <a:pt x="334" y="191"/>
                    </a:lnTo>
                    <a:lnTo>
                      <a:pt x="337" y="192"/>
                    </a:lnTo>
                    <a:lnTo>
                      <a:pt x="339" y="191"/>
                    </a:lnTo>
                    <a:lnTo>
                      <a:pt x="337" y="189"/>
                    </a:lnTo>
                    <a:lnTo>
                      <a:pt x="334" y="189"/>
                    </a:lnTo>
                    <a:lnTo>
                      <a:pt x="334" y="189"/>
                    </a:lnTo>
                    <a:close/>
                    <a:moveTo>
                      <a:pt x="302" y="209"/>
                    </a:moveTo>
                    <a:lnTo>
                      <a:pt x="304" y="212"/>
                    </a:lnTo>
                    <a:lnTo>
                      <a:pt x="302" y="214"/>
                    </a:lnTo>
                    <a:lnTo>
                      <a:pt x="297" y="216"/>
                    </a:lnTo>
                    <a:lnTo>
                      <a:pt x="295" y="217"/>
                    </a:lnTo>
                    <a:lnTo>
                      <a:pt x="300" y="219"/>
                    </a:lnTo>
                    <a:lnTo>
                      <a:pt x="300" y="217"/>
                    </a:lnTo>
                    <a:lnTo>
                      <a:pt x="304" y="216"/>
                    </a:lnTo>
                    <a:lnTo>
                      <a:pt x="304" y="221"/>
                    </a:lnTo>
                    <a:lnTo>
                      <a:pt x="307" y="226"/>
                    </a:lnTo>
                    <a:lnTo>
                      <a:pt x="310" y="219"/>
                    </a:lnTo>
                    <a:lnTo>
                      <a:pt x="314" y="222"/>
                    </a:lnTo>
                    <a:lnTo>
                      <a:pt x="317" y="224"/>
                    </a:lnTo>
                    <a:lnTo>
                      <a:pt x="319" y="221"/>
                    </a:lnTo>
                    <a:lnTo>
                      <a:pt x="322" y="219"/>
                    </a:lnTo>
                    <a:lnTo>
                      <a:pt x="320" y="214"/>
                    </a:lnTo>
                    <a:lnTo>
                      <a:pt x="312" y="209"/>
                    </a:lnTo>
                    <a:lnTo>
                      <a:pt x="304" y="207"/>
                    </a:lnTo>
                    <a:lnTo>
                      <a:pt x="302" y="209"/>
                    </a:lnTo>
                    <a:lnTo>
                      <a:pt x="302" y="209"/>
                    </a:lnTo>
                    <a:close/>
                    <a:moveTo>
                      <a:pt x="285" y="217"/>
                    </a:moveTo>
                    <a:lnTo>
                      <a:pt x="285" y="221"/>
                    </a:lnTo>
                    <a:lnTo>
                      <a:pt x="287" y="219"/>
                    </a:lnTo>
                    <a:lnTo>
                      <a:pt x="285" y="217"/>
                    </a:lnTo>
                    <a:lnTo>
                      <a:pt x="285" y="217"/>
                    </a:lnTo>
                    <a:close/>
                    <a:moveTo>
                      <a:pt x="251" y="189"/>
                    </a:moveTo>
                    <a:lnTo>
                      <a:pt x="251" y="192"/>
                    </a:lnTo>
                    <a:lnTo>
                      <a:pt x="246" y="196"/>
                    </a:lnTo>
                    <a:lnTo>
                      <a:pt x="249" y="199"/>
                    </a:lnTo>
                    <a:lnTo>
                      <a:pt x="257" y="199"/>
                    </a:lnTo>
                    <a:lnTo>
                      <a:pt x="261" y="202"/>
                    </a:lnTo>
                    <a:lnTo>
                      <a:pt x="261" y="206"/>
                    </a:lnTo>
                    <a:lnTo>
                      <a:pt x="264" y="207"/>
                    </a:lnTo>
                    <a:lnTo>
                      <a:pt x="265" y="214"/>
                    </a:lnTo>
                    <a:lnTo>
                      <a:pt x="270" y="217"/>
                    </a:lnTo>
                    <a:lnTo>
                      <a:pt x="275" y="216"/>
                    </a:lnTo>
                    <a:lnTo>
                      <a:pt x="277" y="221"/>
                    </a:lnTo>
                    <a:lnTo>
                      <a:pt x="279" y="222"/>
                    </a:lnTo>
                    <a:lnTo>
                      <a:pt x="280" y="219"/>
                    </a:lnTo>
                    <a:lnTo>
                      <a:pt x="279" y="214"/>
                    </a:lnTo>
                    <a:lnTo>
                      <a:pt x="282" y="209"/>
                    </a:lnTo>
                    <a:lnTo>
                      <a:pt x="274" y="207"/>
                    </a:lnTo>
                    <a:lnTo>
                      <a:pt x="269" y="202"/>
                    </a:lnTo>
                    <a:lnTo>
                      <a:pt x="267" y="192"/>
                    </a:lnTo>
                    <a:lnTo>
                      <a:pt x="265" y="191"/>
                    </a:lnTo>
                    <a:lnTo>
                      <a:pt x="264" y="187"/>
                    </a:lnTo>
                    <a:lnTo>
                      <a:pt x="261" y="186"/>
                    </a:lnTo>
                    <a:lnTo>
                      <a:pt x="257" y="186"/>
                    </a:lnTo>
                    <a:lnTo>
                      <a:pt x="259" y="189"/>
                    </a:lnTo>
                    <a:lnTo>
                      <a:pt x="261" y="192"/>
                    </a:lnTo>
                    <a:lnTo>
                      <a:pt x="256" y="191"/>
                    </a:lnTo>
                    <a:lnTo>
                      <a:pt x="252" y="187"/>
                    </a:lnTo>
                    <a:lnTo>
                      <a:pt x="251" y="189"/>
                    </a:lnTo>
                    <a:lnTo>
                      <a:pt x="251" y="189"/>
                    </a:lnTo>
                    <a:close/>
                    <a:moveTo>
                      <a:pt x="227" y="162"/>
                    </a:moveTo>
                    <a:lnTo>
                      <a:pt x="226" y="166"/>
                    </a:lnTo>
                    <a:lnTo>
                      <a:pt x="229" y="169"/>
                    </a:lnTo>
                    <a:lnTo>
                      <a:pt x="234" y="166"/>
                    </a:lnTo>
                    <a:lnTo>
                      <a:pt x="232" y="162"/>
                    </a:lnTo>
                    <a:lnTo>
                      <a:pt x="227" y="162"/>
                    </a:lnTo>
                    <a:lnTo>
                      <a:pt x="227" y="162"/>
                    </a:lnTo>
                    <a:close/>
                    <a:moveTo>
                      <a:pt x="231" y="153"/>
                    </a:moveTo>
                    <a:lnTo>
                      <a:pt x="229" y="157"/>
                    </a:lnTo>
                    <a:lnTo>
                      <a:pt x="231" y="159"/>
                    </a:lnTo>
                    <a:lnTo>
                      <a:pt x="236" y="159"/>
                    </a:lnTo>
                    <a:lnTo>
                      <a:pt x="241" y="161"/>
                    </a:lnTo>
                    <a:lnTo>
                      <a:pt x="242" y="159"/>
                    </a:lnTo>
                    <a:lnTo>
                      <a:pt x="236" y="154"/>
                    </a:lnTo>
                    <a:lnTo>
                      <a:pt x="231" y="153"/>
                    </a:lnTo>
                    <a:lnTo>
                      <a:pt x="231" y="153"/>
                    </a:lnTo>
                    <a:close/>
                    <a:moveTo>
                      <a:pt x="182" y="123"/>
                    </a:moveTo>
                    <a:lnTo>
                      <a:pt x="179" y="129"/>
                    </a:lnTo>
                    <a:lnTo>
                      <a:pt x="181" y="133"/>
                    </a:lnTo>
                    <a:lnTo>
                      <a:pt x="189" y="134"/>
                    </a:lnTo>
                    <a:lnTo>
                      <a:pt x="194" y="136"/>
                    </a:lnTo>
                    <a:lnTo>
                      <a:pt x="196" y="134"/>
                    </a:lnTo>
                    <a:lnTo>
                      <a:pt x="194" y="129"/>
                    </a:lnTo>
                    <a:lnTo>
                      <a:pt x="189" y="124"/>
                    </a:lnTo>
                    <a:lnTo>
                      <a:pt x="182" y="123"/>
                    </a:lnTo>
                    <a:lnTo>
                      <a:pt x="182" y="123"/>
                    </a:lnTo>
                    <a:close/>
                    <a:moveTo>
                      <a:pt x="169" y="116"/>
                    </a:moveTo>
                    <a:lnTo>
                      <a:pt x="172" y="116"/>
                    </a:lnTo>
                    <a:lnTo>
                      <a:pt x="177" y="118"/>
                    </a:lnTo>
                    <a:lnTo>
                      <a:pt x="181" y="121"/>
                    </a:lnTo>
                    <a:lnTo>
                      <a:pt x="177" y="126"/>
                    </a:lnTo>
                    <a:lnTo>
                      <a:pt x="176" y="124"/>
                    </a:lnTo>
                    <a:lnTo>
                      <a:pt x="169" y="116"/>
                    </a:lnTo>
                    <a:lnTo>
                      <a:pt x="169" y="116"/>
                    </a:lnTo>
                    <a:close/>
                    <a:moveTo>
                      <a:pt x="153" y="106"/>
                    </a:moveTo>
                    <a:lnTo>
                      <a:pt x="156" y="113"/>
                    </a:lnTo>
                    <a:lnTo>
                      <a:pt x="159" y="111"/>
                    </a:lnTo>
                    <a:lnTo>
                      <a:pt x="164" y="108"/>
                    </a:lnTo>
                    <a:lnTo>
                      <a:pt x="159" y="103"/>
                    </a:lnTo>
                    <a:lnTo>
                      <a:pt x="156" y="104"/>
                    </a:lnTo>
                    <a:lnTo>
                      <a:pt x="153" y="106"/>
                    </a:lnTo>
                    <a:lnTo>
                      <a:pt x="153" y="106"/>
                    </a:lnTo>
                    <a:close/>
                    <a:moveTo>
                      <a:pt x="169" y="270"/>
                    </a:moveTo>
                    <a:lnTo>
                      <a:pt x="176" y="274"/>
                    </a:lnTo>
                    <a:lnTo>
                      <a:pt x="176" y="270"/>
                    </a:lnTo>
                    <a:lnTo>
                      <a:pt x="172" y="269"/>
                    </a:lnTo>
                    <a:lnTo>
                      <a:pt x="169" y="270"/>
                    </a:lnTo>
                    <a:lnTo>
                      <a:pt x="169" y="270"/>
                    </a:lnTo>
                    <a:close/>
                    <a:moveTo>
                      <a:pt x="124" y="214"/>
                    </a:moveTo>
                    <a:lnTo>
                      <a:pt x="121" y="219"/>
                    </a:lnTo>
                    <a:lnTo>
                      <a:pt x="131" y="226"/>
                    </a:lnTo>
                    <a:lnTo>
                      <a:pt x="129" y="222"/>
                    </a:lnTo>
                    <a:lnTo>
                      <a:pt x="129" y="219"/>
                    </a:lnTo>
                    <a:lnTo>
                      <a:pt x="124" y="214"/>
                    </a:lnTo>
                    <a:lnTo>
                      <a:pt x="124" y="214"/>
                    </a:lnTo>
                    <a:close/>
                    <a:moveTo>
                      <a:pt x="118" y="211"/>
                    </a:moveTo>
                    <a:lnTo>
                      <a:pt x="121" y="212"/>
                    </a:lnTo>
                    <a:lnTo>
                      <a:pt x="118" y="216"/>
                    </a:lnTo>
                    <a:lnTo>
                      <a:pt x="118" y="211"/>
                    </a:lnTo>
                    <a:lnTo>
                      <a:pt x="118" y="211"/>
                    </a:lnTo>
                    <a:close/>
                    <a:moveTo>
                      <a:pt x="108" y="197"/>
                    </a:moveTo>
                    <a:lnTo>
                      <a:pt x="106" y="199"/>
                    </a:lnTo>
                    <a:lnTo>
                      <a:pt x="109" y="202"/>
                    </a:lnTo>
                    <a:lnTo>
                      <a:pt x="114" y="204"/>
                    </a:lnTo>
                    <a:lnTo>
                      <a:pt x="108" y="197"/>
                    </a:lnTo>
                    <a:lnTo>
                      <a:pt x="108" y="197"/>
                    </a:lnTo>
                    <a:close/>
                    <a:moveTo>
                      <a:pt x="83" y="177"/>
                    </a:moveTo>
                    <a:lnTo>
                      <a:pt x="83" y="181"/>
                    </a:lnTo>
                    <a:lnTo>
                      <a:pt x="88" y="182"/>
                    </a:lnTo>
                    <a:lnTo>
                      <a:pt x="94" y="191"/>
                    </a:lnTo>
                    <a:lnTo>
                      <a:pt x="99" y="192"/>
                    </a:lnTo>
                    <a:lnTo>
                      <a:pt x="99" y="184"/>
                    </a:lnTo>
                    <a:lnTo>
                      <a:pt x="93" y="174"/>
                    </a:lnTo>
                    <a:lnTo>
                      <a:pt x="88" y="172"/>
                    </a:lnTo>
                    <a:lnTo>
                      <a:pt x="83" y="177"/>
                    </a:lnTo>
                    <a:lnTo>
                      <a:pt x="83" y="177"/>
                    </a:lnTo>
                    <a:close/>
                    <a:moveTo>
                      <a:pt x="79" y="161"/>
                    </a:moveTo>
                    <a:lnTo>
                      <a:pt x="76" y="166"/>
                    </a:lnTo>
                    <a:lnTo>
                      <a:pt x="79" y="167"/>
                    </a:lnTo>
                    <a:lnTo>
                      <a:pt x="83" y="166"/>
                    </a:lnTo>
                    <a:lnTo>
                      <a:pt x="83" y="162"/>
                    </a:lnTo>
                    <a:lnTo>
                      <a:pt x="79" y="161"/>
                    </a:lnTo>
                    <a:lnTo>
                      <a:pt x="79" y="161"/>
                    </a:lnTo>
                    <a:close/>
                    <a:moveTo>
                      <a:pt x="83" y="149"/>
                    </a:moveTo>
                    <a:lnTo>
                      <a:pt x="88" y="149"/>
                    </a:lnTo>
                    <a:lnTo>
                      <a:pt x="89" y="149"/>
                    </a:lnTo>
                    <a:lnTo>
                      <a:pt x="91" y="148"/>
                    </a:lnTo>
                    <a:lnTo>
                      <a:pt x="84" y="146"/>
                    </a:lnTo>
                    <a:lnTo>
                      <a:pt x="83" y="149"/>
                    </a:lnTo>
                    <a:lnTo>
                      <a:pt x="83" y="149"/>
                    </a:lnTo>
                    <a:close/>
                    <a:moveTo>
                      <a:pt x="48" y="119"/>
                    </a:moveTo>
                    <a:lnTo>
                      <a:pt x="53" y="119"/>
                    </a:lnTo>
                    <a:lnTo>
                      <a:pt x="55" y="116"/>
                    </a:lnTo>
                    <a:lnTo>
                      <a:pt x="58" y="118"/>
                    </a:lnTo>
                    <a:lnTo>
                      <a:pt x="61" y="124"/>
                    </a:lnTo>
                    <a:lnTo>
                      <a:pt x="66" y="128"/>
                    </a:lnTo>
                    <a:lnTo>
                      <a:pt x="66" y="131"/>
                    </a:lnTo>
                    <a:lnTo>
                      <a:pt x="65" y="136"/>
                    </a:lnTo>
                    <a:lnTo>
                      <a:pt x="63" y="138"/>
                    </a:lnTo>
                    <a:lnTo>
                      <a:pt x="58" y="129"/>
                    </a:lnTo>
                    <a:lnTo>
                      <a:pt x="55" y="129"/>
                    </a:lnTo>
                    <a:lnTo>
                      <a:pt x="53" y="124"/>
                    </a:lnTo>
                    <a:lnTo>
                      <a:pt x="48" y="119"/>
                    </a:lnTo>
                    <a:lnTo>
                      <a:pt x="48" y="119"/>
                    </a:lnTo>
                    <a:close/>
                    <a:moveTo>
                      <a:pt x="48" y="103"/>
                    </a:moveTo>
                    <a:lnTo>
                      <a:pt x="53" y="104"/>
                    </a:lnTo>
                    <a:lnTo>
                      <a:pt x="51" y="101"/>
                    </a:lnTo>
                    <a:lnTo>
                      <a:pt x="48" y="103"/>
                    </a:lnTo>
                    <a:lnTo>
                      <a:pt x="48" y="103"/>
                    </a:lnTo>
                    <a:close/>
                    <a:moveTo>
                      <a:pt x="15" y="83"/>
                    </a:moveTo>
                    <a:lnTo>
                      <a:pt x="13" y="84"/>
                    </a:lnTo>
                    <a:lnTo>
                      <a:pt x="11" y="88"/>
                    </a:lnTo>
                    <a:lnTo>
                      <a:pt x="16" y="91"/>
                    </a:lnTo>
                    <a:lnTo>
                      <a:pt x="21" y="89"/>
                    </a:lnTo>
                    <a:lnTo>
                      <a:pt x="18" y="86"/>
                    </a:lnTo>
                    <a:lnTo>
                      <a:pt x="15" y="83"/>
                    </a:lnTo>
                    <a:lnTo>
                      <a:pt x="15" y="83"/>
                    </a:lnTo>
                    <a:close/>
                    <a:moveTo>
                      <a:pt x="0" y="21"/>
                    </a:moveTo>
                    <a:lnTo>
                      <a:pt x="0" y="25"/>
                    </a:lnTo>
                    <a:lnTo>
                      <a:pt x="1" y="30"/>
                    </a:lnTo>
                    <a:lnTo>
                      <a:pt x="6" y="43"/>
                    </a:lnTo>
                    <a:lnTo>
                      <a:pt x="11" y="45"/>
                    </a:lnTo>
                    <a:lnTo>
                      <a:pt x="21" y="55"/>
                    </a:lnTo>
                    <a:lnTo>
                      <a:pt x="25" y="55"/>
                    </a:lnTo>
                    <a:lnTo>
                      <a:pt x="31" y="61"/>
                    </a:lnTo>
                    <a:lnTo>
                      <a:pt x="35" y="63"/>
                    </a:lnTo>
                    <a:lnTo>
                      <a:pt x="38" y="61"/>
                    </a:lnTo>
                    <a:lnTo>
                      <a:pt x="45" y="68"/>
                    </a:lnTo>
                    <a:lnTo>
                      <a:pt x="55" y="79"/>
                    </a:lnTo>
                    <a:lnTo>
                      <a:pt x="63" y="88"/>
                    </a:lnTo>
                    <a:lnTo>
                      <a:pt x="65" y="88"/>
                    </a:lnTo>
                    <a:lnTo>
                      <a:pt x="65" y="93"/>
                    </a:lnTo>
                    <a:lnTo>
                      <a:pt x="68" y="94"/>
                    </a:lnTo>
                    <a:lnTo>
                      <a:pt x="68" y="101"/>
                    </a:lnTo>
                    <a:lnTo>
                      <a:pt x="71" y="103"/>
                    </a:lnTo>
                    <a:lnTo>
                      <a:pt x="76" y="103"/>
                    </a:lnTo>
                    <a:lnTo>
                      <a:pt x="83" y="111"/>
                    </a:lnTo>
                    <a:lnTo>
                      <a:pt x="86" y="113"/>
                    </a:lnTo>
                    <a:lnTo>
                      <a:pt x="89" y="111"/>
                    </a:lnTo>
                    <a:lnTo>
                      <a:pt x="89" y="114"/>
                    </a:lnTo>
                    <a:lnTo>
                      <a:pt x="88" y="118"/>
                    </a:lnTo>
                    <a:lnTo>
                      <a:pt x="91" y="119"/>
                    </a:lnTo>
                    <a:lnTo>
                      <a:pt x="93" y="126"/>
                    </a:lnTo>
                    <a:lnTo>
                      <a:pt x="93" y="128"/>
                    </a:lnTo>
                    <a:lnTo>
                      <a:pt x="98" y="139"/>
                    </a:lnTo>
                    <a:lnTo>
                      <a:pt x="99" y="146"/>
                    </a:lnTo>
                    <a:lnTo>
                      <a:pt x="106" y="148"/>
                    </a:lnTo>
                    <a:lnTo>
                      <a:pt x="114" y="151"/>
                    </a:lnTo>
                    <a:lnTo>
                      <a:pt x="114" y="154"/>
                    </a:lnTo>
                    <a:lnTo>
                      <a:pt x="119" y="164"/>
                    </a:lnTo>
                    <a:lnTo>
                      <a:pt x="124" y="167"/>
                    </a:lnTo>
                    <a:lnTo>
                      <a:pt x="126" y="179"/>
                    </a:lnTo>
                    <a:lnTo>
                      <a:pt x="136" y="194"/>
                    </a:lnTo>
                    <a:lnTo>
                      <a:pt x="134" y="201"/>
                    </a:lnTo>
                    <a:lnTo>
                      <a:pt x="138" y="206"/>
                    </a:lnTo>
                    <a:lnTo>
                      <a:pt x="146" y="212"/>
                    </a:lnTo>
                    <a:lnTo>
                      <a:pt x="154" y="222"/>
                    </a:lnTo>
                    <a:lnTo>
                      <a:pt x="158" y="227"/>
                    </a:lnTo>
                    <a:lnTo>
                      <a:pt x="164" y="229"/>
                    </a:lnTo>
                    <a:lnTo>
                      <a:pt x="166" y="231"/>
                    </a:lnTo>
                    <a:lnTo>
                      <a:pt x="172" y="234"/>
                    </a:lnTo>
                    <a:lnTo>
                      <a:pt x="172" y="241"/>
                    </a:lnTo>
                    <a:lnTo>
                      <a:pt x="177" y="244"/>
                    </a:lnTo>
                    <a:lnTo>
                      <a:pt x="184" y="251"/>
                    </a:lnTo>
                    <a:lnTo>
                      <a:pt x="196" y="255"/>
                    </a:lnTo>
                    <a:lnTo>
                      <a:pt x="197" y="260"/>
                    </a:lnTo>
                    <a:lnTo>
                      <a:pt x="204" y="262"/>
                    </a:lnTo>
                    <a:lnTo>
                      <a:pt x="219" y="274"/>
                    </a:lnTo>
                    <a:lnTo>
                      <a:pt x="221" y="279"/>
                    </a:lnTo>
                    <a:lnTo>
                      <a:pt x="224" y="280"/>
                    </a:lnTo>
                    <a:lnTo>
                      <a:pt x="227" y="285"/>
                    </a:lnTo>
                    <a:lnTo>
                      <a:pt x="229" y="284"/>
                    </a:lnTo>
                    <a:lnTo>
                      <a:pt x="229" y="279"/>
                    </a:lnTo>
                    <a:lnTo>
                      <a:pt x="227" y="277"/>
                    </a:lnTo>
                    <a:lnTo>
                      <a:pt x="227" y="274"/>
                    </a:lnTo>
                    <a:lnTo>
                      <a:pt x="232" y="275"/>
                    </a:lnTo>
                    <a:lnTo>
                      <a:pt x="241" y="282"/>
                    </a:lnTo>
                    <a:lnTo>
                      <a:pt x="242" y="282"/>
                    </a:lnTo>
                    <a:lnTo>
                      <a:pt x="242" y="275"/>
                    </a:lnTo>
                    <a:lnTo>
                      <a:pt x="246" y="272"/>
                    </a:lnTo>
                    <a:lnTo>
                      <a:pt x="249" y="274"/>
                    </a:lnTo>
                    <a:lnTo>
                      <a:pt x="254" y="280"/>
                    </a:lnTo>
                    <a:lnTo>
                      <a:pt x="256" y="280"/>
                    </a:lnTo>
                    <a:lnTo>
                      <a:pt x="259" y="277"/>
                    </a:lnTo>
                    <a:lnTo>
                      <a:pt x="259" y="267"/>
                    </a:lnTo>
                    <a:lnTo>
                      <a:pt x="262" y="255"/>
                    </a:lnTo>
                    <a:lnTo>
                      <a:pt x="259" y="247"/>
                    </a:lnTo>
                    <a:lnTo>
                      <a:pt x="262" y="239"/>
                    </a:lnTo>
                    <a:lnTo>
                      <a:pt x="261" y="236"/>
                    </a:lnTo>
                    <a:lnTo>
                      <a:pt x="261" y="229"/>
                    </a:lnTo>
                    <a:lnTo>
                      <a:pt x="265" y="227"/>
                    </a:lnTo>
                    <a:lnTo>
                      <a:pt x="267" y="224"/>
                    </a:lnTo>
                    <a:lnTo>
                      <a:pt x="267" y="221"/>
                    </a:lnTo>
                    <a:lnTo>
                      <a:pt x="262" y="219"/>
                    </a:lnTo>
                    <a:lnTo>
                      <a:pt x="259" y="216"/>
                    </a:lnTo>
                    <a:lnTo>
                      <a:pt x="257" y="211"/>
                    </a:lnTo>
                    <a:lnTo>
                      <a:pt x="254" y="209"/>
                    </a:lnTo>
                    <a:lnTo>
                      <a:pt x="252" y="206"/>
                    </a:lnTo>
                    <a:lnTo>
                      <a:pt x="247" y="204"/>
                    </a:lnTo>
                    <a:lnTo>
                      <a:pt x="241" y="204"/>
                    </a:lnTo>
                    <a:lnTo>
                      <a:pt x="236" y="204"/>
                    </a:lnTo>
                    <a:lnTo>
                      <a:pt x="236" y="197"/>
                    </a:lnTo>
                    <a:lnTo>
                      <a:pt x="232" y="192"/>
                    </a:lnTo>
                    <a:lnTo>
                      <a:pt x="229" y="194"/>
                    </a:lnTo>
                    <a:lnTo>
                      <a:pt x="231" y="191"/>
                    </a:lnTo>
                    <a:lnTo>
                      <a:pt x="229" y="186"/>
                    </a:lnTo>
                    <a:lnTo>
                      <a:pt x="227" y="176"/>
                    </a:lnTo>
                    <a:lnTo>
                      <a:pt x="222" y="177"/>
                    </a:lnTo>
                    <a:lnTo>
                      <a:pt x="219" y="176"/>
                    </a:lnTo>
                    <a:lnTo>
                      <a:pt x="211" y="174"/>
                    </a:lnTo>
                    <a:lnTo>
                      <a:pt x="202" y="169"/>
                    </a:lnTo>
                    <a:lnTo>
                      <a:pt x="202" y="166"/>
                    </a:lnTo>
                    <a:lnTo>
                      <a:pt x="207" y="164"/>
                    </a:lnTo>
                    <a:lnTo>
                      <a:pt x="212" y="161"/>
                    </a:lnTo>
                    <a:lnTo>
                      <a:pt x="209" y="159"/>
                    </a:lnTo>
                    <a:lnTo>
                      <a:pt x="204" y="161"/>
                    </a:lnTo>
                    <a:lnTo>
                      <a:pt x="201" y="159"/>
                    </a:lnTo>
                    <a:lnTo>
                      <a:pt x="196" y="161"/>
                    </a:lnTo>
                    <a:lnTo>
                      <a:pt x="199" y="157"/>
                    </a:lnTo>
                    <a:lnTo>
                      <a:pt x="206" y="154"/>
                    </a:lnTo>
                    <a:lnTo>
                      <a:pt x="212" y="153"/>
                    </a:lnTo>
                    <a:lnTo>
                      <a:pt x="211" y="149"/>
                    </a:lnTo>
                    <a:lnTo>
                      <a:pt x="204" y="141"/>
                    </a:lnTo>
                    <a:lnTo>
                      <a:pt x="199" y="141"/>
                    </a:lnTo>
                    <a:lnTo>
                      <a:pt x="194" y="144"/>
                    </a:lnTo>
                    <a:lnTo>
                      <a:pt x="189" y="148"/>
                    </a:lnTo>
                    <a:lnTo>
                      <a:pt x="182" y="148"/>
                    </a:lnTo>
                    <a:lnTo>
                      <a:pt x="186" y="146"/>
                    </a:lnTo>
                    <a:lnTo>
                      <a:pt x="189" y="144"/>
                    </a:lnTo>
                    <a:lnTo>
                      <a:pt x="191" y="144"/>
                    </a:lnTo>
                    <a:lnTo>
                      <a:pt x="192" y="141"/>
                    </a:lnTo>
                    <a:lnTo>
                      <a:pt x="192" y="138"/>
                    </a:lnTo>
                    <a:lnTo>
                      <a:pt x="186" y="136"/>
                    </a:lnTo>
                    <a:lnTo>
                      <a:pt x="177" y="136"/>
                    </a:lnTo>
                    <a:lnTo>
                      <a:pt x="172" y="131"/>
                    </a:lnTo>
                    <a:lnTo>
                      <a:pt x="172" y="129"/>
                    </a:lnTo>
                    <a:lnTo>
                      <a:pt x="171" y="123"/>
                    </a:lnTo>
                    <a:lnTo>
                      <a:pt x="161" y="114"/>
                    </a:lnTo>
                    <a:lnTo>
                      <a:pt x="158" y="113"/>
                    </a:lnTo>
                    <a:lnTo>
                      <a:pt x="154" y="114"/>
                    </a:lnTo>
                    <a:lnTo>
                      <a:pt x="151" y="111"/>
                    </a:lnTo>
                    <a:lnTo>
                      <a:pt x="149" y="103"/>
                    </a:lnTo>
                    <a:lnTo>
                      <a:pt x="143" y="98"/>
                    </a:lnTo>
                    <a:lnTo>
                      <a:pt x="133" y="93"/>
                    </a:lnTo>
                    <a:lnTo>
                      <a:pt x="128" y="93"/>
                    </a:lnTo>
                    <a:lnTo>
                      <a:pt x="126" y="94"/>
                    </a:lnTo>
                    <a:lnTo>
                      <a:pt x="124" y="93"/>
                    </a:lnTo>
                    <a:lnTo>
                      <a:pt x="123" y="86"/>
                    </a:lnTo>
                    <a:lnTo>
                      <a:pt x="119" y="89"/>
                    </a:lnTo>
                    <a:lnTo>
                      <a:pt x="116" y="86"/>
                    </a:lnTo>
                    <a:lnTo>
                      <a:pt x="116" y="79"/>
                    </a:lnTo>
                    <a:lnTo>
                      <a:pt x="111" y="74"/>
                    </a:lnTo>
                    <a:lnTo>
                      <a:pt x="106" y="74"/>
                    </a:lnTo>
                    <a:lnTo>
                      <a:pt x="104" y="71"/>
                    </a:lnTo>
                    <a:lnTo>
                      <a:pt x="91" y="63"/>
                    </a:lnTo>
                    <a:lnTo>
                      <a:pt x="86" y="63"/>
                    </a:lnTo>
                    <a:lnTo>
                      <a:pt x="79" y="56"/>
                    </a:lnTo>
                    <a:lnTo>
                      <a:pt x="74" y="56"/>
                    </a:lnTo>
                    <a:lnTo>
                      <a:pt x="73" y="53"/>
                    </a:lnTo>
                    <a:lnTo>
                      <a:pt x="71" y="45"/>
                    </a:lnTo>
                    <a:lnTo>
                      <a:pt x="66" y="43"/>
                    </a:lnTo>
                    <a:lnTo>
                      <a:pt x="65" y="38"/>
                    </a:lnTo>
                    <a:lnTo>
                      <a:pt x="61" y="36"/>
                    </a:lnTo>
                    <a:lnTo>
                      <a:pt x="58" y="31"/>
                    </a:lnTo>
                    <a:lnTo>
                      <a:pt x="53" y="30"/>
                    </a:lnTo>
                    <a:lnTo>
                      <a:pt x="48" y="30"/>
                    </a:lnTo>
                    <a:lnTo>
                      <a:pt x="45" y="30"/>
                    </a:lnTo>
                    <a:lnTo>
                      <a:pt x="41" y="28"/>
                    </a:lnTo>
                    <a:lnTo>
                      <a:pt x="36" y="28"/>
                    </a:lnTo>
                    <a:lnTo>
                      <a:pt x="28" y="30"/>
                    </a:lnTo>
                    <a:lnTo>
                      <a:pt x="25" y="28"/>
                    </a:lnTo>
                    <a:lnTo>
                      <a:pt x="15" y="21"/>
                    </a:lnTo>
                    <a:lnTo>
                      <a:pt x="5" y="2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1" name="Freeform 16">
                <a:extLst>
                  <a:ext uri="{FF2B5EF4-FFF2-40B4-BE49-F238E27FC236}">
                    <a16:creationId xmlns:a16="http://schemas.microsoft.com/office/drawing/2014/main" xmlns="" id="{817088B0-9D56-416A-B7E1-16B204B4E7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8949" y="3373473"/>
                <a:ext cx="41739" cy="11414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3" y="21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3" y="13"/>
                  </a:cxn>
                  <a:cxn ang="0">
                    <a:pos x="12" y="14"/>
                  </a:cxn>
                  <a:cxn ang="0">
                    <a:pos x="5" y="14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20" y="11"/>
                  </a:cxn>
                  <a:cxn ang="0">
                    <a:pos x="25" y="16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7" y="16"/>
                  </a:cxn>
                  <a:cxn ang="0">
                    <a:pos x="40" y="16"/>
                  </a:cxn>
                  <a:cxn ang="0">
                    <a:pos x="45" y="16"/>
                  </a:cxn>
                  <a:cxn ang="0">
                    <a:pos x="55" y="14"/>
                  </a:cxn>
                  <a:cxn ang="0">
                    <a:pos x="62" y="11"/>
                  </a:cxn>
                  <a:cxn ang="0">
                    <a:pos x="68" y="9"/>
                  </a:cxn>
                  <a:cxn ang="0">
                    <a:pos x="70" y="6"/>
                  </a:cxn>
                  <a:cxn ang="0">
                    <a:pos x="73" y="6"/>
                  </a:cxn>
                  <a:cxn ang="0">
                    <a:pos x="78" y="3"/>
                  </a:cxn>
                  <a:cxn ang="0">
                    <a:pos x="78" y="1"/>
                  </a:cxn>
                  <a:cxn ang="0">
                    <a:pos x="75" y="0"/>
                  </a:cxn>
                  <a:cxn ang="0">
                    <a:pos x="66" y="1"/>
                  </a:cxn>
                  <a:cxn ang="0">
                    <a:pos x="60" y="1"/>
                  </a:cxn>
                  <a:cxn ang="0">
                    <a:pos x="55" y="1"/>
                  </a:cxn>
                  <a:cxn ang="0">
                    <a:pos x="50" y="1"/>
                  </a:cxn>
                  <a:cxn ang="0">
                    <a:pos x="43" y="3"/>
                  </a:cxn>
                  <a:cxn ang="0">
                    <a:pos x="33" y="3"/>
                  </a:cxn>
                  <a:cxn ang="0">
                    <a:pos x="27" y="8"/>
                  </a:cxn>
                  <a:cxn ang="0">
                    <a:pos x="20" y="11"/>
                  </a:cxn>
                </a:cxnLst>
                <a:rect l="0" t="0" r="r" b="b"/>
                <a:pathLst>
                  <a:path w="78" h="21">
                    <a:moveTo>
                      <a:pt x="0" y="18"/>
                    </a:moveTo>
                    <a:lnTo>
                      <a:pt x="3" y="21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5" y="14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  <a:moveTo>
                      <a:pt x="20" y="11"/>
                    </a:moveTo>
                    <a:lnTo>
                      <a:pt x="25" y="16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7" y="16"/>
                    </a:lnTo>
                    <a:lnTo>
                      <a:pt x="40" y="16"/>
                    </a:lnTo>
                    <a:lnTo>
                      <a:pt x="45" y="16"/>
                    </a:lnTo>
                    <a:lnTo>
                      <a:pt x="55" y="14"/>
                    </a:lnTo>
                    <a:lnTo>
                      <a:pt x="62" y="11"/>
                    </a:lnTo>
                    <a:lnTo>
                      <a:pt x="68" y="9"/>
                    </a:lnTo>
                    <a:lnTo>
                      <a:pt x="70" y="6"/>
                    </a:lnTo>
                    <a:lnTo>
                      <a:pt x="73" y="6"/>
                    </a:lnTo>
                    <a:lnTo>
                      <a:pt x="78" y="3"/>
                    </a:lnTo>
                    <a:lnTo>
                      <a:pt x="78" y="1"/>
                    </a:lnTo>
                    <a:lnTo>
                      <a:pt x="75" y="0"/>
                    </a:lnTo>
                    <a:lnTo>
                      <a:pt x="66" y="1"/>
                    </a:lnTo>
                    <a:lnTo>
                      <a:pt x="60" y="1"/>
                    </a:lnTo>
                    <a:lnTo>
                      <a:pt x="55" y="1"/>
                    </a:lnTo>
                    <a:lnTo>
                      <a:pt x="50" y="1"/>
                    </a:lnTo>
                    <a:lnTo>
                      <a:pt x="43" y="3"/>
                    </a:lnTo>
                    <a:lnTo>
                      <a:pt x="33" y="3"/>
                    </a:lnTo>
                    <a:lnTo>
                      <a:pt x="27" y="8"/>
                    </a:lnTo>
                    <a:lnTo>
                      <a:pt x="20" y="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2" name="Freeform 17">
                <a:extLst>
                  <a:ext uri="{FF2B5EF4-FFF2-40B4-BE49-F238E27FC236}">
                    <a16:creationId xmlns:a16="http://schemas.microsoft.com/office/drawing/2014/main" xmlns="" id="{0735337E-21A1-403E-AC83-10881548D5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9647" y="3185670"/>
                <a:ext cx="249368" cy="76782"/>
              </a:xfrm>
              <a:custGeom>
                <a:avLst/>
                <a:gdLst/>
                <a:ahLst/>
                <a:cxnLst>
                  <a:cxn ang="0">
                    <a:pos x="280" y="107"/>
                  </a:cxn>
                  <a:cxn ang="0">
                    <a:pos x="3" y="49"/>
                  </a:cxn>
                  <a:cxn ang="0">
                    <a:pos x="0" y="40"/>
                  </a:cxn>
                  <a:cxn ang="0">
                    <a:pos x="254" y="145"/>
                  </a:cxn>
                  <a:cxn ang="0">
                    <a:pos x="274" y="145"/>
                  </a:cxn>
                  <a:cxn ang="0">
                    <a:pos x="319" y="135"/>
                  </a:cxn>
                  <a:cxn ang="0">
                    <a:pos x="355" y="135"/>
                  </a:cxn>
                  <a:cxn ang="0">
                    <a:pos x="380" y="82"/>
                  </a:cxn>
                  <a:cxn ang="0">
                    <a:pos x="392" y="69"/>
                  </a:cxn>
                  <a:cxn ang="0">
                    <a:pos x="423" y="70"/>
                  </a:cxn>
                  <a:cxn ang="0">
                    <a:pos x="445" y="70"/>
                  </a:cxn>
                  <a:cxn ang="0">
                    <a:pos x="451" y="55"/>
                  </a:cxn>
                  <a:cxn ang="0">
                    <a:pos x="455" y="45"/>
                  </a:cxn>
                  <a:cxn ang="0">
                    <a:pos x="433" y="40"/>
                  </a:cxn>
                  <a:cxn ang="0">
                    <a:pos x="428" y="37"/>
                  </a:cxn>
                  <a:cxn ang="0">
                    <a:pos x="428" y="22"/>
                  </a:cxn>
                  <a:cxn ang="0">
                    <a:pos x="410" y="7"/>
                  </a:cxn>
                  <a:cxn ang="0">
                    <a:pos x="403" y="14"/>
                  </a:cxn>
                  <a:cxn ang="0">
                    <a:pos x="388" y="30"/>
                  </a:cxn>
                  <a:cxn ang="0">
                    <a:pos x="365" y="50"/>
                  </a:cxn>
                  <a:cxn ang="0">
                    <a:pos x="372" y="55"/>
                  </a:cxn>
                  <a:cxn ang="0">
                    <a:pos x="368" y="70"/>
                  </a:cxn>
                  <a:cxn ang="0">
                    <a:pos x="363" y="59"/>
                  </a:cxn>
                  <a:cxn ang="0">
                    <a:pos x="352" y="70"/>
                  </a:cxn>
                  <a:cxn ang="0">
                    <a:pos x="339" y="70"/>
                  </a:cxn>
                  <a:cxn ang="0">
                    <a:pos x="315" y="97"/>
                  </a:cxn>
                  <a:cxn ang="0">
                    <a:pos x="290" y="115"/>
                  </a:cxn>
                  <a:cxn ang="0">
                    <a:pos x="275" y="123"/>
                  </a:cxn>
                  <a:cxn ang="0">
                    <a:pos x="250" y="132"/>
                  </a:cxn>
                  <a:cxn ang="0">
                    <a:pos x="236" y="125"/>
                  </a:cxn>
                  <a:cxn ang="0">
                    <a:pos x="408" y="0"/>
                  </a:cxn>
                  <a:cxn ang="0">
                    <a:pos x="417" y="4"/>
                  </a:cxn>
                  <a:cxn ang="0">
                    <a:pos x="275" y="117"/>
                  </a:cxn>
                  <a:cxn ang="0">
                    <a:pos x="280" y="115"/>
                  </a:cxn>
                  <a:cxn ang="0">
                    <a:pos x="285" y="107"/>
                  </a:cxn>
                  <a:cxn ang="0">
                    <a:pos x="282" y="108"/>
                  </a:cxn>
                  <a:cxn ang="0">
                    <a:pos x="1" y="15"/>
                  </a:cxn>
                  <a:cxn ang="0">
                    <a:pos x="23" y="20"/>
                  </a:cxn>
                  <a:cxn ang="0">
                    <a:pos x="28" y="37"/>
                  </a:cxn>
                  <a:cxn ang="0">
                    <a:pos x="45" y="29"/>
                  </a:cxn>
                  <a:cxn ang="0">
                    <a:pos x="53" y="25"/>
                  </a:cxn>
                  <a:cxn ang="0">
                    <a:pos x="81" y="67"/>
                  </a:cxn>
                  <a:cxn ang="0">
                    <a:pos x="81" y="97"/>
                  </a:cxn>
                  <a:cxn ang="0">
                    <a:pos x="94" y="110"/>
                  </a:cxn>
                  <a:cxn ang="0">
                    <a:pos x="99" y="122"/>
                  </a:cxn>
                  <a:cxn ang="0">
                    <a:pos x="101" y="132"/>
                  </a:cxn>
                  <a:cxn ang="0">
                    <a:pos x="99" y="135"/>
                  </a:cxn>
                  <a:cxn ang="0">
                    <a:pos x="86" y="135"/>
                  </a:cxn>
                  <a:cxn ang="0">
                    <a:pos x="63" y="122"/>
                  </a:cxn>
                  <a:cxn ang="0">
                    <a:pos x="43" y="107"/>
                  </a:cxn>
                  <a:cxn ang="0">
                    <a:pos x="33" y="92"/>
                  </a:cxn>
                  <a:cxn ang="0">
                    <a:pos x="15" y="74"/>
                  </a:cxn>
                  <a:cxn ang="0">
                    <a:pos x="11" y="52"/>
                  </a:cxn>
                </a:cxnLst>
                <a:rect l="0" t="0" r="r" b="b"/>
                <a:pathLst>
                  <a:path w="465" h="148">
                    <a:moveTo>
                      <a:pt x="280" y="108"/>
                    </a:moveTo>
                    <a:lnTo>
                      <a:pt x="280" y="112"/>
                    </a:lnTo>
                    <a:lnTo>
                      <a:pt x="279" y="112"/>
                    </a:lnTo>
                    <a:lnTo>
                      <a:pt x="279" y="110"/>
                    </a:lnTo>
                    <a:lnTo>
                      <a:pt x="280" y="107"/>
                    </a:lnTo>
                    <a:lnTo>
                      <a:pt x="280" y="108"/>
                    </a:lnTo>
                    <a:lnTo>
                      <a:pt x="280" y="108"/>
                    </a:lnTo>
                    <a:close/>
                    <a:moveTo>
                      <a:pt x="0" y="40"/>
                    </a:moveTo>
                    <a:lnTo>
                      <a:pt x="0" y="45"/>
                    </a:lnTo>
                    <a:lnTo>
                      <a:pt x="3" y="49"/>
                    </a:lnTo>
                    <a:lnTo>
                      <a:pt x="5" y="47"/>
                    </a:lnTo>
                    <a:lnTo>
                      <a:pt x="5" y="44"/>
                    </a:lnTo>
                    <a:lnTo>
                      <a:pt x="1" y="40"/>
                    </a:lnTo>
                    <a:lnTo>
                      <a:pt x="0" y="40"/>
                    </a:lnTo>
                    <a:lnTo>
                      <a:pt x="0" y="40"/>
                    </a:lnTo>
                    <a:close/>
                    <a:moveTo>
                      <a:pt x="236" y="125"/>
                    </a:moveTo>
                    <a:lnTo>
                      <a:pt x="241" y="133"/>
                    </a:lnTo>
                    <a:lnTo>
                      <a:pt x="249" y="138"/>
                    </a:lnTo>
                    <a:lnTo>
                      <a:pt x="249" y="140"/>
                    </a:lnTo>
                    <a:lnTo>
                      <a:pt x="254" y="145"/>
                    </a:lnTo>
                    <a:lnTo>
                      <a:pt x="257" y="148"/>
                    </a:lnTo>
                    <a:lnTo>
                      <a:pt x="260" y="148"/>
                    </a:lnTo>
                    <a:lnTo>
                      <a:pt x="267" y="147"/>
                    </a:lnTo>
                    <a:lnTo>
                      <a:pt x="267" y="145"/>
                    </a:lnTo>
                    <a:lnTo>
                      <a:pt x="274" y="145"/>
                    </a:lnTo>
                    <a:lnTo>
                      <a:pt x="277" y="143"/>
                    </a:lnTo>
                    <a:lnTo>
                      <a:pt x="290" y="143"/>
                    </a:lnTo>
                    <a:lnTo>
                      <a:pt x="304" y="138"/>
                    </a:lnTo>
                    <a:lnTo>
                      <a:pt x="307" y="137"/>
                    </a:lnTo>
                    <a:lnTo>
                      <a:pt x="319" y="135"/>
                    </a:lnTo>
                    <a:lnTo>
                      <a:pt x="325" y="138"/>
                    </a:lnTo>
                    <a:lnTo>
                      <a:pt x="327" y="142"/>
                    </a:lnTo>
                    <a:lnTo>
                      <a:pt x="334" y="142"/>
                    </a:lnTo>
                    <a:lnTo>
                      <a:pt x="344" y="137"/>
                    </a:lnTo>
                    <a:lnTo>
                      <a:pt x="355" y="135"/>
                    </a:lnTo>
                    <a:lnTo>
                      <a:pt x="353" y="132"/>
                    </a:lnTo>
                    <a:lnTo>
                      <a:pt x="363" y="118"/>
                    </a:lnTo>
                    <a:lnTo>
                      <a:pt x="367" y="108"/>
                    </a:lnTo>
                    <a:lnTo>
                      <a:pt x="375" y="98"/>
                    </a:lnTo>
                    <a:lnTo>
                      <a:pt x="380" y="82"/>
                    </a:lnTo>
                    <a:lnTo>
                      <a:pt x="380" y="78"/>
                    </a:lnTo>
                    <a:lnTo>
                      <a:pt x="382" y="75"/>
                    </a:lnTo>
                    <a:lnTo>
                      <a:pt x="382" y="72"/>
                    </a:lnTo>
                    <a:lnTo>
                      <a:pt x="387" y="67"/>
                    </a:lnTo>
                    <a:lnTo>
                      <a:pt x="392" y="69"/>
                    </a:lnTo>
                    <a:lnTo>
                      <a:pt x="398" y="67"/>
                    </a:lnTo>
                    <a:lnTo>
                      <a:pt x="410" y="67"/>
                    </a:lnTo>
                    <a:lnTo>
                      <a:pt x="412" y="70"/>
                    </a:lnTo>
                    <a:lnTo>
                      <a:pt x="418" y="69"/>
                    </a:lnTo>
                    <a:lnTo>
                      <a:pt x="423" y="70"/>
                    </a:lnTo>
                    <a:lnTo>
                      <a:pt x="425" y="69"/>
                    </a:lnTo>
                    <a:lnTo>
                      <a:pt x="430" y="72"/>
                    </a:lnTo>
                    <a:lnTo>
                      <a:pt x="435" y="74"/>
                    </a:lnTo>
                    <a:lnTo>
                      <a:pt x="440" y="70"/>
                    </a:lnTo>
                    <a:lnTo>
                      <a:pt x="445" y="70"/>
                    </a:lnTo>
                    <a:lnTo>
                      <a:pt x="445" y="67"/>
                    </a:lnTo>
                    <a:lnTo>
                      <a:pt x="440" y="62"/>
                    </a:lnTo>
                    <a:lnTo>
                      <a:pt x="440" y="57"/>
                    </a:lnTo>
                    <a:lnTo>
                      <a:pt x="442" y="55"/>
                    </a:lnTo>
                    <a:lnTo>
                      <a:pt x="451" y="55"/>
                    </a:lnTo>
                    <a:lnTo>
                      <a:pt x="460" y="54"/>
                    </a:lnTo>
                    <a:lnTo>
                      <a:pt x="465" y="50"/>
                    </a:lnTo>
                    <a:lnTo>
                      <a:pt x="463" y="47"/>
                    </a:lnTo>
                    <a:lnTo>
                      <a:pt x="460" y="47"/>
                    </a:lnTo>
                    <a:lnTo>
                      <a:pt x="455" y="45"/>
                    </a:lnTo>
                    <a:lnTo>
                      <a:pt x="450" y="42"/>
                    </a:lnTo>
                    <a:lnTo>
                      <a:pt x="446" y="42"/>
                    </a:lnTo>
                    <a:lnTo>
                      <a:pt x="440" y="37"/>
                    </a:lnTo>
                    <a:lnTo>
                      <a:pt x="437" y="37"/>
                    </a:lnTo>
                    <a:lnTo>
                      <a:pt x="433" y="40"/>
                    </a:lnTo>
                    <a:lnTo>
                      <a:pt x="430" y="39"/>
                    </a:lnTo>
                    <a:lnTo>
                      <a:pt x="437" y="35"/>
                    </a:lnTo>
                    <a:lnTo>
                      <a:pt x="433" y="32"/>
                    </a:lnTo>
                    <a:lnTo>
                      <a:pt x="432" y="32"/>
                    </a:lnTo>
                    <a:lnTo>
                      <a:pt x="428" y="37"/>
                    </a:lnTo>
                    <a:lnTo>
                      <a:pt x="427" y="34"/>
                    </a:lnTo>
                    <a:lnTo>
                      <a:pt x="423" y="34"/>
                    </a:lnTo>
                    <a:lnTo>
                      <a:pt x="423" y="27"/>
                    </a:lnTo>
                    <a:lnTo>
                      <a:pt x="428" y="25"/>
                    </a:lnTo>
                    <a:lnTo>
                      <a:pt x="428" y="22"/>
                    </a:lnTo>
                    <a:lnTo>
                      <a:pt x="422" y="19"/>
                    </a:lnTo>
                    <a:lnTo>
                      <a:pt x="420" y="20"/>
                    </a:lnTo>
                    <a:lnTo>
                      <a:pt x="415" y="17"/>
                    </a:lnTo>
                    <a:lnTo>
                      <a:pt x="415" y="10"/>
                    </a:lnTo>
                    <a:lnTo>
                      <a:pt x="410" y="7"/>
                    </a:lnTo>
                    <a:lnTo>
                      <a:pt x="408" y="9"/>
                    </a:lnTo>
                    <a:lnTo>
                      <a:pt x="410" y="14"/>
                    </a:lnTo>
                    <a:lnTo>
                      <a:pt x="405" y="17"/>
                    </a:lnTo>
                    <a:lnTo>
                      <a:pt x="402" y="17"/>
                    </a:lnTo>
                    <a:lnTo>
                      <a:pt x="403" y="14"/>
                    </a:lnTo>
                    <a:lnTo>
                      <a:pt x="403" y="10"/>
                    </a:lnTo>
                    <a:lnTo>
                      <a:pt x="400" y="10"/>
                    </a:lnTo>
                    <a:lnTo>
                      <a:pt x="397" y="19"/>
                    </a:lnTo>
                    <a:lnTo>
                      <a:pt x="393" y="20"/>
                    </a:lnTo>
                    <a:lnTo>
                      <a:pt x="388" y="30"/>
                    </a:lnTo>
                    <a:lnTo>
                      <a:pt x="387" y="37"/>
                    </a:lnTo>
                    <a:lnTo>
                      <a:pt x="378" y="45"/>
                    </a:lnTo>
                    <a:lnTo>
                      <a:pt x="375" y="45"/>
                    </a:lnTo>
                    <a:lnTo>
                      <a:pt x="367" y="47"/>
                    </a:lnTo>
                    <a:lnTo>
                      <a:pt x="365" y="50"/>
                    </a:lnTo>
                    <a:lnTo>
                      <a:pt x="367" y="50"/>
                    </a:lnTo>
                    <a:lnTo>
                      <a:pt x="365" y="52"/>
                    </a:lnTo>
                    <a:lnTo>
                      <a:pt x="368" y="54"/>
                    </a:lnTo>
                    <a:lnTo>
                      <a:pt x="373" y="52"/>
                    </a:lnTo>
                    <a:lnTo>
                      <a:pt x="372" y="55"/>
                    </a:lnTo>
                    <a:lnTo>
                      <a:pt x="367" y="57"/>
                    </a:lnTo>
                    <a:lnTo>
                      <a:pt x="367" y="57"/>
                    </a:lnTo>
                    <a:lnTo>
                      <a:pt x="367" y="59"/>
                    </a:lnTo>
                    <a:lnTo>
                      <a:pt x="370" y="67"/>
                    </a:lnTo>
                    <a:lnTo>
                      <a:pt x="368" y="70"/>
                    </a:lnTo>
                    <a:lnTo>
                      <a:pt x="365" y="69"/>
                    </a:lnTo>
                    <a:lnTo>
                      <a:pt x="365" y="64"/>
                    </a:lnTo>
                    <a:lnTo>
                      <a:pt x="363" y="59"/>
                    </a:lnTo>
                    <a:lnTo>
                      <a:pt x="363" y="60"/>
                    </a:lnTo>
                    <a:lnTo>
                      <a:pt x="363" y="59"/>
                    </a:lnTo>
                    <a:lnTo>
                      <a:pt x="360" y="59"/>
                    </a:lnTo>
                    <a:lnTo>
                      <a:pt x="358" y="62"/>
                    </a:lnTo>
                    <a:lnTo>
                      <a:pt x="360" y="72"/>
                    </a:lnTo>
                    <a:lnTo>
                      <a:pt x="357" y="74"/>
                    </a:lnTo>
                    <a:lnTo>
                      <a:pt x="352" y="70"/>
                    </a:lnTo>
                    <a:lnTo>
                      <a:pt x="348" y="64"/>
                    </a:lnTo>
                    <a:lnTo>
                      <a:pt x="345" y="64"/>
                    </a:lnTo>
                    <a:lnTo>
                      <a:pt x="342" y="62"/>
                    </a:lnTo>
                    <a:lnTo>
                      <a:pt x="339" y="65"/>
                    </a:lnTo>
                    <a:lnTo>
                      <a:pt x="339" y="70"/>
                    </a:lnTo>
                    <a:lnTo>
                      <a:pt x="332" y="75"/>
                    </a:lnTo>
                    <a:lnTo>
                      <a:pt x="330" y="80"/>
                    </a:lnTo>
                    <a:lnTo>
                      <a:pt x="324" y="85"/>
                    </a:lnTo>
                    <a:lnTo>
                      <a:pt x="322" y="90"/>
                    </a:lnTo>
                    <a:lnTo>
                      <a:pt x="315" y="97"/>
                    </a:lnTo>
                    <a:lnTo>
                      <a:pt x="309" y="102"/>
                    </a:lnTo>
                    <a:lnTo>
                      <a:pt x="290" y="105"/>
                    </a:lnTo>
                    <a:lnTo>
                      <a:pt x="287" y="107"/>
                    </a:lnTo>
                    <a:lnTo>
                      <a:pt x="289" y="112"/>
                    </a:lnTo>
                    <a:lnTo>
                      <a:pt x="290" y="115"/>
                    </a:lnTo>
                    <a:lnTo>
                      <a:pt x="289" y="113"/>
                    </a:lnTo>
                    <a:lnTo>
                      <a:pt x="285" y="115"/>
                    </a:lnTo>
                    <a:lnTo>
                      <a:pt x="279" y="117"/>
                    </a:lnTo>
                    <a:lnTo>
                      <a:pt x="275" y="118"/>
                    </a:lnTo>
                    <a:lnTo>
                      <a:pt x="275" y="123"/>
                    </a:lnTo>
                    <a:lnTo>
                      <a:pt x="274" y="130"/>
                    </a:lnTo>
                    <a:lnTo>
                      <a:pt x="270" y="135"/>
                    </a:lnTo>
                    <a:lnTo>
                      <a:pt x="270" y="137"/>
                    </a:lnTo>
                    <a:lnTo>
                      <a:pt x="260" y="135"/>
                    </a:lnTo>
                    <a:lnTo>
                      <a:pt x="250" y="132"/>
                    </a:lnTo>
                    <a:lnTo>
                      <a:pt x="244" y="132"/>
                    </a:lnTo>
                    <a:lnTo>
                      <a:pt x="242" y="128"/>
                    </a:lnTo>
                    <a:lnTo>
                      <a:pt x="237" y="125"/>
                    </a:lnTo>
                    <a:lnTo>
                      <a:pt x="236" y="125"/>
                    </a:lnTo>
                    <a:lnTo>
                      <a:pt x="236" y="125"/>
                    </a:lnTo>
                    <a:close/>
                    <a:moveTo>
                      <a:pt x="408" y="0"/>
                    </a:moveTo>
                    <a:lnTo>
                      <a:pt x="402" y="4"/>
                    </a:lnTo>
                    <a:lnTo>
                      <a:pt x="405" y="4"/>
                    </a:lnTo>
                    <a:lnTo>
                      <a:pt x="408" y="2"/>
                    </a:lnTo>
                    <a:lnTo>
                      <a:pt x="408" y="0"/>
                    </a:lnTo>
                    <a:lnTo>
                      <a:pt x="408" y="0"/>
                    </a:lnTo>
                    <a:close/>
                    <a:moveTo>
                      <a:pt x="415" y="0"/>
                    </a:moveTo>
                    <a:lnTo>
                      <a:pt x="410" y="4"/>
                    </a:lnTo>
                    <a:lnTo>
                      <a:pt x="412" y="5"/>
                    </a:lnTo>
                    <a:lnTo>
                      <a:pt x="417" y="4"/>
                    </a:lnTo>
                    <a:lnTo>
                      <a:pt x="417" y="0"/>
                    </a:lnTo>
                    <a:lnTo>
                      <a:pt x="415" y="0"/>
                    </a:lnTo>
                    <a:lnTo>
                      <a:pt x="415" y="0"/>
                    </a:lnTo>
                    <a:close/>
                    <a:moveTo>
                      <a:pt x="280" y="115"/>
                    </a:moveTo>
                    <a:lnTo>
                      <a:pt x="275" y="117"/>
                    </a:lnTo>
                    <a:lnTo>
                      <a:pt x="279" y="113"/>
                    </a:lnTo>
                    <a:lnTo>
                      <a:pt x="280" y="115"/>
                    </a:lnTo>
                    <a:lnTo>
                      <a:pt x="280" y="115"/>
                    </a:lnTo>
                    <a:close/>
                    <a:moveTo>
                      <a:pt x="284" y="113"/>
                    </a:moveTo>
                    <a:lnTo>
                      <a:pt x="280" y="115"/>
                    </a:lnTo>
                    <a:lnTo>
                      <a:pt x="280" y="113"/>
                    </a:lnTo>
                    <a:lnTo>
                      <a:pt x="280" y="112"/>
                    </a:lnTo>
                    <a:lnTo>
                      <a:pt x="284" y="113"/>
                    </a:lnTo>
                    <a:lnTo>
                      <a:pt x="284" y="113"/>
                    </a:lnTo>
                    <a:close/>
                    <a:moveTo>
                      <a:pt x="285" y="107"/>
                    </a:moveTo>
                    <a:lnTo>
                      <a:pt x="287" y="112"/>
                    </a:lnTo>
                    <a:lnTo>
                      <a:pt x="285" y="113"/>
                    </a:lnTo>
                    <a:lnTo>
                      <a:pt x="282" y="110"/>
                    </a:lnTo>
                    <a:lnTo>
                      <a:pt x="282" y="108"/>
                    </a:lnTo>
                    <a:lnTo>
                      <a:pt x="282" y="108"/>
                    </a:lnTo>
                    <a:lnTo>
                      <a:pt x="284" y="108"/>
                    </a:lnTo>
                    <a:lnTo>
                      <a:pt x="285" y="107"/>
                    </a:lnTo>
                    <a:lnTo>
                      <a:pt x="285" y="107"/>
                    </a:lnTo>
                    <a:close/>
                    <a:moveTo>
                      <a:pt x="0" y="22"/>
                    </a:moveTo>
                    <a:lnTo>
                      <a:pt x="1" y="15"/>
                    </a:lnTo>
                    <a:lnTo>
                      <a:pt x="5" y="12"/>
                    </a:lnTo>
                    <a:lnTo>
                      <a:pt x="10" y="15"/>
                    </a:lnTo>
                    <a:lnTo>
                      <a:pt x="16" y="19"/>
                    </a:lnTo>
                    <a:lnTo>
                      <a:pt x="18" y="20"/>
                    </a:lnTo>
                    <a:lnTo>
                      <a:pt x="23" y="20"/>
                    </a:lnTo>
                    <a:lnTo>
                      <a:pt x="26" y="24"/>
                    </a:lnTo>
                    <a:lnTo>
                      <a:pt x="25" y="30"/>
                    </a:lnTo>
                    <a:lnTo>
                      <a:pt x="21" y="32"/>
                    </a:lnTo>
                    <a:lnTo>
                      <a:pt x="21" y="35"/>
                    </a:lnTo>
                    <a:lnTo>
                      <a:pt x="28" y="37"/>
                    </a:lnTo>
                    <a:lnTo>
                      <a:pt x="35" y="34"/>
                    </a:lnTo>
                    <a:lnTo>
                      <a:pt x="38" y="32"/>
                    </a:lnTo>
                    <a:lnTo>
                      <a:pt x="41" y="35"/>
                    </a:lnTo>
                    <a:lnTo>
                      <a:pt x="45" y="34"/>
                    </a:lnTo>
                    <a:lnTo>
                      <a:pt x="45" y="29"/>
                    </a:lnTo>
                    <a:lnTo>
                      <a:pt x="46" y="29"/>
                    </a:lnTo>
                    <a:lnTo>
                      <a:pt x="46" y="29"/>
                    </a:lnTo>
                    <a:lnTo>
                      <a:pt x="49" y="27"/>
                    </a:lnTo>
                    <a:lnTo>
                      <a:pt x="51" y="25"/>
                    </a:lnTo>
                    <a:lnTo>
                      <a:pt x="53" y="25"/>
                    </a:lnTo>
                    <a:lnTo>
                      <a:pt x="58" y="30"/>
                    </a:lnTo>
                    <a:lnTo>
                      <a:pt x="74" y="47"/>
                    </a:lnTo>
                    <a:lnTo>
                      <a:pt x="79" y="55"/>
                    </a:lnTo>
                    <a:lnTo>
                      <a:pt x="83" y="64"/>
                    </a:lnTo>
                    <a:lnTo>
                      <a:pt x="81" y="67"/>
                    </a:lnTo>
                    <a:lnTo>
                      <a:pt x="81" y="77"/>
                    </a:lnTo>
                    <a:lnTo>
                      <a:pt x="79" y="78"/>
                    </a:lnTo>
                    <a:lnTo>
                      <a:pt x="79" y="83"/>
                    </a:lnTo>
                    <a:lnTo>
                      <a:pt x="81" y="85"/>
                    </a:lnTo>
                    <a:lnTo>
                      <a:pt x="81" y="97"/>
                    </a:lnTo>
                    <a:lnTo>
                      <a:pt x="84" y="102"/>
                    </a:lnTo>
                    <a:lnTo>
                      <a:pt x="91" y="107"/>
                    </a:lnTo>
                    <a:lnTo>
                      <a:pt x="94" y="107"/>
                    </a:lnTo>
                    <a:lnTo>
                      <a:pt x="96" y="108"/>
                    </a:lnTo>
                    <a:lnTo>
                      <a:pt x="94" y="110"/>
                    </a:lnTo>
                    <a:lnTo>
                      <a:pt x="96" y="117"/>
                    </a:lnTo>
                    <a:lnTo>
                      <a:pt x="98" y="118"/>
                    </a:lnTo>
                    <a:lnTo>
                      <a:pt x="98" y="120"/>
                    </a:lnTo>
                    <a:lnTo>
                      <a:pt x="98" y="122"/>
                    </a:lnTo>
                    <a:lnTo>
                      <a:pt x="99" y="122"/>
                    </a:lnTo>
                    <a:lnTo>
                      <a:pt x="104" y="132"/>
                    </a:lnTo>
                    <a:lnTo>
                      <a:pt x="104" y="137"/>
                    </a:lnTo>
                    <a:lnTo>
                      <a:pt x="101" y="135"/>
                    </a:lnTo>
                    <a:lnTo>
                      <a:pt x="101" y="133"/>
                    </a:lnTo>
                    <a:lnTo>
                      <a:pt x="101" y="132"/>
                    </a:lnTo>
                    <a:lnTo>
                      <a:pt x="98" y="130"/>
                    </a:lnTo>
                    <a:lnTo>
                      <a:pt x="99" y="132"/>
                    </a:lnTo>
                    <a:lnTo>
                      <a:pt x="99" y="133"/>
                    </a:lnTo>
                    <a:lnTo>
                      <a:pt x="98" y="135"/>
                    </a:lnTo>
                    <a:lnTo>
                      <a:pt x="99" y="135"/>
                    </a:lnTo>
                    <a:lnTo>
                      <a:pt x="99" y="135"/>
                    </a:lnTo>
                    <a:lnTo>
                      <a:pt x="94" y="138"/>
                    </a:lnTo>
                    <a:lnTo>
                      <a:pt x="93" y="137"/>
                    </a:lnTo>
                    <a:lnTo>
                      <a:pt x="91" y="138"/>
                    </a:lnTo>
                    <a:lnTo>
                      <a:pt x="86" y="135"/>
                    </a:lnTo>
                    <a:lnTo>
                      <a:pt x="84" y="132"/>
                    </a:lnTo>
                    <a:lnTo>
                      <a:pt x="76" y="132"/>
                    </a:lnTo>
                    <a:lnTo>
                      <a:pt x="68" y="127"/>
                    </a:lnTo>
                    <a:lnTo>
                      <a:pt x="64" y="123"/>
                    </a:lnTo>
                    <a:lnTo>
                      <a:pt x="63" y="122"/>
                    </a:lnTo>
                    <a:lnTo>
                      <a:pt x="59" y="123"/>
                    </a:lnTo>
                    <a:lnTo>
                      <a:pt x="56" y="122"/>
                    </a:lnTo>
                    <a:lnTo>
                      <a:pt x="49" y="117"/>
                    </a:lnTo>
                    <a:lnTo>
                      <a:pt x="49" y="113"/>
                    </a:lnTo>
                    <a:lnTo>
                      <a:pt x="43" y="107"/>
                    </a:lnTo>
                    <a:lnTo>
                      <a:pt x="35" y="105"/>
                    </a:lnTo>
                    <a:lnTo>
                      <a:pt x="31" y="102"/>
                    </a:lnTo>
                    <a:lnTo>
                      <a:pt x="31" y="98"/>
                    </a:lnTo>
                    <a:lnTo>
                      <a:pt x="35" y="95"/>
                    </a:lnTo>
                    <a:lnTo>
                      <a:pt x="33" y="92"/>
                    </a:lnTo>
                    <a:lnTo>
                      <a:pt x="28" y="90"/>
                    </a:lnTo>
                    <a:lnTo>
                      <a:pt x="23" y="83"/>
                    </a:lnTo>
                    <a:lnTo>
                      <a:pt x="16" y="80"/>
                    </a:lnTo>
                    <a:lnTo>
                      <a:pt x="15" y="77"/>
                    </a:lnTo>
                    <a:lnTo>
                      <a:pt x="15" y="74"/>
                    </a:lnTo>
                    <a:lnTo>
                      <a:pt x="11" y="72"/>
                    </a:lnTo>
                    <a:lnTo>
                      <a:pt x="11" y="67"/>
                    </a:lnTo>
                    <a:lnTo>
                      <a:pt x="13" y="65"/>
                    </a:lnTo>
                    <a:lnTo>
                      <a:pt x="13" y="59"/>
                    </a:lnTo>
                    <a:lnTo>
                      <a:pt x="11" y="52"/>
                    </a:lnTo>
                    <a:lnTo>
                      <a:pt x="8" y="47"/>
                    </a:lnTo>
                    <a:lnTo>
                      <a:pt x="5" y="29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3" name="Freeform 18">
                <a:extLst>
                  <a:ext uri="{FF2B5EF4-FFF2-40B4-BE49-F238E27FC236}">
                    <a16:creationId xmlns:a16="http://schemas.microsoft.com/office/drawing/2014/main" xmlns="" id="{EBB650D7-9BD9-4770-822B-875AD88766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02660" y="3212647"/>
                <a:ext cx="16053" cy="1141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" y="12"/>
                  </a:cxn>
                  <a:cxn ang="0">
                    <a:pos x="6" y="12"/>
                  </a:cxn>
                  <a:cxn ang="0">
                    <a:pos x="10" y="18"/>
                  </a:cxn>
                  <a:cxn ang="0">
                    <a:pos x="15" y="22"/>
                  </a:cxn>
                  <a:cxn ang="0">
                    <a:pos x="18" y="20"/>
                  </a:cxn>
                  <a:cxn ang="0">
                    <a:pos x="16" y="10"/>
                  </a:cxn>
                  <a:cxn ang="0">
                    <a:pos x="18" y="7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0" y="0"/>
                  </a:cxn>
                  <a:cxn ang="0">
                    <a:pos x="16" y="2"/>
                  </a:cxn>
                  <a:cxn ang="0">
                    <a:pos x="10" y="7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21" y="7"/>
                  </a:cxn>
                  <a:cxn ang="0">
                    <a:pos x="23" y="12"/>
                  </a:cxn>
                  <a:cxn ang="0">
                    <a:pos x="23" y="17"/>
                  </a:cxn>
                  <a:cxn ang="0">
                    <a:pos x="26" y="18"/>
                  </a:cxn>
                  <a:cxn ang="0">
                    <a:pos x="28" y="15"/>
                  </a:cxn>
                  <a:cxn ang="0">
                    <a:pos x="25" y="7"/>
                  </a:cxn>
                  <a:cxn ang="0">
                    <a:pos x="25" y="5"/>
                  </a:cxn>
                  <a:cxn ang="0">
                    <a:pos x="23" y="7"/>
                  </a:cxn>
                  <a:cxn ang="0">
                    <a:pos x="21" y="7"/>
                  </a:cxn>
                </a:cxnLst>
                <a:rect l="0" t="0" r="r" b="b"/>
                <a:pathLst>
                  <a:path w="28" h="22">
                    <a:moveTo>
                      <a:pt x="0" y="10"/>
                    </a:moveTo>
                    <a:lnTo>
                      <a:pt x="3" y="12"/>
                    </a:lnTo>
                    <a:lnTo>
                      <a:pt x="6" y="12"/>
                    </a:lnTo>
                    <a:lnTo>
                      <a:pt x="10" y="18"/>
                    </a:lnTo>
                    <a:lnTo>
                      <a:pt x="15" y="22"/>
                    </a:lnTo>
                    <a:lnTo>
                      <a:pt x="18" y="20"/>
                    </a:lnTo>
                    <a:lnTo>
                      <a:pt x="16" y="10"/>
                    </a:lnTo>
                    <a:lnTo>
                      <a:pt x="18" y="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0" y="7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21" y="7"/>
                    </a:moveTo>
                    <a:lnTo>
                      <a:pt x="23" y="12"/>
                    </a:lnTo>
                    <a:lnTo>
                      <a:pt x="23" y="17"/>
                    </a:lnTo>
                    <a:lnTo>
                      <a:pt x="26" y="18"/>
                    </a:lnTo>
                    <a:lnTo>
                      <a:pt x="28" y="15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3" y="7"/>
                    </a:lnTo>
                    <a:lnTo>
                      <a:pt x="21" y="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4" name="Freeform 19">
                <a:extLst>
                  <a:ext uri="{FF2B5EF4-FFF2-40B4-BE49-F238E27FC236}">
                    <a16:creationId xmlns:a16="http://schemas.microsoft.com/office/drawing/2014/main" xmlns="" id="{582D50C9-E68E-44A7-8FDB-82D9D03823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30349" y="2988528"/>
                <a:ext cx="107025" cy="182616"/>
              </a:xfrm>
              <a:custGeom>
                <a:avLst/>
                <a:gdLst/>
                <a:ahLst/>
                <a:cxnLst>
                  <a:cxn ang="0">
                    <a:pos x="8" y="18"/>
                  </a:cxn>
                  <a:cxn ang="0">
                    <a:pos x="21" y="22"/>
                  </a:cxn>
                  <a:cxn ang="0">
                    <a:pos x="36" y="17"/>
                  </a:cxn>
                  <a:cxn ang="0">
                    <a:pos x="54" y="15"/>
                  </a:cxn>
                  <a:cxn ang="0">
                    <a:pos x="76" y="0"/>
                  </a:cxn>
                  <a:cxn ang="0">
                    <a:pos x="99" y="10"/>
                  </a:cxn>
                  <a:cxn ang="0">
                    <a:pos x="108" y="18"/>
                  </a:cxn>
                  <a:cxn ang="0">
                    <a:pos x="121" y="38"/>
                  </a:cxn>
                  <a:cxn ang="0">
                    <a:pos x="141" y="42"/>
                  </a:cxn>
                  <a:cxn ang="0">
                    <a:pos x="141" y="48"/>
                  </a:cxn>
                  <a:cxn ang="0">
                    <a:pos x="124" y="53"/>
                  </a:cxn>
                  <a:cxn ang="0">
                    <a:pos x="116" y="58"/>
                  </a:cxn>
                  <a:cxn ang="0">
                    <a:pos x="109" y="62"/>
                  </a:cxn>
                  <a:cxn ang="0">
                    <a:pos x="108" y="73"/>
                  </a:cxn>
                  <a:cxn ang="0">
                    <a:pos x="99" y="83"/>
                  </a:cxn>
                  <a:cxn ang="0">
                    <a:pos x="93" y="91"/>
                  </a:cxn>
                  <a:cxn ang="0">
                    <a:pos x="91" y="108"/>
                  </a:cxn>
                  <a:cxn ang="0">
                    <a:pos x="103" y="120"/>
                  </a:cxn>
                  <a:cxn ang="0">
                    <a:pos x="114" y="135"/>
                  </a:cxn>
                  <a:cxn ang="0">
                    <a:pos x="132" y="153"/>
                  </a:cxn>
                  <a:cxn ang="0">
                    <a:pos x="174" y="184"/>
                  </a:cxn>
                  <a:cxn ang="0">
                    <a:pos x="181" y="199"/>
                  </a:cxn>
                  <a:cxn ang="0">
                    <a:pos x="189" y="216"/>
                  </a:cxn>
                  <a:cxn ang="0">
                    <a:pos x="192" y="234"/>
                  </a:cxn>
                  <a:cxn ang="0">
                    <a:pos x="197" y="248"/>
                  </a:cxn>
                  <a:cxn ang="0">
                    <a:pos x="196" y="253"/>
                  </a:cxn>
                  <a:cxn ang="0">
                    <a:pos x="194" y="262"/>
                  </a:cxn>
                  <a:cxn ang="0">
                    <a:pos x="192" y="279"/>
                  </a:cxn>
                  <a:cxn ang="0">
                    <a:pos x="179" y="294"/>
                  </a:cxn>
                  <a:cxn ang="0">
                    <a:pos x="162" y="306"/>
                  </a:cxn>
                  <a:cxn ang="0">
                    <a:pos x="137" y="311"/>
                  </a:cxn>
                  <a:cxn ang="0">
                    <a:pos x="131" y="307"/>
                  </a:cxn>
                  <a:cxn ang="0">
                    <a:pos x="136" y="314"/>
                  </a:cxn>
                  <a:cxn ang="0">
                    <a:pos x="131" y="322"/>
                  </a:cxn>
                  <a:cxn ang="0">
                    <a:pos x="123" y="324"/>
                  </a:cxn>
                  <a:cxn ang="0">
                    <a:pos x="121" y="332"/>
                  </a:cxn>
                  <a:cxn ang="0">
                    <a:pos x="108" y="339"/>
                  </a:cxn>
                  <a:cxn ang="0">
                    <a:pos x="93" y="352"/>
                  </a:cxn>
                  <a:cxn ang="0">
                    <a:pos x="94" y="346"/>
                  </a:cxn>
                  <a:cxn ang="0">
                    <a:pos x="93" y="334"/>
                  </a:cxn>
                  <a:cxn ang="0">
                    <a:pos x="101" y="316"/>
                  </a:cxn>
                  <a:cxn ang="0">
                    <a:pos x="83" y="314"/>
                  </a:cxn>
                  <a:cxn ang="0">
                    <a:pos x="93" y="302"/>
                  </a:cxn>
                  <a:cxn ang="0">
                    <a:pos x="118" y="297"/>
                  </a:cxn>
                  <a:cxn ang="0">
                    <a:pos x="121" y="289"/>
                  </a:cxn>
                  <a:cxn ang="0">
                    <a:pos x="131" y="272"/>
                  </a:cxn>
                  <a:cxn ang="0">
                    <a:pos x="152" y="256"/>
                  </a:cxn>
                  <a:cxn ang="0">
                    <a:pos x="149" y="226"/>
                  </a:cxn>
                  <a:cxn ang="0">
                    <a:pos x="146" y="208"/>
                  </a:cxn>
                  <a:cxn ang="0">
                    <a:pos x="146" y="188"/>
                  </a:cxn>
                  <a:cxn ang="0">
                    <a:pos x="142" y="174"/>
                  </a:cxn>
                  <a:cxn ang="0">
                    <a:pos x="131" y="164"/>
                  </a:cxn>
                  <a:cxn ang="0">
                    <a:pos x="119" y="153"/>
                  </a:cxn>
                  <a:cxn ang="0">
                    <a:pos x="101" y="136"/>
                  </a:cxn>
                  <a:cxn ang="0">
                    <a:pos x="69" y="115"/>
                  </a:cxn>
                  <a:cxn ang="0">
                    <a:pos x="58" y="103"/>
                  </a:cxn>
                  <a:cxn ang="0">
                    <a:pos x="68" y="91"/>
                  </a:cxn>
                  <a:cxn ang="0">
                    <a:pos x="69" y="75"/>
                  </a:cxn>
                  <a:cxn ang="0">
                    <a:pos x="53" y="62"/>
                  </a:cxn>
                  <a:cxn ang="0">
                    <a:pos x="18" y="48"/>
                  </a:cxn>
                  <a:cxn ang="0">
                    <a:pos x="1" y="27"/>
                  </a:cxn>
                  <a:cxn ang="0">
                    <a:pos x="68" y="316"/>
                  </a:cxn>
                  <a:cxn ang="0">
                    <a:pos x="71" y="307"/>
                  </a:cxn>
                </a:cxnLst>
                <a:rect l="0" t="0" r="r" b="b"/>
                <a:pathLst>
                  <a:path w="199" h="352">
                    <a:moveTo>
                      <a:pt x="0" y="25"/>
                    </a:moveTo>
                    <a:lnTo>
                      <a:pt x="1" y="23"/>
                    </a:lnTo>
                    <a:lnTo>
                      <a:pt x="3" y="23"/>
                    </a:lnTo>
                    <a:lnTo>
                      <a:pt x="5" y="20"/>
                    </a:lnTo>
                    <a:lnTo>
                      <a:pt x="8" y="18"/>
                    </a:lnTo>
                    <a:lnTo>
                      <a:pt x="13" y="17"/>
                    </a:lnTo>
                    <a:lnTo>
                      <a:pt x="16" y="17"/>
                    </a:lnTo>
                    <a:lnTo>
                      <a:pt x="15" y="20"/>
                    </a:lnTo>
                    <a:lnTo>
                      <a:pt x="18" y="22"/>
                    </a:lnTo>
                    <a:lnTo>
                      <a:pt x="21" y="22"/>
                    </a:lnTo>
                    <a:lnTo>
                      <a:pt x="21" y="18"/>
                    </a:lnTo>
                    <a:lnTo>
                      <a:pt x="25" y="15"/>
                    </a:lnTo>
                    <a:lnTo>
                      <a:pt x="29" y="20"/>
                    </a:lnTo>
                    <a:lnTo>
                      <a:pt x="33" y="17"/>
                    </a:lnTo>
                    <a:lnTo>
                      <a:pt x="36" y="17"/>
                    </a:lnTo>
                    <a:lnTo>
                      <a:pt x="36" y="20"/>
                    </a:lnTo>
                    <a:lnTo>
                      <a:pt x="43" y="17"/>
                    </a:lnTo>
                    <a:lnTo>
                      <a:pt x="43" y="15"/>
                    </a:lnTo>
                    <a:lnTo>
                      <a:pt x="49" y="13"/>
                    </a:lnTo>
                    <a:lnTo>
                      <a:pt x="54" y="15"/>
                    </a:lnTo>
                    <a:lnTo>
                      <a:pt x="61" y="13"/>
                    </a:lnTo>
                    <a:lnTo>
                      <a:pt x="61" y="7"/>
                    </a:lnTo>
                    <a:lnTo>
                      <a:pt x="66" y="3"/>
                    </a:lnTo>
                    <a:lnTo>
                      <a:pt x="73" y="3"/>
                    </a:lnTo>
                    <a:lnTo>
                      <a:pt x="76" y="0"/>
                    </a:lnTo>
                    <a:lnTo>
                      <a:pt x="81" y="3"/>
                    </a:lnTo>
                    <a:lnTo>
                      <a:pt x="81" y="7"/>
                    </a:lnTo>
                    <a:lnTo>
                      <a:pt x="86" y="8"/>
                    </a:lnTo>
                    <a:lnTo>
                      <a:pt x="89" y="10"/>
                    </a:lnTo>
                    <a:lnTo>
                      <a:pt x="99" y="10"/>
                    </a:lnTo>
                    <a:lnTo>
                      <a:pt x="101" y="13"/>
                    </a:lnTo>
                    <a:lnTo>
                      <a:pt x="108" y="10"/>
                    </a:lnTo>
                    <a:lnTo>
                      <a:pt x="113" y="13"/>
                    </a:lnTo>
                    <a:lnTo>
                      <a:pt x="111" y="18"/>
                    </a:lnTo>
                    <a:lnTo>
                      <a:pt x="108" y="18"/>
                    </a:lnTo>
                    <a:lnTo>
                      <a:pt x="106" y="27"/>
                    </a:lnTo>
                    <a:lnTo>
                      <a:pt x="108" y="27"/>
                    </a:lnTo>
                    <a:lnTo>
                      <a:pt x="109" y="32"/>
                    </a:lnTo>
                    <a:lnTo>
                      <a:pt x="119" y="35"/>
                    </a:lnTo>
                    <a:lnTo>
                      <a:pt x="121" y="38"/>
                    </a:lnTo>
                    <a:lnTo>
                      <a:pt x="126" y="40"/>
                    </a:lnTo>
                    <a:lnTo>
                      <a:pt x="131" y="42"/>
                    </a:lnTo>
                    <a:lnTo>
                      <a:pt x="136" y="40"/>
                    </a:lnTo>
                    <a:lnTo>
                      <a:pt x="137" y="42"/>
                    </a:lnTo>
                    <a:lnTo>
                      <a:pt x="141" y="42"/>
                    </a:lnTo>
                    <a:lnTo>
                      <a:pt x="144" y="43"/>
                    </a:lnTo>
                    <a:lnTo>
                      <a:pt x="144" y="43"/>
                    </a:lnTo>
                    <a:lnTo>
                      <a:pt x="146" y="45"/>
                    </a:lnTo>
                    <a:lnTo>
                      <a:pt x="144" y="48"/>
                    </a:lnTo>
                    <a:lnTo>
                      <a:pt x="141" y="48"/>
                    </a:lnTo>
                    <a:lnTo>
                      <a:pt x="139" y="48"/>
                    </a:lnTo>
                    <a:lnTo>
                      <a:pt x="134" y="52"/>
                    </a:lnTo>
                    <a:lnTo>
                      <a:pt x="131" y="50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6" y="57"/>
                    </a:lnTo>
                    <a:lnTo>
                      <a:pt x="124" y="58"/>
                    </a:lnTo>
                    <a:lnTo>
                      <a:pt x="123" y="60"/>
                    </a:lnTo>
                    <a:lnTo>
                      <a:pt x="121" y="58"/>
                    </a:lnTo>
                    <a:lnTo>
                      <a:pt x="116" y="58"/>
                    </a:lnTo>
                    <a:lnTo>
                      <a:pt x="114" y="62"/>
                    </a:lnTo>
                    <a:lnTo>
                      <a:pt x="113" y="62"/>
                    </a:lnTo>
                    <a:lnTo>
                      <a:pt x="111" y="60"/>
                    </a:lnTo>
                    <a:lnTo>
                      <a:pt x="109" y="58"/>
                    </a:lnTo>
                    <a:lnTo>
                      <a:pt x="109" y="62"/>
                    </a:lnTo>
                    <a:lnTo>
                      <a:pt x="108" y="65"/>
                    </a:lnTo>
                    <a:lnTo>
                      <a:pt x="109" y="65"/>
                    </a:lnTo>
                    <a:lnTo>
                      <a:pt x="108" y="68"/>
                    </a:lnTo>
                    <a:lnTo>
                      <a:pt x="108" y="73"/>
                    </a:lnTo>
                    <a:lnTo>
                      <a:pt x="108" y="73"/>
                    </a:lnTo>
                    <a:lnTo>
                      <a:pt x="109" y="76"/>
                    </a:lnTo>
                    <a:lnTo>
                      <a:pt x="108" y="78"/>
                    </a:lnTo>
                    <a:lnTo>
                      <a:pt x="106" y="78"/>
                    </a:lnTo>
                    <a:lnTo>
                      <a:pt x="103" y="83"/>
                    </a:lnTo>
                    <a:lnTo>
                      <a:pt x="99" y="83"/>
                    </a:lnTo>
                    <a:lnTo>
                      <a:pt x="98" y="81"/>
                    </a:lnTo>
                    <a:lnTo>
                      <a:pt x="98" y="83"/>
                    </a:lnTo>
                    <a:lnTo>
                      <a:pt x="96" y="85"/>
                    </a:lnTo>
                    <a:lnTo>
                      <a:pt x="94" y="90"/>
                    </a:lnTo>
                    <a:lnTo>
                      <a:pt x="93" y="91"/>
                    </a:lnTo>
                    <a:lnTo>
                      <a:pt x="93" y="95"/>
                    </a:lnTo>
                    <a:lnTo>
                      <a:pt x="94" y="95"/>
                    </a:lnTo>
                    <a:lnTo>
                      <a:pt x="96" y="96"/>
                    </a:lnTo>
                    <a:lnTo>
                      <a:pt x="93" y="105"/>
                    </a:lnTo>
                    <a:lnTo>
                      <a:pt x="91" y="108"/>
                    </a:lnTo>
                    <a:lnTo>
                      <a:pt x="96" y="111"/>
                    </a:lnTo>
                    <a:lnTo>
                      <a:pt x="96" y="115"/>
                    </a:lnTo>
                    <a:lnTo>
                      <a:pt x="91" y="115"/>
                    </a:lnTo>
                    <a:lnTo>
                      <a:pt x="96" y="116"/>
                    </a:lnTo>
                    <a:lnTo>
                      <a:pt x="103" y="120"/>
                    </a:lnTo>
                    <a:lnTo>
                      <a:pt x="109" y="126"/>
                    </a:lnTo>
                    <a:lnTo>
                      <a:pt x="111" y="126"/>
                    </a:lnTo>
                    <a:lnTo>
                      <a:pt x="114" y="131"/>
                    </a:lnTo>
                    <a:lnTo>
                      <a:pt x="114" y="133"/>
                    </a:lnTo>
                    <a:lnTo>
                      <a:pt x="114" y="135"/>
                    </a:lnTo>
                    <a:lnTo>
                      <a:pt x="116" y="140"/>
                    </a:lnTo>
                    <a:lnTo>
                      <a:pt x="116" y="143"/>
                    </a:lnTo>
                    <a:lnTo>
                      <a:pt x="126" y="150"/>
                    </a:lnTo>
                    <a:lnTo>
                      <a:pt x="131" y="153"/>
                    </a:lnTo>
                    <a:lnTo>
                      <a:pt x="132" y="153"/>
                    </a:lnTo>
                    <a:lnTo>
                      <a:pt x="144" y="160"/>
                    </a:lnTo>
                    <a:lnTo>
                      <a:pt x="156" y="168"/>
                    </a:lnTo>
                    <a:lnTo>
                      <a:pt x="159" y="171"/>
                    </a:lnTo>
                    <a:lnTo>
                      <a:pt x="171" y="179"/>
                    </a:lnTo>
                    <a:lnTo>
                      <a:pt x="174" y="184"/>
                    </a:lnTo>
                    <a:lnTo>
                      <a:pt x="174" y="188"/>
                    </a:lnTo>
                    <a:lnTo>
                      <a:pt x="176" y="188"/>
                    </a:lnTo>
                    <a:lnTo>
                      <a:pt x="176" y="191"/>
                    </a:lnTo>
                    <a:lnTo>
                      <a:pt x="181" y="196"/>
                    </a:lnTo>
                    <a:lnTo>
                      <a:pt x="181" y="199"/>
                    </a:lnTo>
                    <a:lnTo>
                      <a:pt x="182" y="201"/>
                    </a:lnTo>
                    <a:lnTo>
                      <a:pt x="181" y="203"/>
                    </a:lnTo>
                    <a:lnTo>
                      <a:pt x="186" y="208"/>
                    </a:lnTo>
                    <a:lnTo>
                      <a:pt x="186" y="214"/>
                    </a:lnTo>
                    <a:lnTo>
                      <a:pt x="189" y="216"/>
                    </a:lnTo>
                    <a:lnTo>
                      <a:pt x="191" y="223"/>
                    </a:lnTo>
                    <a:lnTo>
                      <a:pt x="192" y="224"/>
                    </a:lnTo>
                    <a:lnTo>
                      <a:pt x="192" y="229"/>
                    </a:lnTo>
                    <a:lnTo>
                      <a:pt x="191" y="231"/>
                    </a:lnTo>
                    <a:lnTo>
                      <a:pt x="192" y="234"/>
                    </a:lnTo>
                    <a:lnTo>
                      <a:pt x="192" y="236"/>
                    </a:lnTo>
                    <a:lnTo>
                      <a:pt x="194" y="243"/>
                    </a:lnTo>
                    <a:lnTo>
                      <a:pt x="194" y="244"/>
                    </a:lnTo>
                    <a:lnTo>
                      <a:pt x="196" y="244"/>
                    </a:lnTo>
                    <a:lnTo>
                      <a:pt x="197" y="248"/>
                    </a:lnTo>
                    <a:lnTo>
                      <a:pt x="199" y="253"/>
                    </a:lnTo>
                    <a:lnTo>
                      <a:pt x="199" y="256"/>
                    </a:lnTo>
                    <a:lnTo>
                      <a:pt x="197" y="256"/>
                    </a:lnTo>
                    <a:lnTo>
                      <a:pt x="197" y="254"/>
                    </a:lnTo>
                    <a:lnTo>
                      <a:pt x="196" y="253"/>
                    </a:lnTo>
                    <a:lnTo>
                      <a:pt x="194" y="254"/>
                    </a:lnTo>
                    <a:lnTo>
                      <a:pt x="194" y="258"/>
                    </a:lnTo>
                    <a:lnTo>
                      <a:pt x="197" y="259"/>
                    </a:lnTo>
                    <a:lnTo>
                      <a:pt x="196" y="261"/>
                    </a:lnTo>
                    <a:lnTo>
                      <a:pt x="194" y="262"/>
                    </a:lnTo>
                    <a:lnTo>
                      <a:pt x="194" y="266"/>
                    </a:lnTo>
                    <a:lnTo>
                      <a:pt x="191" y="269"/>
                    </a:lnTo>
                    <a:lnTo>
                      <a:pt x="194" y="272"/>
                    </a:lnTo>
                    <a:lnTo>
                      <a:pt x="191" y="277"/>
                    </a:lnTo>
                    <a:lnTo>
                      <a:pt x="192" y="279"/>
                    </a:lnTo>
                    <a:lnTo>
                      <a:pt x="189" y="281"/>
                    </a:lnTo>
                    <a:lnTo>
                      <a:pt x="187" y="282"/>
                    </a:lnTo>
                    <a:lnTo>
                      <a:pt x="186" y="287"/>
                    </a:lnTo>
                    <a:lnTo>
                      <a:pt x="184" y="289"/>
                    </a:lnTo>
                    <a:lnTo>
                      <a:pt x="179" y="294"/>
                    </a:lnTo>
                    <a:lnTo>
                      <a:pt x="174" y="296"/>
                    </a:lnTo>
                    <a:lnTo>
                      <a:pt x="171" y="299"/>
                    </a:lnTo>
                    <a:lnTo>
                      <a:pt x="169" y="302"/>
                    </a:lnTo>
                    <a:lnTo>
                      <a:pt x="166" y="302"/>
                    </a:lnTo>
                    <a:lnTo>
                      <a:pt x="162" y="306"/>
                    </a:lnTo>
                    <a:lnTo>
                      <a:pt x="152" y="311"/>
                    </a:lnTo>
                    <a:lnTo>
                      <a:pt x="146" y="311"/>
                    </a:lnTo>
                    <a:lnTo>
                      <a:pt x="142" y="311"/>
                    </a:lnTo>
                    <a:lnTo>
                      <a:pt x="137" y="311"/>
                    </a:lnTo>
                    <a:lnTo>
                      <a:pt x="137" y="311"/>
                    </a:lnTo>
                    <a:lnTo>
                      <a:pt x="137" y="307"/>
                    </a:lnTo>
                    <a:lnTo>
                      <a:pt x="137" y="304"/>
                    </a:lnTo>
                    <a:lnTo>
                      <a:pt x="136" y="307"/>
                    </a:lnTo>
                    <a:lnTo>
                      <a:pt x="136" y="309"/>
                    </a:lnTo>
                    <a:lnTo>
                      <a:pt x="131" y="307"/>
                    </a:lnTo>
                    <a:lnTo>
                      <a:pt x="134" y="309"/>
                    </a:lnTo>
                    <a:lnTo>
                      <a:pt x="134" y="311"/>
                    </a:lnTo>
                    <a:lnTo>
                      <a:pt x="132" y="312"/>
                    </a:lnTo>
                    <a:lnTo>
                      <a:pt x="129" y="311"/>
                    </a:lnTo>
                    <a:lnTo>
                      <a:pt x="136" y="314"/>
                    </a:lnTo>
                    <a:lnTo>
                      <a:pt x="134" y="316"/>
                    </a:lnTo>
                    <a:lnTo>
                      <a:pt x="136" y="319"/>
                    </a:lnTo>
                    <a:lnTo>
                      <a:pt x="132" y="321"/>
                    </a:lnTo>
                    <a:lnTo>
                      <a:pt x="127" y="317"/>
                    </a:lnTo>
                    <a:lnTo>
                      <a:pt x="131" y="322"/>
                    </a:lnTo>
                    <a:lnTo>
                      <a:pt x="131" y="324"/>
                    </a:lnTo>
                    <a:lnTo>
                      <a:pt x="129" y="326"/>
                    </a:lnTo>
                    <a:lnTo>
                      <a:pt x="127" y="326"/>
                    </a:lnTo>
                    <a:lnTo>
                      <a:pt x="126" y="324"/>
                    </a:lnTo>
                    <a:lnTo>
                      <a:pt x="123" y="324"/>
                    </a:lnTo>
                    <a:lnTo>
                      <a:pt x="124" y="327"/>
                    </a:lnTo>
                    <a:lnTo>
                      <a:pt x="124" y="327"/>
                    </a:lnTo>
                    <a:lnTo>
                      <a:pt x="124" y="329"/>
                    </a:lnTo>
                    <a:lnTo>
                      <a:pt x="123" y="331"/>
                    </a:lnTo>
                    <a:lnTo>
                      <a:pt x="121" y="332"/>
                    </a:lnTo>
                    <a:lnTo>
                      <a:pt x="119" y="332"/>
                    </a:lnTo>
                    <a:lnTo>
                      <a:pt x="114" y="336"/>
                    </a:lnTo>
                    <a:lnTo>
                      <a:pt x="113" y="337"/>
                    </a:lnTo>
                    <a:lnTo>
                      <a:pt x="109" y="337"/>
                    </a:lnTo>
                    <a:lnTo>
                      <a:pt x="108" y="339"/>
                    </a:lnTo>
                    <a:lnTo>
                      <a:pt x="108" y="344"/>
                    </a:lnTo>
                    <a:lnTo>
                      <a:pt x="104" y="346"/>
                    </a:lnTo>
                    <a:lnTo>
                      <a:pt x="103" y="346"/>
                    </a:lnTo>
                    <a:lnTo>
                      <a:pt x="103" y="347"/>
                    </a:lnTo>
                    <a:lnTo>
                      <a:pt x="93" y="352"/>
                    </a:lnTo>
                    <a:lnTo>
                      <a:pt x="88" y="351"/>
                    </a:lnTo>
                    <a:lnTo>
                      <a:pt x="91" y="349"/>
                    </a:lnTo>
                    <a:lnTo>
                      <a:pt x="94" y="347"/>
                    </a:lnTo>
                    <a:lnTo>
                      <a:pt x="98" y="344"/>
                    </a:lnTo>
                    <a:lnTo>
                      <a:pt x="94" y="346"/>
                    </a:lnTo>
                    <a:lnTo>
                      <a:pt x="91" y="344"/>
                    </a:lnTo>
                    <a:lnTo>
                      <a:pt x="93" y="337"/>
                    </a:lnTo>
                    <a:lnTo>
                      <a:pt x="93" y="337"/>
                    </a:lnTo>
                    <a:lnTo>
                      <a:pt x="91" y="336"/>
                    </a:lnTo>
                    <a:lnTo>
                      <a:pt x="93" y="334"/>
                    </a:lnTo>
                    <a:lnTo>
                      <a:pt x="91" y="326"/>
                    </a:lnTo>
                    <a:lnTo>
                      <a:pt x="96" y="321"/>
                    </a:lnTo>
                    <a:lnTo>
                      <a:pt x="103" y="316"/>
                    </a:lnTo>
                    <a:lnTo>
                      <a:pt x="104" y="314"/>
                    </a:lnTo>
                    <a:lnTo>
                      <a:pt x="101" y="316"/>
                    </a:lnTo>
                    <a:lnTo>
                      <a:pt x="96" y="314"/>
                    </a:lnTo>
                    <a:lnTo>
                      <a:pt x="93" y="316"/>
                    </a:lnTo>
                    <a:lnTo>
                      <a:pt x="89" y="314"/>
                    </a:lnTo>
                    <a:lnTo>
                      <a:pt x="88" y="316"/>
                    </a:lnTo>
                    <a:lnTo>
                      <a:pt x="83" y="314"/>
                    </a:lnTo>
                    <a:lnTo>
                      <a:pt x="83" y="312"/>
                    </a:lnTo>
                    <a:lnTo>
                      <a:pt x="83" y="309"/>
                    </a:lnTo>
                    <a:lnTo>
                      <a:pt x="83" y="309"/>
                    </a:lnTo>
                    <a:lnTo>
                      <a:pt x="86" y="304"/>
                    </a:lnTo>
                    <a:lnTo>
                      <a:pt x="93" y="302"/>
                    </a:lnTo>
                    <a:lnTo>
                      <a:pt x="94" y="297"/>
                    </a:lnTo>
                    <a:lnTo>
                      <a:pt x="99" y="296"/>
                    </a:lnTo>
                    <a:lnTo>
                      <a:pt x="103" y="297"/>
                    </a:lnTo>
                    <a:lnTo>
                      <a:pt x="114" y="296"/>
                    </a:lnTo>
                    <a:lnTo>
                      <a:pt x="118" y="297"/>
                    </a:lnTo>
                    <a:lnTo>
                      <a:pt x="119" y="301"/>
                    </a:lnTo>
                    <a:lnTo>
                      <a:pt x="127" y="301"/>
                    </a:lnTo>
                    <a:lnTo>
                      <a:pt x="124" y="296"/>
                    </a:lnTo>
                    <a:lnTo>
                      <a:pt x="126" y="292"/>
                    </a:lnTo>
                    <a:lnTo>
                      <a:pt x="121" y="289"/>
                    </a:lnTo>
                    <a:lnTo>
                      <a:pt x="116" y="287"/>
                    </a:lnTo>
                    <a:lnTo>
                      <a:pt x="114" y="279"/>
                    </a:lnTo>
                    <a:lnTo>
                      <a:pt x="119" y="277"/>
                    </a:lnTo>
                    <a:lnTo>
                      <a:pt x="129" y="277"/>
                    </a:lnTo>
                    <a:lnTo>
                      <a:pt x="131" y="272"/>
                    </a:lnTo>
                    <a:lnTo>
                      <a:pt x="137" y="269"/>
                    </a:lnTo>
                    <a:lnTo>
                      <a:pt x="144" y="267"/>
                    </a:lnTo>
                    <a:lnTo>
                      <a:pt x="146" y="264"/>
                    </a:lnTo>
                    <a:lnTo>
                      <a:pt x="149" y="262"/>
                    </a:lnTo>
                    <a:lnTo>
                      <a:pt x="152" y="256"/>
                    </a:lnTo>
                    <a:lnTo>
                      <a:pt x="152" y="251"/>
                    </a:lnTo>
                    <a:lnTo>
                      <a:pt x="154" y="246"/>
                    </a:lnTo>
                    <a:lnTo>
                      <a:pt x="152" y="241"/>
                    </a:lnTo>
                    <a:lnTo>
                      <a:pt x="152" y="234"/>
                    </a:lnTo>
                    <a:lnTo>
                      <a:pt x="149" y="226"/>
                    </a:lnTo>
                    <a:lnTo>
                      <a:pt x="144" y="223"/>
                    </a:lnTo>
                    <a:lnTo>
                      <a:pt x="141" y="216"/>
                    </a:lnTo>
                    <a:lnTo>
                      <a:pt x="142" y="216"/>
                    </a:lnTo>
                    <a:lnTo>
                      <a:pt x="147" y="214"/>
                    </a:lnTo>
                    <a:lnTo>
                      <a:pt x="146" y="208"/>
                    </a:lnTo>
                    <a:lnTo>
                      <a:pt x="144" y="204"/>
                    </a:lnTo>
                    <a:lnTo>
                      <a:pt x="144" y="199"/>
                    </a:lnTo>
                    <a:lnTo>
                      <a:pt x="151" y="194"/>
                    </a:lnTo>
                    <a:lnTo>
                      <a:pt x="151" y="189"/>
                    </a:lnTo>
                    <a:lnTo>
                      <a:pt x="146" y="188"/>
                    </a:lnTo>
                    <a:lnTo>
                      <a:pt x="144" y="186"/>
                    </a:lnTo>
                    <a:lnTo>
                      <a:pt x="146" y="179"/>
                    </a:lnTo>
                    <a:lnTo>
                      <a:pt x="149" y="176"/>
                    </a:lnTo>
                    <a:lnTo>
                      <a:pt x="147" y="173"/>
                    </a:lnTo>
                    <a:lnTo>
                      <a:pt x="142" y="174"/>
                    </a:lnTo>
                    <a:lnTo>
                      <a:pt x="141" y="174"/>
                    </a:lnTo>
                    <a:lnTo>
                      <a:pt x="137" y="171"/>
                    </a:lnTo>
                    <a:lnTo>
                      <a:pt x="132" y="171"/>
                    </a:lnTo>
                    <a:lnTo>
                      <a:pt x="129" y="168"/>
                    </a:lnTo>
                    <a:lnTo>
                      <a:pt x="131" y="164"/>
                    </a:lnTo>
                    <a:lnTo>
                      <a:pt x="127" y="163"/>
                    </a:lnTo>
                    <a:lnTo>
                      <a:pt x="124" y="164"/>
                    </a:lnTo>
                    <a:lnTo>
                      <a:pt x="123" y="161"/>
                    </a:lnTo>
                    <a:lnTo>
                      <a:pt x="121" y="158"/>
                    </a:lnTo>
                    <a:lnTo>
                      <a:pt x="119" y="153"/>
                    </a:lnTo>
                    <a:lnTo>
                      <a:pt x="113" y="153"/>
                    </a:lnTo>
                    <a:lnTo>
                      <a:pt x="109" y="151"/>
                    </a:lnTo>
                    <a:lnTo>
                      <a:pt x="108" y="146"/>
                    </a:lnTo>
                    <a:lnTo>
                      <a:pt x="99" y="140"/>
                    </a:lnTo>
                    <a:lnTo>
                      <a:pt x="101" y="136"/>
                    </a:lnTo>
                    <a:lnTo>
                      <a:pt x="96" y="130"/>
                    </a:lnTo>
                    <a:lnTo>
                      <a:pt x="88" y="126"/>
                    </a:lnTo>
                    <a:lnTo>
                      <a:pt x="83" y="120"/>
                    </a:lnTo>
                    <a:lnTo>
                      <a:pt x="78" y="118"/>
                    </a:lnTo>
                    <a:lnTo>
                      <a:pt x="69" y="115"/>
                    </a:lnTo>
                    <a:lnTo>
                      <a:pt x="63" y="115"/>
                    </a:lnTo>
                    <a:lnTo>
                      <a:pt x="59" y="110"/>
                    </a:lnTo>
                    <a:lnTo>
                      <a:pt x="56" y="110"/>
                    </a:lnTo>
                    <a:lnTo>
                      <a:pt x="54" y="106"/>
                    </a:lnTo>
                    <a:lnTo>
                      <a:pt x="58" y="103"/>
                    </a:lnTo>
                    <a:lnTo>
                      <a:pt x="53" y="98"/>
                    </a:lnTo>
                    <a:lnTo>
                      <a:pt x="53" y="93"/>
                    </a:lnTo>
                    <a:lnTo>
                      <a:pt x="56" y="93"/>
                    </a:lnTo>
                    <a:lnTo>
                      <a:pt x="63" y="91"/>
                    </a:lnTo>
                    <a:lnTo>
                      <a:pt x="68" y="91"/>
                    </a:lnTo>
                    <a:lnTo>
                      <a:pt x="69" y="88"/>
                    </a:lnTo>
                    <a:lnTo>
                      <a:pt x="73" y="80"/>
                    </a:lnTo>
                    <a:lnTo>
                      <a:pt x="76" y="78"/>
                    </a:lnTo>
                    <a:lnTo>
                      <a:pt x="76" y="76"/>
                    </a:lnTo>
                    <a:lnTo>
                      <a:pt x="69" y="75"/>
                    </a:lnTo>
                    <a:lnTo>
                      <a:pt x="69" y="70"/>
                    </a:lnTo>
                    <a:lnTo>
                      <a:pt x="69" y="66"/>
                    </a:lnTo>
                    <a:lnTo>
                      <a:pt x="63" y="65"/>
                    </a:lnTo>
                    <a:lnTo>
                      <a:pt x="59" y="62"/>
                    </a:lnTo>
                    <a:lnTo>
                      <a:pt x="53" y="62"/>
                    </a:lnTo>
                    <a:lnTo>
                      <a:pt x="46" y="63"/>
                    </a:lnTo>
                    <a:lnTo>
                      <a:pt x="41" y="62"/>
                    </a:lnTo>
                    <a:lnTo>
                      <a:pt x="31" y="62"/>
                    </a:lnTo>
                    <a:lnTo>
                      <a:pt x="26" y="55"/>
                    </a:lnTo>
                    <a:lnTo>
                      <a:pt x="18" y="48"/>
                    </a:lnTo>
                    <a:lnTo>
                      <a:pt x="20" y="43"/>
                    </a:lnTo>
                    <a:lnTo>
                      <a:pt x="18" y="40"/>
                    </a:lnTo>
                    <a:lnTo>
                      <a:pt x="15" y="37"/>
                    </a:lnTo>
                    <a:lnTo>
                      <a:pt x="10" y="30"/>
                    </a:lnTo>
                    <a:lnTo>
                      <a:pt x="1" y="27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  <a:moveTo>
                      <a:pt x="66" y="311"/>
                    </a:moveTo>
                    <a:lnTo>
                      <a:pt x="69" y="314"/>
                    </a:lnTo>
                    <a:lnTo>
                      <a:pt x="68" y="316"/>
                    </a:lnTo>
                    <a:lnTo>
                      <a:pt x="71" y="319"/>
                    </a:lnTo>
                    <a:lnTo>
                      <a:pt x="73" y="319"/>
                    </a:lnTo>
                    <a:lnTo>
                      <a:pt x="74" y="312"/>
                    </a:lnTo>
                    <a:lnTo>
                      <a:pt x="73" y="311"/>
                    </a:lnTo>
                    <a:lnTo>
                      <a:pt x="71" y="307"/>
                    </a:lnTo>
                    <a:lnTo>
                      <a:pt x="66" y="3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5" name="Freeform 20">
                <a:extLst>
                  <a:ext uri="{FF2B5EF4-FFF2-40B4-BE49-F238E27FC236}">
                    <a16:creationId xmlns:a16="http://schemas.microsoft.com/office/drawing/2014/main" xmlns="" id="{2B7D1EB0-B2D9-4D5C-894D-BBC12EA33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5333" y="3097475"/>
                <a:ext cx="68496" cy="51879"/>
              </a:xfrm>
              <a:custGeom>
                <a:avLst/>
                <a:gdLst/>
                <a:ahLst/>
                <a:cxnLst>
                  <a:cxn ang="0">
                    <a:pos x="60" y="95"/>
                  </a:cxn>
                  <a:cxn ang="0">
                    <a:pos x="68" y="88"/>
                  </a:cxn>
                  <a:cxn ang="0">
                    <a:pos x="77" y="88"/>
                  </a:cxn>
                  <a:cxn ang="0">
                    <a:pos x="92" y="88"/>
                  </a:cxn>
                  <a:cxn ang="0">
                    <a:pos x="101" y="92"/>
                  </a:cxn>
                  <a:cxn ang="0">
                    <a:pos x="100" y="83"/>
                  </a:cxn>
                  <a:cxn ang="0">
                    <a:pos x="90" y="78"/>
                  </a:cxn>
                  <a:cxn ang="0">
                    <a:pos x="93" y="68"/>
                  </a:cxn>
                  <a:cxn ang="0">
                    <a:pos x="105" y="63"/>
                  </a:cxn>
                  <a:cxn ang="0">
                    <a:pos x="118" y="58"/>
                  </a:cxn>
                  <a:cxn ang="0">
                    <a:pos x="123" y="53"/>
                  </a:cxn>
                  <a:cxn ang="0">
                    <a:pos x="126" y="42"/>
                  </a:cxn>
                  <a:cxn ang="0">
                    <a:pos x="126" y="32"/>
                  </a:cxn>
                  <a:cxn ang="0">
                    <a:pos x="123" y="17"/>
                  </a:cxn>
                  <a:cxn ang="0">
                    <a:pos x="115" y="7"/>
                  </a:cxn>
                  <a:cxn ang="0">
                    <a:pos x="106" y="5"/>
                  </a:cxn>
                  <a:cxn ang="0">
                    <a:pos x="101" y="0"/>
                  </a:cxn>
                  <a:cxn ang="0">
                    <a:pos x="88" y="5"/>
                  </a:cxn>
                  <a:cxn ang="0">
                    <a:pos x="93" y="14"/>
                  </a:cxn>
                  <a:cxn ang="0">
                    <a:pos x="95" y="22"/>
                  </a:cxn>
                  <a:cxn ang="0">
                    <a:pos x="83" y="12"/>
                  </a:cxn>
                  <a:cxn ang="0">
                    <a:pos x="73" y="9"/>
                  </a:cxn>
                  <a:cxn ang="0">
                    <a:pos x="65" y="7"/>
                  </a:cxn>
                  <a:cxn ang="0">
                    <a:pos x="53" y="5"/>
                  </a:cxn>
                  <a:cxn ang="0">
                    <a:pos x="43" y="4"/>
                  </a:cxn>
                  <a:cxn ang="0">
                    <a:pos x="35" y="4"/>
                  </a:cxn>
                  <a:cxn ang="0">
                    <a:pos x="17" y="7"/>
                  </a:cxn>
                  <a:cxn ang="0">
                    <a:pos x="7" y="14"/>
                  </a:cxn>
                  <a:cxn ang="0">
                    <a:pos x="0" y="25"/>
                  </a:cxn>
                  <a:cxn ang="0">
                    <a:pos x="2" y="42"/>
                  </a:cxn>
                  <a:cxn ang="0">
                    <a:pos x="8" y="49"/>
                  </a:cxn>
                  <a:cxn ang="0">
                    <a:pos x="7" y="60"/>
                  </a:cxn>
                  <a:cxn ang="0">
                    <a:pos x="10" y="63"/>
                  </a:cxn>
                  <a:cxn ang="0">
                    <a:pos x="13" y="70"/>
                  </a:cxn>
                  <a:cxn ang="0">
                    <a:pos x="18" y="78"/>
                  </a:cxn>
                  <a:cxn ang="0">
                    <a:pos x="22" y="82"/>
                  </a:cxn>
                  <a:cxn ang="0">
                    <a:pos x="23" y="87"/>
                  </a:cxn>
                  <a:cxn ang="0">
                    <a:pos x="27" y="90"/>
                  </a:cxn>
                  <a:cxn ang="0">
                    <a:pos x="30" y="87"/>
                  </a:cxn>
                  <a:cxn ang="0">
                    <a:pos x="35" y="83"/>
                  </a:cxn>
                  <a:cxn ang="0">
                    <a:pos x="37" y="88"/>
                  </a:cxn>
                  <a:cxn ang="0">
                    <a:pos x="33" y="95"/>
                  </a:cxn>
                  <a:cxn ang="0">
                    <a:pos x="35" y="98"/>
                  </a:cxn>
                  <a:cxn ang="0">
                    <a:pos x="42" y="95"/>
                  </a:cxn>
                  <a:cxn ang="0">
                    <a:pos x="45" y="97"/>
                  </a:cxn>
                  <a:cxn ang="0">
                    <a:pos x="52" y="97"/>
                  </a:cxn>
                </a:cxnLst>
                <a:rect l="0" t="0" r="r" b="b"/>
                <a:pathLst>
                  <a:path w="128" h="100">
                    <a:moveTo>
                      <a:pt x="57" y="100"/>
                    </a:moveTo>
                    <a:lnTo>
                      <a:pt x="60" y="95"/>
                    </a:lnTo>
                    <a:lnTo>
                      <a:pt x="67" y="93"/>
                    </a:lnTo>
                    <a:lnTo>
                      <a:pt x="68" y="88"/>
                    </a:lnTo>
                    <a:lnTo>
                      <a:pt x="73" y="87"/>
                    </a:lnTo>
                    <a:lnTo>
                      <a:pt x="77" y="88"/>
                    </a:lnTo>
                    <a:lnTo>
                      <a:pt x="88" y="87"/>
                    </a:lnTo>
                    <a:lnTo>
                      <a:pt x="92" y="88"/>
                    </a:lnTo>
                    <a:lnTo>
                      <a:pt x="93" y="92"/>
                    </a:lnTo>
                    <a:lnTo>
                      <a:pt x="101" y="92"/>
                    </a:lnTo>
                    <a:lnTo>
                      <a:pt x="98" y="87"/>
                    </a:lnTo>
                    <a:lnTo>
                      <a:pt x="100" y="83"/>
                    </a:lnTo>
                    <a:lnTo>
                      <a:pt x="95" y="80"/>
                    </a:lnTo>
                    <a:lnTo>
                      <a:pt x="90" y="78"/>
                    </a:lnTo>
                    <a:lnTo>
                      <a:pt x="88" y="70"/>
                    </a:lnTo>
                    <a:lnTo>
                      <a:pt x="93" y="68"/>
                    </a:lnTo>
                    <a:lnTo>
                      <a:pt x="103" y="68"/>
                    </a:lnTo>
                    <a:lnTo>
                      <a:pt x="105" y="63"/>
                    </a:lnTo>
                    <a:lnTo>
                      <a:pt x="111" y="60"/>
                    </a:lnTo>
                    <a:lnTo>
                      <a:pt x="118" y="58"/>
                    </a:lnTo>
                    <a:lnTo>
                      <a:pt x="120" y="55"/>
                    </a:lnTo>
                    <a:lnTo>
                      <a:pt x="123" y="53"/>
                    </a:lnTo>
                    <a:lnTo>
                      <a:pt x="126" y="47"/>
                    </a:lnTo>
                    <a:lnTo>
                      <a:pt x="126" y="42"/>
                    </a:lnTo>
                    <a:lnTo>
                      <a:pt x="128" y="37"/>
                    </a:lnTo>
                    <a:lnTo>
                      <a:pt x="126" y="32"/>
                    </a:lnTo>
                    <a:lnTo>
                      <a:pt x="126" y="25"/>
                    </a:lnTo>
                    <a:lnTo>
                      <a:pt x="123" y="17"/>
                    </a:lnTo>
                    <a:lnTo>
                      <a:pt x="118" y="14"/>
                    </a:lnTo>
                    <a:lnTo>
                      <a:pt x="115" y="7"/>
                    </a:lnTo>
                    <a:lnTo>
                      <a:pt x="111" y="7"/>
                    </a:lnTo>
                    <a:lnTo>
                      <a:pt x="106" y="5"/>
                    </a:lnTo>
                    <a:lnTo>
                      <a:pt x="103" y="4"/>
                    </a:lnTo>
                    <a:lnTo>
                      <a:pt x="101" y="0"/>
                    </a:lnTo>
                    <a:lnTo>
                      <a:pt x="93" y="2"/>
                    </a:lnTo>
                    <a:lnTo>
                      <a:pt x="88" y="5"/>
                    </a:lnTo>
                    <a:lnTo>
                      <a:pt x="95" y="10"/>
                    </a:lnTo>
                    <a:lnTo>
                      <a:pt x="93" y="14"/>
                    </a:lnTo>
                    <a:lnTo>
                      <a:pt x="95" y="19"/>
                    </a:lnTo>
                    <a:lnTo>
                      <a:pt x="95" y="22"/>
                    </a:lnTo>
                    <a:lnTo>
                      <a:pt x="87" y="19"/>
                    </a:lnTo>
                    <a:lnTo>
                      <a:pt x="83" y="12"/>
                    </a:lnTo>
                    <a:lnTo>
                      <a:pt x="75" y="12"/>
                    </a:lnTo>
                    <a:lnTo>
                      <a:pt x="73" y="9"/>
                    </a:lnTo>
                    <a:lnTo>
                      <a:pt x="68" y="5"/>
                    </a:lnTo>
                    <a:lnTo>
                      <a:pt x="65" y="7"/>
                    </a:lnTo>
                    <a:lnTo>
                      <a:pt x="60" y="4"/>
                    </a:lnTo>
                    <a:lnTo>
                      <a:pt x="53" y="5"/>
                    </a:lnTo>
                    <a:lnTo>
                      <a:pt x="48" y="4"/>
                    </a:lnTo>
                    <a:lnTo>
                      <a:pt x="43" y="4"/>
                    </a:lnTo>
                    <a:lnTo>
                      <a:pt x="37" y="5"/>
                    </a:lnTo>
                    <a:lnTo>
                      <a:pt x="35" y="4"/>
                    </a:lnTo>
                    <a:lnTo>
                      <a:pt x="27" y="4"/>
                    </a:lnTo>
                    <a:lnTo>
                      <a:pt x="17" y="7"/>
                    </a:lnTo>
                    <a:lnTo>
                      <a:pt x="12" y="7"/>
                    </a:lnTo>
                    <a:lnTo>
                      <a:pt x="7" y="14"/>
                    </a:lnTo>
                    <a:lnTo>
                      <a:pt x="5" y="20"/>
                    </a:lnTo>
                    <a:lnTo>
                      <a:pt x="0" y="25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7" y="44"/>
                    </a:lnTo>
                    <a:lnTo>
                      <a:pt x="8" y="49"/>
                    </a:lnTo>
                    <a:lnTo>
                      <a:pt x="8" y="57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10" y="63"/>
                    </a:lnTo>
                    <a:lnTo>
                      <a:pt x="12" y="67"/>
                    </a:lnTo>
                    <a:lnTo>
                      <a:pt x="13" y="70"/>
                    </a:lnTo>
                    <a:lnTo>
                      <a:pt x="15" y="73"/>
                    </a:lnTo>
                    <a:lnTo>
                      <a:pt x="18" y="78"/>
                    </a:lnTo>
                    <a:lnTo>
                      <a:pt x="20" y="78"/>
                    </a:lnTo>
                    <a:lnTo>
                      <a:pt x="22" y="82"/>
                    </a:lnTo>
                    <a:lnTo>
                      <a:pt x="22" y="85"/>
                    </a:lnTo>
                    <a:lnTo>
                      <a:pt x="23" y="87"/>
                    </a:lnTo>
                    <a:lnTo>
                      <a:pt x="23" y="90"/>
                    </a:lnTo>
                    <a:lnTo>
                      <a:pt x="27" y="90"/>
                    </a:lnTo>
                    <a:lnTo>
                      <a:pt x="30" y="90"/>
                    </a:lnTo>
                    <a:lnTo>
                      <a:pt x="30" y="87"/>
                    </a:lnTo>
                    <a:lnTo>
                      <a:pt x="33" y="85"/>
                    </a:lnTo>
                    <a:lnTo>
                      <a:pt x="35" y="83"/>
                    </a:lnTo>
                    <a:lnTo>
                      <a:pt x="35" y="85"/>
                    </a:lnTo>
                    <a:lnTo>
                      <a:pt x="37" y="88"/>
                    </a:lnTo>
                    <a:lnTo>
                      <a:pt x="37" y="92"/>
                    </a:lnTo>
                    <a:lnTo>
                      <a:pt x="33" y="95"/>
                    </a:lnTo>
                    <a:lnTo>
                      <a:pt x="35" y="97"/>
                    </a:lnTo>
                    <a:lnTo>
                      <a:pt x="35" y="98"/>
                    </a:lnTo>
                    <a:lnTo>
                      <a:pt x="38" y="98"/>
                    </a:lnTo>
                    <a:lnTo>
                      <a:pt x="42" y="95"/>
                    </a:lnTo>
                    <a:lnTo>
                      <a:pt x="43" y="95"/>
                    </a:lnTo>
                    <a:lnTo>
                      <a:pt x="45" y="97"/>
                    </a:lnTo>
                    <a:lnTo>
                      <a:pt x="50" y="98"/>
                    </a:lnTo>
                    <a:lnTo>
                      <a:pt x="52" y="97"/>
                    </a:lnTo>
                    <a:lnTo>
                      <a:pt x="57" y="10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6" name="Freeform 21">
                <a:extLst>
                  <a:ext uri="{FF2B5EF4-FFF2-40B4-BE49-F238E27FC236}">
                    <a16:creationId xmlns:a16="http://schemas.microsoft.com/office/drawing/2014/main" xmlns="" id="{1C105434-35D5-4DEF-B765-4DD848078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5734" y="3000979"/>
                <a:ext cx="105954" cy="106872"/>
              </a:xfrm>
              <a:custGeom>
                <a:avLst/>
                <a:gdLst/>
                <a:ahLst/>
                <a:cxnLst>
                  <a:cxn ang="0">
                    <a:pos x="28" y="30"/>
                  </a:cxn>
                  <a:cxn ang="0">
                    <a:pos x="37" y="24"/>
                  </a:cxn>
                  <a:cxn ang="0">
                    <a:pos x="35" y="7"/>
                  </a:cxn>
                  <a:cxn ang="0">
                    <a:pos x="47" y="0"/>
                  </a:cxn>
                  <a:cxn ang="0">
                    <a:pos x="62" y="14"/>
                  </a:cxn>
                  <a:cxn ang="0">
                    <a:pos x="65" y="25"/>
                  </a:cxn>
                  <a:cxn ang="0">
                    <a:pos x="88" y="39"/>
                  </a:cxn>
                  <a:cxn ang="0">
                    <a:pos x="106" y="39"/>
                  </a:cxn>
                  <a:cxn ang="0">
                    <a:pos x="116" y="47"/>
                  </a:cxn>
                  <a:cxn ang="0">
                    <a:pos x="123" y="55"/>
                  </a:cxn>
                  <a:cxn ang="0">
                    <a:pos x="115" y="68"/>
                  </a:cxn>
                  <a:cxn ang="0">
                    <a:pos x="100" y="70"/>
                  </a:cxn>
                  <a:cxn ang="0">
                    <a:pos x="101" y="83"/>
                  </a:cxn>
                  <a:cxn ang="0">
                    <a:pos x="110" y="92"/>
                  </a:cxn>
                  <a:cxn ang="0">
                    <a:pos x="130" y="97"/>
                  </a:cxn>
                  <a:cxn ang="0">
                    <a:pos x="148" y="113"/>
                  </a:cxn>
                  <a:cxn ang="0">
                    <a:pos x="156" y="128"/>
                  </a:cxn>
                  <a:cxn ang="0">
                    <a:pos x="168" y="135"/>
                  </a:cxn>
                  <a:cxn ang="0">
                    <a:pos x="174" y="140"/>
                  </a:cxn>
                  <a:cxn ang="0">
                    <a:pos x="179" y="148"/>
                  </a:cxn>
                  <a:cxn ang="0">
                    <a:pos x="189" y="151"/>
                  </a:cxn>
                  <a:cxn ang="0">
                    <a:pos x="193" y="156"/>
                  </a:cxn>
                  <a:cxn ang="0">
                    <a:pos x="198" y="166"/>
                  </a:cxn>
                  <a:cxn ang="0">
                    <a:pos x="191" y="181"/>
                  </a:cxn>
                  <a:cxn ang="0">
                    <a:pos x="189" y="193"/>
                  </a:cxn>
                  <a:cxn ang="0">
                    <a:pos x="176" y="190"/>
                  </a:cxn>
                  <a:cxn ang="0">
                    <a:pos x="161" y="191"/>
                  </a:cxn>
                  <a:cxn ang="0">
                    <a:pos x="168" y="205"/>
                  </a:cxn>
                  <a:cxn ang="0">
                    <a:pos x="156" y="198"/>
                  </a:cxn>
                  <a:cxn ang="0">
                    <a:pos x="141" y="191"/>
                  </a:cxn>
                  <a:cxn ang="0">
                    <a:pos x="146" y="180"/>
                  </a:cxn>
                  <a:cxn ang="0">
                    <a:pos x="146" y="170"/>
                  </a:cxn>
                  <a:cxn ang="0">
                    <a:pos x="141" y="158"/>
                  </a:cxn>
                  <a:cxn ang="0">
                    <a:pos x="135" y="153"/>
                  </a:cxn>
                  <a:cxn ang="0">
                    <a:pos x="126" y="141"/>
                  </a:cxn>
                  <a:cxn ang="0">
                    <a:pos x="125" y="128"/>
                  </a:cxn>
                  <a:cxn ang="0">
                    <a:pos x="118" y="115"/>
                  </a:cxn>
                  <a:cxn ang="0">
                    <a:pos x="93" y="100"/>
                  </a:cxn>
                  <a:cxn ang="0">
                    <a:pos x="70" y="112"/>
                  </a:cxn>
                  <a:cxn ang="0">
                    <a:pos x="52" y="103"/>
                  </a:cxn>
                  <a:cxn ang="0">
                    <a:pos x="38" y="113"/>
                  </a:cxn>
                  <a:cxn ang="0">
                    <a:pos x="32" y="97"/>
                  </a:cxn>
                  <a:cxn ang="0">
                    <a:pos x="32" y="85"/>
                  </a:cxn>
                  <a:cxn ang="0">
                    <a:pos x="32" y="72"/>
                  </a:cxn>
                  <a:cxn ang="0">
                    <a:pos x="15" y="73"/>
                  </a:cxn>
                  <a:cxn ang="0">
                    <a:pos x="13" y="58"/>
                  </a:cxn>
                  <a:cxn ang="0">
                    <a:pos x="0" y="48"/>
                  </a:cxn>
                  <a:cxn ang="0">
                    <a:pos x="10" y="40"/>
                  </a:cxn>
                  <a:cxn ang="0">
                    <a:pos x="10" y="30"/>
                  </a:cxn>
                </a:cxnLst>
                <a:rect l="0" t="0" r="r" b="b"/>
                <a:pathLst>
                  <a:path w="198" h="208">
                    <a:moveTo>
                      <a:pt x="22" y="24"/>
                    </a:moveTo>
                    <a:lnTo>
                      <a:pt x="25" y="27"/>
                    </a:lnTo>
                    <a:lnTo>
                      <a:pt x="28" y="30"/>
                    </a:lnTo>
                    <a:lnTo>
                      <a:pt x="33" y="29"/>
                    </a:lnTo>
                    <a:lnTo>
                      <a:pt x="38" y="29"/>
                    </a:lnTo>
                    <a:lnTo>
                      <a:pt x="37" y="24"/>
                    </a:lnTo>
                    <a:lnTo>
                      <a:pt x="37" y="19"/>
                    </a:lnTo>
                    <a:lnTo>
                      <a:pt x="35" y="14"/>
                    </a:lnTo>
                    <a:lnTo>
                      <a:pt x="35" y="7"/>
                    </a:lnTo>
                    <a:lnTo>
                      <a:pt x="38" y="5"/>
                    </a:lnTo>
                    <a:lnTo>
                      <a:pt x="38" y="2"/>
                    </a:lnTo>
                    <a:lnTo>
                      <a:pt x="47" y="0"/>
                    </a:lnTo>
                    <a:lnTo>
                      <a:pt x="48" y="4"/>
                    </a:lnTo>
                    <a:lnTo>
                      <a:pt x="57" y="7"/>
                    </a:lnTo>
                    <a:lnTo>
                      <a:pt x="62" y="14"/>
                    </a:lnTo>
                    <a:lnTo>
                      <a:pt x="65" y="17"/>
                    </a:lnTo>
                    <a:lnTo>
                      <a:pt x="67" y="20"/>
                    </a:lnTo>
                    <a:lnTo>
                      <a:pt x="65" y="25"/>
                    </a:lnTo>
                    <a:lnTo>
                      <a:pt x="73" y="32"/>
                    </a:lnTo>
                    <a:lnTo>
                      <a:pt x="78" y="39"/>
                    </a:lnTo>
                    <a:lnTo>
                      <a:pt x="88" y="39"/>
                    </a:lnTo>
                    <a:lnTo>
                      <a:pt x="93" y="40"/>
                    </a:lnTo>
                    <a:lnTo>
                      <a:pt x="100" y="39"/>
                    </a:lnTo>
                    <a:lnTo>
                      <a:pt x="106" y="39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16" y="47"/>
                    </a:lnTo>
                    <a:lnTo>
                      <a:pt x="116" y="52"/>
                    </a:lnTo>
                    <a:lnTo>
                      <a:pt x="123" y="53"/>
                    </a:lnTo>
                    <a:lnTo>
                      <a:pt x="123" y="55"/>
                    </a:lnTo>
                    <a:lnTo>
                      <a:pt x="120" y="57"/>
                    </a:lnTo>
                    <a:lnTo>
                      <a:pt x="116" y="65"/>
                    </a:lnTo>
                    <a:lnTo>
                      <a:pt x="115" y="68"/>
                    </a:lnTo>
                    <a:lnTo>
                      <a:pt x="110" y="68"/>
                    </a:lnTo>
                    <a:lnTo>
                      <a:pt x="103" y="70"/>
                    </a:lnTo>
                    <a:lnTo>
                      <a:pt x="100" y="70"/>
                    </a:lnTo>
                    <a:lnTo>
                      <a:pt x="100" y="75"/>
                    </a:lnTo>
                    <a:lnTo>
                      <a:pt x="105" y="80"/>
                    </a:lnTo>
                    <a:lnTo>
                      <a:pt x="101" y="83"/>
                    </a:lnTo>
                    <a:lnTo>
                      <a:pt x="103" y="87"/>
                    </a:lnTo>
                    <a:lnTo>
                      <a:pt x="106" y="87"/>
                    </a:lnTo>
                    <a:lnTo>
                      <a:pt x="110" y="92"/>
                    </a:lnTo>
                    <a:lnTo>
                      <a:pt x="116" y="92"/>
                    </a:lnTo>
                    <a:lnTo>
                      <a:pt x="125" y="95"/>
                    </a:lnTo>
                    <a:lnTo>
                      <a:pt x="130" y="97"/>
                    </a:lnTo>
                    <a:lnTo>
                      <a:pt x="135" y="103"/>
                    </a:lnTo>
                    <a:lnTo>
                      <a:pt x="143" y="107"/>
                    </a:lnTo>
                    <a:lnTo>
                      <a:pt x="148" y="113"/>
                    </a:lnTo>
                    <a:lnTo>
                      <a:pt x="146" y="117"/>
                    </a:lnTo>
                    <a:lnTo>
                      <a:pt x="155" y="123"/>
                    </a:lnTo>
                    <a:lnTo>
                      <a:pt x="156" y="128"/>
                    </a:lnTo>
                    <a:lnTo>
                      <a:pt x="160" y="130"/>
                    </a:lnTo>
                    <a:lnTo>
                      <a:pt x="166" y="130"/>
                    </a:lnTo>
                    <a:lnTo>
                      <a:pt x="168" y="135"/>
                    </a:lnTo>
                    <a:lnTo>
                      <a:pt x="170" y="138"/>
                    </a:lnTo>
                    <a:lnTo>
                      <a:pt x="171" y="141"/>
                    </a:lnTo>
                    <a:lnTo>
                      <a:pt x="174" y="140"/>
                    </a:lnTo>
                    <a:lnTo>
                      <a:pt x="178" y="141"/>
                    </a:lnTo>
                    <a:lnTo>
                      <a:pt x="176" y="145"/>
                    </a:lnTo>
                    <a:lnTo>
                      <a:pt x="179" y="148"/>
                    </a:lnTo>
                    <a:lnTo>
                      <a:pt x="184" y="148"/>
                    </a:lnTo>
                    <a:lnTo>
                      <a:pt x="188" y="151"/>
                    </a:lnTo>
                    <a:lnTo>
                      <a:pt x="189" y="151"/>
                    </a:lnTo>
                    <a:lnTo>
                      <a:pt x="194" y="150"/>
                    </a:lnTo>
                    <a:lnTo>
                      <a:pt x="196" y="153"/>
                    </a:lnTo>
                    <a:lnTo>
                      <a:pt x="193" y="156"/>
                    </a:lnTo>
                    <a:lnTo>
                      <a:pt x="191" y="163"/>
                    </a:lnTo>
                    <a:lnTo>
                      <a:pt x="193" y="165"/>
                    </a:lnTo>
                    <a:lnTo>
                      <a:pt x="198" y="166"/>
                    </a:lnTo>
                    <a:lnTo>
                      <a:pt x="198" y="171"/>
                    </a:lnTo>
                    <a:lnTo>
                      <a:pt x="191" y="176"/>
                    </a:lnTo>
                    <a:lnTo>
                      <a:pt x="191" y="181"/>
                    </a:lnTo>
                    <a:lnTo>
                      <a:pt x="193" y="185"/>
                    </a:lnTo>
                    <a:lnTo>
                      <a:pt x="194" y="191"/>
                    </a:lnTo>
                    <a:lnTo>
                      <a:pt x="189" y="193"/>
                    </a:lnTo>
                    <a:lnTo>
                      <a:pt x="184" y="193"/>
                    </a:lnTo>
                    <a:lnTo>
                      <a:pt x="179" y="191"/>
                    </a:lnTo>
                    <a:lnTo>
                      <a:pt x="176" y="190"/>
                    </a:lnTo>
                    <a:lnTo>
                      <a:pt x="174" y="186"/>
                    </a:lnTo>
                    <a:lnTo>
                      <a:pt x="166" y="188"/>
                    </a:lnTo>
                    <a:lnTo>
                      <a:pt x="161" y="191"/>
                    </a:lnTo>
                    <a:lnTo>
                      <a:pt x="168" y="196"/>
                    </a:lnTo>
                    <a:lnTo>
                      <a:pt x="166" y="200"/>
                    </a:lnTo>
                    <a:lnTo>
                      <a:pt x="168" y="205"/>
                    </a:lnTo>
                    <a:lnTo>
                      <a:pt x="168" y="208"/>
                    </a:lnTo>
                    <a:lnTo>
                      <a:pt x="160" y="205"/>
                    </a:lnTo>
                    <a:lnTo>
                      <a:pt x="156" y="198"/>
                    </a:lnTo>
                    <a:lnTo>
                      <a:pt x="148" y="198"/>
                    </a:lnTo>
                    <a:lnTo>
                      <a:pt x="146" y="195"/>
                    </a:lnTo>
                    <a:lnTo>
                      <a:pt x="141" y="191"/>
                    </a:lnTo>
                    <a:lnTo>
                      <a:pt x="143" y="190"/>
                    </a:lnTo>
                    <a:lnTo>
                      <a:pt x="146" y="188"/>
                    </a:lnTo>
                    <a:lnTo>
                      <a:pt x="146" y="180"/>
                    </a:lnTo>
                    <a:lnTo>
                      <a:pt x="145" y="176"/>
                    </a:lnTo>
                    <a:lnTo>
                      <a:pt x="146" y="171"/>
                    </a:lnTo>
                    <a:lnTo>
                      <a:pt x="146" y="170"/>
                    </a:lnTo>
                    <a:lnTo>
                      <a:pt x="148" y="165"/>
                    </a:lnTo>
                    <a:lnTo>
                      <a:pt x="148" y="161"/>
                    </a:lnTo>
                    <a:lnTo>
                      <a:pt x="141" y="158"/>
                    </a:lnTo>
                    <a:lnTo>
                      <a:pt x="143" y="155"/>
                    </a:lnTo>
                    <a:lnTo>
                      <a:pt x="138" y="153"/>
                    </a:lnTo>
                    <a:lnTo>
                      <a:pt x="135" y="153"/>
                    </a:lnTo>
                    <a:lnTo>
                      <a:pt x="128" y="148"/>
                    </a:lnTo>
                    <a:lnTo>
                      <a:pt x="125" y="145"/>
                    </a:lnTo>
                    <a:lnTo>
                      <a:pt x="126" y="141"/>
                    </a:lnTo>
                    <a:lnTo>
                      <a:pt x="126" y="137"/>
                    </a:lnTo>
                    <a:lnTo>
                      <a:pt x="123" y="132"/>
                    </a:lnTo>
                    <a:lnTo>
                      <a:pt x="125" y="128"/>
                    </a:lnTo>
                    <a:lnTo>
                      <a:pt x="126" y="125"/>
                    </a:lnTo>
                    <a:lnTo>
                      <a:pt x="123" y="120"/>
                    </a:lnTo>
                    <a:lnTo>
                      <a:pt x="118" y="115"/>
                    </a:lnTo>
                    <a:lnTo>
                      <a:pt x="106" y="108"/>
                    </a:lnTo>
                    <a:lnTo>
                      <a:pt x="103" y="102"/>
                    </a:lnTo>
                    <a:lnTo>
                      <a:pt x="93" y="100"/>
                    </a:lnTo>
                    <a:lnTo>
                      <a:pt x="85" y="102"/>
                    </a:lnTo>
                    <a:lnTo>
                      <a:pt x="80" y="112"/>
                    </a:lnTo>
                    <a:lnTo>
                      <a:pt x="70" y="112"/>
                    </a:lnTo>
                    <a:lnTo>
                      <a:pt x="65" y="108"/>
                    </a:lnTo>
                    <a:lnTo>
                      <a:pt x="60" y="108"/>
                    </a:lnTo>
                    <a:lnTo>
                      <a:pt x="52" y="103"/>
                    </a:lnTo>
                    <a:lnTo>
                      <a:pt x="45" y="107"/>
                    </a:lnTo>
                    <a:lnTo>
                      <a:pt x="43" y="112"/>
                    </a:lnTo>
                    <a:lnTo>
                      <a:pt x="38" y="113"/>
                    </a:lnTo>
                    <a:lnTo>
                      <a:pt x="32" y="117"/>
                    </a:lnTo>
                    <a:lnTo>
                      <a:pt x="32" y="105"/>
                    </a:lnTo>
                    <a:lnTo>
                      <a:pt x="32" y="97"/>
                    </a:lnTo>
                    <a:lnTo>
                      <a:pt x="28" y="92"/>
                    </a:lnTo>
                    <a:lnTo>
                      <a:pt x="32" y="88"/>
                    </a:lnTo>
                    <a:lnTo>
                      <a:pt x="32" y="85"/>
                    </a:lnTo>
                    <a:lnTo>
                      <a:pt x="28" y="80"/>
                    </a:lnTo>
                    <a:lnTo>
                      <a:pt x="32" y="75"/>
                    </a:lnTo>
                    <a:lnTo>
                      <a:pt x="32" y="72"/>
                    </a:lnTo>
                    <a:lnTo>
                      <a:pt x="23" y="72"/>
                    </a:lnTo>
                    <a:lnTo>
                      <a:pt x="18" y="75"/>
                    </a:lnTo>
                    <a:lnTo>
                      <a:pt x="15" y="73"/>
                    </a:lnTo>
                    <a:lnTo>
                      <a:pt x="12" y="68"/>
                    </a:lnTo>
                    <a:lnTo>
                      <a:pt x="15" y="65"/>
                    </a:lnTo>
                    <a:lnTo>
                      <a:pt x="13" y="58"/>
                    </a:lnTo>
                    <a:lnTo>
                      <a:pt x="8" y="53"/>
                    </a:lnTo>
                    <a:lnTo>
                      <a:pt x="3" y="53"/>
                    </a:lnTo>
                    <a:lnTo>
                      <a:pt x="0" y="48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10" y="40"/>
                    </a:lnTo>
                    <a:lnTo>
                      <a:pt x="8" y="37"/>
                    </a:lnTo>
                    <a:lnTo>
                      <a:pt x="10" y="34"/>
                    </a:lnTo>
                    <a:lnTo>
                      <a:pt x="10" y="30"/>
                    </a:lnTo>
                    <a:lnTo>
                      <a:pt x="18" y="29"/>
                    </a:lnTo>
                    <a:lnTo>
                      <a:pt x="22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7" name="Freeform 22">
                <a:extLst>
                  <a:ext uri="{FF2B5EF4-FFF2-40B4-BE49-F238E27FC236}">
                    <a16:creationId xmlns:a16="http://schemas.microsoft.com/office/drawing/2014/main" xmlns="" id="{8E087420-8B6B-41DC-B6E1-C2A76F9E6B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74697" y="3025881"/>
                <a:ext cx="110235" cy="178465"/>
              </a:xfrm>
              <a:custGeom>
                <a:avLst/>
                <a:gdLst/>
                <a:ahLst/>
                <a:cxnLst>
                  <a:cxn ang="0">
                    <a:pos x="73" y="17"/>
                  </a:cxn>
                  <a:cxn ang="0">
                    <a:pos x="90" y="24"/>
                  </a:cxn>
                  <a:cxn ang="0">
                    <a:pos x="86" y="44"/>
                  </a:cxn>
                  <a:cxn ang="0">
                    <a:pos x="101" y="64"/>
                  </a:cxn>
                  <a:cxn ang="0">
                    <a:pos x="128" y="64"/>
                  </a:cxn>
                  <a:cxn ang="0">
                    <a:pos x="164" y="60"/>
                  </a:cxn>
                  <a:cxn ang="0">
                    <a:pos x="181" y="84"/>
                  </a:cxn>
                  <a:cxn ang="0">
                    <a:pos x="193" y="105"/>
                  </a:cxn>
                  <a:cxn ang="0">
                    <a:pos x="206" y="117"/>
                  </a:cxn>
                  <a:cxn ang="0">
                    <a:pos x="204" y="140"/>
                  </a:cxn>
                  <a:cxn ang="0">
                    <a:pos x="179" y="142"/>
                  </a:cxn>
                  <a:cxn ang="0">
                    <a:pos x="148" y="145"/>
                  </a:cxn>
                  <a:cxn ang="0">
                    <a:pos x="131" y="172"/>
                  </a:cxn>
                  <a:cxn ang="0">
                    <a:pos x="138" y="198"/>
                  </a:cxn>
                  <a:cxn ang="0">
                    <a:pos x="130" y="196"/>
                  </a:cxn>
                  <a:cxn ang="0">
                    <a:pos x="115" y="187"/>
                  </a:cxn>
                  <a:cxn ang="0">
                    <a:pos x="105" y="187"/>
                  </a:cxn>
                  <a:cxn ang="0">
                    <a:pos x="96" y="183"/>
                  </a:cxn>
                  <a:cxn ang="0">
                    <a:pos x="90" y="168"/>
                  </a:cxn>
                  <a:cxn ang="0">
                    <a:pos x="80" y="168"/>
                  </a:cxn>
                  <a:cxn ang="0">
                    <a:pos x="71" y="170"/>
                  </a:cxn>
                  <a:cxn ang="0">
                    <a:pos x="73" y="187"/>
                  </a:cxn>
                  <a:cxn ang="0">
                    <a:pos x="68" y="206"/>
                  </a:cxn>
                  <a:cxn ang="0">
                    <a:pos x="56" y="243"/>
                  </a:cxn>
                  <a:cxn ang="0">
                    <a:pos x="58" y="253"/>
                  </a:cxn>
                  <a:cxn ang="0">
                    <a:pos x="65" y="268"/>
                  </a:cxn>
                  <a:cxn ang="0">
                    <a:pos x="75" y="266"/>
                  </a:cxn>
                  <a:cxn ang="0">
                    <a:pos x="83" y="285"/>
                  </a:cxn>
                  <a:cxn ang="0">
                    <a:pos x="90" y="286"/>
                  </a:cxn>
                  <a:cxn ang="0">
                    <a:pos x="91" y="303"/>
                  </a:cxn>
                  <a:cxn ang="0">
                    <a:pos x="95" y="306"/>
                  </a:cxn>
                  <a:cxn ang="0">
                    <a:pos x="110" y="323"/>
                  </a:cxn>
                  <a:cxn ang="0">
                    <a:pos x="126" y="333"/>
                  </a:cxn>
                  <a:cxn ang="0">
                    <a:pos x="126" y="344"/>
                  </a:cxn>
                  <a:cxn ang="0">
                    <a:pos x="106" y="341"/>
                  </a:cxn>
                  <a:cxn ang="0">
                    <a:pos x="101" y="328"/>
                  </a:cxn>
                  <a:cxn ang="0">
                    <a:pos x="83" y="328"/>
                  </a:cxn>
                  <a:cxn ang="0">
                    <a:pos x="71" y="314"/>
                  </a:cxn>
                  <a:cxn ang="0">
                    <a:pos x="56" y="299"/>
                  </a:cxn>
                  <a:cxn ang="0">
                    <a:pos x="46" y="285"/>
                  </a:cxn>
                  <a:cxn ang="0">
                    <a:pos x="36" y="280"/>
                  </a:cxn>
                  <a:cxn ang="0">
                    <a:pos x="41" y="261"/>
                  </a:cxn>
                  <a:cxn ang="0">
                    <a:pos x="46" y="248"/>
                  </a:cxn>
                  <a:cxn ang="0">
                    <a:pos x="50" y="228"/>
                  </a:cxn>
                  <a:cxn ang="0">
                    <a:pos x="60" y="196"/>
                  </a:cxn>
                  <a:cxn ang="0">
                    <a:pos x="55" y="173"/>
                  </a:cxn>
                  <a:cxn ang="0">
                    <a:pos x="38" y="145"/>
                  </a:cxn>
                  <a:cxn ang="0">
                    <a:pos x="35" y="120"/>
                  </a:cxn>
                  <a:cxn ang="0">
                    <a:pos x="33" y="97"/>
                  </a:cxn>
                  <a:cxn ang="0">
                    <a:pos x="13" y="70"/>
                  </a:cxn>
                  <a:cxn ang="0">
                    <a:pos x="0" y="52"/>
                  </a:cxn>
                  <a:cxn ang="0">
                    <a:pos x="12" y="34"/>
                  </a:cxn>
                  <a:cxn ang="0">
                    <a:pos x="35" y="20"/>
                  </a:cxn>
                  <a:cxn ang="0">
                    <a:pos x="48" y="9"/>
                  </a:cxn>
                  <a:cxn ang="0">
                    <a:pos x="58" y="0"/>
                  </a:cxn>
                  <a:cxn ang="0">
                    <a:pos x="75" y="324"/>
                  </a:cxn>
                  <a:cxn ang="0">
                    <a:pos x="56" y="308"/>
                  </a:cxn>
                  <a:cxn ang="0">
                    <a:pos x="38" y="291"/>
                  </a:cxn>
                  <a:cxn ang="0">
                    <a:pos x="41" y="291"/>
                  </a:cxn>
                  <a:cxn ang="0">
                    <a:pos x="128" y="201"/>
                  </a:cxn>
                  <a:cxn ang="0">
                    <a:pos x="80" y="251"/>
                  </a:cxn>
                  <a:cxn ang="0">
                    <a:pos x="80" y="256"/>
                  </a:cxn>
                  <a:cxn ang="0">
                    <a:pos x="80" y="256"/>
                  </a:cxn>
                </a:cxnLst>
                <a:rect l="0" t="0" r="r" b="b"/>
                <a:pathLst>
                  <a:path w="206" h="346">
                    <a:moveTo>
                      <a:pt x="58" y="0"/>
                    </a:moveTo>
                    <a:lnTo>
                      <a:pt x="61" y="5"/>
                    </a:lnTo>
                    <a:lnTo>
                      <a:pt x="66" y="5"/>
                    </a:lnTo>
                    <a:lnTo>
                      <a:pt x="71" y="10"/>
                    </a:lnTo>
                    <a:lnTo>
                      <a:pt x="73" y="17"/>
                    </a:lnTo>
                    <a:lnTo>
                      <a:pt x="70" y="20"/>
                    </a:lnTo>
                    <a:lnTo>
                      <a:pt x="73" y="25"/>
                    </a:lnTo>
                    <a:lnTo>
                      <a:pt x="76" y="27"/>
                    </a:lnTo>
                    <a:lnTo>
                      <a:pt x="81" y="24"/>
                    </a:lnTo>
                    <a:lnTo>
                      <a:pt x="90" y="24"/>
                    </a:lnTo>
                    <a:lnTo>
                      <a:pt x="90" y="27"/>
                    </a:lnTo>
                    <a:lnTo>
                      <a:pt x="86" y="32"/>
                    </a:lnTo>
                    <a:lnTo>
                      <a:pt x="90" y="37"/>
                    </a:lnTo>
                    <a:lnTo>
                      <a:pt x="90" y="40"/>
                    </a:lnTo>
                    <a:lnTo>
                      <a:pt x="86" y="44"/>
                    </a:lnTo>
                    <a:lnTo>
                      <a:pt x="90" y="49"/>
                    </a:lnTo>
                    <a:lnTo>
                      <a:pt x="90" y="57"/>
                    </a:lnTo>
                    <a:lnTo>
                      <a:pt x="90" y="69"/>
                    </a:lnTo>
                    <a:lnTo>
                      <a:pt x="96" y="65"/>
                    </a:lnTo>
                    <a:lnTo>
                      <a:pt x="101" y="64"/>
                    </a:lnTo>
                    <a:lnTo>
                      <a:pt x="103" y="59"/>
                    </a:lnTo>
                    <a:lnTo>
                      <a:pt x="110" y="55"/>
                    </a:lnTo>
                    <a:lnTo>
                      <a:pt x="118" y="60"/>
                    </a:lnTo>
                    <a:lnTo>
                      <a:pt x="123" y="60"/>
                    </a:lnTo>
                    <a:lnTo>
                      <a:pt x="128" y="64"/>
                    </a:lnTo>
                    <a:lnTo>
                      <a:pt x="138" y="64"/>
                    </a:lnTo>
                    <a:lnTo>
                      <a:pt x="143" y="54"/>
                    </a:lnTo>
                    <a:lnTo>
                      <a:pt x="151" y="52"/>
                    </a:lnTo>
                    <a:lnTo>
                      <a:pt x="161" y="54"/>
                    </a:lnTo>
                    <a:lnTo>
                      <a:pt x="164" y="60"/>
                    </a:lnTo>
                    <a:lnTo>
                      <a:pt x="176" y="67"/>
                    </a:lnTo>
                    <a:lnTo>
                      <a:pt x="181" y="72"/>
                    </a:lnTo>
                    <a:lnTo>
                      <a:pt x="184" y="77"/>
                    </a:lnTo>
                    <a:lnTo>
                      <a:pt x="183" y="80"/>
                    </a:lnTo>
                    <a:lnTo>
                      <a:pt x="181" y="84"/>
                    </a:lnTo>
                    <a:lnTo>
                      <a:pt x="184" y="89"/>
                    </a:lnTo>
                    <a:lnTo>
                      <a:pt x="184" y="93"/>
                    </a:lnTo>
                    <a:lnTo>
                      <a:pt x="183" y="97"/>
                    </a:lnTo>
                    <a:lnTo>
                      <a:pt x="186" y="100"/>
                    </a:lnTo>
                    <a:lnTo>
                      <a:pt x="193" y="105"/>
                    </a:lnTo>
                    <a:lnTo>
                      <a:pt x="196" y="105"/>
                    </a:lnTo>
                    <a:lnTo>
                      <a:pt x="201" y="107"/>
                    </a:lnTo>
                    <a:lnTo>
                      <a:pt x="199" y="110"/>
                    </a:lnTo>
                    <a:lnTo>
                      <a:pt x="206" y="113"/>
                    </a:lnTo>
                    <a:lnTo>
                      <a:pt x="206" y="117"/>
                    </a:lnTo>
                    <a:lnTo>
                      <a:pt x="204" y="122"/>
                    </a:lnTo>
                    <a:lnTo>
                      <a:pt x="204" y="123"/>
                    </a:lnTo>
                    <a:lnTo>
                      <a:pt x="203" y="128"/>
                    </a:lnTo>
                    <a:lnTo>
                      <a:pt x="204" y="132"/>
                    </a:lnTo>
                    <a:lnTo>
                      <a:pt x="204" y="140"/>
                    </a:lnTo>
                    <a:lnTo>
                      <a:pt x="201" y="142"/>
                    </a:lnTo>
                    <a:lnTo>
                      <a:pt x="196" y="145"/>
                    </a:lnTo>
                    <a:lnTo>
                      <a:pt x="191" y="142"/>
                    </a:lnTo>
                    <a:lnTo>
                      <a:pt x="184" y="143"/>
                    </a:lnTo>
                    <a:lnTo>
                      <a:pt x="179" y="142"/>
                    </a:lnTo>
                    <a:lnTo>
                      <a:pt x="174" y="142"/>
                    </a:lnTo>
                    <a:lnTo>
                      <a:pt x="168" y="143"/>
                    </a:lnTo>
                    <a:lnTo>
                      <a:pt x="166" y="142"/>
                    </a:lnTo>
                    <a:lnTo>
                      <a:pt x="158" y="142"/>
                    </a:lnTo>
                    <a:lnTo>
                      <a:pt x="148" y="145"/>
                    </a:lnTo>
                    <a:lnTo>
                      <a:pt x="143" y="145"/>
                    </a:lnTo>
                    <a:lnTo>
                      <a:pt x="138" y="152"/>
                    </a:lnTo>
                    <a:lnTo>
                      <a:pt x="136" y="158"/>
                    </a:lnTo>
                    <a:lnTo>
                      <a:pt x="131" y="163"/>
                    </a:lnTo>
                    <a:lnTo>
                      <a:pt x="131" y="172"/>
                    </a:lnTo>
                    <a:lnTo>
                      <a:pt x="133" y="180"/>
                    </a:lnTo>
                    <a:lnTo>
                      <a:pt x="138" y="182"/>
                    </a:lnTo>
                    <a:lnTo>
                      <a:pt x="139" y="187"/>
                    </a:lnTo>
                    <a:lnTo>
                      <a:pt x="139" y="195"/>
                    </a:lnTo>
                    <a:lnTo>
                      <a:pt x="138" y="198"/>
                    </a:lnTo>
                    <a:lnTo>
                      <a:pt x="136" y="198"/>
                    </a:lnTo>
                    <a:lnTo>
                      <a:pt x="136" y="200"/>
                    </a:lnTo>
                    <a:lnTo>
                      <a:pt x="134" y="201"/>
                    </a:lnTo>
                    <a:lnTo>
                      <a:pt x="134" y="200"/>
                    </a:lnTo>
                    <a:lnTo>
                      <a:pt x="130" y="196"/>
                    </a:lnTo>
                    <a:lnTo>
                      <a:pt x="128" y="196"/>
                    </a:lnTo>
                    <a:lnTo>
                      <a:pt x="128" y="195"/>
                    </a:lnTo>
                    <a:lnTo>
                      <a:pt x="125" y="193"/>
                    </a:lnTo>
                    <a:lnTo>
                      <a:pt x="118" y="187"/>
                    </a:lnTo>
                    <a:lnTo>
                      <a:pt x="115" y="187"/>
                    </a:lnTo>
                    <a:lnTo>
                      <a:pt x="111" y="188"/>
                    </a:lnTo>
                    <a:lnTo>
                      <a:pt x="113" y="188"/>
                    </a:lnTo>
                    <a:lnTo>
                      <a:pt x="113" y="190"/>
                    </a:lnTo>
                    <a:lnTo>
                      <a:pt x="110" y="188"/>
                    </a:lnTo>
                    <a:lnTo>
                      <a:pt x="105" y="187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3" y="188"/>
                    </a:lnTo>
                    <a:lnTo>
                      <a:pt x="95" y="185"/>
                    </a:lnTo>
                    <a:lnTo>
                      <a:pt x="96" y="183"/>
                    </a:lnTo>
                    <a:lnTo>
                      <a:pt x="93" y="180"/>
                    </a:lnTo>
                    <a:lnTo>
                      <a:pt x="95" y="173"/>
                    </a:lnTo>
                    <a:lnTo>
                      <a:pt x="95" y="172"/>
                    </a:lnTo>
                    <a:lnTo>
                      <a:pt x="95" y="170"/>
                    </a:lnTo>
                    <a:lnTo>
                      <a:pt x="90" y="168"/>
                    </a:lnTo>
                    <a:lnTo>
                      <a:pt x="90" y="168"/>
                    </a:lnTo>
                    <a:lnTo>
                      <a:pt x="88" y="168"/>
                    </a:lnTo>
                    <a:lnTo>
                      <a:pt x="86" y="167"/>
                    </a:lnTo>
                    <a:lnTo>
                      <a:pt x="81" y="168"/>
                    </a:lnTo>
                    <a:lnTo>
                      <a:pt x="80" y="168"/>
                    </a:lnTo>
                    <a:lnTo>
                      <a:pt x="78" y="168"/>
                    </a:lnTo>
                    <a:lnTo>
                      <a:pt x="76" y="170"/>
                    </a:lnTo>
                    <a:lnTo>
                      <a:pt x="73" y="170"/>
                    </a:lnTo>
                    <a:lnTo>
                      <a:pt x="71" y="168"/>
                    </a:lnTo>
                    <a:lnTo>
                      <a:pt x="71" y="170"/>
                    </a:lnTo>
                    <a:lnTo>
                      <a:pt x="70" y="173"/>
                    </a:lnTo>
                    <a:lnTo>
                      <a:pt x="75" y="175"/>
                    </a:lnTo>
                    <a:lnTo>
                      <a:pt x="75" y="178"/>
                    </a:lnTo>
                    <a:lnTo>
                      <a:pt x="73" y="182"/>
                    </a:lnTo>
                    <a:lnTo>
                      <a:pt x="73" y="187"/>
                    </a:lnTo>
                    <a:lnTo>
                      <a:pt x="71" y="190"/>
                    </a:lnTo>
                    <a:lnTo>
                      <a:pt x="73" y="191"/>
                    </a:lnTo>
                    <a:lnTo>
                      <a:pt x="73" y="196"/>
                    </a:lnTo>
                    <a:lnTo>
                      <a:pt x="70" y="201"/>
                    </a:lnTo>
                    <a:lnTo>
                      <a:pt x="68" y="206"/>
                    </a:lnTo>
                    <a:lnTo>
                      <a:pt x="65" y="210"/>
                    </a:lnTo>
                    <a:lnTo>
                      <a:pt x="65" y="226"/>
                    </a:lnTo>
                    <a:lnTo>
                      <a:pt x="58" y="233"/>
                    </a:lnTo>
                    <a:lnTo>
                      <a:pt x="58" y="238"/>
                    </a:lnTo>
                    <a:lnTo>
                      <a:pt x="56" y="243"/>
                    </a:lnTo>
                    <a:lnTo>
                      <a:pt x="58" y="243"/>
                    </a:lnTo>
                    <a:lnTo>
                      <a:pt x="60" y="245"/>
                    </a:lnTo>
                    <a:lnTo>
                      <a:pt x="56" y="246"/>
                    </a:lnTo>
                    <a:lnTo>
                      <a:pt x="58" y="248"/>
                    </a:lnTo>
                    <a:lnTo>
                      <a:pt x="58" y="253"/>
                    </a:lnTo>
                    <a:lnTo>
                      <a:pt x="58" y="256"/>
                    </a:lnTo>
                    <a:lnTo>
                      <a:pt x="63" y="263"/>
                    </a:lnTo>
                    <a:lnTo>
                      <a:pt x="61" y="266"/>
                    </a:lnTo>
                    <a:lnTo>
                      <a:pt x="63" y="268"/>
                    </a:lnTo>
                    <a:lnTo>
                      <a:pt x="65" y="268"/>
                    </a:lnTo>
                    <a:lnTo>
                      <a:pt x="66" y="266"/>
                    </a:lnTo>
                    <a:lnTo>
                      <a:pt x="68" y="263"/>
                    </a:lnTo>
                    <a:lnTo>
                      <a:pt x="70" y="265"/>
                    </a:lnTo>
                    <a:lnTo>
                      <a:pt x="73" y="265"/>
                    </a:lnTo>
                    <a:lnTo>
                      <a:pt x="75" y="266"/>
                    </a:lnTo>
                    <a:lnTo>
                      <a:pt x="75" y="271"/>
                    </a:lnTo>
                    <a:lnTo>
                      <a:pt x="78" y="275"/>
                    </a:lnTo>
                    <a:lnTo>
                      <a:pt x="78" y="278"/>
                    </a:lnTo>
                    <a:lnTo>
                      <a:pt x="80" y="280"/>
                    </a:lnTo>
                    <a:lnTo>
                      <a:pt x="83" y="285"/>
                    </a:lnTo>
                    <a:lnTo>
                      <a:pt x="85" y="285"/>
                    </a:lnTo>
                    <a:lnTo>
                      <a:pt x="85" y="281"/>
                    </a:lnTo>
                    <a:lnTo>
                      <a:pt x="85" y="280"/>
                    </a:lnTo>
                    <a:lnTo>
                      <a:pt x="86" y="283"/>
                    </a:lnTo>
                    <a:lnTo>
                      <a:pt x="90" y="286"/>
                    </a:lnTo>
                    <a:lnTo>
                      <a:pt x="90" y="291"/>
                    </a:lnTo>
                    <a:lnTo>
                      <a:pt x="91" y="291"/>
                    </a:lnTo>
                    <a:lnTo>
                      <a:pt x="93" y="301"/>
                    </a:lnTo>
                    <a:lnTo>
                      <a:pt x="93" y="301"/>
                    </a:lnTo>
                    <a:lnTo>
                      <a:pt x="91" y="303"/>
                    </a:lnTo>
                    <a:lnTo>
                      <a:pt x="90" y="303"/>
                    </a:lnTo>
                    <a:lnTo>
                      <a:pt x="86" y="304"/>
                    </a:lnTo>
                    <a:lnTo>
                      <a:pt x="86" y="308"/>
                    </a:lnTo>
                    <a:lnTo>
                      <a:pt x="93" y="309"/>
                    </a:lnTo>
                    <a:lnTo>
                      <a:pt x="95" y="306"/>
                    </a:lnTo>
                    <a:lnTo>
                      <a:pt x="95" y="308"/>
                    </a:lnTo>
                    <a:lnTo>
                      <a:pt x="96" y="311"/>
                    </a:lnTo>
                    <a:lnTo>
                      <a:pt x="100" y="314"/>
                    </a:lnTo>
                    <a:lnTo>
                      <a:pt x="106" y="319"/>
                    </a:lnTo>
                    <a:lnTo>
                      <a:pt x="110" y="323"/>
                    </a:lnTo>
                    <a:lnTo>
                      <a:pt x="111" y="321"/>
                    </a:lnTo>
                    <a:lnTo>
                      <a:pt x="116" y="321"/>
                    </a:lnTo>
                    <a:lnTo>
                      <a:pt x="120" y="323"/>
                    </a:lnTo>
                    <a:lnTo>
                      <a:pt x="123" y="329"/>
                    </a:lnTo>
                    <a:lnTo>
                      <a:pt x="126" y="333"/>
                    </a:lnTo>
                    <a:lnTo>
                      <a:pt x="131" y="334"/>
                    </a:lnTo>
                    <a:lnTo>
                      <a:pt x="131" y="338"/>
                    </a:lnTo>
                    <a:lnTo>
                      <a:pt x="130" y="338"/>
                    </a:lnTo>
                    <a:lnTo>
                      <a:pt x="130" y="343"/>
                    </a:lnTo>
                    <a:lnTo>
                      <a:pt x="126" y="344"/>
                    </a:lnTo>
                    <a:lnTo>
                      <a:pt x="123" y="341"/>
                    </a:lnTo>
                    <a:lnTo>
                      <a:pt x="120" y="343"/>
                    </a:lnTo>
                    <a:lnTo>
                      <a:pt x="113" y="346"/>
                    </a:lnTo>
                    <a:lnTo>
                      <a:pt x="106" y="344"/>
                    </a:lnTo>
                    <a:lnTo>
                      <a:pt x="106" y="341"/>
                    </a:lnTo>
                    <a:lnTo>
                      <a:pt x="110" y="339"/>
                    </a:lnTo>
                    <a:lnTo>
                      <a:pt x="111" y="333"/>
                    </a:lnTo>
                    <a:lnTo>
                      <a:pt x="108" y="329"/>
                    </a:lnTo>
                    <a:lnTo>
                      <a:pt x="103" y="329"/>
                    </a:lnTo>
                    <a:lnTo>
                      <a:pt x="101" y="328"/>
                    </a:lnTo>
                    <a:lnTo>
                      <a:pt x="95" y="324"/>
                    </a:lnTo>
                    <a:lnTo>
                      <a:pt x="90" y="321"/>
                    </a:lnTo>
                    <a:lnTo>
                      <a:pt x="86" y="324"/>
                    </a:lnTo>
                    <a:lnTo>
                      <a:pt x="85" y="331"/>
                    </a:lnTo>
                    <a:lnTo>
                      <a:pt x="83" y="328"/>
                    </a:lnTo>
                    <a:lnTo>
                      <a:pt x="73" y="321"/>
                    </a:lnTo>
                    <a:lnTo>
                      <a:pt x="73" y="319"/>
                    </a:lnTo>
                    <a:lnTo>
                      <a:pt x="75" y="316"/>
                    </a:lnTo>
                    <a:lnTo>
                      <a:pt x="75" y="314"/>
                    </a:lnTo>
                    <a:lnTo>
                      <a:pt x="71" y="314"/>
                    </a:lnTo>
                    <a:lnTo>
                      <a:pt x="70" y="309"/>
                    </a:lnTo>
                    <a:lnTo>
                      <a:pt x="66" y="309"/>
                    </a:lnTo>
                    <a:lnTo>
                      <a:pt x="66" y="306"/>
                    </a:lnTo>
                    <a:lnTo>
                      <a:pt x="60" y="299"/>
                    </a:lnTo>
                    <a:lnTo>
                      <a:pt x="56" y="299"/>
                    </a:lnTo>
                    <a:lnTo>
                      <a:pt x="55" y="293"/>
                    </a:lnTo>
                    <a:lnTo>
                      <a:pt x="50" y="291"/>
                    </a:lnTo>
                    <a:lnTo>
                      <a:pt x="50" y="288"/>
                    </a:lnTo>
                    <a:lnTo>
                      <a:pt x="46" y="286"/>
                    </a:lnTo>
                    <a:lnTo>
                      <a:pt x="46" y="285"/>
                    </a:lnTo>
                    <a:lnTo>
                      <a:pt x="43" y="286"/>
                    </a:lnTo>
                    <a:lnTo>
                      <a:pt x="43" y="289"/>
                    </a:lnTo>
                    <a:lnTo>
                      <a:pt x="40" y="289"/>
                    </a:lnTo>
                    <a:lnTo>
                      <a:pt x="38" y="286"/>
                    </a:lnTo>
                    <a:lnTo>
                      <a:pt x="36" y="280"/>
                    </a:lnTo>
                    <a:lnTo>
                      <a:pt x="36" y="278"/>
                    </a:lnTo>
                    <a:lnTo>
                      <a:pt x="36" y="271"/>
                    </a:lnTo>
                    <a:lnTo>
                      <a:pt x="40" y="270"/>
                    </a:lnTo>
                    <a:lnTo>
                      <a:pt x="40" y="261"/>
                    </a:lnTo>
                    <a:lnTo>
                      <a:pt x="41" y="261"/>
                    </a:lnTo>
                    <a:lnTo>
                      <a:pt x="43" y="258"/>
                    </a:lnTo>
                    <a:lnTo>
                      <a:pt x="41" y="258"/>
                    </a:lnTo>
                    <a:lnTo>
                      <a:pt x="45" y="253"/>
                    </a:lnTo>
                    <a:lnTo>
                      <a:pt x="43" y="251"/>
                    </a:lnTo>
                    <a:lnTo>
                      <a:pt x="46" y="248"/>
                    </a:lnTo>
                    <a:lnTo>
                      <a:pt x="43" y="248"/>
                    </a:lnTo>
                    <a:lnTo>
                      <a:pt x="45" y="240"/>
                    </a:lnTo>
                    <a:lnTo>
                      <a:pt x="46" y="236"/>
                    </a:lnTo>
                    <a:lnTo>
                      <a:pt x="48" y="233"/>
                    </a:lnTo>
                    <a:lnTo>
                      <a:pt x="50" y="228"/>
                    </a:lnTo>
                    <a:lnTo>
                      <a:pt x="55" y="225"/>
                    </a:lnTo>
                    <a:lnTo>
                      <a:pt x="60" y="210"/>
                    </a:lnTo>
                    <a:lnTo>
                      <a:pt x="63" y="208"/>
                    </a:lnTo>
                    <a:lnTo>
                      <a:pt x="63" y="201"/>
                    </a:lnTo>
                    <a:lnTo>
                      <a:pt x="60" y="196"/>
                    </a:lnTo>
                    <a:lnTo>
                      <a:pt x="60" y="190"/>
                    </a:lnTo>
                    <a:lnTo>
                      <a:pt x="58" y="187"/>
                    </a:lnTo>
                    <a:lnTo>
                      <a:pt x="56" y="180"/>
                    </a:lnTo>
                    <a:lnTo>
                      <a:pt x="55" y="177"/>
                    </a:lnTo>
                    <a:lnTo>
                      <a:pt x="55" y="173"/>
                    </a:lnTo>
                    <a:lnTo>
                      <a:pt x="53" y="168"/>
                    </a:lnTo>
                    <a:lnTo>
                      <a:pt x="56" y="165"/>
                    </a:lnTo>
                    <a:lnTo>
                      <a:pt x="53" y="155"/>
                    </a:lnTo>
                    <a:lnTo>
                      <a:pt x="46" y="150"/>
                    </a:lnTo>
                    <a:lnTo>
                      <a:pt x="38" y="145"/>
                    </a:lnTo>
                    <a:lnTo>
                      <a:pt x="32" y="137"/>
                    </a:lnTo>
                    <a:lnTo>
                      <a:pt x="32" y="133"/>
                    </a:lnTo>
                    <a:lnTo>
                      <a:pt x="28" y="125"/>
                    </a:lnTo>
                    <a:lnTo>
                      <a:pt x="33" y="123"/>
                    </a:lnTo>
                    <a:lnTo>
                      <a:pt x="35" y="120"/>
                    </a:lnTo>
                    <a:lnTo>
                      <a:pt x="32" y="108"/>
                    </a:lnTo>
                    <a:lnTo>
                      <a:pt x="33" y="105"/>
                    </a:lnTo>
                    <a:lnTo>
                      <a:pt x="38" y="103"/>
                    </a:lnTo>
                    <a:lnTo>
                      <a:pt x="38" y="98"/>
                    </a:lnTo>
                    <a:lnTo>
                      <a:pt x="33" y="97"/>
                    </a:lnTo>
                    <a:lnTo>
                      <a:pt x="32" y="92"/>
                    </a:lnTo>
                    <a:lnTo>
                      <a:pt x="28" y="87"/>
                    </a:lnTo>
                    <a:lnTo>
                      <a:pt x="25" y="85"/>
                    </a:lnTo>
                    <a:lnTo>
                      <a:pt x="20" y="74"/>
                    </a:lnTo>
                    <a:lnTo>
                      <a:pt x="13" y="70"/>
                    </a:lnTo>
                    <a:lnTo>
                      <a:pt x="12" y="67"/>
                    </a:lnTo>
                    <a:lnTo>
                      <a:pt x="8" y="64"/>
                    </a:lnTo>
                    <a:lnTo>
                      <a:pt x="3" y="57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7" y="50"/>
                    </a:lnTo>
                    <a:lnTo>
                      <a:pt x="10" y="47"/>
                    </a:lnTo>
                    <a:lnTo>
                      <a:pt x="8" y="44"/>
                    </a:lnTo>
                    <a:lnTo>
                      <a:pt x="8" y="37"/>
                    </a:lnTo>
                    <a:lnTo>
                      <a:pt x="12" y="34"/>
                    </a:lnTo>
                    <a:lnTo>
                      <a:pt x="12" y="27"/>
                    </a:lnTo>
                    <a:lnTo>
                      <a:pt x="15" y="22"/>
                    </a:lnTo>
                    <a:lnTo>
                      <a:pt x="23" y="25"/>
                    </a:lnTo>
                    <a:lnTo>
                      <a:pt x="30" y="20"/>
                    </a:lnTo>
                    <a:lnTo>
                      <a:pt x="35" y="20"/>
                    </a:lnTo>
                    <a:lnTo>
                      <a:pt x="36" y="19"/>
                    </a:lnTo>
                    <a:lnTo>
                      <a:pt x="36" y="14"/>
                    </a:lnTo>
                    <a:lnTo>
                      <a:pt x="40" y="10"/>
                    </a:lnTo>
                    <a:lnTo>
                      <a:pt x="46" y="12"/>
                    </a:lnTo>
                    <a:lnTo>
                      <a:pt x="48" y="9"/>
                    </a:lnTo>
                    <a:lnTo>
                      <a:pt x="45" y="5"/>
                    </a:lnTo>
                    <a:lnTo>
                      <a:pt x="45" y="4"/>
                    </a:lnTo>
                    <a:lnTo>
                      <a:pt x="50" y="2"/>
                    </a:lnTo>
                    <a:lnTo>
                      <a:pt x="58" y="2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71" y="324"/>
                    </a:moveTo>
                    <a:lnTo>
                      <a:pt x="73" y="328"/>
                    </a:lnTo>
                    <a:lnTo>
                      <a:pt x="75" y="326"/>
                    </a:lnTo>
                    <a:lnTo>
                      <a:pt x="75" y="324"/>
                    </a:lnTo>
                    <a:lnTo>
                      <a:pt x="73" y="323"/>
                    </a:lnTo>
                    <a:lnTo>
                      <a:pt x="71" y="324"/>
                    </a:lnTo>
                    <a:lnTo>
                      <a:pt x="71" y="324"/>
                    </a:lnTo>
                    <a:close/>
                    <a:moveTo>
                      <a:pt x="56" y="303"/>
                    </a:moveTo>
                    <a:lnTo>
                      <a:pt x="56" y="308"/>
                    </a:lnTo>
                    <a:lnTo>
                      <a:pt x="58" y="304"/>
                    </a:lnTo>
                    <a:lnTo>
                      <a:pt x="56" y="303"/>
                    </a:lnTo>
                    <a:lnTo>
                      <a:pt x="56" y="303"/>
                    </a:lnTo>
                    <a:lnTo>
                      <a:pt x="56" y="303"/>
                    </a:lnTo>
                    <a:close/>
                    <a:moveTo>
                      <a:pt x="38" y="291"/>
                    </a:moveTo>
                    <a:lnTo>
                      <a:pt x="38" y="294"/>
                    </a:lnTo>
                    <a:lnTo>
                      <a:pt x="38" y="296"/>
                    </a:lnTo>
                    <a:lnTo>
                      <a:pt x="38" y="301"/>
                    </a:lnTo>
                    <a:lnTo>
                      <a:pt x="41" y="296"/>
                    </a:lnTo>
                    <a:lnTo>
                      <a:pt x="41" y="291"/>
                    </a:lnTo>
                    <a:lnTo>
                      <a:pt x="41" y="291"/>
                    </a:lnTo>
                    <a:lnTo>
                      <a:pt x="38" y="291"/>
                    </a:lnTo>
                    <a:lnTo>
                      <a:pt x="38" y="291"/>
                    </a:lnTo>
                    <a:close/>
                    <a:moveTo>
                      <a:pt x="126" y="196"/>
                    </a:moveTo>
                    <a:lnTo>
                      <a:pt x="128" y="201"/>
                    </a:lnTo>
                    <a:lnTo>
                      <a:pt x="131" y="203"/>
                    </a:lnTo>
                    <a:lnTo>
                      <a:pt x="133" y="203"/>
                    </a:lnTo>
                    <a:lnTo>
                      <a:pt x="126" y="196"/>
                    </a:lnTo>
                    <a:lnTo>
                      <a:pt x="126" y="196"/>
                    </a:lnTo>
                    <a:close/>
                    <a:moveTo>
                      <a:pt x="80" y="251"/>
                    </a:moveTo>
                    <a:lnTo>
                      <a:pt x="75" y="253"/>
                    </a:lnTo>
                    <a:lnTo>
                      <a:pt x="78" y="253"/>
                    </a:lnTo>
                    <a:lnTo>
                      <a:pt x="80" y="251"/>
                    </a:lnTo>
                    <a:lnTo>
                      <a:pt x="80" y="251"/>
                    </a:lnTo>
                    <a:close/>
                    <a:moveTo>
                      <a:pt x="80" y="256"/>
                    </a:moveTo>
                    <a:lnTo>
                      <a:pt x="76" y="258"/>
                    </a:lnTo>
                    <a:lnTo>
                      <a:pt x="76" y="261"/>
                    </a:lnTo>
                    <a:lnTo>
                      <a:pt x="81" y="263"/>
                    </a:lnTo>
                    <a:lnTo>
                      <a:pt x="81" y="260"/>
                    </a:lnTo>
                    <a:lnTo>
                      <a:pt x="80" y="25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8" name="Freeform 23">
                <a:extLst>
                  <a:ext uri="{FF2B5EF4-FFF2-40B4-BE49-F238E27FC236}">
                    <a16:creationId xmlns:a16="http://schemas.microsoft.com/office/drawing/2014/main" xmlns="" id="{9B3C7527-277E-4215-96A0-2D88A23F7B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04060" y="2928348"/>
                <a:ext cx="114516" cy="226194"/>
              </a:xfrm>
              <a:custGeom>
                <a:avLst/>
                <a:gdLst/>
                <a:ahLst/>
                <a:cxnLst>
                  <a:cxn ang="0">
                    <a:pos x="120" y="5"/>
                  </a:cxn>
                  <a:cxn ang="0">
                    <a:pos x="138" y="33"/>
                  </a:cxn>
                  <a:cxn ang="0">
                    <a:pos x="131" y="63"/>
                  </a:cxn>
                  <a:cxn ang="0">
                    <a:pos x="121" y="75"/>
                  </a:cxn>
                  <a:cxn ang="0">
                    <a:pos x="125" y="93"/>
                  </a:cxn>
                  <a:cxn ang="0">
                    <a:pos x="148" y="104"/>
                  </a:cxn>
                  <a:cxn ang="0">
                    <a:pos x="158" y="118"/>
                  </a:cxn>
                  <a:cxn ang="0">
                    <a:pos x="178" y="124"/>
                  </a:cxn>
                  <a:cxn ang="0">
                    <a:pos x="166" y="149"/>
                  </a:cxn>
                  <a:cxn ang="0">
                    <a:pos x="184" y="156"/>
                  </a:cxn>
                  <a:cxn ang="0">
                    <a:pos x="216" y="158"/>
                  </a:cxn>
                  <a:cxn ang="0">
                    <a:pos x="201" y="179"/>
                  </a:cxn>
                  <a:cxn ang="0">
                    <a:pos x="178" y="192"/>
                  </a:cxn>
                  <a:cxn ang="0">
                    <a:pos x="168" y="207"/>
                  </a:cxn>
                  <a:cxn ang="0">
                    <a:pos x="141" y="224"/>
                  </a:cxn>
                  <a:cxn ang="0">
                    <a:pos x="136" y="244"/>
                  </a:cxn>
                  <a:cxn ang="0">
                    <a:pos x="161" y="274"/>
                  </a:cxn>
                  <a:cxn ang="0">
                    <a:pos x="165" y="295"/>
                  </a:cxn>
                  <a:cxn ang="0">
                    <a:pos x="171" y="332"/>
                  </a:cxn>
                  <a:cxn ang="0">
                    <a:pos x="188" y="364"/>
                  </a:cxn>
                  <a:cxn ang="0">
                    <a:pos x="196" y="395"/>
                  </a:cxn>
                  <a:cxn ang="0">
                    <a:pos x="178" y="427"/>
                  </a:cxn>
                  <a:cxn ang="0">
                    <a:pos x="171" y="422"/>
                  </a:cxn>
                  <a:cxn ang="0">
                    <a:pos x="176" y="410"/>
                  </a:cxn>
                  <a:cxn ang="0">
                    <a:pos x="176" y="388"/>
                  </a:cxn>
                  <a:cxn ang="0">
                    <a:pos x="171" y="359"/>
                  </a:cxn>
                  <a:cxn ang="0">
                    <a:pos x="161" y="350"/>
                  </a:cxn>
                  <a:cxn ang="0">
                    <a:pos x="151" y="324"/>
                  </a:cxn>
                  <a:cxn ang="0">
                    <a:pos x="145" y="292"/>
                  </a:cxn>
                  <a:cxn ang="0">
                    <a:pos x="138" y="284"/>
                  </a:cxn>
                  <a:cxn ang="0">
                    <a:pos x="123" y="266"/>
                  </a:cxn>
                  <a:cxn ang="0">
                    <a:pos x="123" y="271"/>
                  </a:cxn>
                  <a:cxn ang="0">
                    <a:pos x="108" y="280"/>
                  </a:cxn>
                  <a:cxn ang="0">
                    <a:pos x="103" y="289"/>
                  </a:cxn>
                  <a:cxn ang="0">
                    <a:pos x="81" y="297"/>
                  </a:cxn>
                  <a:cxn ang="0">
                    <a:pos x="68" y="302"/>
                  </a:cxn>
                  <a:cxn ang="0">
                    <a:pos x="63" y="294"/>
                  </a:cxn>
                  <a:cxn ang="0">
                    <a:pos x="68" y="266"/>
                  </a:cxn>
                  <a:cxn ang="0">
                    <a:pos x="58" y="242"/>
                  </a:cxn>
                  <a:cxn ang="0">
                    <a:pos x="43" y="219"/>
                  </a:cxn>
                  <a:cxn ang="0">
                    <a:pos x="28" y="217"/>
                  </a:cxn>
                  <a:cxn ang="0">
                    <a:pos x="37" y="217"/>
                  </a:cxn>
                  <a:cxn ang="0">
                    <a:pos x="38" y="204"/>
                  </a:cxn>
                  <a:cxn ang="0">
                    <a:pos x="18" y="201"/>
                  </a:cxn>
                  <a:cxn ang="0">
                    <a:pos x="15" y="197"/>
                  </a:cxn>
                  <a:cxn ang="0">
                    <a:pos x="2" y="174"/>
                  </a:cxn>
                  <a:cxn ang="0">
                    <a:pos x="13" y="153"/>
                  </a:cxn>
                  <a:cxn ang="0">
                    <a:pos x="23" y="129"/>
                  </a:cxn>
                  <a:cxn ang="0">
                    <a:pos x="37" y="106"/>
                  </a:cxn>
                  <a:cxn ang="0">
                    <a:pos x="48" y="61"/>
                  </a:cxn>
                  <a:cxn ang="0">
                    <a:pos x="70" y="26"/>
                  </a:cxn>
                  <a:cxn ang="0">
                    <a:pos x="95" y="15"/>
                  </a:cxn>
                  <a:cxn ang="0">
                    <a:pos x="32" y="232"/>
                  </a:cxn>
                </a:cxnLst>
                <a:rect l="0" t="0" r="r" b="b"/>
                <a:pathLst>
                  <a:path w="216" h="437">
                    <a:moveTo>
                      <a:pt x="98" y="1"/>
                    </a:moveTo>
                    <a:lnTo>
                      <a:pt x="101" y="0"/>
                    </a:lnTo>
                    <a:lnTo>
                      <a:pt x="106" y="1"/>
                    </a:lnTo>
                    <a:lnTo>
                      <a:pt x="111" y="0"/>
                    </a:lnTo>
                    <a:lnTo>
                      <a:pt x="116" y="0"/>
                    </a:lnTo>
                    <a:lnTo>
                      <a:pt x="120" y="5"/>
                    </a:lnTo>
                    <a:lnTo>
                      <a:pt x="125" y="8"/>
                    </a:lnTo>
                    <a:lnTo>
                      <a:pt x="125" y="15"/>
                    </a:lnTo>
                    <a:lnTo>
                      <a:pt x="130" y="15"/>
                    </a:lnTo>
                    <a:lnTo>
                      <a:pt x="135" y="20"/>
                    </a:lnTo>
                    <a:lnTo>
                      <a:pt x="135" y="26"/>
                    </a:lnTo>
                    <a:lnTo>
                      <a:pt x="138" y="33"/>
                    </a:lnTo>
                    <a:lnTo>
                      <a:pt x="138" y="40"/>
                    </a:lnTo>
                    <a:lnTo>
                      <a:pt x="138" y="50"/>
                    </a:lnTo>
                    <a:lnTo>
                      <a:pt x="138" y="55"/>
                    </a:lnTo>
                    <a:lnTo>
                      <a:pt x="136" y="56"/>
                    </a:lnTo>
                    <a:lnTo>
                      <a:pt x="131" y="60"/>
                    </a:lnTo>
                    <a:lnTo>
                      <a:pt x="131" y="63"/>
                    </a:lnTo>
                    <a:lnTo>
                      <a:pt x="128" y="63"/>
                    </a:lnTo>
                    <a:lnTo>
                      <a:pt x="128" y="66"/>
                    </a:lnTo>
                    <a:lnTo>
                      <a:pt x="130" y="71"/>
                    </a:lnTo>
                    <a:lnTo>
                      <a:pt x="128" y="73"/>
                    </a:lnTo>
                    <a:lnTo>
                      <a:pt x="125" y="73"/>
                    </a:lnTo>
                    <a:lnTo>
                      <a:pt x="121" y="75"/>
                    </a:lnTo>
                    <a:lnTo>
                      <a:pt x="120" y="80"/>
                    </a:lnTo>
                    <a:lnTo>
                      <a:pt x="121" y="81"/>
                    </a:lnTo>
                    <a:lnTo>
                      <a:pt x="120" y="84"/>
                    </a:lnTo>
                    <a:lnTo>
                      <a:pt x="120" y="89"/>
                    </a:lnTo>
                    <a:lnTo>
                      <a:pt x="123" y="91"/>
                    </a:lnTo>
                    <a:lnTo>
                      <a:pt x="125" y="93"/>
                    </a:lnTo>
                    <a:lnTo>
                      <a:pt x="128" y="96"/>
                    </a:lnTo>
                    <a:lnTo>
                      <a:pt x="128" y="101"/>
                    </a:lnTo>
                    <a:lnTo>
                      <a:pt x="130" y="106"/>
                    </a:lnTo>
                    <a:lnTo>
                      <a:pt x="136" y="103"/>
                    </a:lnTo>
                    <a:lnTo>
                      <a:pt x="146" y="101"/>
                    </a:lnTo>
                    <a:lnTo>
                      <a:pt x="148" y="104"/>
                    </a:lnTo>
                    <a:lnTo>
                      <a:pt x="146" y="106"/>
                    </a:lnTo>
                    <a:lnTo>
                      <a:pt x="150" y="109"/>
                    </a:lnTo>
                    <a:lnTo>
                      <a:pt x="156" y="108"/>
                    </a:lnTo>
                    <a:lnTo>
                      <a:pt x="156" y="111"/>
                    </a:lnTo>
                    <a:lnTo>
                      <a:pt x="155" y="114"/>
                    </a:lnTo>
                    <a:lnTo>
                      <a:pt x="158" y="118"/>
                    </a:lnTo>
                    <a:lnTo>
                      <a:pt x="165" y="119"/>
                    </a:lnTo>
                    <a:lnTo>
                      <a:pt x="163" y="123"/>
                    </a:lnTo>
                    <a:lnTo>
                      <a:pt x="165" y="124"/>
                    </a:lnTo>
                    <a:lnTo>
                      <a:pt x="166" y="123"/>
                    </a:lnTo>
                    <a:lnTo>
                      <a:pt x="173" y="123"/>
                    </a:lnTo>
                    <a:lnTo>
                      <a:pt x="178" y="124"/>
                    </a:lnTo>
                    <a:lnTo>
                      <a:pt x="178" y="128"/>
                    </a:lnTo>
                    <a:lnTo>
                      <a:pt x="176" y="133"/>
                    </a:lnTo>
                    <a:lnTo>
                      <a:pt x="176" y="136"/>
                    </a:lnTo>
                    <a:lnTo>
                      <a:pt x="169" y="143"/>
                    </a:lnTo>
                    <a:lnTo>
                      <a:pt x="166" y="146"/>
                    </a:lnTo>
                    <a:lnTo>
                      <a:pt x="166" y="149"/>
                    </a:lnTo>
                    <a:lnTo>
                      <a:pt x="169" y="148"/>
                    </a:lnTo>
                    <a:lnTo>
                      <a:pt x="178" y="149"/>
                    </a:lnTo>
                    <a:lnTo>
                      <a:pt x="179" y="149"/>
                    </a:lnTo>
                    <a:lnTo>
                      <a:pt x="183" y="148"/>
                    </a:lnTo>
                    <a:lnTo>
                      <a:pt x="186" y="151"/>
                    </a:lnTo>
                    <a:lnTo>
                      <a:pt x="184" y="156"/>
                    </a:lnTo>
                    <a:lnTo>
                      <a:pt x="186" y="161"/>
                    </a:lnTo>
                    <a:lnTo>
                      <a:pt x="191" y="163"/>
                    </a:lnTo>
                    <a:lnTo>
                      <a:pt x="194" y="161"/>
                    </a:lnTo>
                    <a:lnTo>
                      <a:pt x="201" y="161"/>
                    </a:lnTo>
                    <a:lnTo>
                      <a:pt x="211" y="156"/>
                    </a:lnTo>
                    <a:lnTo>
                      <a:pt x="216" y="158"/>
                    </a:lnTo>
                    <a:lnTo>
                      <a:pt x="216" y="163"/>
                    </a:lnTo>
                    <a:lnTo>
                      <a:pt x="209" y="168"/>
                    </a:lnTo>
                    <a:lnTo>
                      <a:pt x="201" y="169"/>
                    </a:lnTo>
                    <a:lnTo>
                      <a:pt x="201" y="173"/>
                    </a:lnTo>
                    <a:lnTo>
                      <a:pt x="199" y="176"/>
                    </a:lnTo>
                    <a:lnTo>
                      <a:pt x="201" y="179"/>
                    </a:lnTo>
                    <a:lnTo>
                      <a:pt x="196" y="182"/>
                    </a:lnTo>
                    <a:lnTo>
                      <a:pt x="194" y="182"/>
                    </a:lnTo>
                    <a:lnTo>
                      <a:pt x="191" y="189"/>
                    </a:lnTo>
                    <a:lnTo>
                      <a:pt x="183" y="189"/>
                    </a:lnTo>
                    <a:lnTo>
                      <a:pt x="178" y="191"/>
                    </a:lnTo>
                    <a:lnTo>
                      <a:pt x="178" y="192"/>
                    </a:lnTo>
                    <a:lnTo>
                      <a:pt x="181" y="196"/>
                    </a:lnTo>
                    <a:lnTo>
                      <a:pt x="179" y="199"/>
                    </a:lnTo>
                    <a:lnTo>
                      <a:pt x="173" y="197"/>
                    </a:lnTo>
                    <a:lnTo>
                      <a:pt x="169" y="201"/>
                    </a:lnTo>
                    <a:lnTo>
                      <a:pt x="169" y="206"/>
                    </a:lnTo>
                    <a:lnTo>
                      <a:pt x="168" y="207"/>
                    </a:lnTo>
                    <a:lnTo>
                      <a:pt x="163" y="207"/>
                    </a:lnTo>
                    <a:lnTo>
                      <a:pt x="156" y="212"/>
                    </a:lnTo>
                    <a:lnTo>
                      <a:pt x="148" y="209"/>
                    </a:lnTo>
                    <a:lnTo>
                      <a:pt x="145" y="214"/>
                    </a:lnTo>
                    <a:lnTo>
                      <a:pt x="145" y="221"/>
                    </a:lnTo>
                    <a:lnTo>
                      <a:pt x="141" y="224"/>
                    </a:lnTo>
                    <a:lnTo>
                      <a:pt x="141" y="231"/>
                    </a:lnTo>
                    <a:lnTo>
                      <a:pt x="143" y="234"/>
                    </a:lnTo>
                    <a:lnTo>
                      <a:pt x="140" y="237"/>
                    </a:lnTo>
                    <a:lnTo>
                      <a:pt x="133" y="239"/>
                    </a:lnTo>
                    <a:lnTo>
                      <a:pt x="133" y="242"/>
                    </a:lnTo>
                    <a:lnTo>
                      <a:pt x="136" y="244"/>
                    </a:lnTo>
                    <a:lnTo>
                      <a:pt x="141" y="251"/>
                    </a:lnTo>
                    <a:lnTo>
                      <a:pt x="145" y="254"/>
                    </a:lnTo>
                    <a:lnTo>
                      <a:pt x="146" y="257"/>
                    </a:lnTo>
                    <a:lnTo>
                      <a:pt x="153" y="261"/>
                    </a:lnTo>
                    <a:lnTo>
                      <a:pt x="158" y="272"/>
                    </a:lnTo>
                    <a:lnTo>
                      <a:pt x="161" y="274"/>
                    </a:lnTo>
                    <a:lnTo>
                      <a:pt x="165" y="279"/>
                    </a:lnTo>
                    <a:lnTo>
                      <a:pt x="166" y="284"/>
                    </a:lnTo>
                    <a:lnTo>
                      <a:pt x="171" y="285"/>
                    </a:lnTo>
                    <a:lnTo>
                      <a:pt x="171" y="290"/>
                    </a:lnTo>
                    <a:lnTo>
                      <a:pt x="166" y="292"/>
                    </a:lnTo>
                    <a:lnTo>
                      <a:pt x="165" y="295"/>
                    </a:lnTo>
                    <a:lnTo>
                      <a:pt x="168" y="307"/>
                    </a:lnTo>
                    <a:lnTo>
                      <a:pt x="166" y="310"/>
                    </a:lnTo>
                    <a:lnTo>
                      <a:pt x="161" y="312"/>
                    </a:lnTo>
                    <a:lnTo>
                      <a:pt x="165" y="320"/>
                    </a:lnTo>
                    <a:lnTo>
                      <a:pt x="165" y="324"/>
                    </a:lnTo>
                    <a:lnTo>
                      <a:pt x="171" y="332"/>
                    </a:lnTo>
                    <a:lnTo>
                      <a:pt x="179" y="337"/>
                    </a:lnTo>
                    <a:lnTo>
                      <a:pt x="186" y="342"/>
                    </a:lnTo>
                    <a:lnTo>
                      <a:pt x="189" y="352"/>
                    </a:lnTo>
                    <a:lnTo>
                      <a:pt x="186" y="355"/>
                    </a:lnTo>
                    <a:lnTo>
                      <a:pt x="188" y="360"/>
                    </a:lnTo>
                    <a:lnTo>
                      <a:pt x="188" y="364"/>
                    </a:lnTo>
                    <a:lnTo>
                      <a:pt x="189" y="367"/>
                    </a:lnTo>
                    <a:lnTo>
                      <a:pt x="191" y="374"/>
                    </a:lnTo>
                    <a:lnTo>
                      <a:pt x="193" y="377"/>
                    </a:lnTo>
                    <a:lnTo>
                      <a:pt x="193" y="383"/>
                    </a:lnTo>
                    <a:lnTo>
                      <a:pt x="196" y="388"/>
                    </a:lnTo>
                    <a:lnTo>
                      <a:pt x="196" y="395"/>
                    </a:lnTo>
                    <a:lnTo>
                      <a:pt x="193" y="397"/>
                    </a:lnTo>
                    <a:lnTo>
                      <a:pt x="188" y="412"/>
                    </a:lnTo>
                    <a:lnTo>
                      <a:pt x="183" y="415"/>
                    </a:lnTo>
                    <a:lnTo>
                      <a:pt x="181" y="420"/>
                    </a:lnTo>
                    <a:lnTo>
                      <a:pt x="179" y="423"/>
                    </a:lnTo>
                    <a:lnTo>
                      <a:pt x="178" y="427"/>
                    </a:lnTo>
                    <a:lnTo>
                      <a:pt x="178" y="427"/>
                    </a:lnTo>
                    <a:lnTo>
                      <a:pt x="176" y="432"/>
                    </a:lnTo>
                    <a:lnTo>
                      <a:pt x="174" y="437"/>
                    </a:lnTo>
                    <a:lnTo>
                      <a:pt x="173" y="430"/>
                    </a:lnTo>
                    <a:lnTo>
                      <a:pt x="173" y="425"/>
                    </a:lnTo>
                    <a:lnTo>
                      <a:pt x="171" y="422"/>
                    </a:lnTo>
                    <a:lnTo>
                      <a:pt x="171" y="420"/>
                    </a:lnTo>
                    <a:lnTo>
                      <a:pt x="173" y="420"/>
                    </a:lnTo>
                    <a:lnTo>
                      <a:pt x="174" y="418"/>
                    </a:lnTo>
                    <a:lnTo>
                      <a:pt x="178" y="415"/>
                    </a:lnTo>
                    <a:lnTo>
                      <a:pt x="178" y="410"/>
                    </a:lnTo>
                    <a:lnTo>
                      <a:pt x="176" y="410"/>
                    </a:lnTo>
                    <a:lnTo>
                      <a:pt x="176" y="403"/>
                    </a:lnTo>
                    <a:lnTo>
                      <a:pt x="178" y="403"/>
                    </a:lnTo>
                    <a:lnTo>
                      <a:pt x="179" y="400"/>
                    </a:lnTo>
                    <a:lnTo>
                      <a:pt x="178" y="395"/>
                    </a:lnTo>
                    <a:lnTo>
                      <a:pt x="181" y="392"/>
                    </a:lnTo>
                    <a:lnTo>
                      <a:pt x="176" y="388"/>
                    </a:lnTo>
                    <a:lnTo>
                      <a:pt x="174" y="385"/>
                    </a:lnTo>
                    <a:lnTo>
                      <a:pt x="174" y="380"/>
                    </a:lnTo>
                    <a:lnTo>
                      <a:pt x="176" y="378"/>
                    </a:lnTo>
                    <a:lnTo>
                      <a:pt x="174" y="374"/>
                    </a:lnTo>
                    <a:lnTo>
                      <a:pt x="173" y="372"/>
                    </a:lnTo>
                    <a:lnTo>
                      <a:pt x="171" y="359"/>
                    </a:lnTo>
                    <a:lnTo>
                      <a:pt x="168" y="355"/>
                    </a:lnTo>
                    <a:lnTo>
                      <a:pt x="166" y="352"/>
                    </a:lnTo>
                    <a:lnTo>
                      <a:pt x="163" y="345"/>
                    </a:lnTo>
                    <a:lnTo>
                      <a:pt x="161" y="354"/>
                    </a:lnTo>
                    <a:lnTo>
                      <a:pt x="160" y="354"/>
                    </a:lnTo>
                    <a:lnTo>
                      <a:pt x="161" y="350"/>
                    </a:lnTo>
                    <a:lnTo>
                      <a:pt x="158" y="347"/>
                    </a:lnTo>
                    <a:lnTo>
                      <a:pt x="158" y="337"/>
                    </a:lnTo>
                    <a:lnTo>
                      <a:pt x="155" y="334"/>
                    </a:lnTo>
                    <a:lnTo>
                      <a:pt x="155" y="329"/>
                    </a:lnTo>
                    <a:lnTo>
                      <a:pt x="156" y="327"/>
                    </a:lnTo>
                    <a:lnTo>
                      <a:pt x="151" y="324"/>
                    </a:lnTo>
                    <a:lnTo>
                      <a:pt x="150" y="315"/>
                    </a:lnTo>
                    <a:lnTo>
                      <a:pt x="150" y="315"/>
                    </a:lnTo>
                    <a:lnTo>
                      <a:pt x="146" y="299"/>
                    </a:lnTo>
                    <a:lnTo>
                      <a:pt x="145" y="297"/>
                    </a:lnTo>
                    <a:lnTo>
                      <a:pt x="143" y="294"/>
                    </a:lnTo>
                    <a:lnTo>
                      <a:pt x="145" y="292"/>
                    </a:lnTo>
                    <a:lnTo>
                      <a:pt x="145" y="290"/>
                    </a:lnTo>
                    <a:lnTo>
                      <a:pt x="141" y="285"/>
                    </a:lnTo>
                    <a:lnTo>
                      <a:pt x="143" y="284"/>
                    </a:lnTo>
                    <a:lnTo>
                      <a:pt x="143" y="280"/>
                    </a:lnTo>
                    <a:lnTo>
                      <a:pt x="141" y="284"/>
                    </a:lnTo>
                    <a:lnTo>
                      <a:pt x="138" y="284"/>
                    </a:lnTo>
                    <a:lnTo>
                      <a:pt x="135" y="284"/>
                    </a:lnTo>
                    <a:lnTo>
                      <a:pt x="133" y="279"/>
                    </a:lnTo>
                    <a:lnTo>
                      <a:pt x="131" y="277"/>
                    </a:lnTo>
                    <a:lnTo>
                      <a:pt x="126" y="269"/>
                    </a:lnTo>
                    <a:lnTo>
                      <a:pt x="125" y="266"/>
                    </a:lnTo>
                    <a:lnTo>
                      <a:pt x="123" y="266"/>
                    </a:lnTo>
                    <a:lnTo>
                      <a:pt x="123" y="264"/>
                    </a:lnTo>
                    <a:lnTo>
                      <a:pt x="118" y="261"/>
                    </a:lnTo>
                    <a:lnTo>
                      <a:pt x="121" y="264"/>
                    </a:lnTo>
                    <a:lnTo>
                      <a:pt x="120" y="266"/>
                    </a:lnTo>
                    <a:lnTo>
                      <a:pt x="120" y="267"/>
                    </a:lnTo>
                    <a:lnTo>
                      <a:pt x="123" y="271"/>
                    </a:lnTo>
                    <a:lnTo>
                      <a:pt x="121" y="274"/>
                    </a:lnTo>
                    <a:lnTo>
                      <a:pt x="120" y="276"/>
                    </a:lnTo>
                    <a:lnTo>
                      <a:pt x="121" y="279"/>
                    </a:lnTo>
                    <a:lnTo>
                      <a:pt x="115" y="284"/>
                    </a:lnTo>
                    <a:lnTo>
                      <a:pt x="110" y="284"/>
                    </a:lnTo>
                    <a:lnTo>
                      <a:pt x="108" y="280"/>
                    </a:lnTo>
                    <a:lnTo>
                      <a:pt x="106" y="280"/>
                    </a:lnTo>
                    <a:lnTo>
                      <a:pt x="108" y="284"/>
                    </a:lnTo>
                    <a:lnTo>
                      <a:pt x="108" y="285"/>
                    </a:lnTo>
                    <a:lnTo>
                      <a:pt x="111" y="285"/>
                    </a:lnTo>
                    <a:lnTo>
                      <a:pt x="106" y="289"/>
                    </a:lnTo>
                    <a:lnTo>
                      <a:pt x="103" y="289"/>
                    </a:lnTo>
                    <a:lnTo>
                      <a:pt x="100" y="287"/>
                    </a:lnTo>
                    <a:lnTo>
                      <a:pt x="98" y="290"/>
                    </a:lnTo>
                    <a:lnTo>
                      <a:pt x="90" y="297"/>
                    </a:lnTo>
                    <a:lnTo>
                      <a:pt x="85" y="297"/>
                    </a:lnTo>
                    <a:lnTo>
                      <a:pt x="83" y="297"/>
                    </a:lnTo>
                    <a:lnTo>
                      <a:pt x="81" y="297"/>
                    </a:lnTo>
                    <a:lnTo>
                      <a:pt x="81" y="295"/>
                    </a:lnTo>
                    <a:lnTo>
                      <a:pt x="80" y="299"/>
                    </a:lnTo>
                    <a:lnTo>
                      <a:pt x="78" y="299"/>
                    </a:lnTo>
                    <a:lnTo>
                      <a:pt x="75" y="295"/>
                    </a:lnTo>
                    <a:lnTo>
                      <a:pt x="68" y="299"/>
                    </a:lnTo>
                    <a:lnTo>
                      <a:pt x="68" y="302"/>
                    </a:lnTo>
                    <a:lnTo>
                      <a:pt x="65" y="302"/>
                    </a:lnTo>
                    <a:lnTo>
                      <a:pt x="65" y="295"/>
                    </a:lnTo>
                    <a:lnTo>
                      <a:pt x="71" y="290"/>
                    </a:lnTo>
                    <a:lnTo>
                      <a:pt x="71" y="284"/>
                    </a:lnTo>
                    <a:lnTo>
                      <a:pt x="70" y="290"/>
                    </a:lnTo>
                    <a:lnTo>
                      <a:pt x="63" y="294"/>
                    </a:lnTo>
                    <a:lnTo>
                      <a:pt x="60" y="299"/>
                    </a:lnTo>
                    <a:lnTo>
                      <a:pt x="60" y="297"/>
                    </a:lnTo>
                    <a:lnTo>
                      <a:pt x="60" y="295"/>
                    </a:lnTo>
                    <a:lnTo>
                      <a:pt x="58" y="290"/>
                    </a:lnTo>
                    <a:lnTo>
                      <a:pt x="63" y="269"/>
                    </a:lnTo>
                    <a:lnTo>
                      <a:pt x="68" y="266"/>
                    </a:lnTo>
                    <a:lnTo>
                      <a:pt x="66" y="264"/>
                    </a:lnTo>
                    <a:lnTo>
                      <a:pt x="62" y="254"/>
                    </a:lnTo>
                    <a:lnTo>
                      <a:pt x="62" y="246"/>
                    </a:lnTo>
                    <a:lnTo>
                      <a:pt x="58" y="246"/>
                    </a:lnTo>
                    <a:lnTo>
                      <a:pt x="58" y="242"/>
                    </a:lnTo>
                    <a:lnTo>
                      <a:pt x="58" y="242"/>
                    </a:lnTo>
                    <a:lnTo>
                      <a:pt x="55" y="239"/>
                    </a:lnTo>
                    <a:lnTo>
                      <a:pt x="53" y="232"/>
                    </a:lnTo>
                    <a:lnTo>
                      <a:pt x="52" y="229"/>
                    </a:lnTo>
                    <a:lnTo>
                      <a:pt x="48" y="226"/>
                    </a:lnTo>
                    <a:lnTo>
                      <a:pt x="48" y="222"/>
                    </a:lnTo>
                    <a:lnTo>
                      <a:pt x="43" y="219"/>
                    </a:lnTo>
                    <a:lnTo>
                      <a:pt x="45" y="222"/>
                    </a:lnTo>
                    <a:lnTo>
                      <a:pt x="47" y="231"/>
                    </a:lnTo>
                    <a:lnTo>
                      <a:pt x="37" y="227"/>
                    </a:lnTo>
                    <a:lnTo>
                      <a:pt x="33" y="224"/>
                    </a:lnTo>
                    <a:lnTo>
                      <a:pt x="33" y="221"/>
                    </a:lnTo>
                    <a:lnTo>
                      <a:pt x="28" y="217"/>
                    </a:lnTo>
                    <a:lnTo>
                      <a:pt x="28" y="216"/>
                    </a:lnTo>
                    <a:lnTo>
                      <a:pt x="32" y="216"/>
                    </a:lnTo>
                    <a:lnTo>
                      <a:pt x="33" y="219"/>
                    </a:lnTo>
                    <a:lnTo>
                      <a:pt x="37" y="221"/>
                    </a:lnTo>
                    <a:lnTo>
                      <a:pt x="38" y="219"/>
                    </a:lnTo>
                    <a:lnTo>
                      <a:pt x="37" y="217"/>
                    </a:lnTo>
                    <a:lnTo>
                      <a:pt x="33" y="216"/>
                    </a:lnTo>
                    <a:lnTo>
                      <a:pt x="38" y="212"/>
                    </a:lnTo>
                    <a:lnTo>
                      <a:pt x="40" y="216"/>
                    </a:lnTo>
                    <a:lnTo>
                      <a:pt x="43" y="214"/>
                    </a:lnTo>
                    <a:lnTo>
                      <a:pt x="43" y="211"/>
                    </a:lnTo>
                    <a:lnTo>
                      <a:pt x="38" y="204"/>
                    </a:lnTo>
                    <a:lnTo>
                      <a:pt x="30" y="204"/>
                    </a:lnTo>
                    <a:lnTo>
                      <a:pt x="28" y="201"/>
                    </a:lnTo>
                    <a:lnTo>
                      <a:pt x="25" y="199"/>
                    </a:lnTo>
                    <a:lnTo>
                      <a:pt x="23" y="197"/>
                    </a:lnTo>
                    <a:lnTo>
                      <a:pt x="23" y="199"/>
                    </a:lnTo>
                    <a:lnTo>
                      <a:pt x="18" y="201"/>
                    </a:lnTo>
                    <a:lnTo>
                      <a:pt x="18" y="199"/>
                    </a:lnTo>
                    <a:lnTo>
                      <a:pt x="22" y="194"/>
                    </a:lnTo>
                    <a:lnTo>
                      <a:pt x="17" y="196"/>
                    </a:lnTo>
                    <a:lnTo>
                      <a:pt x="13" y="192"/>
                    </a:lnTo>
                    <a:lnTo>
                      <a:pt x="13" y="194"/>
                    </a:lnTo>
                    <a:lnTo>
                      <a:pt x="15" y="197"/>
                    </a:lnTo>
                    <a:lnTo>
                      <a:pt x="5" y="189"/>
                    </a:lnTo>
                    <a:lnTo>
                      <a:pt x="3" y="184"/>
                    </a:lnTo>
                    <a:lnTo>
                      <a:pt x="0" y="179"/>
                    </a:lnTo>
                    <a:lnTo>
                      <a:pt x="0" y="179"/>
                    </a:lnTo>
                    <a:lnTo>
                      <a:pt x="0" y="178"/>
                    </a:lnTo>
                    <a:lnTo>
                      <a:pt x="2" y="174"/>
                    </a:lnTo>
                    <a:lnTo>
                      <a:pt x="5" y="168"/>
                    </a:lnTo>
                    <a:lnTo>
                      <a:pt x="8" y="169"/>
                    </a:lnTo>
                    <a:lnTo>
                      <a:pt x="10" y="164"/>
                    </a:lnTo>
                    <a:lnTo>
                      <a:pt x="10" y="156"/>
                    </a:lnTo>
                    <a:lnTo>
                      <a:pt x="12" y="153"/>
                    </a:lnTo>
                    <a:lnTo>
                      <a:pt x="13" y="153"/>
                    </a:lnTo>
                    <a:lnTo>
                      <a:pt x="17" y="153"/>
                    </a:lnTo>
                    <a:lnTo>
                      <a:pt x="18" y="144"/>
                    </a:lnTo>
                    <a:lnTo>
                      <a:pt x="18" y="141"/>
                    </a:lnTo>
                    <a:lnTo>
                      <a:pt x="18" y="134"/>
                    </a:lnTo>
                    <a:lnTo>
                      <a:pt x="18" y="129"/>
                    </a:lnTo>
                    <a:lnTo>
                      <a:pt x="23" y="129"/>
                    </a:lnTo>
                    <a:lnTo>
                      <a:pt x="23" y="123"/>
                    </a:lnTo>
                    <a:lnTo>
                      <a:pt x="23" y="116"/>
                    </a:lnTo>
                    <a:lnTo>
                      <a:pt x="20" y="106"/>
                    </a:lnTo>
                    <a:lnTo>
                      <a:pt x="25" y="106"/>
                    </a:lnTo>
                    <a:lnTo>
                      <a:pt x="30" y="108"/>
                    </a:lnTo>
                    <a:lnTo>
                      <a:pt x="37" y="106"/>
                    </a:lnTo>
                    <a:lnTo>
                      <a:pt x="40" y="99"/>
                    </a:lnTo>
                    <a:lnTo>
                      <a:pt x="42" y="89"/>
                    </a:lnTo>
                    <a:lnTo>
                      <a:pt x="48" y="78"/>
                    </a:lnTo>
                    <a:lnTo>
                      <a:pt x="42" y="75"/>
                    </a:lnTo>
                    <a:lnTo>
                      <a:pt x="42" y="71"/>
                    </a:lnTo>
                    <a:lnTo>
                      <a:pt x="48" y="61"/>
                    </a:lnTo>
                    <a:lnTo>
                      <a:pt x="52" y="53"/>
                    </a:lnTo>
                    <a:lnTo>
                      <a:pt x="50" y="51"/>
                    </a:lnTo>
                    <a:lnTo>
                      <a:pt x="50" y="45"/>
                    </a:lnTo>
                    <a:lnTo>
                      <a:pt x="58" y="35"/>
                    </a:lnTo>
                    <a:lnTo>
                      <a:pt x="63" y="33"/>
                    </a:lnTo>
                    <a:lnTo>
                      <a:pt x="70" y="26"/>
                    </a:lnTo>
                    <a:lnTo>
                      <a:pt x="71" y="21"/>
                    </a:lnTo>
                    <a:lnTo>
                      <a:pt x="80" y="18"/>
                    </a:lnTo>
                    <a:lnTo>
                      <a:pt x="86" y="15"/>
                    </a:lnTo>
                    <a:lnTo>
                      <a:pt x="91" y="16"/>
                    </a:lnTo>
                    <a:lnTo>
                      <a:pt x="95" y="18"/>
                    </a:lnTo>
                    <a:lnTo>
                      <a:pt x="95" y="15"/>
                    </a:lnTo>
                    <a:lnTo>
                      <a:pt x="95" y="10"/>
                    </a:lnTo>
                    <a:lnTo>
                      <a:pt x="100" y="5"/>
                    </a:lnTo>
                    <a:lnTo>
                      <a:pt x="98" y="1"/>
                    </a:lnTo>
                    <a:lnTo>
                      <a:pt x="98" y="1"/>
                    </a:lnTo>
                    <a:lnTo>
                      <a:pt x="98" y="1"/>
                    </a:lnTo>
                    <a:close/>
                    <a:moveTo>
                      <a:pt x="32" y="232"/>
                    </a:moveTo>
                    <a:lnTo>
                      <a:pt x="33" y="236"/>
                    </a:lnTo>
                    <a:lnTo>
                      <a:pt x="38" y="237"/>
                    </a:lnTo>
                    <a:lnTo>
                      <a:pt x="40" y="234"/>
                    </a:lnTo>
                    <a:lnTo>
                      <a:pt x="35" y="231"/>
                    </a:lnTo>
                    <a:lnTo>
                      <a:pt x="32" y="23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19" name="Freeform 24">
                <a:extLst>
                  <a:ext uri="{FF2B5EF4-FFF2-40B4-BE49-F238E27FC236}">
                    <a16:creationId xmlns:a16="http://schemas.microsoft.com/office/drawing/2014/main" xmlns="" id="{D250044C-6AB5-4E51-AB2A-ED311E7DEB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53155" y="3156617"/>
                <a:ext cx="28896" cy="4669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4" y="33"/>
                  </a:cxn>
                  <a:cxn ang="0">
                    <a:pos x="2" y="35"/>
                  </a:cxn>
                  <a:cxn ang="0">
                    <a:pos x="0" y="43"/>
                  </a:cxn>
                  <a:cxn ang="0">
                    <a:pos x="9" y="7"/>
                  </a:cxn>
                  <a:cxn ang="0">
                    <a:pos x="2" y="0"/>
                  </a:cxn>
                  <a:cxn ang="0">
                    <a:pos x="12" y="0"/>
                  </a:cxn>
                  <a:cxn ang="0">
                    <a:pos x="9" y="5"/>
                  </a:cxn>
                  <a:cxn ang="0">
                    <a:pos x="9" y="7"/>
                  </a:cxn>
                  <a:cxn ang="0">
                    <a:pos x="19" y="3"/>
                  </a:cxn>
                  <a:cxn ang="0">
                    <a:pos x="25" y="8"/>
                  </a:cxn>
                  <a:cxn ang="0">
                    <a:pos x="24" y="10"/>
                  </a:cxn>
                  <a:cxn ang="0">
                    <a:pos x="17" y="8"/>
                  </a:cxn>
                  <a:cxn ang="0">
                    <a:pos x="12" y="5"/>
                  </a:cxn>
                  <a:cxn ang="0">
                    <a:pos x="14" y="3"/>
                  </a:cxn>
                  <a:cxn ang="0">
                    <a:pos x="15" y="2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10" y="13"/>
                  </a:cxn>
                  <a:cxn ang="0">
                    <a:pos x="7" y="20"/>
                  </a:cxn>
                  <a:cxn ang="0">
                    <a:pos x="4" y="18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5" y="27"/>
                  </a:cxn>
                  <a:cxn ang="0">
                    <a:pos x="4" y="35"/>
                  </a:cxn>
                  <a:cxn ang="0">
                    <a:pos x="2" y="48"/>
                  </a:cxn>
                  <a:cxn ang="0">
                    <a:pos x="4" y="56"/>
                  </a:cxn>
                  <a:cxn ang="0">
                    <a:pos x="5" y="70"/>
                  </a:cxn>
                  <a:cxn ang="0">
                    <a:pos x="14" y="88"/>
                  </a:cxn>
                  <a:cxn ang="0">
                    <a:pos x="24" y="90"/>
                  </a:cxn>
                  <a:cxn ang="0">
                    <a:pos x="40" y="86"/>
                  </a:cxn>
                  <a:cxn ang="0">
                    <a:pos x="50" y="71"/>
                  </a:cxn>
                  <a:cxn ang="0">
                    <a:pos x="52" y="65"/>
                  </a:cxn>
                  <a:cxn ang="0">
                    <a:pos x="53" y="58"/>
                  </a:cxn>
                  <a:cxn ang="0">
                    <a:pos x="52" y="51"/>
                  </a:cxn>
                  <a:cxn ang="0">
                    <a:pos x="45" y="38"/>
                  </a:cxn>
                  <a:cxn ang="0">
                    <a:pos x="37" y="33"/>
                  </a:cxn>
                  <a:cxn ang="0">
                    <a:pos x="34" y="32"/>
                  </a:cxn>
                  <a:cxn ang="0">
                    <a:pos x="37" y="27"/>
                  </a:cxn>
                  <a:cxn ang="0">
                    <a:pos x="32" y="22"/>
                  </a:cxn>
                  <a:cxn ang="0">
                    <a:pos x="29" y="17"/>
                  </a:cxn>
                  <a:cxn ang="0">
                    <a:pos x="27" y="13"/>
                  </a:cxn>
                  <a:cxn ang="0">
                    <a:pos x="19" y="12"/>
                  </a:cxn>
                  <a:cxn ang="0">
                    <a:pos x="15" y="10"/>
                  </a:cxn>
                </a:cxnLst>
                <a:rect l="0" t="0" r="r" b="b"/>
                <a:pathLst>
                  <a:path w="53" h="90">
                    <a:moveTo>
                      <a:pt x="0" y="43"/>
                    </a:moveTo>
                    <a:lnTo>
                      <a:pt x="0" y="38"/>
                    </a:lnTo>
                    <a:lnTo>
                      <a:pt x="0" y="35"/>
                    </a:lnTo>
                    <a:lnTo>
                      <a:pt x="4" y="33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2" y="38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9" y="7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7"/>
                    </a:lnTo>
                    <a:close/>
                    <a:moveTo>
                      <a:pt x="15" y="2"/>
                    </a:moveTo>
                    <a:lnTo>
                      <a:pt x="19" y="3"/>
                    </a:lnTo>
                    <a:lnTo>
                      <a:pt x="19" y="7"/>
                    </a:lnTo>
                    <a:lnTo>
                      <a:pt x="25" y="8"/>
                    </a:lnTo>
                    <a:lnTo>
                      <a:pt x="25" y="12"/>
                    </a:lnTo>
                    <a:lnTo>
                      <a:pt x="24" y="10"/>
                    </a:lnTo>
                    <a:lnTo>
                      <a:pt x="19" y="10"/>
                    </a:lnTo>
                    <a:lnTo>
                      <a:pt x="17" y="8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5" y="2"/>
                    </a:lnTo>
                    <a:lnTo>
                      <a:pt x="15" y="2"/>
                    </a:lnTo>
                    <a:close/>
                    <a:moveTo>
                      <a:pt x="10" y="8"/>
                    </a:moveTo>
                    <a:lnTo>
                      <a:pt x="10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10" y="13"/>
                    </a:lnTo>
                    <a:lnTo>
                      <a:pt x="10" y="17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5" y="27"/>
                    </a:lnTo>
                    <a:lnTo>
                      <a:pt x="5" y="33"/>
                    </a:lnTo>
                    <a:lnTo>
                      <a:pt x="4" y="35"/>
                    </a:lnTo>
                    <a:lnTo>
                      <a:pt x="2" y="45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4" y="56"/>
                    </a:lnTo>
                    <a:lnTo>
                      <a:pt x="2" y="60"/>
                    </a:lnTo>
                    <a:lnTo>
                      <a:pt x="5" y="70"/>
                    </a:lnTo>
                    <a:lnTo>
                      <a:pt x="10" y="81"/>
                    </a:lnTo>
                    <a:lnTo>
                      <a:pt x="14" y="88"/>
                    </a:lnTo>
                    <a:lnTo>
                      <a:pt x="19" y="90"/>
                    </a:lnTo>
                    <a:lnTo>
                      <a:pt x="24" y="90"/>
                    </a:lnTo>
                    <a:lnTo>
                      <a:pt x="32" y="88"/>
                    </a:lnTo>
                    <a:lnTo>
                      <a:pt x="40" y="86"/>
                    </a:lnTo>
                    <a:lnTo>
                      <a:pt x="47" y="78"/>
                    </a:lnTo>
                    <a:lnTo>
                      <a:pt x="50" y="71"/>
                    </a:lnTo>
                    <a:lnTo>
                      <a:pt x="52" y="68"/>
                    </a:lnTo>
                    <a:lnTo>
                      <a:pt x="52" y="65"/>
                    </a:lnTo>
                    <a:lnTo>
                      <a:pt x="53" y="63"/>
                    </a:lnTo>
                    <a:lnTo>
                      <a:pt x="53" y="58"/>
                    </a:lnTo>
                    <a:lnTo>
                      <a:pt x="50" y="55"/>
                    </a:lnTo>
                    <a:lnTo>
                      <a:pt x="52" y="51"/>
                    </a:lnTo>
                    <a:lnTo>
                      <a:pt x="49" y="48"/>
                    </a:lnTo>
                    <a:lnTo>
                      <a:pt x="45" y="38"/>
                    </a:lnTo>
                    <a:lnTo>
                      <a:pt x="42" y="32"/>
                    </a:lnTo>
                    <a:lnTo>
                      <a:pt x="37" y="33"/>
                    </a:lnTo>
                    <a:lnTo>
                      <a:pt x="37" y="32"/>
                    </a:lnTo>
                    <a:lnTo>
                      <a:pt x="34" y="32"/>
                    </a:lnTo>
                    <a:lnTo>
                      <a:pt x="39" y="30"/>
                    </a:lnTo>
                    <a:lnTo>
                      <a:pt x="37" y="27"/>
                    </a:lnTo>
                    <a:lnTo>
                      <a:pt x="35" y="27"/>
                    </a:lnTo>
                    <a:lnTo>
                      <a:pt x="32" y="22"/>
                    </a:lnTo>
                    <a:lnTo>
                      <a:pt x="30" y="22"/>
                    </a:lnTo>
                    <a:lnTo>
                      <a:pt x="29" y="17"/>
                    </a:lnTo>
                    <a:lnTo>
                      <a:pt x="27" y="15"/>
                    </a:lnTo>
                    <a:lnTo>
                      <a:pt x="27" y="13"/>
                    </a:lnTo>
                    <a:lnTo>
                      <a:pt x="20" y="10"/>
                    </a:lnTo>
                    <a:lnTo>
                      <a:pt x="19" y="12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10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0" name="Freeform 25">
                <a:extLst>
                  <a:ext uri="{FF2B5EF4-FFF2-40B4-BE49-F238E27FC236}">
                    <a16:creationId xmlns:a16="http://schemas.microsoft.com/office/drawing/2014/main" xmlns="" id="{A207C03D-F3C6-4659-9548-8EA5AD65EA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92618" y="2865055"/>
                <a:ext cx="363884" cy="312314"/>
              </a:xfrm>
              <a:custGeom>
                <a:avLst/>
                <a:gdLst/>
                <a:ahLst/>
                <a:cxnLst>
                  <a:cxn ang="0">
                    <a:pos x="231" y="51"/>
                  </a:cxn>
                  <a:cxn ang="0">
                    <a:pos x="267" y="69"/>
                  </a:cxn>
                  <a:cxn ang="0">
                    <a:pos x="277" y="116"/>
                  </a:cxn>
                  <a:cxn ang="0">
                    <a:pos x="353" y="144"/>
                  </a:cxn>
                  <a:cxn ang="0">
                    <a:pos x="442" y="164"/>
                  </a:cxn>
                  <a:cxn ang="0">
                    <a:pos x="476" y="132"/>
                  </a:cxn>
                  <a:cxn ang="0">
                    <a:pos x="513" y="161"/>
                  </a:cxn>
                  <a:cxn ang="0">
                    <a:pos x="546" y="136"/>
                  </a:cxn>
                  <a:cxn ang="0">
                    <a:pos x="579" y="112"/>
                  </a:cxn>
                  <a:cxn ang="0">
                    <a:pos x="633" y="98"/>
                  </a:cxn>
                  <a:cxn ang="0">
                    <a:pos x="657" y="99"/>
                  </a:cxn>
                  <a:cxn ang="0">
                    <a:pos x="679" y="122"/>
                  </a:cxn>
                  <a:cxn ang="0">
                    <a:pos x="644" y="154"/>
                  </a:cxn>
                  <a:cxn ang="0">
                    <a:pos x="621" y="220"/>
                  </a:cxn>
                  <a:cxn ang="0">
                    <a:pos x="599" y="262"/>
                  </a:cxn>
                  <a:cxn ang="0">
                    <a:pos x="588" y="274"/>
                  </a:cxn>
                  <a:cxn ang="0">
                    <a:pos x="569" y="235"/>
                  </a:cxn>
                  <a:cxn ang="0">
                    <a:pos x="554" y="242"/>
                  </a:cxn>
                  <a:cxn ang="0">
                    <a:pos x="563" y="222"/>
                  </a:cxn>
                  <a:cxn ang="0">
                    <a:pos x="558" y="196"/>
                  </a:cxn>
                  <a:cxn ang="0">
                    <a:pos x="510" y="182"/>
                  </a:cxn>
                  <a:cxn ang="0">
                    <a:pos x="491" y="172"/>
                  </a:cxn>
                  <a:cxn ang="0">
                    <a:pos x="475" y="167"/>
                  </a:cxn>
                  <a:cxn ang="0">
                    <a:pos x="483" y="196"/>
                  </a:cxn>
                  <a:cxn ang="0">
                    <a:pos x="493" y="245"/>
                  </a:cxn>
                  <a:cxn ang="0">
                    <a:pos x="498" y="285"/>
                  </a:cxn>
                  <a:cxn ang="0">
                    <a:pos x="481" y="280"/>
                  </a:cxn>
                  <a:cxn ang="0">
                    <a:pos x="475" y="280"/>
                  </a:cxn>
                  <a:cxn ang="0">
                    <a:pos x="450" y="312"/>
                  </a:cxn>
                  <a:cxn ang="0">
                    <a:pos x="420" y="328"/>
                  </a:cxn>
                  <a:cxn ang="0">
                    <a:pos x="375" y="382"/>
                  </a:cxn>
                  <a:cxn ang="0">
                    <a:pos x="329" y="418"/>
                  </a:cxn>
                  <a:cxn ang="0">
                    <a:pos x="304" y="461"/>
                  </a:cxn>
                  <a:cxn ang="0">
                    <a:pos x="299" y="553"/>
                  </a:cxn>
                  <a:cxn ang="0">
                    <a:pos x="290" y="578"/>
                  </a:cxn>
                  <a:cxn ang="0">
                    <a:pos x="259" y="596"/>
                  </a:cxn>
                  <a:cxn ang="0">
                    <a:pos x="209" y="541"/>
                  </a:cxn>
                  <a:cxn ang="0">
                    <a:pos x="176" y="488"/>
                  </a:cxn>
                  <a:cxn ang="0">
                    <a:pos x="149" y="435"/>
                  </a:cxn>
                  <a:cxn ang="0">
                    <a:pos x="126" y="370"/>
                  </a:cxn>
                  <a:cxn ang="0">
                    <a:pos x="113" y="322"/>
                  </a:cxn>
                  <a:cxn ang="0">
                    <a:pos x="108" y="287"/>
                  </a:cxn>
                  <a:cxn ang="0">
                    <a:pos x="108" y="269"/>
                  </a:cxn>
                  <a:cxn ang="0">
                    <a:pos x="86" y="303"/>
                  </a:cxn>
                  <a:cxn ang="0">
                    <a:pos x="15" y="272"/>
                  </a:cxn>
                  <a:cxn ang="0">
                    <a:pos x="35" y="272"/>
                  </a:cxn>
                  <a:cxn ang="0">
                    <a:pos x="40" y="262"/>
                  </a:cxn>
                  <a:cxn ang="0">
                    <a:pos x="0" y="242"/>
                  </a:cxn>
                  <a:cxn ang="0">
                    <a:pos x="51" y="219"/>
                  </a:cxn>
                  <a:cxn ang="0">
                    <a:pos x="48" y="191"/>
                  </a:cxn>
                  <a:cxn ang="0">
                    <a:pos x="15" y="161"/>
                  </a:cxn>
                  <a:cxn ang="0">
                    <a:pos x="56" y="136"/>
                  </a:cxn>
                  <a:cxn ang="0">
                    <a:pos x="111" y="76"/>
                  </a:cxn>
                  <a:cxn ang="0">
                    <a:pos x="134" y="28"/>
                  </a:cxn>
                  <a:cxn ang="0">
                    <a:pos x="199" y="6"/>
                  </a:cxn>
                  <a:cxn ang="0">
                    <a:pos x="493" y="284"/>
                  </a:cxn>
                  <a:cxn ang="0">
                    <a:pos x="486" y="290"/>
                  </a:cxn>
                </a:cxnLst>
                <a:rect l="0" t="0" r="r" b="b"/>
                <a:pathLst>
                  <a:path w="681" h="601">
                    <a:moveTo>
                      <a:pt x="217" y="18"/>
                    </a:moveTo>
                    <a:lnTo>
                      <a:pt x="219" y="21"/>
                    </a:lnTo>
                    <a:lnTo>
                      <a:pt x="219" y="24"/>
                    </a:lnTo>
                    <a:lnTo>
                      <a:pt x="226" y="28"/>
                    </a:lnTo>
                    <a:lnTo>
                      <a:pt x="226" y="36"/>
                    </a:lnTo>
                    <a:lnTo>
                      <a:pt x="227" y="39"/>
                    </a:lnTo>
                    <a:lnTo>
                      <a:pt x="226" y="43"/>
                    </a:lnTo>
                    <a:lnTo>
                      <a:pt x="229" y="44"/>
                    </a:lnTo>
                    <a:lnTo>
                      <a:pt x="231" y="48"/>
                    </a:lnTo>
                    <a:lnTo>
                      <a:pt x="231" y="51"/>
                    </a:lnTo>
                    <a:lnTo>
                      <a:pt x="234" y="53"/>
                    </a:lnTo>
                    <a:lnTo>
                      <a:pt x="236" y="56"/>
                    </a:lnTo>
                    <a:lnTo>
                      <a:pt x="241" y="59"/>
                    </a:lnTo>
                    <a:lnTo>
                      <a:pt x="244" y="54"/>
                    </a:lnTo>
                    <a:lnTo>
                      <a:pt x="249" y="54"/>
                    </a:lnTo>
                    <a:lnTo>
                      <a:pt x="251" y="58"/>
                    </a:lnTo>
                    <a:lnTo>
                      <a:pt x="257" y="58"/>
                    </a:lnTo>
                    <a:lnTo>
                      <a:pt x="262" y="63"/>
                    </a:lnTo>
                    <a:lnTo>
                      <a:pt x="265" y="64"/>
                    </a:lnTo>
                    <a:lnTo>
                      <a:pt x="267" y="69"/>
                    </a:lnTo>
                    <a:lnTo>
                      <a:pt x="272" y="69"/>
                    </a:lnTo>
                    <a:lnTo>
                      <a:pt x="274" y="73"/>
                    </a:lnTo>
                    <a:lnTo>
                      <a:pt x="274" y="73"/>
                    </a:lnTo>
                    <a:lnTo>
                      <a:pt x="275" y="81"/>
                    </a:lnTo>
                    <a:lnTo>
                      <a:pt x="270" y="93"/>
                    </a:lnTo>
                    <a:lnTo>
                      <a:pt x="270" y="99"/>
                    </a:lnTo>
                    <a:lnTo>
                      <a:pt x="265" y="107"/>
                    </a:lnTo>
                    <a:lnTo>
                      <a:pt x="267" y="112"/>
                    </a:lnTo>
                    <a:lnTo>
                      <a:pt x="272" y="112"/>
                    </a:lnTo>
                    <a:lnTo>
                      <a:pt x="277" y="116"/>
                    </a:lnTo>
                    <a:lnTo>
                      <a:pt x="280" y="116"/>
                    </a:lnTo>
                    <a:lnTo>
                      <a:pt x="285" y="119"/>
                    </a:lnTo>
                    <a:lnTo>
                      <a:pt x="294" y="121"/>
                    </a:lnTo>
                    <a:lnTo>
                      <a:pt x="305" y="127"/>
                    </a:lnTo>
                    <a:lnTo>
                      <a:pt x="312" y="136"/>
                    </a:lnTo>
                    <a:lnTo>
                      <a:pt x="322" y="137"/>
                    </a:lnTo>
                    <a:lnTo>
                      <a:pt x="325" y="141"/>
                    </a:lnTo>
                    <a:lnTo>
                      <a:pt x="332" y="141"/>
                    </a:lnTo>
                    <a:lnTo>
                      <a:pt x="340" y="146"/>
                    </a:lnTo>
                    <a:lnTo>
                      <a:pt x="353" y="144"/>
                    </a:lnTo>
                    <a:lnTo>
                      <a:pt x="357" y="147"/>
                    </a:lnTo>
                    <a:lnTo>
                      <a:pt x="370" y="146"/>
                    </a:lnTo>
                    <a:lnTo>
                      <a:pt x="382" y="147"/>
                    </a:lnTo>
                    <a:lnTo>
                      <a:pt x="382" y="154"/>
                    </a:lnTo>
                    <a:lnTo>
                      <a:pt x="388" y="159"/>
                    </a:lnTo>
                    <a:lnTo>
                      <a:pt x="402" y="161"/>
                    </a:lnTo>
                    <a:lnTo>
                      <a:pt x="407" y="159"/>
                    </a:lnTo>
                    <a:lnTo>
                      <a:pt x="415" y="159"/>
                    </a:lnTo>
                    <a:lnTo>
                      <a:pt x="435" y="166"/>
                    </a:lnTo>
                    <a:lnTo>
                      <a:pt x="442" y="164"/>
                    </a:lnTo>
                    <a:lnTo>
                      <a:pt x="450" y="167"/>
                    </a:lnTo>
                    <a:lnTo>
                      <a:pt x="465" y="166"/>
                    </a:lnTo>
                    <a:lnTo>
                      <a:pt x="466" y="154"/>
                    </a:lnTo>
                    <a:lnTo>
                      <a:pt x="461" y="146"/>
                    </a:lnTo>
                    <a:lnTo>
                      <a:pt x="465" y="136"/>
                    </a:lnTo>
                    <a:lnTo>
                      <a:pt x="463" y="131"/>
                    </a:lnTo>
                    <a:lnTo>
                      <a:pt x="463" y="131"/>
                    </a:lnTo>
                    <a:lnTo>
                      <a:pt x="468" y="127"/>
                    </a:lnTo>
                    <a:lnTo>
                      <a:pt x="473" y="127"/>
                    </a:lnTo>
                    <a:lnTo>
                      <a:pt x="476" y="132"/>
                    </a:lnTo>
                    <a:lnTo>
                      <a:pt x="476" y="137"/>
                    </a:lnTo>
                    <a:lnTo>
                      <a:pt x="481" y="141"/>
                    </a:lnTo>
                    <a:lnTo>
                      <a:pt x="481" y="141"/>
                    </a:lnTo>
                    <a:lnTo>
                      <a:pt x="481" y="146"/>
                    </a:lnTo>
                    <a:lnTo>
                      <a:pt x="480" y="149"/>
                    </a:lnTo>
                    <a:lnTo>
                      <a:pt x="483" y="156"/>
                    </a:lnTo>
                    <a:lnTo>
                      <a:pt x="491" y="157"/>
                    </a:lnTo>
                    <a:lnTo>
                      <a:pt x="495" y="156"/>
                    </a:lnTo>
                    <a:lnTo>
                      <a:pt x="506" y="161"/>
                    </a:lnTo>
                    <a:lnTo>
                      <a:pt x="513" y="161"/>
                    </a:lnTo>
                    <a:lnTo>
                      <a:pt x="518" y="156"/>
                    </a:lnTo>
                    <a:lnTo>
                      <a:pt x="525" y="156"/>
                    </a:lnTo>
                    <a:lnTo>
                      <a:pt x="530" y="157"/>
                    </a:lnTo>
                    <a:lnTo>
                      <a:pt x="538" y="156"/>
                    </a:lnTo>
                    <a:lnTo>
                      <a:pt x="545" y="156"/>
                    </a:lnTo>
                    <a:lnTo>
                      <a:pt x="554" y="152"/>
                    </a:lnTo>
                    <a:lnTo>
                      <a:pt x="554" y="149"/>
                    </a:lnTo>
                    <a:lnTo>
                      <a:pt x="554" y="142"/>
                    </a:lnTo>
                    <a:lnTo>
                      <a:pt x="546" y="141"/>
                    </a:lnTo>
                    <a:lnTo>
                      <a:pt x="546" y="136"/>
                    </a:lnTo>
                    <a:lnTo>
                      <a:pt x="548" y="131"/>
                    </a:lnTo>
                    <a:lnTo>
                      <a:pt x="551" y="131"/>
                    </a:lnTo>
                    <a:lnTo>
                      <a:pt x="559" y="129"/>
                    </a:lnTo>
                    <a:lnTo>
                      <a:pt x="563" y="127"/>
                    </a:lnTo>
                    <a:lnTo>
                      <a:pt x="566" y="122"/>
                    </a:lnTo>
                    <a:lnTo>
                      <a:pt x="569" y="121"/>
                    </a:lnTo>
                    <a:lnTo>
                      <a:pt x="573" y="121"/>
                    </a:lnTo>
                    <a:lnTo>
                      <a:pt x="573" y="119"/>
                    </a:lnTo>
                    <a:lnTo>
                      <a:pt x="578" y="117"/>
                    </a:lnTo>
                    <a:lnTo>
                      <a:pt x="579" y="112"/>
                    </a:lnTo>
                    <a:lnTo>
                      <a:pt x="584" y="107"/>
                    </a:lnTo>
                    <a:lnTo>
                      <a:pt x="589" y="107"/>
                    </a:lnTo>
                    <a:lnTo>
                      <a:pt x="598" y="106"/>
                    </a:lnTo>
                    <a:lnTo>
                      <a:pt x="604" y="99"/>
                    </a:lnTo>
                    <a:lnTo>
                      <a:pt x="603" y="94"/>
                    </a:lnTo>
                    <a:lnTo>
                      <a:pt x="606" y="94"/>
                    </a:lnTo>
                    <a:lnTo>
                      <a:pt x="613" y="91"/>
                    </a:lnTo>
                    <a:lnTo>
                      <a:pt x="616" y="96"/>
                    </a:lnTo>
                    <a:lnTo>
                      <a:pt x="623" y="94"/>
                    </a:lnTo>
                    <a:lnTo>
                      <a:pt x="633" y="98"/>
                    </a:lnTo>
                    <a:lnTo>
                      <a:pt x="634" y="96"/>
                    </a:lnTo>
                    <a:lnTo>
                      <a:pt x="634" y="91"/>
                    </a:lnTo>
                    <a:lnTo>
                      <a:pt x="644" y="86"/>
                    </a:lnTo>
                    <a:lnTo>
                      <a:pt x="647" y="88"/>
                    </a:lnTo>
                    <a:lnTo>
                      <a:pt x="651" y="89"/>
                    </a:lnTo>
                    <a:lnTo>
                      <a:pt x="654" y="89"/>
                    </a:lnTo>
                    <a:lnTo>
                      <a:pt x="656" y="91"/>
                    </a:lnTo>
                    <a:lnTo>
                      <a:pt x="652" y="98"/>
                    </a:lnTo>
                    <a:lnTo>
                      <a:pt x="654" y="101"/>
                    </a:lnTo>
                    <a:lnTo>
                      <a:pt x="657" y="99"/>
                    </a:lnTo>
                    <a:lnTo>
                      <a:pt x="659" y="99"/>
                    </a:lnTo>
                    <a:lnTo>
                      <a:pt x="661" y="103"/>
                    </a:lnTo>
                    <a:lnTo>
                      <a:pt x="664" y="107"/>
                    </a:lnTo>
                    <a:lnTo>
                      <a:pt x="664" y="109"/>
                    </a:lnTo>
                    <a:lnTo>
                      <a:pt x="661" y="114"/>
                    </a:lnTo>
                    <a:lnTo>
                      <a:pt x="662" y="117"/>
                    </a:lnTo>
                    <a:lnTo>
                      <a:pt x="667" y="117"/>
                    </a:lnTo>
                    <a:lnTo>
                      <a:pt x="671" y="117"/>
                    </a:lnTo>
                    <a:lnTo>
                      <a:pt x="674" y="119"/>
                    </a:lnTo>
                    <a:lnTo>
                      <a:pt x="679" y="122"/>
                    </a:lnTo>
                    <a:lnTo>
                      <a:pt x="681" y="126"/>
                    </a:lnTo>
                    <a:lnTo>
                      <a:pt x="676" y="131"/>
                    </a:lnTo>
                    <a:lnTo>
                      <a:pt x="676" y="136"/>
                    </a:lnTo>
                    <a:lnTo>
                      <a:pt x="676" y="139"/>
                    </a:lnTo>
                    <a:lnTo>
                      <a:pt x="672" y="137"/>
                    </a:lnTo>
                    <a:lnTo>
                      <a:pt x="667" y="136"/>
                    </a:lnTo>
                    <a:lnTo>
                      <a:pt x="661" y="139"/>
                    </a:lnTo>
                    <a:lnTo>
                      <a:pt x="652" y="142"/>
                    </a:lnTo>
                    <a:lnTo>
                      <a:pt x="651" y="147"/>
                    </a:lnTo>
                    <a:lnTo>
                      <a:pt x="644" y="154"/>
                    </a:lnTo>
                    <a:lnTo>
                      <a:pt x="639" y="156"/>
                    </a:lnTo>
                    <a:lnTo>
                      <a:pt x="631" y="166"/>
                    </a:lnTo>
                    <a:lnTo>
                      <a:pt x="631" y="172"/>
                    </a:lnTo>
                    <a:lnTo>
                      <a:pt x="633" y="174"/>
                    </a:lnTo>
                    <a:lnTo>
                      <a:pt x="629" y="182"/>
                    </a:lnTo>
                    <a:lnTo>
                      <a:pt x="623" y="192"/>
                    </a:lnTo>
                    <a:lnTo>
                      <a:pt x="623" y="196"/>
                    </a:lnTo>
                    <a:lnTo>
                      <a:pt x="629" y="199"/>
                    </a:lnTo>
                    <a:lnTo>
                      <a:pt x="623" y="210"/>
                    </a:lnTo>
                    <a:lnTo>
                      <a:pt x="621" y="220"/>
                    </a:lnTo>
                    <a:lnTo>
                      <a:pt x="618" y="227"/>
                    </a:lnTo>
                    <a:lnTo>
                      <a:pt x="611" y="229"/>
                    </a:lnTo>
                    <a:lnTo>
                      <a:pt x="606" y="227"/>
                    </a:lnTo>
                    <a:lnTo>
                      <a:pt x="601" y="227"/>
                    </a:lnTo>
                    <a:lnTo>
                      <a:pt x="604" y="237"/>
                    </a:lnTo>
                    <a:lnTo>
                      <a:pt x="604" y="244"/>
                    </a:lnTo>
                    <a:lnTo>
                      <a:pt x="604" y="250"/>
                    </a:lnTo>
                    <a:lnTo>
                      <a:pt x="599" y="250"/>
                    </a:lnTo>
                    <a:lnTo>
                      <a:pt x="599" y="255"/>
                    </a:lnTo>
                    <a:lnTo>
                      <a:pt x="599" y="262"/>
                    </a:lnTo>
                    <a:lnTo>
                      <a:pt x="599" y="265"/>
                    </a:lnTo>
                    <a:lnTo>
                      <a:pt x="598" y="274"/>
                    </a:lnTo>
                    <a:lnTo>
                      <a:pt x="594" y="274"/>
                    </a:lnTo>
                    <a:lnTo>
                      <a:pt x="593" y="274"/>
                    </a:lnTo>
                    <a:lnTo>
                      <a:pt x="591" y="277"/>
                    </a:lnTo>
                    <a:lnTo>
                      <a:pt x="591" y="280"/>
                    </a:lnTo>
                    <a:lnTo>
                      <a:pt x="591" y="279"/>
                    </a:lnTo>
                    <a:lnTo>
                      <a:pt x="589" y="277"/>
                    </a:lnTo>
                    <a:lnTo>
                      <a:pt x="589" y="275"/>
                    </a:lnTo>
                    <a:lnTo>
                      <a:pt x="588" y="274"/>
                    </a:lnTo>
                    <a:lnTo>
                      <a:pt x="586" y="270"/>
                    </a:lnTo>
                    <a:lnTo>
                      <a:pt x="584" y="264"/>
                    </a:lnTo>
                    <a:lnTo>
                      <a:pt x="583" y="255"/>
                    </a:lnTo>
                    <a:lnTo>
                      <a:pt x="581" y="252"/>
                    </a:lnTo>
                    <a:lnTo>
                      <a:pt x="581" y="247"/>
                    </a:lnTo>
                    <a:lnTo>
                      <a:pt x="579" y="242"/>
                    </a:lnTo>
                    <a:lnTo>
                      <a:pt x="578" y="239"/>
                    </a:lnTo>
                    <a:lnTo>
                      <a:pt x="576" y="235"/>
                    </a:lnTo>
                    <a:lnTo>
                      <a:pt x="573" y="237"/>
                    </a:lnTo>
                    <a:lnTo>
                      <a:pt x="569" y="235"/>
                    </a:lnTo>
                    <a:lnTo>
                      <a:pt x="566" y="235"/>
                    </a:lnTo>
                    <a:lnTo>
                      <a:pt x="568" y="239"/>
                    </a:lnTo>
                    <a:lnTo>
                      <a:pt x="566" y="240"/>
                    </a:lnTo>
                    <a:lnTo>
                      <a:pt x="566" y="242"/>
                    </a:lnTo>
                    <a:lnTo>
                      <a:pt x="564" y="245"/>
                    </a:lnTo>
                    <a:lnTo>
                      <a:pt x="566" y="247"/>
                    </a:lnTo>
                    <a:lnTo>
                      <a:pt x="566" y="250"/>
                    </a:lnTo>
                    <a:lnTo>
                      <a:pt x="563" y="250"/>
                    </a:lnTo>
                    <a:lnTo>
                      <a:pt x="559" y="245"/>
                    </a:lnTo>
                    <a:lnTo>
                      <a:pt x="554" y="242"/>
                    </a:lnTo>
                    <a:lnTo>
                      <a:pt x="554" y="240"/>
                    </a:lnTo>
                    <a:lnTo>
                      <a:pt x="551" y="239"/>
                    </a:lnTo>
                    <a:lnTo>
                      <a:pt x="549" y="232"/>
                    </a:lnTo>
                    <a:lnTo>
                      <a:pt x="549" y="230"/>
                    </a:lnTo>
                    <a:lnTo>
                      <a:pt x="551" y="229"/>
                    </a:lnTo>
                    <a:lnTo>
                      <a:pt x="553" y="225"/>
                    </a:lnTo>
                    <a:lnTo>
                      <a:pt x="556" y="222"/>
                    </a:lnTo>
                    <a:lnTo>
                      <a:pt x="558" y="224"/>
                    </a:lnTo>
                    <a:lnTo>
                      <a:pt x="561" y="225"/>
                    </a:lnTo>
                    <a:lnTo>
                      <a:pt x="563" y="222"/>
                    </a:lnTo>
                    <a:lnTo>
                      <a:pt x="563" y="220"/>
                    </a:lnTo>
                    <a:lnTo>
                      <a:pt x="566" y="219"/>
                    </a:lnTo>
                    <a:lnTo>
                      <a:pt x="569" y="210"/>
                    </a:lnTo>
                    <a:lnTo>
                      <a:pt x="569" y="205"/>
                    </a:lnTo>
                    <a:lnTo>
                      <a:pt x="573" y="201"/>
                    </a:lnTo>
                    <a:lnTo>
                      <a:pt x="571" y="201"/>
                    </a:lnTo>
                    <a:lnTo>
                      <a:pt x="566" y="196"/>
                    </a:lnTo>
                    <a:lnTo>
                      <a:pt x="563" y="197"/>
                    </a:lnTo>
                    <a:lnTo>
                      <a:pt x="561" y="196"/>
                    </a:lnTo>
                    <a:lnTo>
                      <a:pt x="558" y="196"/>
                    </a:lnTo>
                    <a:lnTo>
                      <a:pt x="549" y="196"/>
                    </a:lnTo>
                    <a:lnTo>
                      <a:pt x="541" y="196"/>
                    </a:lnTo>
                    <a:lnTo>
                      <a:pt x="533" y="196"/>
                    </a:lnTo>
                    <a:lnTo>
                      <a:pt x="526" y="196"/>
                    </a:lnTo>
                    <a:lnTo>
                      <a:pt x="521" y="194"/>
                    </a:lnTo>
                    <a:lnTo>
                      <a:pt x="516" y="194"/>
                    </a:lnTo>
                    <a:lnTo>
                      <a:pt x="511" y="192"/>
                    </a:lnTo>
                    <a:lnTo>
                      <a:pt x="511" y="189"/>
                    </a:lnTo>
                    <a:lnTo>
                      <a:pt x="510" y="186"/>
                    </a:lnTo>
                    <a:lnTo>
                      <a:pt x="510" y="182"/>
                    </a:lnTo>
                    <a:lnTo>
                      <a:pt x="508" y="177"/>
                    </a:lnTo>
                    <a:lnTo>
                      <a:pt x="505" y="172"/>
                    </a:lnTo>
                    <a:lnTo>
                      <a:pt x="503" y="172"/>
                    </a:lnTo>
                    <a:lnTo>
                      <a:pt x="503" y="174"/>
                    </a:lnTo>
                    <a:lnTo>
                      <a:pt x="498" y="172"/>
                    </a:lnTo>
                    <a:lnTo>
                      <a:pt x="495" y="171"/>
                    </a:lnTo>
                    <a:lnTo>
                      <a:pt x="491" y="167"/>
                    </a:lnTo>
                    <a:lnTo>
                      <a:pt x="490" y="167"/>
                    </a:lnTo>
                    <a:lnTo>
                      <a:pt x="488" y="171"/>
                    </a:lnTo>
                    <a:lnTo>
                      <a:pt x="491" y="172"/>
                    </a:lnTo>
                    <a:lnTo>
                      <a:pt x="490" y="172"/>
                    </a:lnTo>
                    <a:lnTo>
                      <a:pt x="485" y="172"/>
                    </a:lnTo>
                    <a:lnTo>
                      <a:pt x="481" y="169"/>
                    </a:lnTo>
                    <a:lnTo>
                      <a:pt x="481" y="166"/>
                    </a:lnTo>
                    <a:lnTo>
                      <a:pt x="478" y="162"/>
                    </a:lnTo>
                    <a:lnTo>
                      <a:pt x="476" y="161"/>
                    </a:lnTo>
                    <a:lnTo>
                      <a:pt x="475" y="162"/>
                    </a:lnTo>
                    <a:lnTo>
                      <a:pt x="473" y="164"/>
                    </a:lnTo>
                    <a:lnTo>
                      <a:pt x="473" y="166"/>
                    </a:lnTo>
                    <a:lnTo>
                      <a:pt x="475" y="167"/>
                    </a:lnTo>
                    <a:lnTo>
                      <a:pt x="473" y="174"/>
                    </a:lnTo>
                    <a:lnTo>
                      <a:pt x="468" y="179"/>
                    </a:lnTo>
                    <a:lnTo>
                      <a:pt x="468" y="184"/>
                    </a:lnTo>
                    <a:lnTo>
                      <a:pt x="478" y="187"/>
                    </a:lnTo>
                    <a:lnTo>
                      <a:pt x="483" y="186"/>
                    </a:lnTo>
                    <a:lnTo>
                      <a:pt x="490" y="186"/>
                    </a:lnTo>
                    <a:lnTo>
                      <a:pt x="488" y="189"/>
                    </a:lnTo>
                    <a:lnTo>
                      <a:pt x="490" y="196"/>
                    </a:lnTo>
                    <a:lnTo>
                      <a:pt x="486" y="197"/>
                    </a:lnTo>
                    <a:lnTo>
                      <a:pt x="483" y="196"/>
                    </a:lnTo>
                    <a:lnTo>
                      <a:pt x="480" y="197"/>
                    </a:lnTo>
                    <a:lnTo>
                      <a:pt x="478" y="204"/>
                    </a:lnTo>
                    <a:lnTo>
                      <a:pt x="473" y="205"/>
                    </a:lnTo>
                    <a:lnTo>
                      <a:pt x="473" y="214"/>
                    </a:lnTo>
                    <a:lnTo>
                      <a:pt x="478" y="219"/>
                    </a:lnTo>
                    <a:lnTo>
                      <a:pt x="485" y="222"/>
                    </a:lnTo>
                    <a:lnTo>
                      <a:pt x="491" y="229"/>
                    </a:lnTo>
                    <a:lnTo>
                      <a:pt x="491" y="235"/>
                    </a:lnTo>
                    <a:lnTo>
                      <a:pt x="493" y="240"/>
                    </a:lnTo>
                    <a:lnTo>
                      <a:pt x="493" y="245"/>
                    </a:lnTo>
                    <a:lnTo>
                      <a:pt x="493" y="252"/>
                    </a:lnTo>
                    <a:lnTo>
                      <a:pt x="500" y="260"/>
                    </a:lnTo>
                    <a:lnTo>
                      <a:pt x="501" y="267"/>
                    </a:lnTo>
                    <a:lnTo>
                      <a:pt x="503" y="270"/>
                    </a:lnTo>
                    <a:lnTo>
                      <a:pt x="503" y="277"/>
                    </a:lnTo>
                    <a:lnTo>
                      <a:pt x="501" y="277"/>
                    </a:lnTo>
                    <a:lnTo>
                      <a:pt x="505" y="282"/>
                    </a:lnTo>
                    <a:lnTo>
                      <a:pt x="501" y="287"/>
                    </a:lnTo>
                    <a:lnTo>
                      <a:pt x="498" y="282"/>
                    </a:lnTo>
                    <a:lnTo>
                      <a:pt x="498" y="285"/>
                    </a:lnTo>
                    <a:lnTo>
                      <a:pt x="496" y="284"/>
                    </a:lnTo>
                    <a:lnTo>
                      <a:pt x="495" y="279"/>
                    </a:lnTo>
                    <a:lnTo>
                      <a:pt x="493" y="277"/>
                    </a:lnTo>
                    <a:lnTo>
                      <a:pt x="493" y="279"/>
                    </a:lnTo>
                    <a:lnTo>
                      <a:pt x="491" y="280"/>
                    </a:lnTo>
                    <a:lnTo>
                      <a:pt x="491" y="280"/>
                    </a:lnTo>
                    <a:lnTo>
                      <a:pt x="490" y="282"/>
                    </a:lnTo>
                    <a:lnTo>
                      <a:pt x="486" y="280"/>
                    </a:lnTo>
                    <a:lnTo>
                      <a:pt x="486" y="282"/>
                    </a:lnTo>
                    <a:lnTo>
                      <a:pt x="481" y="280"/>
                    </a:lnTo>
                    <a:lnTo>
                      <a:pt x="481" y="275"/>
                    </a:lnTo>
                    <a:lnTo>
                      <a:pt x="481" y="272"/>
                    </a:lnTo>
                    <a:lnTo>
                      <a:pt x="478" y="269"/>
                    </a:lnTo>
                    <a:lnTo>
                      <a:pt x="473" y="269"/>
                    </a:lnTo>
                    <a:lnTo>
                      <a:pt x="475" y="270"/>
                    </a:lnTo>
                    <a:lnTo>
                      <a:pt x="476" y="270"/>
                    </a:lnTo>
                    <a:lnTo>
                      <a:pt x="478" y="272"/>
                    </a:lnTo>
                    <a:lnTo>
                      <a:pt x="478" y="274"/>
                    </a:lnTo>
                    <a:lnTo>
                      <a:pt x="476" y="277"/>
                    </a:lnTo>
                    <a:lnTo>
                      <a:pt x="475" y="280"/>
                    </a:lnTo>
                    <a:lnTo>
                      <a:pt x="471" y="284"/>
                    </a:lnTo>
                    <a:lnTo>
                      <a:pt x="456" y="289"/>
                    </a:lnTo>
                    <a:lnTo>
                      <a:pt x="455" y="290"/>
                    </a:lnTo>
                    <a:lnTo>
                      <a:pt x="453" y="294"/>
                    </a:lnTo>
                    <a:lnTo>
                      <a:pt x="451" y="299"/>
                    </a:lnTo>
                    <a:lnTo>
                      <a:pt x="451" y="300"/>
                    </a:lnTo>
                    <a:lnTo>
                      <a:pt x="455" y="305"/>
                    </a:lnTo>
                    <a:lnTo>
                      <a:pt x="455" y="307"/>
                    </a:lnTo>
                    <a:lnTo>
                      <a:pt x="456" y="308"/>
                    </a:lnTo>
                    <a:lnTo>
                      <a:pt x="450" y="312"/>
                    </a:lnTo>
                    <a:lnTo>
                      <a:pt x="448" y="317"/>
                    </a:lnTo>
                    <a:lnTo>
                      <a:pt x="447" y="317"/>
                    </a:lnTo>
                    <a:lnTo>
                      <a:pt x="448" y="318"/>
                    </a:lnTo>
                    <a:lnTo>
                      <a:pt x="438" y="325"/>
                    </a:lnTo>
                    <a:lnTo>
                      <a:pt x="438" y="327"/>
                    </a:lnTo>
                    <a:lnTo>
                      <a:pt x="425" y="333"/>
                    </a:lnTo>
                    <a:lnTo>
                      <a:pt x="423" y="332"/>
                    </a:lnTo>
                    <a:lnTo>
                      <a:pt x="423" y="330"/>
                    </a:lnTo>
                    <a:lnTo>
                      <a:pt x="422" y="328"/>
                    </a:lnTo>
                    <a:lnTo>
                      <a:pt x="420" y="328"/>
                    </a:lnTo>
                    <a:lnTo>
                      <a:pt x="417" y="332"/>
                    </a:lnTo>
                    <a:lnTo>
                      <a:pt x="413" y="332"/>
                    </a:lnTo>
                    <a:lnTo>
                      <a:pt x="413" y="338"/>
                    </a:lnTo>
                    <a:lnTo>
                      <a:pt x="417" y="337"/>
                    </a:lnTo>
                    <a:lnTo>
                      <a:pt x="418" y="335"/>
                    </a:lnTo>
                    <a:lnTo>
                      <a:pt x="420" y="335"/>
                    </a:lnTo>
                    <a:lnTo>
                      <a:pt x="403" y="348"/>
                    </a:lnTo>
                    <a:lnTo>
                      <a:pt x="400" y="360"/>
                    </a:lnTo>
                    <a:lnTo>
                      <a:pt x="378" y="375"/>
                    </a:lnTo>
                    <a:lnTo>
                      <a:pt x="375" y="382"/>
                    </a:lnTo>
                    <a:lnTo>
                      <a:pt x="370" y="385"/>
                    </a:lnTo>
                    <a:lnTo>
                      <a:pt x="360" y="388"/>
                    </a:lnTo>
                    <a:lnTo>
                      <a:pt x="353" y="393"/>
                    </a:lnTo>
                    <a:lnTo>
                      <a:pt x="353" y="398"/>
                    </a:lnTo>
                    <a:lnTo>
                      <a:pt x="353" y="403"/>
                    </a:lnTo>
                    <a:lnTo>
                      <a:pt x="350" y="408"/>
                    </a:lnTo>
                    <a:lnTo>
                      <a:pt x="344" y="411"/>
                    </a:lnTo>
                    <a:lnTo>
                      <a:pt x="334" y="410"/>
                    </a:lnTo>
                    <a:lnTo>
                      <a:pt x="329" y="413"/>
                    </a:lnTo>
                    <a:lnTo>
                      <a:pt x="329" y="418"/>
                    </a:lnTo>
                    <a:lnTo>
                      <a:pt x="322" y="426"/>
                    </a:lnTo>
                    <a:lnTo>
                      <a:pt x="319" y="426"/>
                    </a:lnTo>
                    <a:lnTo>
                      <a:pt x="315" y="423"/>
                    </a:lnTo>
                    <a:lnTo>
                      <a:pt x="314" y="423"/>
                    </a:lnTo>
                    <a:lnTo>
                      <a:pt x="305" y="430"/>
                    </a:lnTo>
                    <a:lnTo>
                      <a:pt x="304" y="433"/>
                    </a:lnTo>
                    <a:lnTo>
                      <a:pt x="304" y="441"/>
                    </a:lnTo>
                    <a:lnTo>
                      <a:pt x="307" y="451"/>
                    </a:lnTo>
                    <a:lnTo>
                      <a:pt x="304" y="456"/>
                    </a:lnTo>
                    <a:lnTo>
                      <a:pt x="304" y="461"/>
                    </a:lnTo>
                    <a:lnTo>
                      <a:pt x="304" y="480"/>
                    </a:lnTo>
                    <a:lnTo>
                      <a:pt x="310" y="481"/>
                    </a:lnTo>
                    <a:lnTo>
                      <a:pt x="312" y="491"/>
                    </a:lnTo>
                    <a:lnTo>
                      <a:pt x="305" y="506"/>
                    </a:lnTo>
                    <a:lnTo>
                      <a:pt x="300" y="516"/>
                    </a:lnTo>
                    <a:lnTo>
                      <a:pt x="300" y="524"/>
                    </a:lnTo>
                    <a:lnTo>
                      <a:pt x="302" y="528"/>
                    </a:lnTo>
                    <a:lnTo>
                      <a:pt x="304" y="546"/>
                    </a:lnTo>
                    <a:lnTo>
                      <a:pt x="304" y="551"/>
                    </a:lnTo>
                    <a:lnTo>
                      <a:pt x="299" y="553"/>
                    </a:lnTo>
                    <a:lnTo>
                      <a:pt x="297" y="551"/>
                    </a:lnTo>
                    <a:lnTo>
                      <a:pt x="290" y="553"/>
                    </a:lnTo>
                    <a:lnTo>
                      <a:pt x="287" y="558"/>
                    </a:lnTo>
                    <a:lnTo>
                      <a:pt x="289" y="559"/>
                    </a:lnTo>
                    <a:lnTo>
                      <a:pt x="282" y="566"/>
                    </a:lnTo>
                    <a:lnTo>
                      <a:pt x="280" y="569"/>
                    </a:lnTo>
                    <a:lnTo>
                      <a:pt x="280" y="571"/>
                    </a:lnTo>
                    <a:lnTo>
                      <a:pt x="289" y="574"/>
                    </a:lnTo>
                    <a:lnTo>
                      <a:pt x="290" y="576"/>
                    </a:lnTo>
                    <a:lnTo>
                      <a:pt x="290" y="578"/>
                    </a:lnTo>
                    <a:lnTo>
                      <a:pt x="289" y="576"/>
                    </a:lnTo>
                    <a:lnTo>
                      <a:pt x="285" y="574"/>
                    </a:lnTo>
                    <a:lnTo>
                      <a:pt x="275" y="578"/>
                    </a:lnTo>
                    <a:lnTo>
                      <a:pt x="274" y="578"/>
                    </a:lnTo>
                    <a:lnTo>
                      <a:pt x="265" y="581"/>
                    </a:lnTo>
                    <a:lnTo>
                      <a:pt x="262" y="584"/>
                    </a:lnTo>
                    <a:lnTo>
                      <a:pt x="262" y="588"/>
                    </a:lnTo>
                    <a:lnTo>
                      <a:pt x="260" y="588"/>
                    </a:lnTo>
                    <a:lnTo>
                      <a:pt x="262" y="589"/>
                    </a:lnTo>
                    <a:lnTo>
                      <a:pt x="259" y="596"/>
                    </a:lnTo>
                    <a:lnTo>
                      <a:pt x="251" y="601"/>
                    </a:lnTo>
                    <a:lnTo>
                      <a:pt x="242" y="601"/>
                    </a:lnTo>
                    <a:lnTo>
                      <a:pt x="236" y="596"/>
                    </a:lnTo>
                    <a:lnTo>
                      <a:pt x="227" y="588"/>
                    </a:lnTo>
                    <a:lnTo>
                      <a:pt x="219" y="573"/>
                    </a:lnTo>
                    <a:lnTo>
                      <a:pt x="219" y="563"/>
                    </a:lnTo>
                    <a:lnTo>
                      <a:pt x="216" y="554"/>
                    </a:lnTo>
                    <a:lnTo>
                      <a:pt x="211" y="546"/>
                    </a:lnTo>
                    <a:lnTo>
                      <a:pt x="211" y="541"/>
                    </a:lnTo>
                    <a:lnTo>
                      <a:pt x="209" y="541"/>
                    </a:lnTo>
                    <a:lnTo>
                      <a:pt x="206" y="534"/>
                    </a:lnTo>
                    <a:lnTo>
                      <a:pt x="204" y="528"/>
                    </a:lnTo>
                    <a:lnTo>
                      <a:pt x="197" y="519"/>
                    </a:lnTo>
                    <a:lnTo>
                      <a:pt x="192" y="514"/>
                    </a:lnTo>
                    <a:lnTo>
                      <a:pt x="191" y="514"/>
                    </a:lnTo>
                    <a:lnTo>
                      <a:pt x="184" y="508"/>
                    </a:lnTo>
                    <a:lnTo>
                      <a:pt x="181" y="501"/>
                    </a:lnTo>
                    <a:lnTo>
                      <a:pt x="179" y="499"/>
                    </a:lnTo>
                    <a:lnTo>
                      <a:pt x="177" y="491"/>
                    </a:lnTo>
                    <a:lnTo>
                      <a:pt x="176" y="488"/>
                    </a:lnTo>
                    <a:lnTo>
                      <a:pt x="171" y="478"/>
                    </a:lnTo>
                    <a:lnTo>
                      <a:pt x="169" y="470"/>
                    </a:lnTo>
                    <a:lnTo>
                      <a:pt x="167" y="466"/>
                    </a:lnTo>
                    <a:lnTo>
                      <a:pt x="164" y="461"/>
                    </a:lnTo>
                    <a:lnTo>
                      <a:pt x="164" y="455"/>
                    </a:lnTo>
                    <a:lnTo>
                      <a:pt x="162" y="455"/>
                    </a:lnTo>
                    <a:lnTo>
                      <a:pt x="156" y="448"/>
                    </a:lnTo>
                    <a:lnTo>
                      <a:pt x="156" y="445"/>
                    </a:lnTo>
                    <a:lnTo>
                      <a:pt x="154" y="445"/>
                    </a:lnTo>
                    <a:lnTo>
                      <a:pt x="149" y="435"/>
                    </a:lnTo>
                    <a:lnTo>
                      <a:pt x="149" y="433"/>
                    </a:lnTo>
                    <a:lnTo>
                      <a:pt x="146" y="431"/>
                    </a:lnTo>
                    <a:lnTo>
                      <a:pt x="144" y="425"/>
                    </a:lnTo>
                    <a:lnTo>
                      <a:pt x="141" y="421"/>
                    </a:lnTo>
                    <a:lnTo>
                      <a:pt x="136" y="413"/>
                    </a:lnTo>
                    <a:lnTo>
                      <a:pt x="136" y="400"/>
                    </a:lnTo>
                    <a:lnTo>
                      <a:pt x="126" y="382"/>
                    </a:lnTo>
                    <a:lnTo>
                      <a:pt x="126" y="377"/>
                    </a:lnTo>
                    <a:lnTo>
                      <a:pt x="121" y="370"/>
                    </a:lnTo>
                    <a:lnTo>
                      <a:pt x="126" y="370"/>
                    </a:lnTo>
                    <a:lnTo>
                      <a:pt x="119" y="362"/>
                    </a:lnTo>
                    <a:lnTo>
                      <a:pt x="119" y="357"/>
                    </a:lnTo>
                    <a:lnTo>
                      <a:pt x="123" y="357"/>
                    </a:lnTo>
                    <a:lnTo>
                      <a:pt x="121" y="353"/>
                    </a:lnTo>
                    <a:lnTo>
                      <a:pt x="119" y="348"/>
                    </a:lnTo>
                    <a:lnTo>
                      <a:pt x="113" y="337"/>
                    </a:lnTo>
                    <a:lnTo>
                      <a:pt x="111" y="330"/>
                    </a:lnTo>
                    <a:lnTo>
                      <a:pt x="116" y="328"/>
                    </a:lnTo>
                    <a:lnTo>
                      <a:pt x="113" y="325"/>
                    </a:lnTo>
                    <a:lnTo>
                      <a:pt x="113" y="322"/>
                    </a:lnTo>
                    <a:lnTo>
                      <a:pt x="114" y="317"/>
                    </a:lnTo>
                    <a:lnTo>
                      <a:pt x="114" y="310"/>
                    </a:lnTo>
                    <a:lnTo>
                      <a:pt x="111" y="303"/>
                    </a:lnTo>
                    <a:lnTo>
                      <a:pt x="109" y="302"/>
                    </a:lnTo>
                    <a:lnTo>
                      <a:pt x="106" y="292"/>
                    </a:lnTo>
                    <a:lnTo>
                      <a:pt x="113" y="290"/>
                    </a:lnTo>
                    <a:lnTo>
                      <a:pt x="114" y="287"/>
                    </a:lnTo>
                    <a:lnTo>
                      <a:pt x="118" y="287"/>
                    </a:lnTo>
                    <a:lnTo>
                      <a:pt x="114" y="287"/>
                    </a:lnTo>
                    <a:lnTo>
                      <a:pt x="108" y="287"/>
                    </a:lnTo>
                    <a:lnTo>
                      <a:pt x="104" y="287"/>
                    </a:lnTo>
                    <a:lnTo>
                      <a:pt x="106" y="282"/>
                    </a:lnTo>
                    <a:lnTo>
                      <a:pt x="103" y="279"/>
                    </a:lnTo>
                    <a:lnTo>
                      <a:pt x="104" y="275"/>
                    </a:lnTo>
                    <a:lnTo>
                      <a:pt x="106" y="274"/>
                    </a:lnTo>
                    <a:lnTo>
                      <a:pt x="108" y="274"/>
                    </a:lnTo>
                    <a:lnTo>
                      <a:pt x="113" y="270"/>
                    </a:lnTo>
                    <a:lnTo>
                      <a:pt x="114" y="269"/>
                    </a:lnTo>
                    <a:lnTo>
                      <a:pt x="109" y="270"/>
                    </a:lnTo>
                    <a:lnTo>
                      <a:pt x="108" y="269"/>
                    </a:lnTo>
                    <a:lnTo>
                      <a:pt x="101" y="270"/>
                    </a:lnTo>
                    <a:lnTo>
                      <a:pt x="99" y="267"/>
                    </a:lnTo>
                    <a:lnTo>
                      <a:pt x="99" y="269"/>
                    </a:lnTo>
                    <a:lnTo>
                      <a:pt x="99" y="274"/>
                    </a:lnTo>
                    <a:lnTo>
                      <a:pt x="94" y="282"/>
                    </a:lnTo>
                    <a:lnTo>
                      <a:pt x="99" y="285"/>
                    </a:lnTo>
                    <a:lnTo>
                      <a:pt x="98" y="294"/>
                    </a:lnTo>
                    <a:lnTo>
                      <a:pt x="94" y="297"/>
                    </a:lnTo>
                    <a:lnTo>
                      <a:pt x="94" y="300"/>
                    </a:lnTo>
                    <a:lnTo>
                      <a:pt x="86" y="303"/>
                    </a:lnTo>
                    <a:lnTo>
                      <a:pt x="73" y="310"/>
                    </a:lnTo>
                    <a:lnTo>
                      <a:pt x="68" y="312"/>
                    </a:lnTo>
                    <a:lnTo>
                      <a:pt x="58" y="310"/>
                    </a:lnTo>
                    <a:lnTo>
                      <a:pt x="40" y="297"/>
                    </a:lnTo>
                    <a:lnTo>
                      <a:pt x="33" y="287"/>
                    </a:lnTo>
                    <a:lnTo>
                      <a:pt x="33" y="287"/>
                    </a:lnTo>
                    <a:lnTo>
                      <a:pt x="30" y="287"/>
                    </a:lnTo>
                    <a:lnTo>
                      <a:pt x="26" y="285"/>
                    </a:lnTo>
                    <a:lnTo>
                      <a:pt x="16" y="275"/>
                    </a:lnTo>
                    <a:lnTo>
                      <a:pt x="15" y="272"/>
                    </a:lnTo>
                    <a:lnTo>
                      <a:pt x="16" y="270"/>
                    </a:lnTo>
                    <a:lnTo>
                      <a:pt x="20" y="269"/>
                    </a:lnTo>
                    <a:lnTo>
                      <a:pt x="20" y="270"/>
                    </a:lnTo>
                    <a:lnTo>
                      <a:pt x="23" y="270"/>
                    </a:lnTo>
                    <a:lnTo>
                      <a:pt x="23" y="275"/>
                    </a:lnTo>
                    <a:lnTo>
                      <a:pt x="26" y="275"/>
                    </a:lnTo>
                    <a:lnTo>
                      <a:pt x="30" y="274"/>
                    </a:lnTo>
                    <a:lnTo>
                      <a:pt x="31" y="274"/>
                    </a:lnTo>
                    <a:lnTo>
                      <a:pt x="33" y="275"/>
                    </a:lnTo>
                    <a:lnTo>
                      <a:pt x="35" y="272"/>
                    </a:lnTo>
                    <a:lnTo>
                      <a:pt x="45" y="265"/>
                    </a:lnTo>
                    <a:lnTo>
                      <a:pt x="48" y="265"/>
                    </a:lnTo>
                    <a:lnTo>
                      <a:pt x="51" y="259"/>
                    </a:lnTo>
                    <a:lnTo>
                      <a:pt x="53" y="259"/>
                    </a:lnTo>
                    <a:lnTo>
                      <a:pt x="54" y="255"/>
                    </a:lnTo>
                    <a:lnTo>
                      <a:pt x="50" y="255"/>
                    </a:lnTo>
                    <a:lnTo>
                      <a:pt x="50" y="254"/>
                    </a:lnTo>
                    <a:lnTo>
                      <a:pt x="50" y="255"/>
                    </a:lnTo>
                    <a:lnTo>
                      <a:pt x="50" y="257"/>
                    </a:lnTo>
                    <a:lnTo>
                      <a:pt x="40" y="262"/>
                    </a:lnTo>
                    <a:lnTo>
                      <a:pt x="33" y="262"/>
                    </a:lnTo>
                    <a:lnTo>
                      <a:pt x="28" y="262"/>
                    </a:lnTo>
                    <a:lnTo>
                      <a:pt x="13" y="257"/>
                    </a:lnTo>
                    <a:lnTo>
                      <a:pt x="5" y="250"/>
                    </a:lnTo>
                    <a:lnTo>
                      <a:pt x="1" y="249"/>
                    </a:lnTo>
                    <a:lnTo>
                      <a:pt x="3" y="245"/>
                    </a:lnTo>
                    <a:lnTo>
                      <a:pt x="8" y="239"/>
                    </a:lnTo>
                    <a:lnTo>
                      <a:pt x="13" y="237"/>
                    </a:lnTo>
                    <a:lnTo>
                      <a:pt x="6" y="237"/>
                    </a:lnTo>
                    <a:lnTo>
                      <a:pt x="0" y="242"/>
                    </a:lnTo>
                    <a:lnTo>
                      <a:pt x="0" y="235"/>
                    </a:lnTo>
                    <a:lnTo>
                      <a:pt x="5" y="232"/>
                    </a:lnTo>
                    <a:lnTo>
                      <a:pt x="8" y="232"/>
                    </a:lnTo>
                    <a:lnTo>
                      <a:pt x="10" y="227"/>
                    </a:lnTo>
                    <a:lnTo>
                      <a:pt x="13" y="227"/>
                    </a:lnTo>
                    <a:lnTo>
                      <a:pt x="18" y="225"/>
                    </a:lnTo>
                    <a:lnTo>
                      <a:pt x="35" y="225"/>
                    </a:lnTo>
                    <a:lnTo>
                      <a:pt x="43" y="224"/>
                    </a:lnTo>
                    <a:lnTo>
                      <a:pt x="46" y="220"/>
                    </a:lnTo>
                    <a:lnTo>
                      <a:pt x="51" y="219"/>
                    </a:lnTo>
                    <a:lnTo>
                      <a:pt x="50" y="222"/>
                    </a:lnTo>
                    <a:lnTo>
                      <a:pt x="51" y="225"/>
                    </a:lnTo>
                    <a:lnTo>
                      <a:pt x="56" y="222"/>
                    </a:lnTo>
                    <a:lnTo>
                      <a:pt x="61" y="220"/>
                    </a:lnTo>
                    <a:lnTo>
                      <a:pt x="59" y="219"/>
                    </a:lnTo>
                    <a:lnTo>
                      <a:pt x="59" y="215"/>
                    </a:lnTo>
                    <a:lnTo>
                      <a:pt x="54" y="202"/>
                    </a:lnTo>
                    <a:lnTo>
                      <a:pt x="50" y="196"/>
                    </a:lnTo>
                    <a:lnTo>
                      <a:pt x="51" y="192"/>
                    </a:lnTo>
                    <a:lnTo>
                      <a:pt x="48" y="191"/>
                    </a:lnTo>
                    <a:lnTo>
                      <a:pt x="43" y="191"/>
                    </a:lnTo>
                    <a:lnTo>
                      <a:pt x="36" y="186"/>
                    </a:lnTo>
                    <a:lnTo>
                      <a:pt x="35" y="179"/>
                    </a:lnTo>
                    <a:lnTo>
                      <a:pt x="35" y="172"/>
                    </a:lnTo>
                    <a:lnTo>
                      <a:pt x="31" y="166"/>
                    </a:lnTo>
                    <a:lnTo>
                      <a:pt x="26" y="166"/>
                    </a:lnTo>
                    <a:lnTo>
                      <a:pt x="25" y="167"/>
                    </a:lnTo>
                    <a:lnTo>
                      <a:pt x="18" y="166"/>
                    </a:lnTo>
                    <a:lnTo>
                      <a:pt x="15" y="166"/>
                    </a:lnTo>
                    <a:lnTo>
                      <a:pt x="15" y="161"/>
                    </a:lnTo>
                    <a:lnTo>
                      <a:pt x="18" y="151"/>
                    </a:lnTo>
                    <a:lnTo>
                      <a:pt x="21" y="151"/>
                    </a:lnTo>
                    <a:lnTo>
                      <a:pt x="28" y="142"/>
                    </a:lnTo>
                    <a:lnTo>
                      <a:pt x="30" y="137"/>
                    </a:lnTo>
                    <a:lnTo>
                      <a:pt x="35" y="136"/>
                    </a:lnTo>
                    <a:lnTo>
                      <a:pt x="36" y="134"/>
                    </a:lnTo>
                    <a:lnTo>
                      <a:pt x="43" y="136"/>
                    </a:lnTo>
                    <a:lnTo>
                      <a:pt x="43" y="141"/>
                    </a:lnTo>
                    <a:lnTo>
                      <a:pt x="46" y="141"/>
                    </a:lnTo>
                    <a:lnTo>
                      <a:pt x="56" y="136"/>
                    </a:lnTo>
                    <a:lnTo>
                      <a:pt x="68" y="136"/>
                    </a:lnTo>
                    <a:lnTo>
                      <a:pt x="76" y="127"/>
                    </a:lnTo>
                    <a:lnTo>
                      <a:pt x="81" y="116"/>
                    </a:lnTo>
                    <a:lnTo>
                      <a:pt x="93" y="107"/>
                    </a:lnTo>
                    <a:lnTo>
                      <a:pt x="94" y="104"/>
                    </a:lnTo>
                    <a:lnTo>
                      <a:pt x="96" y="96"/>
                    </a:lnTo>
                    <a:lnTo>
                      <a:pt x="101" y="89"/>
                    </a:lnTo>
                    <a:lnTo>
                      <a:pt x="109" y="86"/>
                    </a:lnTo>
                    <a:lnTo>
                      <a:pt x="113" y="81"/>
                    </a:lnTo>
                    <a:lnTo>
                      <a:pt x="111" y="76"/>
                    </a:lnTo>
                    <a:lnTo>
                      <a:pt x="109" y="74"/>
                    </a:lnTo>
                    <a:lnTo>
                      <a:pt x="116" y="68"/>
                    </a:lnTo>
                    <a:lnTo>
                      <a:pt x="119" y="64"/>
                    </a:lnTo>
                    <a:lnTo>
                      <a:pt x="119" y="59"/>
                    </a:lnTo>
                    <a:lnTo>
                      <a:pt x="121" y="48"/>
                    </a:lnTo>
                    <a:lnTo>
                      <a:pt x="119" y="41"/>
                    </a:lnTo>
                    <a:lnTo>
                      <a:pt x="118" y="38"/>
                    </a:lnTo>
                    <a:lnTo>
                      <a:pt x="126" y="33"/>
                    </a:lnTo>
                    <a:lnTo>
                      <a:pt x="129" y="31"/>
                    </a:lnTo>
                    <a:lnTo>
                      <a:pt x="134" y="28"/>
                    </a:lnTo>
                    <a:lnTo>
                      <a:pt x="138" y="28"/>
                    </a:lnTo>
                    <a:lnTo>
                      <a:pt x="144" y="23"/>
                    </a:lnTo>
                    <a:lnTo>
                      <a:pt x="151" y="11"/>
                    </a:lnTo>
                    <a:lnTo>
                      <a:pt x="157" y="6"/>
                    </a:lnTo>
                    <a:lnTo>
                      <a:pt x="164" y="5"/>
                    </a:lnTo>
                    <a:lnTo>
                      <a:pt x="167" y="0"/>
                    </a:lnTo>
                    <a:lnTo>
                      <a:pt x="172" y="0"/>
                    </a:lnTo>
                    <a:lnTo>
                      <a:pt x="186" y="8"/>
                    </a:lnTo>
                    <a:lnTo>
                      <a:pt x="192" y="5"/>
                    </a:lnTo>
                    <a:lnTo>
                      <a:pt x="199" y="6"/>
                    </a:lnTo>
                    <a:lnTo>
                      <a:pt x="201" y="13"/>
                    </a:lnTo>
                    <a:lnTo>
                      <a:pt x="207" y="13"/>
                    </a:lnTo>
                    <a:lnTo>
                      <a:pt x="217" y="18"/>
                    </a:lnTo>
                    <a:lnTo>
                      <a:pt x="217" y="18"/>
                    </a:lnTo>
                    <a:lnTo>
                      <a:pt x="217" y="18"/>
                    </a:lnTo>
                    <a:close/>
                    <a:moveTo>
                      <a:pt x="493" y="284"/>
                    </a:moveTo>
                    <a:lnTo>
                      <a:pt x="493" y="289"/>
                    </a:lnTo>
                    <a:lnTo>
                      <a:pt x="495" y="287"/>
                    </a:lnTo>
                    <a:lnTo>
                      <a:pt x="493" y="284"/>
                    </a:lnTo>
                    <a:lnTo>
                      <a:pt x="493" y="284"/>
                    </a:lnTo>
                    <a:close/>
                    <a:moveTo>
                      <a:pt x="490" y="282"/>
                    </a:moveTo>
                    <a:lnTo>
                      <a:pt x="486" y="284"/>
                    </a:lnTo>
                    <a:lnTo>
                      <a:pt x="488" y="287"/>
                    </a:lnTo>
                    <a:lnTo>
                      <a:pt x="490" y="287"/>
                    </a:lnTo>
                    <a:lnTo>
                      <a:pt x="490" y="285"/>
                    </a:lnTo>
                    <a:lnTo>
                      <a:pt x="490" y="282"/>
                    </a:lnTo>
                    <a:lnTo>
                      <a:pt x="490" y="282"/>
                    </a:lnTo>
                    <a:close/>
                    <a:moveTo>
                      <a:pt x="483" y="284"/>
                    </a:moveTo>
                    <a:lnTo>
                      <a:pt x="483" y="287"/>
                    </a:lnTo>
                    <a:lnTo>
                      <a:pt x="486" y="290"/>
                    </a:lnTo>
                    <a:lnTo>
                      <a:pt x="486" y="285"/>
                    </a:lnTo>
                    <a:lnTo>
                      <a:pt x="483" y="284"/>
                    </a:lnTo>
                    <a:lnTo>
                      <a:pt x="483" y="284"/>
                    </a:lnTo>
                    <a:close/>
                    <a:moveTo>
                      <a:pt x="476" y="285"/>
                    </a:moveTo>
                    <a:lnTo>
                      <a:pt x="476" y="287"/>
                    </a:lnTo>
                    <a:lnTo>
                      <a:pt x="478" y="287"/>
                    </a:lnTo>
                    <a:lnTo>
                      <a:pt x="481" y="280"/>
                    </a:lnTo>
                    <a:lnTo>
                      <a:pt x="480" y="279"/>
                    </a:lnTo>
                    <a:lnTo>
                      <a:pt x="476" y="28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1" name="Freeform 26">
                <a:extLst>
                  <a:ext uri="{FF2B5EF4-FFF2-40B4-BE49-F238E27FC236}">
                    <a16:creationId xmlns:a16="http://schemas.microsoft.com/office/drawing/2014/main" xmlns="" id="{BDC2BA85-14F1-4342-99FF-3051E24A04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43056" y="2949099"/>
                <a:ext cx="66355" cy="75744"/>
              </a:xfrm>
              <a:custGeom>
                <a:avLst/>
                <a:gdLst/>
                <a:ahLst/>
                <a:cxnLst>
                  <a:cxn ang="0">
                    <a:pos x="121" y="129"/>
                  </a:cxn>
                  <a:cxn ang="0">
                    <a:pos x="113" y="138"/>
                  </a:cxn>
                  <a:cxn ang="0">
                    <a:pos x="115" y="144"/>
                  </a:cxn>
                  <a:cxn ang="0">
                    <a:pos x="106" y="133"/>
                  </a:cxn>
                  <a:cxn ang="0">
                    <a:pos x="105" y="124"/>
                  </a:cxn>
                  <a:cxn ang="0">
                    <a:pos x="100" y="126"/>
                  </a:cxn>
                  <a:cxn ang="0">
                    <a:pos x="101" y="114"/>
                  </a:cxn>
                  <a:cxn ang="0">
                    <a:pos x="91" y="94"/>
                  </a:cxn>
                  <a:cxn ang="0">
                    <a:pos x="86" y="94"/>
                  </a:cxn>
                  <a:cxn ang="0">
                    <a:pos x="73" y="93"/>
                  </a:cxn>
                  <a:cxn ang="0">
                    <a:pos x="65" y="83"/>
                  </a:cxn>
                  <a:cxn ang="0">
                    <a:pos x="68" y="96"/>
                  </a:cxn>
                  <a:cxn ang="0">
                    <a:pos x="68" y="104"/>
                  </a:cxn>
                  <a:cxn ang="0">
                    <a:pos x="60" y="118"/>
                  </a:cxn>
                  <a:cxn ang="0">
                    <a:pos x="60" y="111"/>
                  </a:cxn>
                  <a:cxn ang="0">
                    <a:pos x="55" y="116"/>
                  </a:cxn>
                  <a:cxn ang="0">
                    <a:pos x="55" y="103"/>
                  </a:cxn>
                  <a:cxn ang="0">
                    <a:pos x="52" y="106"/>
                  </a:cxn>
                  <a:cxn ang="0">
                    <a:pos x="53" y="114"/>
                  </a:cxn>
                  <a:cxn ang="0">
                    <a:pos x="50" y="119"/>
                  </a:cxn>
                  <a:cxn ang="0">
                    <a:pos x="43" y="121"/>
                  </a:cxn>
                  <a:cxn ang="0">
                    <a:pos x="37" y="116"/>
                  </a:cxn>
                  <a:cxn ang="0">
                    <a:pos x="33" y="106"/>
                  </a:cxn>
                  <a:cxn ang="0">
                    <a:pos x="25" y="84"/>
                  </a:cxn>
                  <a:cxn ang="0">
                    <a:pos x="23" y="68"/>
                  </a:cxn>
                  <a:cxn ang="0">
                    <a:pos x="5" y="53"/>
                  </a:cxn>
                  <a:cxn ang="0">
                    <a:pos x="12" y="36"/>
                  </a:cxn>
                  <a:cxn ang="0">
                    <a:pos x="22" y="35"/>
                  </a:cxn>
                  <a:cxn ang="0">
                    <a:pos x="15" y="25"/>
                  </a:cxn>
                  <a:cxn ang="0">
                    <a:pos x="0" y="18"/>
                  </a:cxn>
                  <a:cxn ang="0">
                    <a:pos x="5" y="5"/>
                  </a:cxn>
                  <a:cxn ang="0">
                    <a:pos x="8" y="0"/>
                  </a:cxn>
                  <a:cxn ang="0">
                    <a:pos x="13" y="8"/>
                  </a:cxn>
                  <a:cxn ang="0">
                    <a:pos x="23" y="11"/>
                  </a:cxn>
                  <a:cxn ang="0">
                    <a:pos x="23" y="6"/>
                  </a:cxn>
                  <a:cxn ang="0">
                    <a:pos x="35" y="13"/>
                  </a:cxn>
                  <a:cxn ang="0">
                    <a:pos x="40" y="16"/>
                  </a:cxn>
                  <a:cxn ang="0">
                    <a:pos x="43" y="28"/>
                  </a:cxn>
                  <a:cxn ang="0">
                    <a:pos x="53" y="33"/>
                  </a:cxn>
                  <a:cxn ang="0">
                    <a:pos x="73" y="35"/>
                  </a:cxn>
                  <a:cxn ang="0">
                    <a:pos x="93" y="35"/>
                  </a:cxn>
                  <a:cxn ang="0">
                    <a:pos x="103" y="40"/>
                  </a:cxn>
                  <a:cxn ang="0">
                    <a:pos x="101" y="49"/>
                  </a:cxn>
                  <a:cxn ang="0">
                    <a:pos x="95" y="61"/>
                  </a:cxn>
                  <a:cxn ang="0">
                    <a:pos x="88" y="61"/>
                  </a:cxn>
                  <a:cxn ang="0">
                    <a:pos x="81" y="69"/>
                  </a:cxn>
                  <a:cxn ang="0">
                    <a:pos x="86" y="79"/>
                  </a:cxn>
                  <a:cxn ang="0">
                    <a:pos x="95" y="89"/>
                  </a:cxn>
                  <a:cxn ang="0">
                    <a:pos x="96" y="84"/>
                  </a:cxn>
                  <a:cxn ang="0">
                    <a:pos x="100" y="78"/>
                  </a:cxn>
                  <a:cxn ang="0">
                    <a:pos x="105" y="76"/>
                  </a:cxn>
                  <a:cxn ang="0">
                    <a:pos x="111" y="81"/>
                  </a:cxn>
                  <a:cxn ang="0">
                    <a:pos x="115" y="94"/>
                  </a:cxn>
                  <a:cxn ang="0">
                    <a:pos x="120" y="113"/>
                  </a:cxn>
                  <a:cxn ang="0">
                    <a:pos x="123" y="118"/>
                  </a:cxn>
                  <a:cxn ang="0">
                    <a:pos x="90" y="101"/>
                  </a:cxn>
                  <a:cxn ang="0">
                    <a:pos x="88" y="106"/>
                  </a:cxn>
                  <a:cxn ang="0">
                    <a:pos x="90" y="101"/>
                  </a:cxn>
                  <a:cxn ang="0">
                    <a:pos x="80" y="108"/>
                  </a:cxn>
                  <a:cxn ang="0">
                    <a:pos x="83" y="103"/>
                  </a:cxn>
                  <a:cxn ang="0">
                    <a:pos x="78" y="99"/>
                  </a:cxn>
                  <a:cxn ang="0">
                    <a:pos x="68" y="99"/>
                  </a:cxn>
                  <a:cxn ang="0">
                    <a:pos x="77" y="108"/>
                  </a:cxn>
                </a:cxnLst>
                <a:rect l="0" t="0" r="r" b="b"/>
                <a:pathLst>
                  <a:path w="123" h="146">
                    <a:moveTo>
                      <a:pt x="123" y="119"/>
                    </a:moveTo>
                    <a:lnTo>
                      <a:pt x="123" y="124"/>
                    </a:lnTo>
                    <a:lnTo>
                      <a:pt x="121" y="129"/>
                    </a:lnTo>
                    <a:lnTo>
                      <a:pt x="118" y="128"/>
                    </a:lnTo>
                    <a:lnTo>
                      <a:pt x="115" y="134"/>
                    </a:lnTo>
                    <a:lnTo>
                      <a:pt x="113" y="138"/>
                    </a:lnTo>
                    <a:lnTo>
                      <a:pt x="113" y="139"/>
                    </a:lnTo>
                    <a:lnTo>
                      <a:pt x="113" y="139"/>
                    </a:lnTo>
                    <a:lnTo>
                      <a:pt x="115" y="144"/>
                    </a:lnTo>
                    <a:lnTo>
                      <a:pt x="113" y="146"/>
                    </a:lnTo>
                    <a:lnTo>
                      <a:pt x="110" y="138"/>
                    </a:lnTo>
                    <a:lnTo>
                      <a:pt x="106" y="133"/>
                    </a:lnTo>
                    <a:lnTo>
                      <a:pt x="103" y="129"/>
                    </a:lnTo>
                    <a:lnTo>
                      <a:pt x="105" y="128"/>
                    </a:lnTo>
                    <a:lnTo>
                      <a:pt x="105" y="124"/>
                    </a:lnTo>
                    <a:lnTo>
                      <a:pt x="105" y="126"/>
                    </a:lnTo>
                    <a:lnTo>
                      <a:pt x="101" y="128"/>
                    </a:lnTo>
                    <a:lnTo>
                      <a:pt x="100" y="126"/>
                    </a:lnTo>
                    <a:lnTo>
                      <a:pt x="101" y="119"/>
                    </a:lnTo>
                    <a:lnTo>
                      <a:pt x="100" y="119"/>
                    </a:lnTo>
                    <a:lnTo>
                      <a:pt x="101" y="114"/>
                    </a:lnTo>
                    <a:lnTo>
                      <a:pt x="101" y="111"/>
                    </a:lnTo>
                    <a:lnTo>
                      <a:pt x="98" y="109"/>
                    </a:lnTo>
                    <a:lnTo>
                      <a:pt x="91" y="94"/>
                    </a:lnTo>
                    <a:lnTo>
                      <a:pt x="88" y="94"/>
                    </a:lnTo>
                    <a:lnTo>
                      <a:pt x="88" y="96"/>
                    </a:lnTo>
                    <a:lnTo>
                      <a:pt x="86" y="94"/>
                    </a:lnTo>
                    <a:lnTo>
                      <a:pt x="83" y="98"/>
                    </a:lnTo>
                    <a:lnTo>
                      <a:pt x="75" y="93"/>
                    </a:lnTo>
                    <a:lnTo>
                      <a:pt x="73" y="93"/>
                    </a:lnTo>
                    <a:lnTo>
                      <a:pt x="70" y="93"/>
                    </a:lnTo>
                    <a:lnTo>
                      <a:pt x="67" y="88"/>
                    </a:lnTo>
                    <a:lnTo>
                      <a:pt x="65" y="83"/>
                    </a:lnTo>
                    <a:lnTo>
                      <a:pt x="65" y="89"/>
                    </a:lnTo>
                    <a:lnTo>
                      <a:pt x="68" y="94"/>
                    </a:lnTo>
                    <a:lnTo>
                      <a:pt x="68" y="96"/>
                    </a:lnTo>
                    <a:lnTo>
                      <a:pt x="63" y="98"/>
                    </a:lnTo>
                    <a:lnTo>
                      <a:pt x="67" y="99"/>
                    </a:lnTo>
                    <a:lnTo>
                      <a:pt x="68" y="104"/>
                    </a:lnTo>
                    <a:lnTo>
                      <a:pt x="68" y="109"/>
                    </a:lnTo>
                    <a:lnTo>
                      <a:pt x="63" y="111"/>
                    </a:lnTo>
                    <a:lnTo>
                      <a:pt x="60" y="118"/>
                    </a:lnTo>
                    <a:lnTo>
                      <a:pt x="57" y="116"/>
                    </a:lnTo>
                    <a:lnTo>
                      <a:pt x="58" y="113"/>
                    </a:lnTo>
                    <a:lnTo>
                      <a:pt x="60" y="111"/>
                    </a:lnTo>
                    <a:lnTo>
                      <a:pt x="62" y="109"/>
                    </a:lnTo>
                    <a:lnTo>
                      <a:pt x="58" y="111"/>
                    </a:lnTo>
                    <a:lnTo>
                      <a:pt x="55" y="116"/>
                    </a:lnTo>
                    <a:lnTo>
                      <a:pt x="52" y="111"/>
                    </a:lnTo>
                    <a:lnTo>
                      <a:pt x="55" y="104"/>
                    </a:lnTo>
                    <a:lnTo>
                      <a:pt x="55" y="103"/>
                    </a:lnTo>
                    <a:lnTo>
                      <a:pt x="53" y="101"/>
                    </a:lnTo>
                    <a:lnTo>
                      <a:pt x="53" y="103"/>
                    </a:lnTo>
                    <a:lnTo>
                      <a:pt x="52" y="106"/>
                    </a:lnTo>
                    <a:lnTo>
                      <a:pt x="52" y="109"/>
                    </a:lnTo>
                    <a:lnTo>
                      <a:pt x="50" y="109"/>
                    </a:lnTo>
                    <a:lnTo>
                      <a:pt x="53" y="114"/>
                    </a:lnTo>
                    <a:lnTo>
                      <a:pt x="52" y="119"/>
                    </a:lnTo>
                    <a:lnTo>
                      <a:pt x="50" y="121"/>
                    </a:lnTo>
                    <a:lnTo>
                      <a:pt x="50" y="119"/>
                    </a:lnTo>
                    <a:lnTo>
                      <a:pt x="47" y="118"/>
                    </a:lnTo>
                    <a:lnTo>
                      <a:pt x="43" y="118"/>
                    </a:lnTo>
                    <a:lnTo>
                      <a:pt x="43" y="121"/>
                    </a:lnTo>
                    <a:lnTo>
                      <a:pt x="40" y="121"/>
                    </a:lnTo>
                    <a:lnTo>
                      <a:pt x="40" y="119"/>
                    </a:lnTo>
                    <a:lnTo>
                      <a:pt x="37" y="116"/>
                    </a:lnTo>
                    <a:lnTo>
                      <a:pt x="35" y="116"/>
                    </a:lnTo>
                    <a:lnTo>
                      <a:pt x="35" y="109"/>
                    </a:lnTo>
                    <a:lnTo>
                      <a:pt x="33" y="106"/>
                    </a:lnTo>
                    <a:lnTo>
                      <a:pt x="32" y="99"/>
                    </a:lnTo>
                    <a:lnTo>
                      <a:pt x="25" y="91"/>
                    </a:lnTo>
                    <a:lnTo>
                      <a:pt x="25" y="84"/>
                    </a:lnTo>
                    <a:lnTo>
                      <a:pt x="25" y="79"/>
                    </a:lnTo>
                    <a:lnTo>
                      <a:pt x="23" y="74"/>
                    </a:lnTo>
                    <a:lnTo>
                      <a:pt x="23" y="68"/>
                    </a:lnTo>
                    <a:lnTo>
                      <a:pt x="17" y="61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5" y="44"/>
                    </a:lnTo>
                    <a:lnTo>
                      <a:pt x="10" y="43"/>
                    </a:lnTo>
                    <a:lnTo>
                      <a:pt x="12" y="36"/>
                    </a:lnTo>
                    <a:lnTo>
                      <a:pt x="15" y="35"/>
                    </a:lnTo>
                    <a:lnTo>
                      <a:pt x="18" y="36"/>
                    </a:lnTo>
                    <a:lnTo>
                      <a:pt x="22" y="35"/>
                    </a:lnTo>
                    <a:lnTo>
                      <a:pt x="20" y="28"/>
                    </a:lnTo>
                    <a:lnTo>
                      <a:pt x="22" y="25"/>
                    </a:lnTo>
                    <a:lnTo>
                      <a:pt x="15" y="25"/>
                    </a:lnTo>
                    <a:lnTo>
                      <a:pt x="10" y="26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5" y="13"/>
                    </a:lnTo>
                    <a:lnTo>
                      <a:pt x="7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17" y="11"/>
                    </a:lnTo>
                    <a:lnTo>
                      <a:pt x="22" y="11"/>
                    </a:lnTo>
                    <a:lnTo>
                      <a:pt x="23" y="11"/>
                    </a:lnTo>
                    <a:lnTo>
                      <a:pt x="20" y="10"/>
                    </a:lnTo>
                    <a:lnTo>
                      <a:pt x="22" y="6"/>
                    </a:lnTo>
                    <a:lnTo>
                      <a:pt x="23" y="6"/>
                    </a:lnTo>
                    <a:lnTo>
                      <a:pt x="27" y="10"/>
                    </a:lnTo>
                    <a:lnTo>
                      <a:pt x="30" y="11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7" y="11"/>
                    </a:lnTo>
                    <a:lnTo>
                      <a:pt x="40" y="16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3" y="28"/>
                    </a:lnTo>
                    <a:lnTo>
                      <a:pt x="43" y="31"/>
                    </a:lnTo>
                    <a:lnTo>
                      <a:pt x="48" y="33"/>
                    </a:lnTo>
                    <a:lnTo>
                      <a:pt x="53" y="33"/>
                    </a:lnTo>
                    <a:lnTo>
                      <a:pt x="58" y="35"/>
                    </a:lnTo>
                    <a:lnTo>
                      <a:pt x="65" y="35"/>
                    </a:lnTo>
                    <a:lnTo>
                      <a:pt x="73" y="35"/>
                    </a:lnTo>
                    <a:lnTo>
                      <a:pt x="81" y="35"/>
                    </a:lnTo>
                    <a:lnTo>
                      <a:pt x="90" y="35"/>
                    </a:lnTo>
                    <a:lnTo>
                      <a:pt x="93" y="35"/>
                    </a:lnTo>
                    <a:lnTo>
                      <a:pt x="95" y="36"/>
                    </a:lnTo>
                    <a:lnTo>
                      <a:pt x="98" y="35"/>
                    </a:lnTo>
                    <a:lnTo>
                      <a:pt x="103" y="40"/>
                    </a:lnTo>
                    <a:lnTo>
                      <a:pt x="105" y="40"/>
                    </a:lnTo>
                    <a:lnTo>
                      <a:pt x="101" y="44"/>
                    </a:lnTo>
                    <a:lnTo>
                      <a:pt x="101" y="49"/>
                    </a:lnTo>
                    <a:lnTo>
                      <a:pt x="98" y="58"/>
                    </a:lnTo>
                    <a:lnTo>
                      <a:pt x="95" y="59"/>
                    </a:lnTo>
                    <a:lnTo>
                      <a:pt x="95" y="61"/>
                    </a:lnTo>
                    <a:lnTo>
                      <a:pt x="93" y="64"/>
                    </a:lnTo>
                    <a:lnTo>
                      <a:pt x="90" y="63"/>
                    </a:lnTo>
                    <a:lnTo>
                      <a:pt x="88" y="61"/>
                    </a:lnTo>
                    <a:lnTo>
                      <a:pt x="85" y="64"/>
                    </a:lnTo>
                    <a:lnTo>
                      <a:pt x="83" y="68"/>
                    </a:lnTo>
                    <a:lnTo>
                      <a:pt x="81" y="69"/>
                    </a:lnTo>
                    <a:lnTo>
                      <a:pt x="81" y="71"/>
                    </a:lnTo>
                    <a:lnTo>
                      <a:pt x="83" y="78"/>
                    </a:lnTo>
                    <a:lnTo>
                      <a:pt x="86" y="79"/>
                    </a:lnTo>
                    <a:lnTo>
                      <a:pt x="86" y="81"/>
                    </a:lnTo>
                    <a:lnTo>
                      <a:pt x="91" y="84"/>
                    </a:lnTo>
                    <a:lnTo>
                      <a:pt x="95" y="89"/>
                    </a:lnTo>
                    <a:lnTo>
                      <a:pt x="98" y="89"/>
                    </a:lnTo>
                    <a:lnTo>
                      <a:pt x="98" y="86"/>
                    </a:lnTo>
                    <a:lnTo>
                      <a:pt x="96" y="84"/>
                    </a:lnTo>
                    <a:lnTo>
                      <a:pt x="98" y="81"/>
                    </a:lnTo>
                    <a:lnTo>
                      <a:pt x="98" y="79"/>
                    </a:lnTo>
                    <a:lnTo>
                      <a:pt x="100" y="78"/>
                    </a:lnTo>
                    <a:lnTo>
                      <a:pt x="98" y="74"/>
                    </a:lnTo>
                    <a:lnTo>
                      <a:pt x="101" y="74"/>
                    </a:lnTo>
                    <a:lnTo>
                      <a:pt x="105" y="76"/>
                    </a:lnTo>
                    <a:lnTo>
                      <a:pt x="108" y="74"/>
                    </a:lnTo>
                    <a:lnTo>
                      <a:pt x="110" y="78"/>
                    </a:lnTo>
                    <a:lnTo>
                      <a:pt x="111" y="81"/>
                    </a:lnTo>
                    <a:lnTo>
                      <a:pt x="113" y="86"/>
                    </a:lnTo>
                    <a:lnTo>
                      <a:pt x="113" y="91"/>
                    </a:lnTo>
                    <a:lnTo>
                      <a:pt x="115" y="94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20" y="113"/>
                    </a:lnTo>
                    <a:lnTo>
                      <a:pt x="121" y="114"/>
                    </a:lnTo>
                    <a:lnTo>
                      <a:pt x="121" y="116"/>
                    </a:lnTo>
                    <a:lnTo>
                      <a:pt x="123" y="118"/>
                    </a:lnTo>
                    <a:lnTo>
                      <a:pt x="123" y="119"/>
                    </a:lnTo>
                    <a:lnTo>
                      <a:pt x="123" y="119"/>
                    </a:lnTo>
                    <a:close/>
                    <a:moveTo>
                      <a:pt x="90" y="101"/>
                    </a:moveTo>
                    <a:lnTo>
                      <a:pt x="88" y="99"/>
                    </a:lnTo>
                    <a:lnTo>
                      <a:pt x="86" y="101"/>
                    </a:lnTo>
                    <a:lnTo>
                      <a:pt x="88" y="106"/>
                    </a:lnTo>
                    <a:lnTo>
                      <a:pt x="90" y="104"/>
                    </a:lnTo>
                    <a:lnTo>
                      <a:pt x="90" y="101"/>
                    </a:lnTo>
                    <a:lnTo>
                      <a:pt x="90" y="101"/>
                    </a:lnTo>
                    <a:close/>
                    <a:moveTo>
                      <a:pt x="78" y="99"/>
                    </a:moveTo>
                    <a:lnTo>
                      <a:pt x="80" y="104"/>
                    </a:lnTo>
                    <a:lnTo>
                      <a:pt x="80" y="108"/>
                    </a:lnTo>
                    <a:lnTo>
                      <a:pt x="81" y="111"/>
                    </a:lnTo>
                    <a:lnTo>
                      <a:pt x="85" y="106"/>
                    </a:lnTo>
                    <a:lnTo>
                      <a:pt x="83" y="103"/>
                    </a:lnTo>
                    <a:lnTo>
                      <a:pt x="78" y="98"/>
                    </a:lnTo>
                    <a:lnTo>
                      <a:pt x="78" y="98"/>
                    </a:lnTo>
                    <a:lnTo>
                      <a:pt x="78" y="99"/>
                    </a:lnTo>
                    <a:lnTo>
                      <a:pt x="78" y="99"/>
                    </a:lnTo>
                    <a:close/>
                    <a:moveTo>
                      <a:pt x="73" y="98"/>
                    </a:moveTo>
                    <a:lnTo>
                      <a:pt x="68" y="99"/>
                    </a:lnTo>
                    <a:lnTo>
                      <a:pt x="68" y="101"/>
                    </a:lnTo>
                    <a:lnTo>
                      <a:pt x="72" y="108"/>
                    </a:lnTo>
                    <a:lnTo>
                      <a:pt x="77" y="108"/>
                    </a:lnTo>
                    <a:lnTo>
                      <a:pt x="77" y="101"/>
                    </a:lnTo>
                    <a:lnTo>
                      <a:pt x="73" y="9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2" name="Freeform 27">
                <a:extLst>
                  <a:ext uri="{FF2B5EF4-FFF2-40B4-BE49-F238E27FC236}">
                    <a16:creationId xmlns:a16="http://schemas.microsoft.com/office/drawing/2014/main" xmlns="" id="{E29439ED-B1C2-403F-BBEE-C50631BD4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9478" y="2928348"/>
                <a:ext cx="39599" cy="20752"/>
              </a:xfrm>
              <a:custGeom>
                <a:avLst/>
                <a:gdLst/>
                <a:ahLst/>
                <a:cxnLst>
                  <a:cxn ang="0">
                    <a:pos x="1" y="20"/>
                  </a:cxn>
                  <a:cxn ang="0">
                    <a:pos x="6" y="16"/>
                  </a:cxn>
                  <a:cxn ang="0">
                    <a:pos x="11" y="8"/>
                  </a:cxn>
                  <a:cxn ang="0">
                    <a:pos x="23" y="1"/>
                  </a:cxn>
                  <a:cxn ang="0">
                    <a:pos x="31" y="0"/>
                  </a:cxn>
                  <a:cxn ang="0">
                    <a:pos x="33" y="3"/>
                  </a:cxn>
                  <a:cxn ang="0">
                    <a:pos x="45" y="5"/>
                  </a:cxn>
                  <a:cxn ang="0">
                    <a:pos x="50" y="6"/>
                  </a:cxn>
                  <a:cxn ang="0">
                    <a:pos x="56" y="5"/>
                  </a:cxn>
                  <a:cxn ang="0">
                    <a:pos x="63" y="5"/>
                  </a:cxn>
                  <a:cxn ang="0">
                    <a:pos x="66" y="10"/>
                  </a:cxn>
                  <a:cxn ang="0">
                    <a:pos x="68" y="10"/>
                  </a:cxn>
                  <a:cxn ang="0">
                    <a:pos x="66" y="15"/>
                  </a:cxn>
                  <a:cxn ang="0">
                    <a:pos x="66" y="20"/>
                  </a:cxn>
                  <a:cxn ang="0">
                    <a:pos x="74" y="21"/>
                  </a:cxn>
                  <a:cxn ang="0">
                    <a:pos x="74" y="28"/>
                  </a:cxn>
                  <a:cxn ang="0">
                    <a:pos x="74" y="31"/>
                  </a:cxn>
                  <a:cxn ang="0">
                    <a:pos x="65" y="35"/>
                  </a:cxn>
                  <a:cxn ang="0">
                    <a:pos x="58" y="35"/>
                  </a:cxn>
                  <a:cxn ang="0">
                    <a:pos x="50" y="36"/>
                  </a:cxn>
                  <a:cxn ang="0">
                    <a:pos x="45" y="35"/>
                  </a:cxn>
                  <a:cxn ang="0">
                    <a:pos x="38" y="35"/>
                  </a:cxn>
                  <a:cxn ang="0">
                    <a:pos x="33" y="40"/>
                  </a:cxn>
                  <a:cxn ang="0">
                    <a:pos x="26" y="40"/>
                  </a:cxn>
                  <a:cxn ang="0">
                    <a:pos x="15" y="35"/>
                  </a:cxn>
                  <a:cxn ang="0">
                    <a:pos x="11" y="36"/>
                  </a:cxn>
                  <a:cxn ang="0">
                    <a:pos x="3" y="35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1" y="20"/>
                  </a:cxn>
                </a:cxnLst>
                <a:rect l="0" t="0" r="r" b="b"/>
                <a:pathLst>
                  <a:path w="74" h="40">
                    <a:moveTo>
                      <a:pt x="1" y="20"/>
                    </a:moveTo>
                    <a:lnTo>
                      <a:pt x="6" y="16"/>
                    </a:lnTo>
                    <a:lnTo>
                      <a:pt x="11" y="8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45" y="5"/>
                    </a:lnTo>
                    <a:lnTo>
                      <a:pt x="50" y="6"/>
                    </a:lnTo>
                    <a:lnTo>
                      <a:pt x="56" y="5"/>
                    </a:lnTo>
                    <a:lnTo>
                      <a:pt x="63" y="5"/>
                    </a:lnTo>
                    <a:lnTo>
                      <a:pt x="66" y="10"/>
                    </a:lnTo>
                    <a:lnTo>
                      <a:pt x="68" y="10"/>
                    </a:lnTo>
                    <a:lnTo>
                      <a:pt x="66" y="15"/>
                    </a:lnTo>
                    <a:lnTo>
                      <a:pt x="66" y="20"/>
                    </a:lnTo>
                    <a:lnTo>
                      <a:pt x="74" y="21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65" y="35"/>
                    </a:lnTo>
                    <a:lnTo>
                      <a:pt x="58" y="35"/>
                    </a:lnTo>
                    <a:lnTo>
                      <a:pt x="50" y="36"/>
                    </a:lnTo>
                    <a:lnTo>
                      <a:pt x="45" y="35"/>
                    </a:lnTo>
                    <a:lnTo>
                      <a:pt x="38" y="35"/>
                    </a:lnTo>
                    <a:lnTo>
                      <a:pt x="33" y="40"/>
                    </a:lnTo>
                    <a:lnTo>
                      <a:pt x="26" y="40"/>
                    </a:lnTo>
                    <a:lnTo>
                      <a:pt x="15" y="35"/>
                    </a:lnTo>
                    <a:lnTo>
                      <a:pt x="11" y="36"/>
                    </a:lnTo>
                    <a:lnTo>
                      <a:pt x="3" y="35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1" y="2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3" name="Freeform 28">
                <a:extLst>
                  <a:ext uri="{FF2B5EF4-FFF2-40B4-BE49-F238E27FC236}">
                    <a16:creationId xmlns:a16="http://schemas.microsoft.com/office/drawing/2014/main" xmlns="" id="{704704EE-59A6-4B5F-A2D6-09F5FCB1B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4961" y="2902408"/>
                <a:ext cx="107025" cy="4980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7"/>
                  </a:cxn>
                  <a:cxn ang="0">
                    <a:pos x="27" y="7"/>
                  </a:cxn>
                  <a:cxn ang="0">
                    <a:pos x="35" y="3"/>
                  </a:cxn>
                  <a:cxn ang="0">
                    <a:pos x="47" y="8"/>
                  </a:cxn>
                  <a:cxn ang="0">
                    <a:pos x="57" y="12"/>
                  </a:cxn>
                  <a:cxn ang="0">
                    <a:pos x="69" y="18"/>
                  </a:cxn>
                  <a:cxn ang="0">
                    <a:pos x="77" y="23"/>
                  </a:cxn>
                  <a:cxn ang="0">
                    <a:pos x="82" y="32"/>
                  </a:cxn>
                  <a:cxn ang="0">
                    <a:pos x="85" y="25"/>
                  </a:cxn>
                  <a:cxn ang="0">
                    <a:pos x="90" y="25"/>
                  </a:cxn>
                  <a:cxn ang="0">
                    <a:pos x="100" y="27"/>
                  </a:cxn>
                  <a:cxn ang="0">
                    <a:pos x="107" y="38"/>
                  </a:cxn>
                  <a:cxn ang="0">
                    <a:pos x="120" y="36"/>
                  </a:cxn>
                  <a:cxn ang="0">
                    <a:pos x="122" y="51"/>
                  </a:cxn>
                  <a:cxn ang="0">
                    <a:pos x="133" y="53"/>
                  </a:cxn>
                  <a:cxn ang="0">
                    <a:pos x="142" y="50"/>
                  </a:cxn>
                  <a:cxn ang="0">
                    <a:pos x="155" y="46"/>
                  </a:cxn>
                  <a:cxn ang="0">
                    <a:pos x="162" y="53"/>
                  </a:cxn>
                  <a:cxn ang="0">
                    <a:pos x="173" y="61"/>
                  </a:cxn>
                  <a:cxn ang="0">
                    <a:pos x="185" y="61"/>
                  </a:cxn>
                  <a:cxn ang="0">
                    <a:pos x="193" y="60"/>
                  </a:cxn>
                  <a:cxn ang="0">
                    <a:pos x="200" y="65"/>
                  </a:cxn>
                  <a:cxn ang="0">
                    <a:pos x="201" y="83"/>
                  </a:cxn>
                  <a:cxn ang="0">
                    <a:pos x="185" y="96"/>
                  </a:cxn>
                  <a:cxn ang="0">
                    <a:pos x="170" y="95"/>
                  </a:cxn>
                  <a:cxn ang="0">
                    <a:pos x="142" y="88"/>
                  </a:cxn>
                  <a:cxn ang="0">
                    <a:pos x="123" y="88"/>
                  </a:cxn>
                  <a:cxn ang="0">
                    <a:pos x="117" y="76"/>
                  </a:cxn>
                  <a:cxn ang="0">
                    <a:pos x="92" y="76"/>
                  </a:cxn>
                  <a:cxn ang="0">
                    <a:pos x="75" y="75"/>
                  </a:cxn>
                  <a:cxn ang="0">
                    <a:pos x="60" y="70"/>
                  </a:cxn>
                  <a:cxn ang="0">
                    <a:pos x="47" y="65"/>
                  </a:cxn>
                  <a:cxn ang="0">
                    <a:pos x="29" y="50"/>
                  </a:cxn>
                  <a:cxn ang="0">
                    <a:pos x="15" y="45"/>
                  </a:cxn>
                  <a:cxn ang="0">
                    <a:pos x="7" y="41"/>
                  </a:cxn>
                  <a:cxn ang="0">
                    <a:pos x="0" y="36"/>
                  </a:cxn>
                  <a:cxn ang="0">
                    <a:pos x="5" y="22"/>
                  </a:cxn>
                  <a:cxn ang="0">
                    <a:pos x="9" y="2"/>
                  </a:cxn>
                </a:cxnLst>
                <a:rect l="0" t="0" r="r" b="b"/>
                <a:pathLst>
                  <a:path w="201" h="96">
                    <a:moveTo>
                      <a:pt x="9" y="2"/>
                    </a:moveTo>
                    <a:lnTo>
                      <a:pt x="10" y="0"/>
                    </a:lnTo>
                    <a:lnTo>
                      <a:pt x="17" y="3"/>
                    </a:lnTo>
                    <a:lnTo>
                      <a:pt x="19" y="7"/>
                    </a:lnTo>
                    <a:lnTo>
                      <a:pt x="24" y="7"/>
                    </a:lnTo>
                    <a:lnTo>
                      <a:pt x="27" y="7"/>
                    </a:lnTo>
                    <a:lnTo>
                      <a:pt x="30" y="3"/>
                    </a:lnTo>
                    <a:lnTo>
                      <a:pt x="35" y="3"/>
                    </a:lnTo>
                    <a:lnTo>
                      <a:pt x="44" y="7"/>
                    </a:lnTo>
                    <a:lnTo>
                      <a:pt x="47" y="8"/>
                    </a:lnTo>
                    <a:lnTo>
                      <a:pt x="52" y="8"/>
                    </a:lnTo>
                    <a:lnTo>
                      <a:pt x="57" y="12"/>
                    </a:lnTo>
                    <a:lnTo>
                      <a:pt x="64" y="18"/>
                    </a:lnTo>
                    <a:lnTo>
                      <a:pt x="69" y="18"/>
                    </a:lnTo>
                    <a:lnTo>
                      <a:pt x="74" y="20"/>
                    </a:lnTo>
                    <a:lnTo>
                      <a:pt x="77" y="23"/>
                    </a:lnTo>
                    <a:lnTo>
                      <a:pt x="80" y="28"/>
                    </a:lnTo>
                    <a:lnTo>
                      <a:pt x="82" y="32"/>
                    </a:lnTo>
                    <a:lnTo>
                      <a:pt x="85" y="32"/>
                    </a:lnTo>
                    <a:lnTo>
                      <a:pt x="85" y="25"/>
                    </a:lnTo>
                    <a:lnTo>
                      <a:pt x="88" y="23"/>
                    </a:lnTo>
                    <a:lnTo>
                      <a:pt x="90" y="25"/>
                    </a:lnTo>
                    <a:lnTo>
                      <a:pt x="95" y="25"/>
                    </a:lnTo>
                    <a:lnTo>
                      <a:pt x="100" y="27"/>
                    </a:lnTo>
                    <a:lnTo>
                      <a:pt x="100" y="33"/>
                    </a:lnTo>
                    <a:lnTo>
                      <a:pt x="107" y="38"/>
                    </a:lnTo>
                    <a:lnTo>
                      <a:pt x="115" y="36"/>
                    </a:lnTo>
                    <a:lnTo>
                      <a:pt x="120" y="36"/>
                    </a:lnTo>
                    <a:lnTo>
                      <a:pt x="120" y="46"/>
                    </a:lnTo>
                    <a:lnTo>
                      <a:pt x="122" y="51"/>
                    </a:lnTo>
                    <a:lnTo>
                      <a:pt x="127" y="50"/>
                    </a:lnTo>
                    <a:lnTo>
                      <a:pt x="133" y="53"/>
                    </a:lnTo>
                    <a:lnTo>
                      <a:pt x="135" y="51"/>
                    </a:lnTo>
                    <a:lnTo>
                      <a:pt x="142" y="50"/>
                    </a:lnTo>
                    <a:lnTo>
                      <a:pt x="145" y="45"/>
                    </a:lnTo>
                    <a:lnTo>
                      <a:pt x="155" y="46"/>
                    </a:lnTo>
                    <a:lnTo>
                      <a:pt x="160" y="48"/>
                    </a:lnTo>
                    <a:lnTo>
                      <a:pt x="162" y="53"/>
                    </a:lnTo>
                    <a:lnTo>
                      <a:pt x="168" y="56"/>
                    </a:lnTo>
                    <a:lnTo>
                      <a:pt x="173" y="61"/>
                    </a:lnTo>
                    <a:lnTo>
                      <a:pt x="178" y="63"/>
                    </a:lnTo>
                    <a:lnTo>
                      <a:pt x="185" y="61"/>
                    </a:lnTo>
                    <a:lnTo>
                      <a:pt x="186" y="61"/>
                    </a:lnTo>
                    <a:lnTo>
                      <a:pt x="193" y="60"/>
                    </a:lnTo>
                    <a:lnTo>
                      <a:pt x="198" y="60"/>
                    </a:lnTo>
                    <a:lnTo>
                      <a:pt x="200" y="65"/>
                    </a:lnTo>
                    <a:lnTo>
                      <a:pt x="196" y="75"/>
                    </a:lnTo>
                    <a:lnTo>
                      <a:pt x="201" y="83"/>
                    </a:lnTo>
                    <a:lnTo>
                      <a:pt x="200" y="95"/>
                    </a:lnTo>
                    <a:lnTo>
                      <a:pt x="185" y="96"/>
                    </a:lnTo>
                    <a:lnTo>
                      <a:pt x="177" y="93"/>
                    </a:lnTo>
                    <a:lnTo>
                      <a:pt x="170" y="95"/>
                    </a:lnTo>
                    <a:lnTo>
                      <a:pt x="150" y="88"/>
                    </a:lnTo>
                    <a:lnTo>
                      <a:pt x="142" y="88"/>
                    </a:lnTo>
                    <a:lnTo>
                      <a:pt x="137" y="90"/>
                    </a:lnTo>
                    <a:lnTo>
                      <a:pt x="123" y="88"/>
                    </a:lnTo>
                    <a:lnTo>
                      <a:pt x="117" y="83"/>
                    </a:lnTo>
                    <a:lnTo>
                      <a:pt x="117" y="76"/>
                    </a:lnTo>
                    <a:lnTo>
                      <a:pt x="105" y="75"/>
                    </a:lnTo>
                    <a:lnTo>
                      <a:pt x="92" y="76"/>
                    </a:lnTo>
                    <a:lnTo>
                      <a:pt x="88" y="73"/>
                    </a:lnTo>
                    <a:lnTo>
                      <a:pt x="75" y="75"/>
                    </a:lnTo>
                    <a:lnTo>
                      <a:pt x="67" y="70"/>
                    </a:lnTo>
                    <a:lnTo>
                      <a:pt x="60" y="70"/>
                    </a:lnTo>
                    <a:lnTo>
                      <a:pt x="57" y="66"/>
                    </a:lnTo>
                    <a:lnTo>
                      <a:pt x="47" y="65"/>
                    </a:lnTo>
                    <a:lnTo>
                      <a:pt x="40" y="56"/>
                    </a:lnTo>
                    <a:lnTo>
                      <a:pt x="29" y="50"/>
                    </a:lnTo>
                    <a:lnTo>
                      <a:pt x="20" y="48"/>
                    </a:lnTo>
                    <a:lnTo>
                      <a:pt x="15" y="45"/>
                    </a:lnTo>
                    <a:lnTo>
                      <a:pt x="12" y="45"/>
                    </a:lnTo>
                    <a:lnTo>
                      <a:pt x="7" y="41"/>
                    </a:lnTo>
                    <a:lnTo>
                      <a:pt x="2" y="41"/>
                    </a:lnTo>
                    <a:lnTo>
                      <a:pt x="0" y="36"/>
                    </a:lnTo>
                    <a:lnTo>
                      <a:pt x="5" y="28"/>
                    </a:lnTo>
                    <a:lnTo>
                      <a:pt x="5" y="22"/>
                    </a:lnTo>
                    <a:lnTo>
                      <a:pt x="10" y="10"/>
                    </a:lnTo>
                    <a:lnTo>
                      <a:pt x="9" y="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4" name="Freeform 29">
                <a:extLst>
                  <a:ext uri="{FF2B5EF4-FFF2-40B4-BE49-F238E27FC236}">
                    <a16:creationId xmlns:a16="http://schemas.microsoft.com/office/drawing/2014/main" xmlns="" id="{700CB577-1A48-48C0-9A6C-DC71A63C3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7734" y="2818363"/>
                <a:ext cx="180872" cy="173278"/>
              </a:xfrm>
              <a:custGeom>
                <a:avLst/>
                <a:gdLst/>
                <a:ahLst/>
                <a:cxnLst>
                  <a:cxn ang="0">
                    <a:pos x="204" y="324"/>
                  </a:cxn>
                  <a:cxn ang="0">
                    <a:pos x="231" y="317"/>
                  </a:cxn>
                  <a:cxn ang="0">
                    <a:pos x="246" y="314"/>
                  </a:cxn>
                  <a:cxn ang="0">
                    <a:pos x="255" y="311"/>
                  </a:cxn>
                  <a:cxn ang="0">
                    <a:pos x="247" y="284"/>
                  </a:cxn>
                  <a:cxn ang="0">
                    <a:pos x="231" y="271"/>
                  </a:cxn>
                  <a:cxn ang="0">
                    <a:pos x="221" y="259"/>
                  </a:cxn>
                  <a:cxn ang="0">
                    <a:pos x="214" y="243"/>
                  </a:cxn>
                  <a:cxn ang="0">
                    <a:pos x="231" y="228"/>
                  </a:cxn>
                  <a:cxn ang="0">
                    <a:pos x="242" y="233"/>
                  </a:cxn>
                  <a:cxn ang="0">
                    <a:pos x="277" y="208"/>
                  </a:cxn>
                  <a:cxn ang="0">
                    <a:pos x="297" y="181"/>
                  </a:cxn>
                  <a:cxn ang="0">
                    <a:pos x="305" y="166"/>
                  </a:cxn>
                  <a:cxn ang="0">
                    <a:pos x="317" y="140"/>
                  </a:cxn>
                  <a:cxn ang="0">
                    <a:pos x="325" y="123"/>
                  </a:cxn>
                  <a:cxn ang="0">
                    <a:pos x="337" y="111"/>
                  </a:cxn>
                  <a:cxn ang="0">
                    <a:pos x="315" y="105"/>
                  </a:cxn>
                  <a:cxn ang="0">
                    <a:pos x="287" y="85"/>
                  </a:cxn>
                  <a:cxn ang="0">
                    <a:pos x="284" y="57"/>
                  </a:cxn>
                  <a:cxn ang="0">
                    <a:pos x="284" y="40"/>
                  </a:cxn>
                  <a:cxn ang="0">
                    <a:pos x="264" y="22"/>
                  </a:cxn>
                  <a:cxn ang="0">
                    <a:pos x="250" y="13"/>
                  </a:cxn>
                  <a:cxn ang="0">
                    <a:pos x="249" y="0"/>
                  </a:cxn>
                  <a:cxn ang="0">
                    <a:pos x="224" y="15"/>
                  </a:cxn>
                  <a:cxn ang="0">
                    <a:pos x="219" y="55"/>
                  </a:cxn>
                  <a:cxn ang="0">
                    <a:pos x="211" y="75"/>
                  </a:cxn>
                  <a:cxn ang="0">
                    <a:pos x="204" y="83"/>
                  </a:cxn>
                  <a:cxn ang="0">
                    <a:pos x="194" y="97"/>
                  </a:cxn>
                  <a:cxn ang="0">
                    <a:pos x="189" y="116"/>
                  </a:cxn>
                  <a:cxn ang="0">
                    <a:pos x="179" y="130"/>
                  </a:cxn>
                  <a:cxn ang="0">
                    <a:pos x="167" y="130"/>
                  </a:cxn>
                  <a:cxn ang="0">
                    <a:pos x="156" y="141"/>
                  </a:cxn>
                  <a:cxn ang="0">
                    <a:pos x="134" y="146"/>
                  </a:cxn>
                  <a:cxn ang="0">
                    <a:pos x="124" y="158"/>
                  </a:cxn>
                  <a:cxn ang="0">
                    <a:pos x="128" y="181"/>
                  </a:cxn>
                  <a:cxn ang="0">
                    <a:pos x="101" y="190"/>
                  </a:cxn>
                  <a:cxn ang="0">
                    <a:pos x="69" y="193"/>
                  </a:cxn>
                  <a:cxn ang="0">
                    <a:pos x="0" y="188"/>
                  </a:cxn>
                  <a:cxn ang="0">
                    <a:pos x="28" y="218"/>
                  </a:cxn>
                  <a:cxn ang="0">
                    <a:pos x="43" y="224"/>
                  </a:cxn>
                  <a:cxn ang="0">
                    <a:pos x="53" y="243"/>
                  </a:cxn>
                  <a:cxn ang="0">
                    <a:pos x="66" y="259"/>
                  </a:cxn>
                  <a:cxn ang="0">
                    <a:pos x="43" y="266"/>
                  </a:cxn>
                  <a:cxn ang="0">
                    <a:pos x="30" y="281"/>
                  </a:cxn>
                  <a:cxn ang="0">
                    <a:pos x="35" y="297"/>
                  </a:cxn>
                  <a:cxn ang="0">
                    <a:pos x="48" y="297"/>
                  </a:cxn>
                  <a:cxn ang="0">
                    <a:pos x="59" y="296"/>
                  </a:cxn>
                  <a:cxn ang="0">
                    <a:pos x="71" y="296"/>
                  </a:cxn>
                  <a:cxn ang="0">
                    <a:pos x="83" y="294"/>
                  </a:cxn>
                  <a:cxn ang="0">
                    <a:pos x="91" y="296"/>
                  </a:cxn>
                  <a:cxn ang="0">
                    <a:pos x="109" y="293"/>
                  </a:cxn>
                  <a:cxn ang="0">
                    <a:pos x="123" y="289"/>
                  </a:cxn>
                  <a:cxn ang="0">
                    <a:pos x="144" y="289"/>
                  </a:cxn>
                  <a:cxn ang="0">
                    <a:pos x="151" y="302"/>
                  </a:cxn>
                  <a:cxn ang="0">
                    <a:pos x="161" y="302"/>
                  </a:cxn>
                  <a:cxn ang="0">
                    <a:pos x="169" y="321"/>
                  </a:cxn>
                  <a:cxn ang="0">
                    <a:pos x="171" y="326"/>
                  </a:cxn>
                  <a:cxn ang="0">
                    <a:pos x="192" y="332"/>
                  </a:cxn>
                </a:cxnLst>
                <a:rect l="0" t="0" r="r" b="b"/>
                <a:pathLst>
                  <a:path w="339" h="336">
                    <a:moveTo>
                      <a:pt x="196" y="334"/>
                    </a:moveTo>
                    <a:lnTo>
                      <a:pt x="196" y="327"/>
                    </a:lnTo>
                    <a:lnTo>
                      <a:pt x="201" y="324"/>
                    </a:lnTo>
                    <a:lnTo>
                      <a:pt x="204" y="324"/>
                    </a:lnTo>
                    <a:lnTo>
                      <a:pt x="206" y="319"/>
                    </a:lnTo>
                    <a:lnTo>
                      <a:pt x="209" y="319"/>
                    </a:lnTo>
                    <a:lnTo>
                      <a:pt x="214" y="317"/>
                    </a:lnTo>
                    <a:lnTo>
                      <a:pt x="231" y="317"/>
                    </a:lnTo>
                    <a:lnTo>
                      <a:pt x="239" y="316"/>
                    </a:lnTo>
                    <a:lnTo>
                      <a:pt x="242" y="312"/>
                    </a:lnTo>
                    <a:lnTo>
                      <a:pt x="247" y="311"/>
                    </a:lnTo>
                    <a:lnTo>
                      <a:pt x="246" y="314"/>
                    </a:lnTo>
                    <a:lnTo>
                      <a:pt x="247" y="317"/>
                    </a:lnTo>
                    <a:lnTo>
                      <a:pt x="252" y="314"/>
                    </a:lnTo>
                    <a:lnTo>
                      <a:pt x="257" y="312"/>
                    </a:lnTo>
                    <a:lnTo>
                      <a:pt x="255" y="311"/>
                    </a:lnTo>
                    <a:lnTo>
                      <a:pt x="255" y="307"/>
                    </a:lnTo>
                    <a:lnTo>
                      <a:pt x="250" y="294"/>
                    </a:lnTo>
                    <a:lnTo>
                      <a:pt x="246" y="288"/>
                    </a:lnTo>
                    <a:lnTo>
                      <a:pt x="247" y="284"/>
                    </a:lnTo>
                    <a:lnTo>
                      <a:pt x="244" y="283"/>
                    </a:lnTo>
                    <a:lnTo>
                      <a:pt x="239" y="283"/>
                    </a:lnTo>
                    <a:lnTo>
                      <a:pt x="232" y="278"/>
                    </a:lnTo>
                    <a:lnTo>
                      <a:pt x="231" y="271"/>
                    </a:lnTo>
                    <a:lnTo>
                      <a:pt x="231" y="264"/>
                    </a:lnTo>
                    <a:lnTo>
                      <a:pt x="227" y="258"/>
                    </a:lnTo>
                    <a:lnTo>
                      <a:pt x="222" y="258"/>
                    </a:lnTo>
                    <a:lnTo>
                      <a:pt x="221" y="259"/>
                    </a:lnTo>
                    <a:lnTo>
                      <a:pt x="214" y="258"/>
                    </a:lnTo>
                    <a:lnTo>
                      <a:pt x="211" y="258"/>
                    </a:lnTo>
                    <a:lnTo>
                      <a:pt x="211" y="253"/>
                    </a:lnTo>
                    <a:lnTo>
                      <a:pt x="214" y="243"/>
                    </a:lnTo>
                    <a:lnTo>
                      <a:pt x="217" y="243"/>
                    </a:lnTo>
                    <a:lnTo>
                      <a:pt x="224" y="234"/>
                    </a:lnTo>
                    <a:lnTo>
                      <a:pt x="226" y="229"/>
                    </a:lnTo>
                    <a:lnTo>
                      <a:pt x="231" y="228"/>
                    </a:lnTo>
                    <a:lnTo>
                      <a:pt x="232" y="226"/>
                    </a:lnTo>
                    <a:lnTo>
                      <a:pt x="239" y="228"/>
                    </a:lnTo>
                    <a:lnTo>
                      <a:pt x="239" y="233"/>
                    </a:lnTo>
                    <a:lnTo>
                      <a:pt x="242" y="233"/>
                    </a:lnTo>
                    <a:lnTo>
                      <a:pt x="252" y="228"/>
                    </a:lnTo>
                    <a:lnTo>
                      <a:pt x="264" y="228"/>
                    </a:lnTo>
                    <a:lnTo>
                      <a:pt x="272" y="219"/>
                    </a:lnTo>
                    <a:lnTo>
                      <a:pt x="277" y="208"/>
                    </a:lnTo>
                    <a:lnTo>
                      <a:pt x="289" y="199"/>
                    </a:lnTo>
                    <a:lnTo>
                      <a:pt x="290" y="196"/>
                    </a:lnTo>
                    <a:lnTo>
                      <a:pt x="292" y="188"/>
                    </a:lnTo>
                    <a:lnTo>
                      <a:pt x="297" y="181"/>
                    </a:lnTo>
                    <a:lnTo>
                      <a:pt x="305" y="178"/>
                    </a:lnTo>
                    <a:lnTo>
                      <a:pt x="309" y="173"/>
                    </a:lnTo>
                    <a:lnTo>
                      <a:pt x="307" y="168"/>
                    </a:lnTo>
                    <a:lnTo>
                      <a:pt x="305" y="166"/>
                    </a:lnTo>
                    <a:lnTo>
                      <a:pt x="312" y="160"/>
                    </a:lnTo>
                    <a:lnTo>
                      <a:pt x="315" y="156"/>
                    </a:lnTo>
                    <a:lnTo>
                      <a:pt x="315" y="151"/>
                    </a:lnTo>
                    <a:lnTo>
                      <a:pt x="317" y="140"/>
                    </a:lnTo>
                    <a:lnTo>
                      <a:pt x="315" y="133"/>
                    </a:lnTo>
                    <a:lnTo>
                      <a:pt x="314" y="130"/>
                    </a:lnTo>
                    <a:lnTo>
                      <a:pt x="322" y="125"/>
                    </a:lnTo>
                    <a:lnTo>
                      <a:pt x="325" y="123"/>
                    </a:lnTo>
                    <a:lnTo>
                      <a:pt x="330" y="120"/>
                    </a:lnTo>
                    <a:lnTo>
                      <a:pt x="334" y="120"/>
                    </a:lnTo>
                    <a:lnTo>
                      <a:pt x="339" y="115"/>
                    </a:lnTo>
                    <a:lnTo>
                      <a:pt x="337" y="111"/>
                    </a:lnTo>
                    <a:lnTo>
                      <a:pt x="332" y="110"/>
                    </a:lnTo>
                    <a:lnTo>
                      <a:pt x="325" y="111"/>
                    </a:lnTo>
                    <a:lnTo>
                      <a:pt x="319" y="110"/>
                    </a:lnTo>
                    <a:lnTo>
                      <a:pt x="315" y="105"/>
                    </a:lnTo>
                    <a:lnTo>
                      <a:pt x="307" y="101"/>
                    </a:lnTo>
                    <a:lnTo>
                      <a:pt x="297" y="100"/>
                    </a:lnTo>
                    <a:lnTo>
                      <a:pt x="289" y="92"/>
                    </a:lnTo>
                    <a:lnTo>
                      <a:pt x="287" y="85"/>
                    </a:lnTo>
                    <a:lnTo>
                      <a:pt x="284" y="70"/>
                    </a:lnTo>
                    <a:lnTo>
                      <a:pt x="279" y="65"/>
                    </a:lnTo>
                    <a:lnTo>
                      <a:pt x="279" y="58"/>
                    </a:lnTo>
                    <a:lnTo>
                      <a:pt x="284" y="57"/>
                    </a:lnTo>
                    <a:lnTo>
                      <a:pt x="284" y="52"/>
                    </a:lnTo>
                    <a:lnTo>
                      <a:pt x="290" y="47"/>
                    </a:lnTo>
                    <a:lnTo>
                      <a:pt x="290" y="42"/>
                    </a:lnTo>
                    <a:lnTo>
                      <a:pt x="284" y="40"/>
                    </a:lnTo>
                    <a:lnTo>
                      <a:pt x="282" y="37"/>
                    </a:lnTo>
                    <a:lnTo>
                      <a:pt x="275" y="32"/>
                    </a:lnTo>
                    <a:lnTo>
                      <a:pt x="269" y="27"/>
                    </a:lnTo>
                    <a:lnTo>
                      <a:pt x="264" y="22"/>
                    </a:lnTo>
                    <a:lnTo>
                      <a:pt x="259" y="23"/>
                    </a:lnTo>
                    <a:lnTo>
                      <a:pt x="255" y="25"/>
                    </a:lnTo>
                    <a:lnTo>
                      <a:pt x="252" y="22"/>
                    </a:lnTo>
                    <a:lnTo>
                      <a:pt x="250" y="13"/>
                    </a:lnTo>
                    <a:lnTo>
                      <a:pt x="264" y="5"/>
                    </a:lnTo>
                    <a:lnTo>
                      <a:pt x="262" y="2"/>
                    </a:lnTo>
                    <a:lnTo>
                      <a:pt x="254" y="3"/>
                    </a:lnTo>
                    <a:lnTo>
                      <a:pt x="249" y="0"/>
                    </a:lnTo>
                    <a:lnTo>
                      <a:pt x="241" y="5"/>
                    </a:lnTo>
                    <a:lnTo>
                      <a:pt x="236" y="8"/>
                    </a:lnTo>
                    <a:lnTo>
                      <a:pt x="229" y="8"/>
                    </a:lnTo>
                    <a:lnTo>
                      <a:pt x="224" y="15"/>
                    </a:lnTo>
                    <a:lnTo>
                      <a:pt x="221" y="18"/>
                    </a:lnTo>
                    <a:lnTo>
                      <a:pt x="231" y="32"/>
                    </a:lnTo>
                    <a:lnTo>
                      <a:pt x="231" y="42"/>
                    </a:lnTo>
                    <a:lnTo>
                      <a:pt x="219" y="55"/>
                    </a:lnTo>
                    <a:lnTo>
                      <a:pt x="226" y="60"/>
                    </a:lnTo>
                    <a:lnTo>
                      <a:pt x="226" y="67"/>
                    </a:lnTo>
                    <a:lnTo>
                      <a:pt x="219" y="75"/>
                    </a:lnTo>
                    <a:lnTo>
                      <a:pt x="211" y="75"/>
                    </a:lnTo>
                    <a:lnTo>
                      <a:pt x="201" y="72"/>
                    </a:lnTo>
                    <a:lnTo>
                      <a:pt x="196" y="75"/>
                    </a:lnTo>
                    <a:lnTo>
                      <a:pt x="197" y="82"/>
                    </a:lnTo>
                    <a:lnTo>
                      <a:pt x="204" y="83"/>
                    </a:lnTo>
                    <a:lnTo>
                      <a:pt x="206" y="90"/>
                    </a:lnTo>
                    <a:lnTo>
                      <a:pt x="206" y="93"/>
                    </a:lnTo>
                    <a:lnTo>
                      <a:pt x="199" y="97"/>
                    </a:lnTo>
                    <a:lnTo>
                      <a:pt x="194" y="97"/>
                    </a:lnTo>
                    <a:lnTo>
                      <a:pt x="192" y="100"/>
                    </a:lnTo>
                    <a:lnTo>
                      <a:pt x="191" y="108"/>
                    </a:lnTo>
                    <a:lnTo>
                      <a:pt x="189" y="113"/>
                    </a:lnTo>
                    <a:lnTo>
                      <a:pt x="189" y="116"/>
                    </a:lnTo>
                    <a:lnTo>
                      <a:pt x="187" y="118"/>
                    </a:lnTo>
                    <a:lnTo>
                      <a:pt x="189" y="128"/>
                    </a:lnTo>
                    <a:lnTo>
                      <a:pt x="184" y="135"/>
                    </a:lnTo>
                    <a:lnTo>
                      <a:pt x="179" y="130"/>
                    </a:lnTo>
                    <a:lnTo>
                      <a:pt x="177" y="130"/>
                    </a:lnTo>
                    <a:lnTo>
                      <a:pt x="176" y="131"/>
                    </a:lnTo>
                    <a:lnTo>
                      <a:pt x="171" y="131"/>
                    </a:lnTo>
                    <a:lnTo>
                      <a:pt x="167" y="130"/>
                    </a:lnTo>
                    <a:lnTo>
                      <a:pt x="162" y="130"/>
                    </a:lnTo>
                    <a:lnTo>
                      <a:pt x="161" y="133"/>
                    </a:lnTo>
                    <a:lnTo>
                      <a:pt x="151" y="140"/>
                    </a:lnTo>
                    <a:lnTo>
                      <a:pt x="156" y="141"/>
                    </a:lnTo>
                    <a:lnTo>
                      <a:pt x="152" y="143"/>
                    </a:lnTo>
                    <a:lnTo>
                      <a:pt x="144" y="148"/>
                    </a:lnTo>
                    <a:lnTo>
                      <a:pt x="141" y="146"/>
                    </a:lnTo>
                    <a:lnTo>
                      <a:pt x="134" y="146"/>
                    </a:lnTo>
                    <a:lnTo>
                      <a:pt x="133" y="150"/>
                    </a:lnTo>
                    <a:lnTo>
                      <a:pt x="133" y="153"/>
                    </a:lnTo>
                    <a:lnTo>
                      <a:pt x="128" y="155"/>
                    </a:lnTo>
                    <a:lnTo>
                      <a:pt x="124" y="158"/>
                    </a:lnTo>
                    <a:lnTo>
                      <a:pt x="124" y="165"/>
                    </a:lnTo>
                    <a:lnTo>
                      <a:pt x="126" y="171"/>
                    </a:lnTo>
                    <a:lnTo>
                      <a:pt x="126" y="176"/>
                    </a:lnTo>
                    <a:lnTo>
                      <a:pt x="128" y="181"/>
                    </a:lnTo>
                    <a:lnTo>
                      <a:pt x="128" y="185"/>
                    </a:lnTo>
                    <a:lnTo>
                      <a:pt x="118" y="188"/>
                    </a:lnTo>
                    <a:lnTo>
                      <a:pt x="109" y="188"/>
                    </a:lnTo>
                    <a:lnTo>
                      <a:pt x="101" y="190"/>
                    </a:lnTo>
                    <a:lnTo>
                      <a:pt x="88" y="190"/>
                    </a:lnTo>
                    <a:lnTo>
                      <a:pt x="79" y="191"/>
                    </a:lnTo>
                    <a:lnTo>
                      <a:pt x="78" y="195"/>
                    </a:lnTo>
                    <a:lnTo>
                      <a:pt x="69" y="193"/>
                    </a:lnTo>
                    <a:lnTo>
                      <a:pt x="61" y="196"/>
                    </a:lnTo>
                    <a:lnTo>
                      <a:pt x="33" y="196"/>
                    </a:lnTo>
                    <a:lnTo>
                      <a:pt x="0" y="188"/>
                    </a:lnTo>
                    <a:lnTo>
                      <a:pt x="0" y="188"/>
                    </a:lnTo>
                    <a:lnTo>
                      <a:pt x="13" y="203"/>
                    </a:lnTo>
                    <a:lnTo>
                      <a:pt x="15" y="208"/>
                    </a:lnTo>
                    <a:lnTo>
                      <a:pt x="21" y="214"/>
                    </a:lnTo>
                    <a:lnTo>
                      <a:pt x="28" y="218"/>
                    </a:lnTo>
                    <a:lnTo>
                      <a:pt x="30" y="219"/>
                    </a:lnTo>
                    <a:lnTo>
                      <a:pt x="38" y="219"/>
                    </a:lnTo>
                    <a:lnTo>
                      <a:pt x="43" y="221"/>
                    </a:lnTo>
                    <a:lnTo>
                      <a:pt x="43" y="224"/>
                    </a:lnTo>
                    <a:lnTo>
                      <a:pt x="50" y="224"/>
                    </a:lnTo>
                    <a:lnTo>
                      <a:pt x="50" y="231"/>
                    </a:lnTo>
                    <a:lnTo>
                      <a:pt x="51" y="238"/>
                    </a:lnTo>
                    <a:lnTo>
                      <a:pt x="53" y="243"/>
                    </a:lnTo>
                    <a:lnTo>
                      <a:pt x="53" y="246"/>
                    </a:lnTo>
                    <a:lnTo>
                      <a:pt x="59" y="246"/>
                    </a:lnTo>
                    <a:lnTo>
                      <a:pt x="66" y="251"/>
                    </a:lnTo>
                    <a:lnTo>
                      <a:pt x="66" y="259"/>
                    </a:lnTo>
                    <a:lnTo>
                      <a:pt x="63" y="263"/>
                    </a:lnTo>
                    <a:lnTo>
                      <a:pt x="56" y="259"/>
                    </a:lnTo>
                    <a:lnTo>
                      <a:pt x="45" y="263"/>
                    </a:lnTo>
                    <a:lnTo>
                      <a:pt x="43" y="266"/>
                    </a:lnTo>
                    <a:lnTo>
                      <a:pt x="35" y="268"/>
                    </a:lnTo>
                    <a:lnTo>
                      <a:pt x="33" y="273"/>
                    </a:lnTo>
                    <a:lnTo>
                      <a:pt x="35" y="276"/>
                    </a:lnTo>
                    <a:lnTo>
                      <a:pt x="30" y="281"/>
                    </a:lnTo>
                    <a:lnTo>
                      <a:pt x="33" y="286"/>
                    </a:lnTo>
                    <a:lnTo>
                      <a:pt x="31" y="294"/>
                    </a:lnTo>
                    <a:lnTo>
                      <a:pt x="31" y="297"/>
                    </a:lnTo>
                    <a:lnTo>
                      <a:pt x="35" y="297"/>
                    </a:lnTo>
                    <a:lnTo>
                      <a:pt x="35" y="301"/>
                    </a:lnTo>
                    <a:lnTo>
                      <a:pt x="36" y="301"/>
                    </a:lnTo>
                    <a:lnTo>
                      <a:pt x="43" y="297"/>
                    </a:lnTo>
                    <a:lnTo>
                      <a:pt x="48" y="297"/>
                    </a:lnTo>
                    <a:lnTo>
                      <a:pt x="50" y="299"/>
                    </a:lnTo>
                    <a:lnTo>
                      <a:pt x="51" y="297"/>
                    </a:lnTo>
                    <a:lnTo>
                      <a:pt x="54" y="296"/>
                    </a:lnTo>
                    <a:lnTo>
                      <a:pt x="59" y="296"/>
                    </a:lnTo>
                    <a:lnTo>
                      <a:pt x="63" y="296"/>
                    </a:lnTo>
                    <a:lnTo>
                      <a:pt x="66" y="296"/>
                    </a:lnTo>
                    <a:lnTo>
                      <a:pt x="69" y="296"/>
                    </a:lnTo>
                    <a:lnTo>
                      <a:pt x="71" y="296"/>
                    </a:lnTo>
                    <a:lnTo>
                      <a:pt x="73" y="294"/>
                    </a:lnTo>
                    <a:lnTo>
                      <a:pt x="74" y="291"/>
                    </a:lnTo>
                    <a:lnTo>
                      <a:pt x="79" y="294"/>
                    </a:lnTo>
                    <a:lnTo>
                      <a:pt x="83" y="294"/>
                    </a:lnTo>
                    <a:lnTo>
                      <a:pt x="83" y="293"/>
                    </a:lnTo>
                    <a:lnTo>
                      <a:pt x="86" y="293"/>
                    </a:lnTo>
                    <a:lnTo>
                      <a:pt x="88" y="296"/>
                    </a:lnTo>
                    <a:lnTo>
                      <a:pt x="91" y="296"/>
                    </a:lnTo>
                    <a:lnTo>
                      <a:pt x="94" y="297"/>
                    </a:lnTo>
                    <a:lnTo>
                      <a:pt x="98" y="297"/>
                    </a:lnTo>
                    <a:lnTo>
                      <a:pt x="104" y="293"/>
                    </a:lnTo>
                    <a:lnTo>
                      <a:pt x="109" y="293"/>
                    </a:lnTo>
                    <a:lnTo>
                      <a:pt x="114" y="294"/>
                    </a:lnTo>
                    <a:lnTo>
                      <a:pt x="118" y="291"/>
                    </a:lnTo>
                    <a:lnTo>
                      <a:pt x="121" y="291"/>
                    </a:lnTo>
                    <a:lnTo>
                      <a:pt x="123" y="289"/>
                    </a:lnTo>
                    <a:lnTo>
                      <a:pt x="124" y="291"/>
                    </a:lnTo>
                    <a:lnTo>
                      <a:pt x="131" y="293"/>
                    </a:lnTo>
                    <a:lnTo>
                      <a:pt x="138" y="289"/>
                    </a:lnTo>
                    <a:lnTo>
                      <a:pt x="144" y="289"/>
                    </a:lnTo>
                    <a:lnTo>
                      <a:pt x="149" y="294"/>
                    </a:lnTo>
                    <a:lnTo>
                      <a:pt x="151" y="297"/>
                    </a:lnTo>
                    <a:lnTo>
                      <a:pt x="151" y="302"/>
                    </a:lnTo>
                    <a:lnTo>
                      <a:pt x="151" y="302"/>
                    </a:lnTo>
                    <a:lnTo>
                      <a:pt x="149" y="302"/>
                    </a:lnTo>
                    <a:lnTo>
                      <a:pt x="149" y="304"/>
                    </a:lnTo>
                    <a:lnTo>
                      <a:pt x="154" y="304"/>
                    </a:lnTo>
                    <a:lnTo>
                      <a:pt x="161" y="302"/>
                    </a:lnTo>
                    <a:lnTo>
                      <a:pt x="161" y="306"/>
                    </a:lnTo>
                    <a:lnTo>
                      <a:pt x="166" y="312"/>
                    </a:lnTo>
                    <a:lnTo>
                      <a:pt x="167" y="319"/>
                    </a:lnTo>
                    <a:lnTo>
                      <a:pt x="169" y="321"/>
                    </a:lnTo>
                    <a:lnTo>
                      <a:pt x="169" y="324"/>
                    </a:lnTo>
                    <a:lnTo>
                      <a:pt x="166" y="324"/>
                    </a:lnTo>
                    <a:lnTo>
                      <a:pt x="167" y="326"/>
                    </a:lnTo>
                    <a:lnTo>
                      <a:pt x="171" y="326"/>
                    </a:lnTo>
                    <a:lnTo>
                      <a:pt x="172" y="329"/>
                    </a:lnTo>
                    <a:lnTo>
                      <a:pt x="176" y="329"/>
                    </a:lnTo>
                    <a:lnTo>
                      <a:pt x="182" y="329"/>
                    </a:lnTo>
                    <a:lnTo>
                      <a:pt x="192" y="332"/>
                    </a:lnTo>
                    <a:lnTo>
                      <a:pt x="191" y="336"/>
                    </a:lnTo>
                    <a:lnTo>
                      <a:pt x="196" y="33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5" name="Freeform 30">
                <a:extLst>
                  <a:ext uri="{FF2B5EF4-FFF2-40B4-BE49-F238E27FC236}">
                    <a16:creationId xmlns:a16="http://schemas.microsoft.com/office/drawing/2014/main" xmlns="" id="{33391074-2801-4932-AA15-D62B6447A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1514" y="2809025"/>
                <a:ext cx="95252" cy="68481"/>
              </a:xfrm>
              <a:custGeom>
                <a:avLst/>
                <a:gdLst/>
                <a:ahLst/>
                <a:cxnLst>
                  <a:cxn ang="0">
                    <a:pos x="90" y="131"/>
                  </a:cxn>
                  <a:cxn ang="0">
                    <a:pos x="103" y="114"/>
                  </a:cxn>
                  <a:cxn ang="0">
                    <a:pos x="113" y="108"/>
                  </a:cxn>
                  <a:cxn ang="0">
                    <a:pos x="132" y="116"/>
                  </a:cxn>
                  <a:cxn ang="0">
                    <a:pos x="145" y="114"/>
                  </a:cxn>
                  <a:cxn ang="0">
                    <a:pos x="153" y="121"/>
                  </a:cxn>
                  <a:cxn ang="0">
                    <a:pos x="170" y="119"/>
                  </a:cxn>
                  <a:cxn ang="0">
                    <a:pos x="175" y="124"/>
                  </a:cxn>
                  <a:cxn ang="0">
                    <a:pos x="177" y="111"/>
                  </a:cxn>
                  <a:cxn ang="0">
                    <a:pos x="168" y="99"/>
                  </a:cxn>
                  <a:cxn ang="0">
                    <a:pos x="163" y="79"/>
                  </a:cxn>
                  <a:cxn ang="0">
                    <a:pos x="152" y="71"/>
                  </a:cxn>
                  <a:cxn ang="0">
                    <a:pos x="142" y="53"/>
                  </a:cxn>
                  <a:cxn ang="0">
                    <a:pos x="123" y="46"/>
                  </a:cxn>
                  <a:cxn ang="0">
                    <a:pos x="118" y="41"/>
                  </a:cxn>
                  <a:cxn ang="0">
                    <a:pos x="98" y="39"/>
                  </a:cxn>
                  <a:cxn ang="0">
                    <a:pos x="92" y="34"/>
                  </a:cxn>
                  <a:cxn ang="0">
                    <a:pos x="85" y="24"/>
                  </a:cxn>
                  <a:cxn ang="0">
                    <a:pos x="72" y="3"/>
                  </a:cxn>
                  <a:cxn ang="0">
                    <a:pos x="65" y="0"/>
                  </a:cxn>
                  <a:cxn ang="0">
                    <a:pos x="60" y="3"/>
                  </a:cxn>
                  <a:cxn ang="0">
                    <a:pos x="54" y="5"/>
                  </a:cxn>
                  <a:cxn ang="0">
                    <a:pos x="47" y="1"/>
                  </a:cxn>
                  <a:cxn ang="0">
                    <a:pos x="44" y="3"/>
                  </a:cxn>
                  <a:cxn ang="0">
                    <a:pos x="29" y="15"/>
                  </a:cxn>
                  <a:cxn ang="0">
                    <a:pos x="14" y="21"/>
                  </a:cxn>
                  <a:cxn ang="0">
                    <a:pos x="2" y="38"/>
                  </a:cxn>
                  <a:cxn ang="0">
                    <a:pos x="9" y="39"/>
                  </a:cxn>
                  <a:cxn ang="0">
                    <a:pos x="19" y="43"/>
                  </a:cxn>
                  <a:cxn ang="0">
                    <a:pos x="32" y="53"/>
                  </a:cxn>
                  <a:cxn ang="0">
                    <a:pos x="40" y="58"/>
                  </a:cxn>
                  <a:cxn ang="0">
                    <a:pos x="34" y="68"/>
                  </a:cxn>
                  <a:cxn ang="0">
                    <a:pos x="29" y="74"/>
                  </a:cxn>
                  <a:cxn ang="0">
                    <a:pos x="34" y="86"/>
                  </a:cxn>
                  <a:cxn ang="0">
                    <a:pos x="39" y="108"/>
                  </a:cxn>
                  <a:cxn ang="0">
                    <a:pos x="57" y="117"/>
                  </a:cxn>
                  <a:cxn ang="0">
                    <a:pos x="69" y="126"/>
                  </a:cxn>
                  <a:cxn ang="0">
                    <a:pos x="82" y="126"/>
                  </a:cxn>
                  <a:cxn ang="0">
                    <a:pos x="89" y="131"/>
                  </a:cxn>
                </a:cxnLst>
                <a:rect l="0" t="0" r="r" b="b"/>
                <a:pathLst>
                  <a:path w="178" h="131">
                    <a:moveTo>
                      <a:pt x="89" y="131"/>
                    </a:moveTo>
                    <a:lnTo>
                      <a:pt x="90" y="131"/>
                    </a:lnTo>
                    <a:lnTo>
                      <a:pt x="97" y="119"/>
                    </a:lnTo>
                    <a:lnTo>
                      <a:pt x="103" y="114"/>
                    </a:lnTo>
                    <a:lnTo>
                      <a:pt x="110" y="113"/>
                    </a:lnTo>
                    <a:lnTo>
                      <a:pt x="113" y="108"/>
                    </a:lnTo>
                    <a:lnTo>
                      <a:pt x="118" y="108"/>
                    </a:lnTo>
                    <a:lnTo>
                      <a:pt x="132" y="116"/>
                    </a:lnTo>
                    <a:lnTo>
                      <a:pt x="138" y="113"/>
                    </a:lnTo>
                    <a:lnTo>
                      <a:pt x="145" y="114"/>
                    </a:lnTo>
                    <a:lnTo>
                      <a:pt x="147" y="121"/>
                    </a:lnTo>
                    <a:lnTo>
                      <a:pt x="153" y="121"/>
                    </a:lnTo>
                    <a:lnTo>
                      <a:pt x="163" y="126"/>
                    </a:lnTo>
                    <a:lnTo>
                      <a:pt x="170" y="119"/>
                    </a:lnTo>
                    <a:lnTo>
                      <a:pt x="175" y="121"/>
                    </a:lnTo>
                    <a:lnTo>
                      <a:pt x="175" y="124"/>
                    </a:lnTo>
                    <a:lnTo>
                      <a:pt x="178" y="119"/>
                    </a:lnTo>
                    <a:lnTo>
                      <a:pt x="177" y="111"/>
                    </a:lnTo>
                    <a:lnTo>
                      <a:pt x="173" y="101"/>
                    </a:lnTo>
                    <a:lnTo>
                      <a:pt x="168" y="99"/>
                    </a:lnTo>
                    <a:lnTo>
                      <a:pt x="163" y="91"/>
                    </a:lnTo>
                    <a:lnTo>
                      <a:pt x="163" y="79"/>
                    </a:lnTo>
                    <a:lnTo>
                      <a:pt x="160" y="74"/>
                    </a:lnTo>
                    <a:lnTo>
                      <a:pt x="152" y="71"/>
                    </a:lnTo>
                    <a:lnTo>
                      <a:pt x="145" y="64"/>
                    </a:lnTo>
                    <a:lnTo>
                      <a:pt x="142" y="53"/>
                    </a:lnTo>
                    <a:lnTo>
                      <a:pt x="133" y="49"/>
                    </a:lnTo>
                    <a:lnTo>
                      <a:pt x="123" y="46"/>
                    </a:lnTo>
                    <a:lnTo>
                      <a:pt x="123" y="41"/>
                    </a:lnTo>
                    <a:lnTo>
                      <a:pt x="118" y="41"/>
                    </a:lnTo>
                    <a:lnTo>
                      <a:pt x="108" y="41"/>
                    </a:lnTo>
                    <a:lnTo>
                      <a:pt x="98" y="39"/>
                    </a:lnTo>
                    <a:lnTo>
                      <a:pt x="97" y="36"/>
                    </a:lnTo>
                    <a:lnTo>
                      <a:pt x="92" y="34"/>
                    </a:lnTo>
                    <a:lnTo>
                      <a:pt x="92" y="28"/>
                    </a:lnTo>
                    <a:lnTo>
                      <a:pt x="85" y="24"/>
                    </a:lnTo>
                    <a:lnTo>
                      <a:pt x="75" y="10"/>
                    </a:lnTo>
                    <a:lnTo>
                      <a:pt x="72" y="3"/>
                    </a:lnTo>
                    <a:lnTo>
                      <a:pt x="69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60" y="3"/>
                    </a:lnTo>
                    <a:lnTo>
                      <a:pt x="57" y="3"/>
                    </a:lnTo>
                    <a:lnTo>
                      <a:pt x="54" y="5"/>
                    </a:lnTo>
                    <a:lnTo>
                      <a:pt x="50" y="1"/>
                    </a:lnTo>
                    <a:lnTo>
                      <a:pt x="47" y="1"/>
                    </a:lnTo>
                    <a:lnTo>
                      <a:pt x="44" y="3"/>
                    </a:lnTo>
                    <a:lnTo>
                      <a:pt x="44" y="3"/>
                    </a:lnTo>
                    <a:lnTo>
                      <a:pt x="39" y="11"/>
                    </a:lnTo>
                    <a:lnTo>
                      <a:pt x="29" y="15"/>
                    </a:lnTo>
                    <a:lnTo>
                      <a:pt x="12" y="18"/>
                    </a:lnTo>
                    <a:lnTo>
                      <a:pt x="14" y="21"/>
                    </a:lnTo>
                    <a:lnTo>
                      <a:pt x="0" y="29"/>
                    </a:lnTo>
                    <a:lnTo>
                      <a:pt x="2" y="38"/>
                    </a:lnTo>
                    <a:lnTo>
                      <a:pt x="5" y="41"/>
                    </a:lnTo>
                    <a:lnTo>
                      <a:pt x="9" y="39"/>
                    </a:lnTo>
                    <a:lnTo>
                      <a:pt x="14" y="38"/>
                    </a:lnTo>
                    <a:lnTo>
                      <a:pt x="19" y="43"/>
                    </a:lnTo>
                    <a:lnTo>
                      <a:pt x="25" y="48"/>
                    </a:lnTo>
                    <a:lnTo>
                      <a:pt x="32" y="53"/>
                    </a:lnTo>
                    <a:lnTo>
                      <a:pt x="34" y="56"/>
                    </a:lnTo>
                    <a:lnTo>
                      <a:pt x="40" y="58"/>
                    </a:lnTo>
                    <a:lnTo>
                      <a:pt x="40" y="63"/>
                    </a:lnTo>
                    <a:lnTo>
                      <a:pt x="34" y="68"/>
                    </a:lnTo>
                    <a:lnTo>
                      <a:pt x="34" y="73"/>
                    </a:lnTo>
                    <a:lnTo>
                      <a:pt x="29" y="74"/>
                    </a:lnTo>
                    <a:lnTo>
                      <a:pt x="29" y="81"/>
                    </a:lnTo>
                    <a:lnTo>
                      <a:pt x="34" y="86"/>
                    </a:lnTo>
                    <a:lnTo>
                      <a:pt x="37" y="101"/>
                    </a:lnTo>
                    <a:lnTo>
                      <a:pt x="39" y="108"/>
                    </a:lnTo>
                    <a:lnTo>
                      <a:pt x="47" y="116"/>
                    </a:lnTo>
                    <a:lnTo>
                      <a:pt x="57" y="117"/>
                    </a:lnTo>
                    <a:lnTo>
                      <a:pt x="65" y="121"/>
                    </a:lnTo>
                    <a:lnTo>
                      <a:pt x="69" y="126"/>
                    </a:lnTo>
                    <a:lnTo>
                      <a:pt x="75" y="127"/>
                    </a:lnTo>
                    <a:lnTo>
                      <a:pt x="82" y="126"/>
                    </a:lnTo>
                    <a:lnTo>
                      <a:pt x="87" y="127"/>
                    </a:lnTo>
                    <a:lnTo>
                      <a:pt x="89" y="13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6" name="Freeform 31">
                <a:extLst>
                  <a:ext uri="{FF2B5EF4-FFF2-40B4-BE49-F238E27FC236}">
                    <a16:creationId xmlns:a16="http://schemas.microsoft.com/office/drawing/2014/main" xmlns="" id="{384228E9-4D84-499D-8DAD-1024481AC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4891" y="2793461"/>
                <a:ext cx="172310" cy="126586"/>
              </a:xfrm>
              <a:custGeom>
                <a:avLst/>
                <a:gdLst/>
                <a:ahLst/>
                <a:cxnLst>
                  <a:cxn ang="0">
                    <a:pos x="298" y="23"/>
                  </a:cxn>
                  <a:cxn ang="0">
                    <a:pos x="311" y="23"/>
                  </a:cxn>
                  <a:cxn ang="0">
                    <a:pos x="314" y="33"/>
                  </a:cxn>
                  <a:cxn ang="0">
                    <a:pos x="303" y="45"/>
                  </a:cxn>
                  <a:cxn ang="0">
                    <a:pos x="265" y="51"/>
                  </a:cxn>
                  <a:cxn ang="0">
                    <a:pos x="248" y="61"/>
                  </a:cxn>
                  <a:cxn ang="0">
                    <a:pos x="255" y="88"/>
                  </a:cxn>
                  <a:cxn ang="0">
                    <a:pos x="250" y="113"/>
                  </a:cxn>
                  <a:cxn ang="0">
                    <a:pos x="225" y="118"/>
                  </a:cxn>
                  <a:cxn ang="0">
                    <a:pos x="228" y="129"/>
                  </a:cxn>
                  <a:cxn ang="0">
                    <a:pos x="223" y="143"/>
                  </a:cxn>
                  <a:cxn ang="0">
                    <a:pos x="215" y="154"/>
                  </a:cxn>
                  <a:cxn ang="0">
                    <a:pos x="211" y="164"/>
                  </a:cxn>
                  <a:cxn ang="0">
                    <a:pos x="203" y="176"/>
                  </a:cxn>
                  <a:cxn ang="0">
                    <a:pos x="195" y="177"/>
                  </a:cxn>
                  <a:cxn ang="0">
                    <a:pos x="185" y="179"/>
                  </a:cxn>
                  <a:cxn ang="0">
                    <a:pos x="176" y="189"/>
                  </a:cxn>
                  <a:cxn ang="0">
                    <a:pos x="158" y="192"/>
                  </a:cxn>
                  <a:cxn ang="0">
                    <a:pos x="152" y="201"/>
                  </a:cxn>
                  <a:cxn ang="0">
                    <a:pos x="150" y="217"/>
                  </a:cxn>
                  <a:cxn ang="0">
                    <a:pos x="152" y="231"/>
                  </a:cxn>
                  <a:cxn ang="0">
                    <a:pos x="125" y="236"/>
                  </a:cxn>
                  <a:cxn ang="0">
                    <a:pos x="102" y="241"/>
                  </a:cxn>
                  <a:cxn ang="0">
                    <a:pos x="57" y="242"/>
                  </a:cxn>
                  <a:cxn ang="0">
                    <a:pos x="44" y="209"/>
                  </a:cxn>
                  <a:cxn ang="0">
                    <a:pos x="39" y="186"/>
                  </a:cxn>
                  <a:cxn ang="0">
                    <a:pos x="14" y="174"/>
                  </a:cxn>
                  <a:cxn ang="0">
                    <a:pos x="5" y="149"/>
                  </a:cxn>
                  <a:cxn ang="0">
                    <a:pos x="12" y="136"/>
                  </a:cxn>
                  <a:cxn ang="0">
                    <a:pos x="2" y="121"/>
                  </a:cxn>
                  <a:cxn ang="0">
                    <a:pos x="2" y="113"/>
                  </a:cxn>
                  <a:cxn ang="0">
                    <a:pos x="12" y="104"/>
                  </a:cxn>
                  <a:cxn ang="0">
                    <a:pos x="9" y="96"/>
                  </a:cxn>
                  <a:cxn ang="0">
                    <a:pos x="10" y="84"/>
                  </a:cxn>
                  <a:cxn ang="0">
                    <a:pos x="19" y="84"/>
                  </a:cxn>
                  <a:cxn ang="0">
                    <a:pos x="29" y="84"/>
                  </a:cxn>
                  <a:cxn ang="0">
                    <a:pos x="40" y="91"/>
                  </a:cxn>
                  <a:cxn ang="0">
                    <a:pos x="52" y="89"/>
                  </a:cxn>
                  <a:cxn ang="0">
                    <a:pos x="59" y="79"/>
                  </a:cxn>
                  <a:cxn ang="0">
                    <a:pos x="75" y="71"/>
                  </a:cxn>
                  <a:cxn ang="0">
                    <a:pos x="83" y="66"/>
                  </a:cxn>
                  <a:cxn ang="0">
                    <a:pos x="90" y="49"/>
                  </a:cxn>
                  <a:cxn ang="0">
                    <a:pos x="88" y="40"/>
                  </a:cxn>
                  <a:cxn ang="0">
                    <a:pos x="100" y="36"/>
                  </a:cxn>
                  <a:cxn ang="0">
                    <a:pos x="115" y="30"/>
                  </a:cxn>
                  <a:cxn ang="0">
                    <a:pos x="127" y="33"/>
                  </a:cxn>
                  <a:cxn ang="0">
                    <a:pos x="143" y="38"/>
                  </a:cxn>
                  <a:cxn ang="0">
                    <a:pos x="155" y="35"/>
                  </a:cxn>
                  <a:cxn ang="0">
                    <a:pos x="172" y="41"/>
                  </a:cxn>
                  <a:cxn ang="0">
                    <a:pos x="181" y="35"/>
                  </a:cxn>
                  <a:cxn ang="0">
                    <a:pos x="190" y="36"/>
                  </a:cxn>
                  <a:cxn ang="0">
                    <a:pos x="196" y="31"/>
                  </a:cxn>
                  <a:cxn ang="0">
                    <a:pos x="203" y="25"/>
                  </a:cxn>
                  <a:cxn ang="0">
                    <a:pos x="211" y="26"/>
                  </a:cxn>
                  <a:cxn ang="0">
                    <a:pos x="216" y="13"/>
                  </a:cxn>
                  <a:cxn ang="0">
                    <a:pos x="221" y="0"/>
                  </a:cxn>
                  <a:cxn ang="0">
                    <a:pos x="236" y="5"/>
                  </a:cxn>
                  <a:cxn ang="0">
                    <a:pos x="236" y="18"/>
                  </a:cxn>
                  <a:cxn ang="0">
                    <a:pos x="243" y="26"/>
                  </a:cxn>
                  <a:cxn ang="0">
                    <a:pos x="246" y="45"/>
                  </a:cxn>
                  <a:cxn ang="0">
                    <a:pos x="258" y="49"/>
                  </a:cxn>
                  <a:cxn ang="0">
                    <a:pos x="271" y="41"/>
                  </a:cxn>
                  <a:cxn ang="0">
                    <a:pos x="279" y="31"/>
                  </a:cxn>
                </a:cxnLst>
                <a:rect l="0" t="0" r="r" b="b"/>
                <a:pathLst>
                  <a:path w="323" h="242">
                    <a:moveTo>
                      <a:pt x="279" y="31"/>
                    </a:moveTo>
                    <a:lnTo>
                      <a:pt x="289" y="25"/>
                    </a:lnTo>
                    <a:lnTo>
                      <a:pt x="298" y="23"/>
                    </a:lnTo>
                    <a:lnTo>
                      <a:pt x="298" y="28"/>
                    </a:lnTo>
                    <a:lnTo>
                      <a:pt x="308" y="26"/>
                    </a:lnTo>
                    <a:lnTo>
                      <a:pt x="311" y="23"/>
                    </a:lnTo>
                    <a:lnTo>
                      <a:pt x="321" y="23"/>
                    </a:lnTo>
                    <a:lnTo>
                      <a:pt x="323" y="26"/>
                    </a:lnTo>
                    <a:lnTo>
                      <a:pt x="314" y="33"/>
                    </a:lnTo>
                    <a:lnTo>
                      <a:pt x="318" y="33"/>
                    </a:lnTo>
                    <a:lnTo>
                      <a:pt x="313" y="41"/>
                    </a:lnTo>
                    <a:lnTo>
                      <a:pt x="303" y="45"/>
                    </a:lnTo>
                    <a:lnTo>
                      <a:pt x="278" y="49"/>
                    </a:lnTo>
                    <a:lnTo>
                      <a:pt x="273" y="46"/>
                    </a:lnTo>
                    <a:lnTo>
                      <a:pt x="265" y="51"/>
                    </a:lnTo>
                    <a:lnTo>
                      <a:pt x="260" y="54"/>
                    </a:lnTo>
                    <a:lnTo>
                      <a:pt x="253" y="54"/>
                    </a:lnTo>
                    <a:lnTo>
                      <a:pt x="248" y="61"/>
                    </a:lnTo>
                    <a:lnTo>
                      <a:pt x="245" y="64"/>
                    </a:lnTo>
                    <a:lnTo>
                      <a:pt x="255" y="78"/>
                    </a:lnTo>
                    <a:lnTo>
                      <a:pt x="255" y="88"/>
                    </a:lnTo>
                    <a:lnTo>
                      <a:pt x="243" y="101"/>
                    </a:lnTo>
                    <a:lnTo>
                      <a:pt x="250" y="106"/>
                    </a:lnTo>
                    <a:lnTo>
                      <a:pt x="250" y="113"/>
                    </a:lnTo>
                    <a:lnTo>
                      <a:pt x="243" y="121"/>
                    </a:lnTo>
                    <a:lnTo>
                      <a:pt x="235" y="121"/>
                    </a:lnTo>
                    <a:lnTo>
                      <a:pt x="225" y="118"/>
                    </a:lnTo>
                    <a:lnTo>
                      <a:pt x="220" y="121"/>
                    </a:lnTo>
                    <a:lnTo>
                      <a:pt x="221" y="128"/>
                    </a:lnTo>
                    <a:lnTo>
                      <a:pt x="228" y="129"/>
                    </a:lnTo>
                    <a:lnTo>
                      <a:pt x="230" y="136"/>
                    </a:lnTo>
                    <a:lnTo>
                      <a:pt x="230" y="139"/>
                    </a:lnTo>
                    <a:lnTo>
                      <a:pt x="223" y="143"/>
                    </a:lnTo>
                    <a:lnTo>
                      <a:pt x="218" y="143"/>
                    </a:lnTo>
                    <a:lnTo>
                      <a:pt x="216" y="146"/>
                    </a:lnTo>
                    <a:lnTo>
                      <a:pt x="215" y="154"/>
                    </a:lnTo>
                    <a:lnTo>
                      <a:pt x="213" y="159"/>
                    </a:lnTo>
                    <a:lnTo>
                      <a:pt x="213" y="162"/>
                    </a:lnTo>
                    <a:lnTo>
                      <a:pt x="211" y="164"/>
                    </a:lnTo>
                    <a:lnTo>
                      <a:pt x="213" y="174"/>
                    </a:lnTo>
                    <a:lnTo>
                      <a:pt x="208" y="181"/>
                    </a:lnTo>
                    <a:lnTo>
                      <a:pt x="203" y="176"/>
                    </a:lnTo>
                    <a:lnTo>
                      <a:pt x="201" y="176"/>
                    </a:lnTo>
                    <a:lnTo>
                      <a:pt x="200" y="177"/>
                    </a:lnTo>
                    <a:lnTo>
                      <a:pt x="195" y="177"/>
                    </a:lnTo>
                    <a:lnTo>
                      <a:pt x="191" y="176"/>
                    </a:lnTo>
                    <a:lnTo>
                      <a:pt x="186" y="176"/>
                    </a:lnTo>
                    <a:lnTo>
                      <a:pt x="185" y="179"/>
                    </a:lnTo>
                    <a:lnTo>
                      <a:pt x="175" y="186"/>
                    </a:lnTo>
                    <a:lnTo>
                      <a:pt x="180" y="187"/>
                    </a:lnTo>
                    <a:lnTo>
                      <a:pt x="176" y="189"/>
                    </a:lnTo>
                    <a:lnTo>
                      <a:pt x="168" y="194"/>
                    </a:lnTo>
                    <a:lnTo>
                      <a:pt x="165" y="192"/>
                    </a:lnTo>
                    <a:lnTo>
                      <a:pt x="158" y="192"/>
                    </a:lnTo>
                    <a:lnTo>
                      <a:pt x="157" y="196"/>
                    </a:lnTo>
                    <a:lnTo>
                      <a:pt x="157" y="199"/>
                    </a:lnTo>
                    <a:lnTo>
                      <a:pt x="152" y="201"/>
                    </a:lnTo>
                    <a:lnTo>
                      <a:pt x="148" y="204"/>
                    </a:lnTo>
                    <a:lnTo>
                      <a:pt x="148" y="211"/>
                    </a:lnTo>
                    <a:lnTo>
                      <a:pt x="150" y="217"/>
                    </a:lnTo>
                    <a:lnTo>
                      <a:pt x="150" y="222"/>
                    </a:lnTo>
                    <a:lnTo>
                      <a:pt x="152" y="227"/>
                    </a:lnTo>
                    <a:lnTo>
                      <a:pt x="152" y="231"/>
                    </a:lnTo>
                    <a:lnTo>
                      <a:pt x="142" y="234"/>
                    </a:lnTo>
                    <a:lnTo>
                      <a:pt x="133" y="234"/>
                    </a:lnTo>
                    <a:lnTo>
                      <a:pt x="125" y="236"/>
                    </a:lnTo>
                    <a:lnTo>
                      <a:pt x="112" y="236"/>
                    </a:lnTo>
                    <a:lnTo>
                      <a:pt x="103" y="237"/>
                    </a:lnTo>
                    <a:lnTo>
                      <a:pt x="102" y="241"/>
                    </a:lnTo>
                    <a:lnTo>
                      <a:pt x="93" y="239"/>
                    </a:lnTo>
                    <a:lnTo>
                      <a:pt x="85" y="242"/>
                    </a:lnTo>
                    <a:lnTo>
                      <a:pt x="57" y="242"/>
                    </a:lnTo>
                    <a:lnTo>
                      <a:pt x="24" y="234"/>
                    </a:lnTo>
                    <a:lnTo>
                      <a:pt x="42" y="211"/>
                    </a:lnTo>
                    <a:lnTo>
                      <a:pt x="44" y="209"/>
                    </a:lnTo>
                    <a:lnTo>
                      <a:pt x="42" y="201"/>
                    </a:lnTo>
                    <a:lnTo>
                      <a:pt x="42" y="194"/>
                    </a:lnTo>
                    <a:lnTo>
                      <a:pt x="39" y="186"/>
                    </a:lnTo>
                    <a:lnTo>
                      <a:pt x="17" y="186"/>
                    </a:lnTo>
                    <a:lnTo>
                      <a:pt x="17" y="177"/>
                    </a:lnTo>
                    <a:lnTo>
                      <a:pt x="14" y="174"/>
                    </a:lnTo>
                    <a:lnTo>
                      <a:pt x="15" y="171"/>
                    </a:lnTo>
                    <a:lnTo>
                      <a:pt x="12" y="161"/>
                    </a:lnTo>
                    <a:lnTo>
                      <a:pt x="5" y="149"/>
                    </a:lnTo>
                    <a:lnTo>
                      <a:pt x="7" y="144"/>
                    </a:lnTo>
                    <a:lnTo>
                      <a:pt x="15" y="136"/>
                    </a:lnTo>
                    <a:lnTo>
                      <a:pt x="12" y="136"/>
                    </a:lnTo>
                    <a:lnTo>
                      <a:pt x="4" y="134"/>
                    </a:lnTo>
                    <a:lnTo>
                      <a:pt x="4" y="12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5" y="114"/>
                    </a:lnTo>
                    <a:lnTo>
                      <a:pt x="2" y="113"/>
                    </a:lnTo>
                    <a:lnTo>
                      <a:pt x="0" y="109"/>
                    </a:lnTo>
                    <a:lnTo>
                      <a:pt x="5" y="108"/>
                    </a:lnTo>
                    <a:lnTo>
                      <a:pt x="12" y="104"/>
                    </a:lnTo>
                    <a:lnTo>
                      <a:pt x="10" y="101"/>
                    </a:lnTo>
                    <a:lnTo>
                      <a:pt x="12" y="99"/>
                    </a:lnTo>
                    <a:lnTo>
                      <a:pt x="9" y="96"/>
                    </a:lnTo>
                    <a:lnTo>
                      <a:pt x="10" y="93"/>
                    </a:lnTo>
                    <a:lnTo>
                      <a:pt x="10" y="89"/>
                    </a:lnTo>
                    <a:lnTo>
                      <a:pt x="10" y="84"/>
                    </a:lnTo>
                    <a:lnTo>
                      <a:pt x="10" y="83"/>
                    </a:lnTo>
                    <a:lnTo>
                      <a:pt x="12" y="83"/>
                    </a:lnTo>
                    <a:lnTo>
                      <a:pt x="19" y="84"/>
                    </a:lnTo>
                    <a:lnTo>
                      <a:pt x="22" y="86"/>
                    </a:lnTo>
                    <a:lnTo>
                      <a:pt x="25" y="86"/>
                    </a:lnTo>
                    <a:lnTo>
                      <a:pt x="29" y="84"/>
                    </a:lnTo>
                    <a:lnTo>
                      <a:pt x="34" y="84"/>
                    </a:lnTo>
                    <a:lnTo>
                      <a:pt x="39" y="88"/>
                    </a:lnTo>
                    <a:lnTo>
                      <a:pt x="40" y="91"/>
                    </a:lnTo>
                    <a:lnTo>
                      <a:pt x="42" y="93"/>
                    </a:lnTo>
                    <a:lnTo>
                      <a:pt x="45" y="89"/>
                    </a:lnTo>
                    <a:lnTo>
                      <a:pt x="52" y="89"/>
                    </a:lnTo>
                    <a:lnTo>
                      <a:pt x="55" y="86"/>
                    </a:lnTo>
                    <a:lnTo>
                      <a:pt x="55" y="83"/>
                    </a:lnTo>
                    <a:lnTo>
                      <a:pt x="59" y="79"/>
                    </a:lnTo>
                    <a:lnTo>
                      <a:pt x="59" y="78"/>
                    </a:lnTo>
                    <a:lnTo>
                      <a:pt x="65" y="73"/>
                    </a:lnTo>
                    <a:lnTo>
                      <a:pt x="75" y="71"/>
                    </a:lnTo>
                    <a:lnTo>
                      <a:pt x="75" y="69"/>
                    </a:lnTo>
                    <a:lnTo>
                      <a:pt x="80" y="66"/>
                    </a:lnTo>
                    <a:lnTo>
                      <a:pt x="83" y="66"/>
                    </a:lnTo>
                    <a:lnTo>
                      <a:pt x="85" y="59"/>
                    </a:lnTo>
                    <a:lnTo>
                      <a:pt x="85" y="54"/>
                    </a:lnTo>
                    <a:lnTo>
                      <a:pt x="90" y="49"/>
                    </a:lnTo>
                    <a:lnTo>
                      <a:pt x="90" y="45"/>
                    </a:lnTo>
                    <a:lnTo>
                      <a:pt x="88" y="43"/>
                    </a:lnTo>
                    <a:lnTo>
                      <a:pt x="88" y="40"/>
                    </a:lnTo>
                    <a:lnTo>
                      <a:pt x="92" y="40"/>
                    </a:lnTo>
                    <a:lnTo>
                      <a:pt x="93" y="38"/>
                    </a:lnTo>
                    <a:lnTo>
                      <a:pt x="100" y="36"/>
                    </a:lnTo>
                    <a:lnTo>
                      <a:pt x="102" y="36"/>
                    </a:lnTo>
                    <a:lnTo>
                      <a:pt x="110" y="31"/>
                    </a:lnTo>
                    <a:lnTo>
                      <a:pt x="115" y="30"/>
                    </a:lnTo>
                    <a:lnTo>
                      <a:pt x="120" y="33"/>
                    </a:lnTo>
                    <a:lnTo>
                      <a:pt x="125" y="31"/>
                    </a:lnTo>
                    <a:lnTo>
                      <a:pt x="127" y="33"/>
                    </a:lnTo>
                    <a:lnTo>
                      <a:pt x="135" y="31"/>
                    </a:lnTo>
                    <a:lnTo>
                      <a:pt x="140" y="33"/>
                    </a:lnTo>
                    <a:lnTo>
                      <a:pt x="143" y="38"/>
                    </a:lnTo>
                    <a:lnTo>
                      <a:pt x="147" y="38"/>
                    </a:lnTo>
                    <a:lnTo>
                      <a:pt x="150" y="35"/>
                    </a:lnTo>
                    <a:lnTo>
                      <a:pt x="155" y="35"/>
                    </a:lnTo>
                    <a:lnTo>
                      <a:pt x="160" y="41"/>
                    </a:lnTo>
                    <a:lnTo>
                      <a:pt x="163" y="41"/>
                    </a:lnTo>
                    <a:lnTo>
                      <a:pt x="172" y="41"/>
                    </a:lnTo>
                    <a:lnTo>
                      <a:pt x="176" y="38"/>
                    </a:lnTo>
                    <a:lnTo>
                      <a:pt x="180" y="35"/>
                    </a:lnTo>
                    <a:lnTo>
                      <a:pt x="181" y="35"/>
                    </a:lnTo>
                    <a:lnTo>
                      <a:pt x="185" y="31"/>
                    </a:lnTo>
                    <a:lnTo>
                      <a:pt x="186" y="33"/>
                    </a:lnTo>
                    <a:lnTo>
                      <a:pt x="190" y="36"/>
                    </a:lnTo>
                    <a:lnTo>
                      <a:pt x="198" y="36"/>
                    </a:lnTo>
                    <a:lnTo>
                      <a:pt x="198" y="33"/>
                    </a:lnTo>
                    <a:lnTo>
                      <a:pt x="196" y="31"/>
                    </a:lnTo>
                    <a:lnTo>
                      <a:pt x="196" y="28"/>
                    </a:lnTo>
                    <a:lnTo>
                      <a:pt x="201" y="26"/>
                    </a:lnTo>
                    <a:lnTo>
                      <a:pt x="203" y="25"/>
                    </a:lnTo>
                    <a:lnTo>
                      <a:pt x="206" y="25"/>
                    </a:lnTo>
                    <a:lnTo>
                      <a:pt x="206" y="26"/>
                    </a:lnTo>
                    <a:lnTo>
                      <a:pt x="211" y="26"/>
                    </a:lnTo>
                    <a:lnTo>
                      <a:pt x="215" y="21"/>
                    </a:lnTo>
                    <a:lnTo>
                      <a:pt x="213" y="16"/>
                    </a:lnTo>
                    <a:lnTo>
                      <a:pt x="216" y="13"/>
                    </a:lnTo>
                    <a:lnTo>
                      <a:pt x="218" y="10"/>
                    </a:lnTo>
                    <a:lnTo>
                      <a:pt x="220" y="5"/>
                    </a:lnTo>
                    <a:lnTo>
                      <a:pt x="221" y="0"/>
                    </a:lnTo>
                    <a:lnTo>
                      <a:pt x="228" y="0"/>
                    </a:lnTo>
                    <a:lnTo>
                      <a:pt x="231" y="3"/>
                    </a:lnTo>
                    <a:lnTo>
                      <a:pt x="236" y="5"/>
                    </a:lnTo>
                    <a:lnTo>
                      <a:pt x="236" y="8"/>
                    </a:lnTo>
                    <a:lnTo>
                      <a:pt x="235" y="13"/>
                    </a:lnTo>
                    <a:lnTo>
                      <a:pt x="236" y="18"/>
                    </a:lnTo>
                    <a:lnTo>
                      <a:pt x="241" y="18"/>
                    </a:lnTo>
                    <a:lnTo>
                      <a:pt x="243" y="21"/>
                    </a:lnTo>
                    <a:lnTo>
                      <a:pt x="243" y="26"/>
                    </a:lnTo>
                    <a:lnTo>
                      <a:pt x="243" y="31"/>
                    </a:lnTo>
                    <a:lnTo>
                      <a:pt x="243" y="40"/>
                    </a:lnTo>
                    <a:lnTo>
                      <a:pt x="246" y="45"/>
                    </a:lnTo>
                    <a:lnTo>
                      <a:pt x="246" y="48"/>
                    </a:lnTo>
                    <a:lnTo>
                      <a:pt x="251" y="49"/>
                    </a:lnTo>
                    <a:lnTo>
                      <a:pt x="258" y="49"/>
                    </a:lnTo>
                    <a:lnTo>
                      <a:pt x="261" y="46"/>
                    </a:lnTo>
                    <a:lnTo>
                      <a:pt x="263" y="45"/>
                    </a:lnTo>
                    <a:lnTo>
                      <a:pt x="271" y="41"/>
                    </a:lnTo>
                    <a:lnTo>
                      <a:pt x="274" y="38"/>
                    </a:lnTo>
                    <a:lnTo>
                      <a:pt x="276" y="33"/>
                    </a:lnTo>
                    <a:lnTo>
                      <a:pt x="279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7" name="Freeform 70">
                <a:extLst>
                  <a:ext uri="{FF2B5EF4-FFF2-40B4-BE49-F238E27FC236}">
                    <a16:creationId xmlns:a16="http://schemas.microsoft.com/office/drawing/2014/main" xmlns="" id="{EA0FF573-FF0D-4203-8878-05E92191F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4051" y="2754033"/>
                <a:ext cx="70636" cy="51879"/>
              </a:xfrm>
              <a:custGeom>
                <a:avLst/>
                <a:gdLst/>
                <a:ahLst/>
                <a:cxnLst>
                  <a:cxn ang="0">
                    <a:pos x="2" y="17"/>
                  </a:cxn>
                  <a:cxn ang="0">
                    <a:pos x="25" y="20"/>
                  </a:cxn>
                  <a:cxn ang="0">
                    <a:pos x="42" y="25"/>
                  </a:cxn>
                  <a:cxn ang="0">
                    <a:pos x="40" y="12"/>
                  </a:cxn>
                  <a:cxn ang="0">
                    <a:pos x="37" y="2"/>
                  </a:cxn>
                  <a:cxn ang="0">
                    <a:pos x="55" y="10"/>
                  </a:cxn>
                  <a:cxn ang="0">
                    <a:pos x="68" y="17"/>
                  </a:cxn>
                  <a:cxn ang="0">
                    <a:pos x="78" y="9"/>
                  </a:cxn>
                  <a:cxn ang="0">
                    <a:pos x="91" y="4"/>
                  </a:cxn>
                  <a:cxn ang="0">
                    <a:pos x="100" y="17"/>
                  </a:cxn>
                  <a:cxn ang="0">
                    <a:pos x="111" y="28"/>
                  </a:cxn>
                  <a:cxn ang="0">
                    <a:pos x="116" y="35"/>
                  </a:cxn>
                  <a:cxn ang="0">
                    <a:pos x="130" y="37"/>
                  </a:cxn>
                  <a:cxn ang="0">
                    <a:pos x="130" y="42"/>
                  </a:cxn>
                  <a:cxn ang="0">
                    <a:pos x="120" y="43"/>
                  </a:cxn>
                  <a:cxn ang="0">
                    <a:pos x="113" y="55"/>
                  </a:cxn>
                  <a:cxn ang="0">
                    <a:pos x="111" y="62"/>
                  </a:cxn>
                  <a:cxn ang="0">
                    <a:pos x="113" y="68"/>
                  </a:cxn>
                  <a:cxn ang="0">
                    <a:pos x="110" y="73"/>
                  </a:cxn>
                  <a:cxn ang="0">
                    <a:pos x="108" y="83"/>
                  </a:cxn>
                  <a:cxn ang="0">
                    <a:pos x="108" y="77"/>
                  </a:cxn>
                  <a:cxn ang="0">
                    <a:pos x="103" y="75"/>
                  </a:cxn>
                  <a:cxn ang="0">
                    <a:pos x="103" y="85"/>
                  </a:cxn>
                  <a:cxn ang="0">
                    <a:pos x="105" y="90"/>
                  </a:cxn>
                  <a:cxn ang="0">
                    <a:pos x="103" y="100"/>
                  </a:cxn>
                  <a:cxn ang="0">
                    <a:pos x="96" y="97"/>
                  </a:cxn>
                  <a:cxn ang="0">
                    <a:pos x="85" y="87"/>
                  </a:cxn>
                  <a:cxn ang="0">
                    <a:pos x="86" y="78"/>
                  </a:cxn>
                  <a:cxn ang="0">
                    <a:pos x="88" y="73"/>
                  </a:cxn>
                  <a:cxn ang="0">
                    <a:pos x="83" y="67"/>
                  </a:cxn>
                  <a:cxn ang="0">
                    <a:pos x="80" y="65"/>
                  </a:cxn>
                  <a:cxn ang="0">
                    <a:pos x="73" y="68"/>
                  </a:cxn>
                  <a:cxn ang="0">
                    <a:pos x="67" y="73"/>
                  </a:cxn>
                  <a:cxn ang="0">
                    <a:pos x="60" y="80"/>
                  </a:cxn>
                  <a:cxn ang="0">
                    <a:pos x="55" y="82"/>
                  </a:cxn>
                  <a:cxn ang="0">
                    <a:pos x="50" y="87"/>
                  </a:cxn>
                  <a:cxn ang="0">
                    <a:pos x="48" y="85"/>
                  </a:cxn>
                  <a:cxn ang="0">
                    <a:pos x="50" y="78"/>
                  </a:cxn>
                  <a:cxn ang="0">
                    <a:pos x="52" y="72"/>
                  </a:cxn>
                  <a:cxn ang="0">
                    <a:pos x="38" y="67"/>
                  </a:cxn>
                  <a:cxn ang="0">
                    <a:pos x="25" y="53"/>
                  </a:cxn>
                  <a:cxn ang="0">
                    <a:pos x="28" y="47"/>
                  </a:cxn>
                  <a:cxn ang="0">
                    <a:pos x="18" y="35"/>
                  </a:cxn>
                  <a:cxn ang="0">
                    <a:pos x="15" y="25"/>
                  </a:cxn>
                  <a:cxn ang="0">
                    <a:pos x="2" y="20"/>
                  </a:cxn>
                  <a:cxn ang="0">
                    <a:pos x="42" y="85"/>
                  </a:cxn>
                  <a:cxn ang="0">
                    <a:pos x="25" y="70"/>
                  </a:cxn>
                  <a:cxn ang="0">
                    <a:pos x="17" y="62"/>
                  </a:cxn>
                  <a:cxn ang="0">
                    <a:pos x="8" y="58"/>
                  </a:cxn>
                  <a:cxn ang="0">
                    <a:pos x="0" y="62"/>
                  </a:cxn>
                  <a:cxn ang="0">
                    <a:pos x="2" y="63"/>
                  </a:cxn>
                  <a:cxn ang="0">
                    <a:pos x="8" y="67"/>
                  </a:cxn>
                  <a:cxn ang="0">
                    <a:pos x="10" y="73"/>
                  </a:cxn>
                  <a:cxn ang="0">
                    <a:pos x="22" y="83"/>
                  </a:cxn>
                  <a:cxn ang="0">
                    <a:pos x="33" y="85"/>
                  </a:cxn>
                  <a:cxn ang="0">
                    <a:pos x="42" y="85"/>
                  </a:cxn>
                </a:cxnLst>
                <a:rect l="0" t="0" r="r" b="b"/>
                <a:pathLst>
                  <a:path w="133" h="100">
                    <a:moveTo>
                      <a:pt x="2" y="20"/>
                    </a:moveTo>
                    <a:lnTo>
                      <a:pt x="2" y="17"/>
                    </a:lnTo>
                    <a:lnTo>
                      <a:pt x="10" y="14"/>
                    </a:lnTo>
                    <a:lnTo>
                      <a:pt x="25" y="20"/>
                    </a:lnTo>
                    <a:lnTo>
                      <a:pt x="33" y="20"/>
                    </a:lnTo>
                    <a:lnTo>
                      <a:pt x="42" y="25"/>
                    </a:lnTo>
                    <a:lnTo>
                      <a:pt x="43" y="17"/>
                    </a:lnTo>
                    <a:lnTo>
                      <a:pt x="40" y="12"/>
                    </a:lnTo>
                    <a:lnTo>
                      <a:pt x="33" y="9"/>
                    </a:lnTo>
                    <a:lnTo>
                      <a:pt x="37" y="2"/>
                    </a:lnTo>
                    <a:lnTo>
                      <a:pt x="43" y="2"/>
                    </a:lnTo>
                    <a:lnTo>
                      <a:pt x="55" y="10"/>
                    </a:lnTo>
                    <a:lnTo>
                      <a:pt x="58" y="15"/>
                    </a:lnTo>
                    <a:lnTo>
                      <a:pt x="68" y="17"/>
                    </a:lnTo>
                    <a:lnTo>
                      <a:pt x="72" y="12"/>
                    </a:lnTo>
                    <a:lnTo>
                      <a:pt x="78" y="9"/>
                    </a:lnTo>
                    <a:lnTo>
                      <a:pt x="86" y="0"/>
                    </a:lnTo>
                    <a:lnTo>
                      <a:pt x="91" y="4"/>
                    </a:lnTo>
                    <a:lnTo>
                      <a:pt x="98" y="12"/>
                    </a:lnTo>
                    <a:lnTo>
                      <a:pt x="100" y="17"/>
                    </a:lnTo>
                    <a:lnTo>
                      <a:pt x="103" y="22"/>
                    </a:lnTo>
                    <a:lnTo>
                      <a:pt x="111" y="28"/>
                    </a:lnTo>
                    <a:lnTo>
                      <a:pt x="111" y="32"/>
                    </a:lnTo>
                    <a:lnTo>
                      <a:pt x="116" y="35"/>
                    </a:lnTo>
                    <a:lnTo>
                      <a:pt x="123" y="35"/>
                    </a:lnTo>
                    <a:lnTo>
                      <a:pt x="130" y="37"/>
                    </a:lnTo>
                    <a:lnTo>
                      <a:pt x="133" y="42"/>
                    </a:lnTo>
                    <a:lnTo>
                      <a:pt x="130" y="42"/>
                    </a:lnTo>
                    <a:lnTo>
                      <a:pt x="126" y="43"/>
                    </a:lnTo>
                    <a:lnTo>
                      <a:pt x="120" y="43"/>
                    </a:lnTo>
                    <a:lnTo>
                      <a:pt x="111" y="48"/>
                    </a:lnTo>
                    <a:lnTo>
                      <a:pt x="113" y="55"/>
                    </a:lnTo>
                    <a:lnTo>
                      <a:pt x="113" y="60"/>
                    </a:lnTo>
                    <a:lnTo>
                      <a:pt x="111" y="62"/>
                    </a:lnTo>
                    <a:lnTo>
                      <a:pt x="111" y="67"/>
                    </a:lnTo>
                    <a:lnTo>
                      <a:pt x="113" y="68"/>
                    </a:lnTo>
                    <a:lnTo>
                      <a:pt x="113" y="72"/>
                    </a:lnTo>
                    <a:lnTo>
                      <a:pt x="110" y="73"/>
                    </a:lnTo>
                    <a:lnTo>
                      <a:pt x="110" y="82"/>
                    </a:lnTo>
                    <a:lnTo>
                      <a:pt x="108" y="83"/>
                    </a:lnTo>
                    <a:lnTo>
                      <a:pt x="106" y="82"/>
                    </a:lnTo>
                    <a:lnTo>
                      <a:pt x="108" y="77"/>
                    </a:lnTo>
                    <a:lnTo>
                      <a:pt x="105" y="73"/>
                    </a:lnTo>
                    <a:lnTo>
                      <a:pt x="103" y="75"/>
                    </a:lnTo>
                    <a:lnTo>
                      <a:pt x="101" y="78"/>
                    </a:lnTo>
                    <a:lnTo>
                      <a:pt x="103" y="85"/>
                    </a:lnTo>
                    <a:lnTo>
                      <a:pt x="103" y="88"/>
                    </a:lnTo>
                    <a:lnTo>
                      <a:pt x="105" y="90"/>
                    </a:lnTo>
                    <a:lnTo>
                      <a:pt x="105" y="98"/>
                    </a:lnTo>
                    <a:lnTo>
                      <a:pt x="103" y="100"/>
                    </a:lnTo>
                    <a:lnTo>
                      <a:pt x="98" y="98"/>
                    </a:lnTo>
                    <a:lnTo>
                      <a:pt x="96" y="97"/>
                    </a:lnTo>
                    <a:lnTo>
                      <a:pt x="93" y="93"/>
                    </a:lnTo>
                    <a:lnTo>
                      <a:pt x="85" y="87"/>
                    </a:lnTo>
                    <a:lnTo>
                      <a:pt x="93" y="82"/>
                    </a:lnTo>
                    <a:lnTo>
                      <a:pt x="86" y="78"/>
                    </a:lnTo>
                    <a:lnTo>
                      <a:pt x="85" y="77"/>
                    </a:lnTo>
                    <a:lnTo>
                      <a:pt x="88" y="73"/>
                    </a:lnTo>
                    <a:lnTo>
                      <a:pt x="85" y="70"/>
                    </a:lnTo>
                    <a:lnTo>
                      <a:pt x="83" y="67"/>
                    </a:lnTo>
                    <a:lnTo>
                      <a:pt x="81" y="67"/>
                    </a:lnTo>
                    <a:lnTo>
                      <a:pt x="80" y="65"/>
                    </a:lnTo>
                    <a:lnTo>
                      <a:pt x="78" y="65"/>
                    </a:lnTo>
                    <a:lnTo>
                      <a:pt x="73" y="68"/>
                    </a:lnTo>
                    <a:lnTo>
                      <a:pt x="70" y="70"/>
                    </a:lnTo>
                    <a:lnTo>
                      <a:pt x="67" y="73"/>
                    </a:lnTo>
                    <a:lnTo>
                      <a:pt x="63" y="73"/>
                    </a:lnTo>
                    <a:lnTo>
                      <a:pt x="60" y="80"/>
                    </a:lnTo>
                    <a:lnTo>
                      <a:pt x="57" y="80"/>
                    </a:lnTo>
                    <a:lnTo>
                      <a:pt x="55" y="82"/>
                    </a:lnTo>
                    <a:lnTo>
                      <a:pt x="55" y="83"/>
                    </a:lnTo>
                    <a:lnTo>
                      <a:pt x="50" y="87"/>
                    </a:lnTo>
                    <a:lnTo>
                      <a:pt x="47" y="85"/>
                    </a:lnTo>
                    <a:lnTo>
                      <a:pt x="48" y="85"/>
                    </a:lnTo>
                    <a:lnTo>
                      <a:pt x="48" y="80"/>
                    </a:lnTo>
                    <a:lnTo>
                      <a:pt x="50" y="78"/>
                    </a:lnTo>
                    <a:lnTo>
                      <a:pt x="45" y="72"/>
                    </a:lnTo>
                    <a:lnTo>
                      <a:pt x="52" y="72"/>
                    </a:lnTo>
                    <a:lnTo>
                      <a:pt x="47" y="67"/>
                    </a:lnTo>
                    <a:lnTo>
                      <a:pt x="38" y="67"/>
                    </a:lnTo>
                    <a:lnTo>
                      <a:pt x="28" y="60"/>
                    </a:lnTo>
                    <a:lnTo>
                      <a:pt x="25" y="53"/>
                    </a:lnTo>
                    <a:lnTo>
                      <a:pt x="28" y="52"/>
                    </a:lnTo>
                    <a:lnTo>
                      <a:pt x="28" y="47"/>
                    </a:lnTo>
                    <a:lnTo>
                      <a:pt x="18" y="38"/>
                    </a:lnTo>
                    <a:lnTo>
                      <a:pt x="18" y="35"/>
                    </a:lnTo>
                    <a:lnTo>
                      <a:pt x="20" y="30"/>
                    </a:lnTo>
                    <a:lnTo>
                      <a:pt x="15" y="25"/>
                    </a:lnTo>
                    <a:lnTo>
                      <a:pt x="5" y="25"/>
                    </a:lnTo>
                    <a:lnTo>
                      <a:pt x="2" y="20"/>
                    </a:lnTo>
                    <a:lnTo>
                      <a:pt x="2" y="20"/>
                    </a:lnTo>
                    <a:close/>
                    <a:moveTo>
                      <a:pt x="42" y="85"/>
                    </a:moveTo>
                    <a:lnTo>
                      <a:pt x="32" y="72"/>
                    </a:lnTo>
                    <a:lnTo>
                      <a:pt x="25" y="70"/>
                    </a:lnTo>
                    <a:lnTo>
                      <a:pt x="22" y="62"/>
                    </a:lnTo>
                    <a:lnTo>
                      <a:pt x="17" y="62"/>
                    </a:lnTo>
                    <a:lnTo>
                      <a:pt x="15" y="65"/>
                    </a:lnTo>
                    <a:lnTo>
                      <a:pt x="8" y="58"/>
                    </a:lnTo>
                    <a:lnTo>
                      <a:pt x="3" y="62"/>
                    </a:lnTo>
                    <a:lnTo>
                      <a:pt x="0" y="62"/>
                    </a:lnTo>
                    <a:lnTo>
                      <a:pt x="0" y="63"/>
                    </a:lnTo>
                    <a:lnTo>
                      <a:pt x="2" y="63"/>
                    </a:lnTo>
                    <a:lnTo>
                      <a:pt x="5" y="67"/>
                    </a:lnTo>
                    <a:lnTo>
                      <a:pt x="8" y="67"/>
                    </a:lnTo>
                    <a:lnTo>
                      <a:pt x="10" y="70"/>
                    </a:lnTo>
                    <a:lnTo>
                      <a:pt x="10" y="73"/>
                    </a:lnTo>
                    <a:lnTo>
                      <a:pt x="20" y="78"/>
                    </a:lnTo>
                    <a:lnTo>
                      <a:pt x="22" y="83"/>
                    </a:lnTo>
                    <a:lnTo>
                      <a:pt x="27" y="85"/>
                    </a:lnTo>
                    <a:lnTo>
                      <a:pt x="33" y="85"/>
                    </a:lnTo>
                    <a:lnTo>
                      <a:pt x="40" y="90"/>
                    </a:lnTo>
                    <a:lnTo>
                      <a:pt x="42" y="8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8" name="Freeform 71">
                <a:extLst>
                  <a:ext uri="{FF2B5EF4-FFF2-40B4-BE49-F238E27FC236}">
                    <a16:creationId xmlns:a16="http://schemas.microsoft.com/office/drawing/2014/main" xmlns="" id="{3B6DDB08-4B5A-4A81-B811-DBC178222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7630" y="2787236"/>
                <a:ext cx="265422" cy="186766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45" y="22"/>
                  </a:cxn>
                  <a:cxn ang="0">
                    <a:pos x="62" y="24"/>
                  </a:cxn>
                  <a:cxn ang="0">
                    <a:pos x="75" y="10"/>
                  </a:cxn>
                  <a:cxn ang="0">
                    <a:pos x="92" y="2"/>
                  </a:cxn>
                  <a:cxn ang="0">
                    <a:pos x="97" y="14"/>
                  </a:cxn>
                  <a:cxn ang="0">
                    <a:pos x="108" y="34"/>
                  </a:cxn>
                  <a:cxn ang="0">
                    <a:pos x="120" y="40"/>
                  </a:cxn>
                  <a:cxn ang="0">
                    <a:pos x="130" y="59"/>
                  </a:cxn>
                  <a:cxn ang="0">
                    <a:pos x="153" y="60"/>
                  </a:cxn>
                  <a:cxn ang="0">
                    <a:pos x="191" y="78"/>
                  </a:cxn>
                  <a:cxn ang="0">
                    <a:pos x="246" y="75"/>
                  </a:cxn>
                  <a:cxn ang="0">
                    <a:pos x="258" y="55"/>
                  </a:cxn>
                  <a:cxn ang="0">
                    <a:pos x="288" y="37"/>
                  </a:cxn>
                  <a:cxn ang="0">
                    <a:pos x="314" y="34"/>
                  </a:cxn>
                  <a:cxn ang="0">
                    <a:pos x="353" y="47"/>
                  </a:cxn>
                  <a:cxn ang="0">
                    <a:pos x="376" y="59"/>
                  </a:cxn>
                  <a:cxn ang="0">
                    <a:pos x="416" y="82"/>
                  </a:cxn>
                  <a:cxn ang="0">
                    <a:pos x="417" y="103"/>
                  </a:cxn>
                  <a:cxn ang="0">
                    <a:pos x="419" y="118"/>
                  </a:cxn>
                  <a:cxn ang="0">
                    <a:pos x="409" y="135"/>
                  </a:cxn>
                  <a:cxn ang="0">
                    <a:pos x="422" y="150"/>
                  </a:cxn>
                  <a:cxn ang="0">
                    <a:pos x="421" y="188"/>
                  </a:cxn>
                  <a:cxn ang="0">
                    <a:pos x="449" y="215"/>
                  </a:cxn>
                  <a:cxn ang="0">
                    <a:pos x="446" y="268"/>
                  </a:cxn>
                  <a:cxn ang="0">
                    <a:pos x="474" y="281"/>
                  </a:cxn>
                  <a:cxn ang="0">
                    <a:pos x="484" y="303"/>
                  </a:cxn>
                  <a:cxn ang="0">
                    <a:pos x="494" y="323"/>
                  </a:cxn>
                  <a:cxn ang="0">
                    <a:pos x="464" y="333"/>
                  </a:cxn>
                  <a:cxn ang="0">
                    <a:pos x="462" y="357"/>
                  </a:cxn>
                  <a:cxn ang="0">
                    <a:pos x="442" y="356"/>
                  </a:cxn>
                  <a:cxn ang="0">
                    <a:pos x="431" y="354"/>
                  </a:cxn>
                  <a:cxn ang="0">
                    <a:pos x="392" y="351"/>
                  </a:cxn>
                  <a:cxn ang="0">
                    <a:pos x="369" y="346"/>
                  </a:cxn>
                  <a:cxn ang="0">
                    <a:pos x="348" y="329"/>
                  </a:cxn>
                  <a:cxn ang="0">
                    <a:pos x="338" y="311"/>
                  </a:cxn>
                  <a:cxn ang="0">
                    <a:pos x="313" y="314"/>
                  </a:cxn>
                  <a:cxn ang="0">
                    <a:pos x="276" y="321"/>
                  </a:cxn>
                  <a:cxn ang="0">
                    <a:pos x="251" y="314"/>
                  </a:cxn>
                  <a:cxn ang="0">
                    <a:pos x="236" y="301"/>
                  </a:cxn>
                  <a:cxn ang="0">
                    <a:pos x="210" y="296"/>
                  </a:cxn>
                  <a:cxn ang="0">
                    <a:pos x="190" y="273"/>
                  </a:cxn>
                  <a:cxn ang="0">
                    <a:pos x="188" y="268"/>
                  </a:cxn>
                  <a:cxn ang="0">
                    <a:pos x="170" y="240"/>
                  </a:cxn>
                  <a:cxn ang="0">
                    <a:pos x="153" y="241"/>
                  </a:cxn>
                  <a:cxn ang="0">
                    <a:pos x="145" y="236"/>
                  </a:cxn>
                  <a:cxn ang="0">
                    <a:pos x="140" y="245"/>
                  </a:cxn>
                  <a:cxn ang="0">
                    <a:pos x="127" y="236"/>
                  </a:cxn>
                  <a:cxn ang="0">
                    <a:pos x="112" y="208"/>
                  </a:cxn>
                  <a:cxn ang="0">
                    <a:pos x="100" y="181"/>
                  </a:cxn>
                  <a:cxn ang="0">
                    <a:pos x="69" y="171"/>
                  </a:cxn>
                  <a:cxn ang="0">
                    <a:pos x="64" y="155"/>
                  </a:cxn>
                  <a:cxn ang="0">
                    <a:pos x="54" y="145"/>
                  </a:cxn>
                  <a:cxn ang="0">
                    <a:pos x="57" y="123"/>
                  </a:cxn>
                  <a:cxn ang="0">
                    <a:pos x="62" y="107"/>
                  </a:cxn>
                  <a:cxn ang="0">
                    <a:pos x="65" y="102"/>
                  </a:cxn>
                  <a:cxn ang="0">
                    <a:pos x="40" y="95"/>
                  </a:cxn>
                  <a:cxn ang="0">
                    <a:pos x="29" y="77"/>
                  </a:cxn>
                  <a:cxn ang="0">
                    <a:pos x="20" y="62"/>
                  </a:cxn>
                  <a:cxn ang="0">
                    <a:pos x="12" y="37"/>
                  </a:cxn>
                  <a:cxn ang="0">
                    <a:pos x="4" y="14"/>
                  </a:cxn>
                  <a:cxn ang="0">
                    <a:pos x="12" y="0"/>
                  </a:cxn>
                </a:cxnLst>
                <a:rect l="0" t="0" r="r" b="b"/>
                <a:pathLst>
                  <a:path w="497" h="361">
                    <a:moveTo>
                      <a:pt x="12" y="0"/>
                    </a:moveTo>
                    <a:lnTo>
                      <a:pt x="14" y="0"/>
                    </a:lnTo>
                    <a:lnTo>
                      <a:pt x="17" y="4"/>
                    </a:lnTo>
                    <a:lnTo>
                      <a:pt x="20" y="4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32" y="15"/>
                    </a:lnTo>
                    <a:lnTo>
                      <a:pt x="34" y="20"/>
                    </a:lnTo>
                    <a:lnTo>
                      <a:pt x="39" y="22"/>
                    </a:lnTo>
                    <a:lnTo>
                      <a:pt x="45" y="22"/>
                    </a:lnTo>
                    <a:lnTo>
                      <a:pt x="52" y="27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59" y="22"/>
                    </a:lnTo>
                    <a:lnTo>
                      <a:pt x="62" y="24"/>
                    </a:lnTo>
                    <a:lnTo>
                      <a:pt x="67" y="20"/>
                    </a:lnTo>
                    <a:lnTo>
                      <a:pt x="67" y="19"/>
                    </a:lnTo>
                    <a:lnTo>
                      <a:pt x="69" y="17"/>
                    </a:lnTo>
                    <a:lnTo>
                      <a:pt x="72" y="17"/>
                    </a:lnTo>
                    <a:lnTo>
                      <a:pt x="75" y="10"/>
                    </a:lnTo>
                    <a:lnTo>
                      <a:pt x="79" y="10"/>
                    </a:lnTo>
                    <a:lnTo>
                      <a:pt x="82" y="7"/>
                    </a:lnTo>
                    <a:lnTo>
                      <a:pt x="85" y="5"/>
                    </a:lnTo>
                    <a:lnTo>
                      <a:pt x="90" y="2"/>
                    </a:lnTo>
                    <a:lnTo>
                      <a:pt x="92" y="2"/>
                    </a:lnTo>
                    <a:lnTo>
                      <a:pt x="93" y="4"/>
                    </a:lnTo>
                    <a:lnTo>
                      <a:pt x="95" y="4"/>
                    </a:lnTo>
                    <a:lnTo>
                      <a:pt x="97" y="7"/>
                    </a:lnTo>
                    <a:lnTo>
                      <a:pt x="100" y="10"/>
                    </a:lnTo>
                    <a:lnTo>
                      <a:pt x="97" y="14"/>
                    </a:lnTo>
                    <a:lnTo>
                      <a:pt x="98" y="15"/>
                    </a:lnTo>
                    <a:lnTo>
                      <a:pt x="105" y="19"/>
                    </a:lnTo>
                    <a:lnTo>
                      <a:pt x="97" y="24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10" y="35"/>
                    </a:lnTo>
                    <a:lnTo>
                      <a:pt x="115" y="37"/>
                    </a:lnTo>
                    <a:lnTo>
                      <a:pt x="117" y="35"/>
                    </a:lnTo>
                    <a:lnTo>
                      <a:pt x="117" y="37"/>
                    </a:lnTo>
                    <a:lnTo>
                      <a:pt x="120" y="40"/>
                    </a:lnTo>
                    <a:lnTo>
                      <a:pt x="120" y="45"/>
                    </a:lnTo>
                    <a:lnTo>
                      <a:pt x="120" y="52"/>
                    </a:lnTo>
                    <a:lnTo>
                      <a:pt x="122" y="54"/>
                    </a:lnTo>
                    <a:lnTo>
                      <a:pt x="125" y="54"/>
                    </a:lnTo>
                    <a:lnTo>
                      <a:pt x="130" y="59"/>
                    </a:lnTo>
                    <a:lnTo>
                      <a:pt x="135" y="59"/>
                    </a:lnTo>
                    <a:lnTo>
                      <a:pt x="140" y="60"/>
                    </a:lnTo>
                    <a:lnTo>
                      <a:pt x="145" y="57"/>
                    </a:lnTo>
                    <a:lnTo>
                      <a:pt x="150" y="60"/>
                    </a:lnTo>
                    <a:lnTo>
                      <a:pt x="153" y="60"/>
                    </a:lnTo>
                    <a:lnTo>
                      <a:pt x="155" y="65"/>
                    </a:lnTo>
                    <a:lnTo>
                      <a:pt x="160" y="70"/>
                    </a:lnTo>
                    <a:lnTo>
                      <a:pt x="172" y="73"/>
                    </a:lnTo>
                    <a:lnTo>
                      <a:pt x="177" y="75"/>
                    </a:lnTo>
                    <a:lnTo>
                      <a:pt x="191" y="78"/>
                    </a:lnTo>
                    <a:lnTo>
                      <a:pt x="198" y="78"/>
                    </a:lnTo>
                    <a:lnTo>
                      <a:pt x="215" y="75"/>
                    </a:lnTo>
                    <a:lnTo>
                      <a:pt x="226" y="73"/>
                    </a:lnTo>
                    <a:lnTo>
                      <a:pt x="241" y="73"/>
                    </a:lnTo>
                    <a:lnTo>
                      <a:pt x="246" y="75"/>
                    </a:lnTo>
                    <a:lnTo>
                      <a:pt x="248" y="70"/>
                    </a:lnTo>
                    <a:lnTo>
                      <a:pt x="245" y="65"/>
                    </a:lnTo>
                    <a:lnTo>
                      <a:pt x="241" y="59"/>
                    </a:lnTo>
                    <a:lnTo>
                      <a:pt x="246" y="57"/>
                    </a:lnTo>
                    <a:lnTo>
                      <a:pt x="258" y="55"/>
                    </a:lnTo>
                    <a:lnTo>
                      <a:pt x="261" y="50"/>
                    </a:lnTo>
                    <a:lnTo>
                      <a:pt x="265" y="45"/>
                    </a:lnTo>
                    <a:lnTo>
                      <a:pt x="268" y="45"/>
                    </a:lnTo>
                    <a:lnTo>
                      <a:pt x="278" y="39"/>
                    </a:lnTo>
                    <a:lnTo>
                      <a:pt x="288" y="37"/>
                    </a:lnTo>
                    <a:lnTo>
                      <a:pt x="298" y="39"/>
                    </a:lnTo>
                    <a:lnTo>
                      <a:pt x="299" y="34"/>
                    </a:lnTo>
                    <a:lnTo>
                      <a:pt x="304" y="32"/>
                    </a:lnTo>
                    <a:lnTo>
                      <a:pt x="309" y="34"/>
                    </a:lnTo>
                    <a:lnTo>
                      <a:pt x="314" y="34"/>
                    </a:lnTo>
                    <a:lnTo>
                      <a:pt x="323" y="40"/>
                    </a:lnTo>
                    <a:lnTo>
                      <a:pt x="331" y="42"/>
                    </a:lnTo>
                    <a:lnTo>
                      <a:pt x="344" y="50"/>
                    </a:lnTo>
                    <a:lnTo>
                      <a:pt x="349" y="49"/>
                    </a:lnTo>
                    <a:lnTo>
                      <a:pt x="353" y="47"/>
                    </a:lnTo>
                    <a:lnTo>
                      <a:pt x="363" y="50"/>
                    </a:lnTo>
                    <a:lnTo>
                      <a:pt x="368" y="52"/>
                    </a:lnTo>
                    <a:lnTo>
                      <a:pt x="369" y="59"/>
                    </a:lnTo>
                    <a:lnTo>
                      <a:pt x="371" y="60"/>
                    </a:lnTo>
                    <a:lnTo>
                      <a:pt x="376" y="59"/>
                    </a:lnTo>
                    <a:lnTo>
                      <a:pt x="384" y="60"/>
                    </a:lnTo>
                    <a:lnTo>
                      <a:pt x="394" y="72"/>
                    </a:lnTo>
                    <a:lnTo>
                      <a:pt x="406" y="73"/>
                    </a:lnTo>
                    <a:lnTo>
                      <a:pt x="411" y="75"/>
                    </a:lnTo>
                    <a:lnTo>
                      <a:pt x="416" y="82"/>
                    </a:lnTo>
                    <a:lnTo>
                      <a:pt x="414" y="85"/>
                    </a:lnTo>
                    <a:lnTo>
                      <a:pt x="416" y="90"/>
                    </a:lnTo>
                    <a:lnTo>
                      <a:pt x="416" y="93"/>
                    </a:lnTo>
                    <a:lnTo>
                      <a:pt x="417" y="98"/>
                    </a:lnTo>
                    <a:lnTo>
                      <a:pt x="417" y="103"/>
                    </a:lnTo>
                    <a:lnTo>
                      <a:pt x="417" y="107"/>
                    </a:lnTo>
                    <a:lnTo>
                      <a:pt x="416" y="110"/>
                    </a:lnTo>
                    <a:lnTo>
                      <a:pt x="419" y="113"/>
                    </a:lnTo>
                    <a:lnTo>
                      <a:pt x="417" y="115"/>
                    </a:lnTo>
                    <a:lnTo>
                      <a:pt x="419" y="118"/>
                    </a:lnTo>
                    <a:lnTo>
                      <a:pt x="412" y="122"/>
                    </a:lnTo>
                    <a:lnTo>
                      <a:pt x="407" y="123"/>
                    </a:lnTo>
                    <a:lnTo>
                      <a:pt x="409" y="127"/>
                    </a:lnTo>
                    <a:lnTo>
                      <a:pt x="412" y="128"/>
                    </a:lnTo>
                    <a:lnTo>
                      <a:pt x="409" y="135"/>
                    </a:lnTo>
                    <a:lnTo>
                      <a:pt x="409" y="135"/>
                    </a:lnTo>
                    <a:lnTo>
                      <a:pt x="411" y="143"/>
                    </a:lnTo>
                    <a:lnTo>
                      <a:pt x="411" y="148"/>
                    </a:lnTo>
                    <a:lnTo>
                      <a:pt x="419" y="150"/>
                    </a:lnTo>
                    <a:lnTo>
                      <a:pt x="422" y="150"/>
                    </a:lnTo>
                    <a:lnTo>
                      <a:pt x="414" y="158"/>
                    </a:lnTo>
                    <a:lnTo>
                      <a:pt x="412" y="163"/>
                    </a:lnTo>
                    <a:lnTo>
                      <a:pt x="419" y="175"/>
                    </a:lnTo>
                    <a:lnTo>
                      <a:pt x="422" y="185"/>
                    </a:lnTo>
                    <a:lnTo>
                      <a:pt x="421" y="188"/>
                    </a:lnTo>
                    <a:lnTo>
                      <a:pt x="424" y="191"/>
                    </a:lnTo>
                    <a:lnTo>
                      <a:pt x="424" y="200"/>
                    </a:lnTo>
                    <a:lnTo>
                      <a:pt x="446" y="200"/>
                    </a:lnTo>
                    <a:lnTo>
                      <a:pt x="449" y="208"/>
                    </a:lnTo>
                    <a:lnTo>
                      <a:pt x="449" y="215"/>
                    </a:lnTo>
                    <a:lnTo>
                      <a:pt x="451" y="223"/>
                    </a:lnTo>
                    <a:lnTo>
                      <a:pt x="449" y="225"/>
                    </a:lnTo>
                    <a:lnTo>
                      <a:pt x="431" y="248"/>
                    </a:lnTo>
                    <a:lnTo>
                      <a:pt x="444" y="263"/>
                    </a:lnTo>
                    <a:lnTo>
                      <a:pt x="446" y="268"/>
                    </a:lnTo>
                    <a:lnTo>
                      <a:pt x="452" y="274"/>
                    </a:lnTo>
                    <a:lnTo>
                      <a:pt x="459" y="278"/>
                    </a:lnTo>
                    <a:lnTo>
                      <a:pt x="461" y="279"/>
                    </a:lnTo>
                    <a:lnTo>
                      <a:pt x="469" y="279"/>
                    </a:lnTo>
                    <a:lnTo>
                      <a:pt x="474" y="281"/>
                    </a:lnTo>
                    <a:lnTo>
                      <a:pt x="474" y="284"/>
                    </a:lnTo>
                    <a:lnTo>
                      <a:pt x="481" y="284"/>
                    </a:lnTo>
                    <a:lnTo>
                      <a:pt x="481" y="291"/>
                    </a:lnTo>
                    <a:lnTo>
                      <a:pt x="482" y="298"/>
                    </a:lnTo>
                    <a:lnTo>
                      <a:pt x="484" y="303"/>
                    </a:lnTo>
                    <a:lnTo>
                      <a:pt x="484" y="306"/>
                    </a:lnTo>
                    <a:lnTo>
                      <a:pt x="490" y="306"/>
                    </a:lnTo>
                    <a:lnTo>
                      <a:pt x="497" y="311"/>
                    </a:lnTo>
                    <a:lnTo>
                      <a:pt x="497" y="319"/>
                    </a:lnTo>
                    <a:lnTo>
                      <a:pt x="494" y="323"/>
                    </a:lnTo>
                    <a:lnTo>
                      <a:pt x="487" y="319"/>
                    </a:lnTo>
                    <a:lnTo>
                      <a:pt x="476" y="323"/>
                    </a:lnTo>
                    <a:lnTo>
                      <a:pt x="474" y="326"/>
                    </a:lnTo>
                    <a:lnTo>
                      <a:pt x="466" y="328"/>
                    </a:lnTo>
                    <a:lnTo>
                      <a:pt x="464" y="333"/>
                    </a:lnTo>
                    <a:lnTo>
                      <a:pt x="466" y="336"/>
                    </a:lnTo>
                    <a:lnTo>
                      <a:pt x="461" y="341"/>
                    </a:lnTo>
                    <a:lnTo>
                      <a:pt x="464" y="346"/>
                    </a:lnTo>
                    <a:lnTo>
                      <a:pt x="462" y="354"/>
                    </a:lnTo>
                    <a:lnTo>
                      <a:pt x="462" y="357"/>
                    </a:lnTo>
                    <a:lnTo>
                      <a:pt x="461" y="357"/>
                    </a:lnTo>
                    <a:lnTo>
                      <a:pt x="461" y="359"/>
                    </a:lnTo>
                    <a:lnTo>
                      <a:pt x="456" y="361"/>
                    </a:lnTo>
                    <a:lnTo>
                      <a:pt x="449" y="357"/>
                    </a:lnTo>
                    <a:lnTo>
                      <a:pt x="442" y="356"/>
                    </a:lnTo>
                    <a:lnTo>
                      <a:pt x="439" y="353"/>
                    </a:lnTo>
                    <a:lnTo>
                      <a:pt x="437" y="353"/>
                    </a:lnTo>
                    <a:lnTo>
                      <a:pt x="436" y="356"/>
                    </a:lnTo>
                    <a:lnTo>
                      <a:pt x="434" y="357"/>
                    </a:lnTo>
                    <a:lnTo>
                      <a:pt x="431" y="354"/>
                    </a:lnTo>
                    <a:lnTo>
                      <a:pt x="429" y="354"/>
                    </a:lnTo>
                    <a:lnTo>
                      <a:pt x="424" y="354"/>
                    </a:lnTo>
                    <a:lnTo>
                      <a:pt x="414" y="353"/>
                    </a:lnTo>
                    <a:lnTo>
                      <a:pt x="406" y="351"/>
                    </a:lnTo>
                    <a:lnTo>
                      <a:pt x="392" y="351"/>
                    </a:lnTo>
                    <a:lnTo>
                      <a:pt x="386" y="346"/>
                    </a:lnTo>
                    <a:lnTo>
                      <a:pt x="384" y="346"/>
                    </a:lnTo>
                    <a:lnTo>
                      <a:pt x="379" y="349"/>
                    </a:lnTo>
                    <a:lnTo>
                      <a:pt x="374" y="346"/>
                    </a:lnTo>
                    <a:lnTo>
                      <a:pt x="369" y="346"/>
                    </a:lnTo>
                    <a:lnTo>
                      <a:pt x="356" y="348"/>
                    </a:lnTo>
                    <a:lnTo>
                      <a:pt x="354" y="344"/>
                    </a:lnTo>
                    <a:lnTo>
                      <a:pt x="353" y="343"/>
                    </a:lnTo>
                    <a:lnTo>
                      <a:pt x="353" y="338"/>
                    </a:lnTo>
                    <a:lnTo>
                      <a:pt x="348" y="329"/>
                    </a:lnTo>
                    <a:lnTo>
                      <a:pt x="344" y="321"/>
                    </a:lnTo>
                    <a:lnTo>
                      <a:pt x="339" y="316"/>
                    </a:lnTo>
                    <a:lnTo>
                      <a:pt x="339" y="313"/>
                    </a:lnTo>
                    <a:lnTo>
                      <a:pt x="338" y="313"/>
                    </a:lnTo>
                    <a:lnTo>
                      <a:pt x="338" y="311"/>
                    </a:lnTo>
                    <a:lnTo>
                      <a:pt x="329" y="311"/>
                    </a:lnTo>
                    <a:lnTo>
                      <a:pt x="324" y="313"/>
                    </a:lnTo>
                    <a:lnTo>
                      <a:pt x="318" y="316"/>
                    </a:lnTo>
                    <a:lnTo>
                      <a:pt x="313" y="316"/>
                    </a:lnTo>
                    <a:lnTo>
                      <a:pt x="313" y="314"/>
                    </a:lnTo>
                    <a:lnTo>
                      <a:pt x="313" y="318"/>
                    </a:lnTo>
                    <a:lnTo>
                      <a:pt x="303" y="323"/>
                    </a:lnTo>
                    <a:lnTo>
                      <a:pt x="293" y="329"/>
                    </a:lnTo>
                    <a:lnTo>
                      <a:pt x="284" y="323"/>
                    </a:lnTo>
                    <a:lnTo>
                      <a:pt x="276" y="321"/>
                    </a:lnTo>
                    <a:lnTo>
                      <a:pt x="270" y="323"/>
                    </a:lnTo>
                    <a:lnTo>
                      <a:pt x="268" y="323"/>
                    </a:lnTo>
                    <a:lnTo>
                      <a:pt x="260" y="316"/>
                    </a:lnTo>
                    <a:lnTo>
                      <a:pt x="255" y="316"/>
                    </a:lnTo>
                    <a:lnTo>
                      <a:pt x="251" y="314"/>
                    </a:lnTo>
                    <a:lnTo>
                      <a:pt x="246" y="313"/>
                    </a:lnTo>
                    <a:lnTo>
                      <a:pt x="238" y="306"/>
                    </a:lnTo>
                    <a:lnTo>
                      <a:pt x="241" y="303"/>
                    </a:lnTo>
                    <a:lnTo>
                      <a:pt x="241" y="301"/>
                    </a:lnTo>
                    <a:lnTo>
                      <a:pt x="236" y="301"/>
                    </a:lnTo>
                    <a:lnTo>
                      <a:pt x="235" y="299"/>
                    </a:lnTo>
                    <a:lnTo>
                      <a:pt x="228" y="299"/>
                    </a:lnTo>
                    <a:lnTo>
                      <a:pt x="225" y="296"/>
                    </a:lnTo>
                    <a:lnTo>
                      <a:pt x="218" y="294"/>
                    </a:lnTo>
                    <a:lnTo>
                      <a:pt x="210" y="296"/>
                    </a:lnTo>
                    <a:lnTo>
                      <a:pt x="205" y="293"/>
                    </a:lnTo>
                    <a:lnTo>
                      <a:pt x="198" y="278"/>
                    </a:lnTo>
                    <a:lnTo>
                      <a:pt x="196" y="274"/>
                    </a:lnTo>
                    <a:lnTo>
                      <a:pt x="195" y="276"/>
                    </a:lnTo>
                    <a:lnTo>
                      <a:pt x="190" y="273"/>
                    </a:lnTo>
                    <a:lnTo>
                      <a:pt x="191" y="271"/>
                    </a:lnTo>
                    <a:lnTo>
                      <a:pt x="193" y="273"/>
                    </a:lnTo>
                    <a:lnTo>
                      <a:pt x="195" y="273"/>
                    </a:lnTo>
                    <a:lnTo>
                      <a:pt x="191" y="268"/>
                    </a:lnTo>
                    <a:lnTo>
                      <a:pt x="188" y="268"/>
                    </a:lnTo>
                    <a:lnTo>
                      <a:pt x="186" y="268"/>
                    </a:lnTo>
                    <a:lnTo>
                      <a:pt x="185" y="259"/>
                    </a:lnTo>
                    <a:lnTo>
                      <a:pt x="177" y="251"/>
                    </a:lnTo>
                    <a:lnTo>
                      <a:pt x="177" y="246"/>
                    </a:lnTo>
                    <a:lnTo>
                      <a:pt x="170" y="240"/>
                    </a:lnTo>
                    <a:lnTo>
                      <a:pt x="168" y="240"/>
                    </a:lnTo>
                    <a:lnTo>
                      <a:pt x="160" y="245"/>
                    </a:lnTo>
                    <a:lnTo>
                      <a:pt x="158" y="245"/>
                    </a:lnTo>
                    <a:lnTo>
                      <a:pt x="157" y="241"/>
                    </a:lnTo>
                    <a:lnTo>
                      <a:pt x="153" y="241"/>
                    </a:lnTo>
                    <a:lnTo>
                      <a:pt x="148" y="240"/>
                    </a:lnTo>
                    <a:lnTo>
                      <a:pt x="148" y="236"/>
                    </a:lnTo>
                    <a:lnTo>
                      <a:pt x="150" y="235"/>
                    </a:lnTo>
                    <a:lnTo>
                      <a:pt x="148" y="236"/>
                    </a:lnTo>
                    <a:lnTo>
                      <a:pt x="145" y="236"/>
                    </a:lnTo>
                    <a:lnTo>
                      <a:pt x="142" y="235"/>
                    </a:lnTo>
                    <a:lnTo>
                      <a:pt x="147" y="238"/>
                    </a:lnTo>
                    <a:lnTo>
                      <a:pt x="145" y="243"/>
                    </a:lnTo>
                    <a:lnTo>
                      <a:pt x="143" y="245"/>
                    </a:lnTo>
                    <a:lnTo>
                      <a:pt x="140" y="245"/>
                    </a:lnTo>
                    <a:lnTo>
                      <a:pt x="137" y="240"/>
                    </a:lnTo>
                    <a:lnTo>
                      <a:pt x="137" y="240"/>
                    </a:lnTo>
                    <a:lnTo>
                      <a:pt x="135" y="240"/>
                    </a:lnTo>
                    <a:lnTo>
                      <a:pt x="133" y="238"/>
                    </a:lnTo>
                    <a:lnTo>
                      <a:pt x="127" y="236"/>
                    </a:lnTo>
                    <a:lnTo>
                      <a:pt x="123" y="235"/>
                    </a:lnTo>
                    <a:lnTo>
                      <a:pt x="122" y="220"/>
                    </a:lnTo>
                    <a:lnTo>
                      <a:pt x="113" y="220"/>
                    </a:lnTo>
                    <a:lnTo>
                      <a:pt x="112" y="215"/>
                    </a:lnTo>
                    <a:lnTo>
                      <a:pt x="112" y="208"/>
                    </a:lnTo>
                    <a:lnTo>
                      <a:pt x="117" y="203"/>
                    </a:lnTo>
                    <a:lnTo>
                      <a:pt x="112" y="195"/>
                    </a:lnTo>
                    <a:lnTo>
                      <a:pt x="108" y="191"/>
                    </a:lnTo>
                    <a:lnTo>
                      <a:pt x="103" y="185"/>
                    </a:lnTo>
                    <a:lnTo>
                      <a:pt x="100" y="181"/>
                    </a:lnTo>
                    <a:lnTo>
                      <a:pt x="98" y="183"/>
                    </a:lnTo>
                    <a:lnTo>
                      <a:pt x="80" y="173"/>
                    </a:lnTo>
                    <a:lnTo>
                      <a:pt x="75" y="173"/>
                    </a:lnTo>
                    <a:lnTo>
                      <a:pt x="74" y="175"/>
                    </a:lnTo>
                    <a:lnTo>
                      <a:pt x="69" y="171"/>
                    </a:lnTo>
                    <a:lnTo>
                      <a:pt x="69" y="168"/>
                    </a:lnTo>
                    <a:lnTo>
                      <a:pt x="67" y="166"/>
                    </a:lnTo>
                    <a:lnTo>
                      <a:pt x="70" y="161"/>
                    </a:lnTo>
                    <a:lnTo>
                      <a:pt x="64" y="158"/>
                    </a:lnTo>
                    <a:lnTo>
                      <a:pt x="64" y="155"/>
                    </a:lnTo>
                    <a:lnTo>
                      <a:pt x="59" y="153"/>
                    </a:lnTo>
                    <a:lnTo>
                      <a:pt x="55" y="152"/>
                    </a:lnTo>
                    <a:lnTo>
                      <a:pt x="52" y="150"/>
                    </a:lnTo>
                    <a:lnTo>
                      <a:pt x="52" y="148"/>
                    </a:lnTo>
                    <a:lnTo>
                      <a:pt x="54" y="145"/>
                    </a:lnTo>
                    <a:lnTo>
                      <a:pt x="52" y="143"/>
                    </a:lnTo>
                    <a:lnTo>
                      <a:pt x="54" y="140"/>
                    </a:lnTo>
                    <a:lnTo>
                      <a:pt x="54" y="132"/>
                    </a:lnTo>
                    <a:lnTo>
                      <a:pt x="57" y="130"/>
                    </a:lnTo>
                    <a:lnTo>
                      <a:pt x="57" y="123"/>
                    </a:lnTo>
                    <a:lnTo>
                      <a:pt x="60" y="123"/>
                    </a:lnTo>
                    <a:lnTo>
                      <a:pt x="64" y="122"/>
                    </a:lnTo>
                    <a:lnTo>
                      <a:pt x="64" y="115"/>
                    </a:lnTo>
                    <a:lnTo>
                      <a:pt x="62" y="113"/>
                    </a:lnTo>
                    <a:lnTo>
                      <a:pt x="62" y="107"/>
                    </a:lnTo>
                    <a:lnTo>
                      <a:pt x="64" y="107"/>
                    </a:lnTo>
                    <a:lnTo>
                      <a:pt x="69" y="105"/>
                    </a:lnTo>
                    <a:lnTo>
                      <a:pt x="70" y="105"/>
                    </a:lnTo>
                    <a:lnTo>
                      <a:pt x="69" y="103"/>
                    </a:lnTo>
                    <a:lnTo>
                      <a:pt x="65" y="102"/>
                    </a:lnTo>
                    <a:lnTo>
                      <a:pt x="60" y="102"/>
                    </a:lnTo>
                    <a:lnTo>
                      <a:pt x="55" y="102"/>
                    </a:lnTo>
                    <a:lnTo>
                      <a:pt x="49" y="97"/>
                    </a:lnTo>
                    <a:lnTo>
                      <a:pt x="44" y="97"/>
                    </a:lnTo>
                    <a:lnTo>
                      <a:pt x="40" y="95"/>
                    </a:lnTo>
                    <a:lnTo>
                      <a:pt x="37" y="90"/>
                    </a:lnTo>
                    <a:lnTo>
                      <a:pt x="35" y="85"/>
                    </a:lnTo>
                    <a:lnTo>
                      <a:pt x="32" y="85"/>
                    </a:lnTo>
                    <a:lnTo>
                      <a:pt x="29" y="80"/>
                    </a:lnTo>
                    <a:lnTo>
                      <a:pt x="29" y="77"/>
                    </a:lnTo>
                    <a:lnTo>
                      <a:pt x="27" y="72"/>
                    </a:lnTo>
                    <a:lnTo>
                      <a:pt x="22" y="72"/>
                    </a:lnTo>
                    <a:lnTo>
                      <a:pt x="22" y="72"/>
                    </a:lnTo>
                    <a:lnTo>
                      <a:pt x="24" y="67"/>
                    </a:lnTo>
                    <a:lnTo>
                      <a:pt x="20" y="62"/>
                    </a:lnTo>
                    <a:lnTo>
                      <a:pt x="15" y="54"/>
                    </a:lnTo>
                    <a:lnTo>
                      <a:pt x="9" y="52"/>
                    </a:lnTo>
                    <a:lnTo>
                      <a:pt x="10" y="49"/>
                    </a:lnTo>
                    <a:lnTo>
                      <a:pt x="9" y="44"/>
                    </a:lnTo>
                    <a:lnTo>
                      <a:pt x="12" y="37"/>
                    </a:lnTo>
                    <a:lnTo>
                      <a:pt x="10" y="34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4" y="14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7" y="7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29" name="Freeform 74">
                <a:extLst>
                  <a:ext uri="{FF2B5EF4-FFF2-40B4-BE49-F238E27FC236}">
                    <a16:creationId xmlns:a16="http://schemas.microsoft.com/office/drawing/2014/main" xmlns="" id="{005D2DF9-1487-423A-BD4A-A884328E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3048" y="2820439"/>
                <a:ext cx="126289" cy="104797"/>
              </a:xfrm>
              <a:custGeom>
                <a:avLst/>
                <a:gdLst/>
                <a:ahLst/>
                <a:cxnLst>
                  <a:cxn ang="0">
                    <a:pos x="234" y="173"/>
                  </a:cxn>
                  <a:cxn ang="0">
                    <a:pos x="224" y="170"/>
                  </a:cxn>
                  <a:cxn ang="0">
                    <a:pos x="214" y="155"/>
                  </a:cxn>
                  <a:cxn ang="0">
                    <a:pos x="213" y="143"/>
                  </a:cxn>
                  <a:cxn ang="0">
                    <a:pos x="213" y="130"/>
                  </a:cxn>
                  <a:cxn ang="0">
                    <a:pos x="204" y="120"/>
                  </a:cxn>
                  <a:cxn ang="0">
                    <a:pos x="199" y="118"/>
                  </a:cxn>
                  <a:cxn ang="0">
                    <a:pos x="176" y="108"/>
                  </a:cxn>
                  <a:cxn ang="0">
                    <a:pos x="170" y="106"/>
                  </a:cxn>
                  <a:cxn ang="0">
                    <a:pos x="168" y="101"/>
                  </a:cxn>
                  <a:cxn ang="0">
                    <a:pos x="165" y="93"/>
                  </a:cxn>
                  <a:cxn ang="0">
                    <a:pos x="160" y="88"/>
                  </a:cxn>
                  <a:cxn ang="0">
                    <a:pos x="153" y="85"/>
                  </a:cxn>
                  <a:cxn ang="0">
                    <a:pos x="155" y="80"/>
                  </a:cxn>
                  <a:cxn ang="0">
                    <a:pos x="155" y="75"/>
                  </a:cxn>
                  <a:cxn ang="0">
                    <a:pos x="158" y="65"/>
                  </a:cxn>
                  <a:cxn ang="0">
                    <a:pos x="161" y="58"/>
                  </a:cxn>
                  <a:cxn ang="0">
                    <a:pos x="165" y="50"/>
                  </a:cxn>
                  <a:cxn ang="0">
                    <a:pos x="163" y="42"/>
                  </a:cxn>
                  <a:cxn ang="0">
                    <a:pos x="170" y="40"/>
                  </a:cxn>
                  <a:cxn ang="0">
                    <a:pos x="170" y="38"/>
                  </a:cxn>
                  <a:cxn ang="0">
                    <a:pos x="161" y="37"/>
                  </a:cxn>
                  <a:cxn ang="0">
                    <a:pos x="150" y="32"/>
                  </a:cxn>
                  <a:cxn ang="0">
                    <a:pos x="141" y="30"/>
                  </a:cxn>
                  <a:cxn ang="0">
                    <a:pos x="136" y="20"/>
                  </a:cxn>
                  <a:cxn ang="0">
                    <a:pos x="130" y="15"/>
                  </a:cxn>
                  <a:cxn ang="0">
                    <a:pos x="128" y="7"/>
                  </a:cxn>
                  <a:cxn ang="0">
                    <a:pos x="118" y="7"/>
                  </a:cxn>
                  <a:cxn ang="0">
                    <a:pos x="113" y="2"/>
                  </a:cxn>
                  <a:cxn ang="0">
                    <a:pos x="105" y="2"/>
                  </a:cxn>
                  <a:cxn ang="0">
                    <a:pos x="86" y="0"/>
                  </a:cxn>
                  <a:cxn ang="0">
                    <a:pos x="78" y="2"/>
                  </a:cxn>
                  <a:cxn ang="0">
                    <a:pos x="72" y="7"/>
                  </a:cxn>
                  <a:cxn ang="0">
                    <a:pos x="67" y="12"/>
                  </a:cxn>
                  <a:cxn ang="0">
                    <a:pos x="52" y="17"/>
                  </a:cxn>
                  <a:cxn ang="0">
                    <a:pos x="47" y="32"/>
                  </a:cxn>
                  <a:cxn ang="0">
                    <a:pos x="52" y="47"/>
                  </a:cxn>
                  <a:cxn ang="0">
                    <a:pos x="48" y="58"/>
                  </a:cxn>
                  <a:cxn ang="0">
                    <a:pos x="45" y="6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33" y="131"/>
                  </a:cxn>
                  <a:cxn ang="0">
                    <a:pos x="193" y="203"/>
                  </a:cxn>
                  <a:cxn ang="0">
                    <a:pos x="203" y="183"/>
                  </a:cxn>
                  <a:cxn ang="0">
                    <a:pos x="223" y="181"/>
                  </a:cxn>
                  <a:cxn ang="0">
                    <a:pos x="231" y="181"/>
                  </a:cxn>
                  <a:cxn ang="0">
                    <a:pos x="236" y="175"/>
                  </a:cxn>
                </a:cxnLst>
                <a:rect l="0" t="0" r="r" b="b"/>
                <a:pathLst>
                  <a:path w="236" h="203">
                    <a:moveTo>
                      <a:pt x="236" y="175"/>
                    </a:moveTo>
                    <a:lnTo>
                      <a:pt x="234" y="173"/>
                    </a:lnTo>
                    <a:lnTo>
                      <a:pt x="228" y="171"/>
                    </a:lnTo>
                    <a:lnTo>
                      <a:pt x="224" y="170"/>
                    </a:lnTo>
                    <a:lnTo>
                      <a:pt x="223" y="155"/>
                    </a:lnTo>
                    <a:lnTo>
                      <a:pt x="214" y="155"/>
                    </a:lnTo>
                    <a:lnTo>
                      <a:pt x="213" y="150"/>
                    </a:lnTo>
                    <a:lnTo>
                      <a:pt x="213" y="143"/>
                    </a:lnTo>
                    <a:lnTo>
                      <a:pt x="218" y="138"/>
                    </a:lnTo>
                    <a:lnTo>
                      <a:pt x="213" y="130"/>
                    </a:lnTo>
                    <a:lnTo>
                      <a:pt x="209" y="126"/>
                    </a:lnTo>
                    <a:lnTo>
                      <a:pt x="204" y="120"/>
                    </a:lnTo>
                    <a:lnTo>
                      <a:pt x="201" y="116"/>
                    </a:lnTo>
                    <a:lnTo>
                      <a:pt x="199" y="118"/>
                    </a:lnTo>
                    <a:lnTo>
                      <a:pt x="181" y="108"/>
                    </a:lnTo>
                    <a:lnTo>
                      <a:pt x="176" y="108"/>
                    </a:lnTo>
                    <a:lnTo>
                      <a:pt x="175" y="110"/>
                    </a:lnTo>
                    <a:lnTo>
                      <a:pt x="170" y="106"/>
                    </a:lnTo>
                    <a:lnTo>
                      <a:pt x="170" y="103"/>
                    </a:lnTo>
                    <a:lnTo>
                      <a:pt x="168" y="101"/>
                    </a:lnTo>
                    <a:lnTo>
                      <a:pt x="171" y="96"/>
                    </a:lnTo>
                    <a:lnTo>
                      <a:pt x="165" y="93"/>
                    </a:lnTo>
                    <a:lnTo>
                      <a:pt x="165" y="90"/>
                    </a:lnTo>
                    <a:lnTo>
                      <a:pt x="160" y="88"/>
                    </a:lnTo>
                    <a:lnTo>
                      <a:pt x="156" y="87"/>
                    </a:lnTo>
                    <a:lnTo>
                      <a:pt x="153" y="85"/>
                    </a:lnTo>
                    <a:lnTo>
                      <a:pt x="153" y="83"/>
                    </a:lnTo>
                    <a:lnTo>
                      <a:pt x="155" y="80"/>
                    </a:lnTo>
                    <a:lnTo>
                      <a:pt x="153" y="78"/>
                    </a:lnTo>
                    <a:lnTo>
                      <a:pt x="155" y="75"/>
                    </a:lnTo>
                    <a:lnTo>
                      <a:pt x="155" y="67"/>
                    </a:lnTo>
                    <a:lnTo>
                      <a:pt x="158" y="65"/>
                    </a:lnTo>
                    <a:lnTo>
                      <a:pt x="158" y="58"/>
                    </a:lnTo>
                    <a:lnTo>
                      <a:pt x="161" y="58"/>
                    </a:lnTo>
                    <a:lnTo>
                      <a:pt x="165" y="57"/>
                    </a:lnTo>
                    <a:lnTo>
                      <a:pt x="165" y="50"/>
                    </a:lnTo>
                    <a:lnTo>
                      <a:pt x="163" y="48"/>
                    </a:lnTo>
                    <a:lnTo>
                      <a:pt x="163" y="42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71" y="40"/>
                    </a:lnTo>
                    <a:lnTo>
                      <a:pt x="170" y="38"/>
                    </a:lnTo>
                    <a:lnTo>
                      <a:pt x="166" y="37"/>
                    </a:lnTo>
                    <a:lnTo>
                      <a:pt x="161" y="37"/>
                    </a:lnTo>
                    <a:lnTo>
                      <a:pt x="156" y="37"/>
                    </a:lnTo>
                    <a:lnTo>
                      <a:pt x="150" y="32"/>
                    </a:lnTo>
                    <a:lnTo>
                      <a:pt x="145" y="32"/>
                    </a:lnTo>
                    <a:lnTo>
                      <a:pt x="141" y="30"/>
                    </a:lnTo>
                    <a:lnTo>
                      <a:pt x="138" y="25"/>
                    </a:lnTo>
                    <a:lnTo>
                      <a:pt x="136" y="20"/>
                    </a:lnTo>
                    <a:lnTo>
                      <a:pt x="133" y="20"/>
                    </a:lnTo>
                    <a:lnTo>
                      <a:pt x="130" y="15"/>
                    </a:lnTo>
                    <a:lnTo>
                      <a:pt x="130" y="12"/>
                    </a:lnTo>
                    <a:lnTo>
                      <a:pt x="128" y="7"/>
                    </a:lnTo>
                    <a:lnTo>
                      <a:pt x="123" y="7"/>
                    </a:lnTo>
                    <a:lnTo>
                      <a:pt x="118" y="7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  <a:lnTo>
                      <a:pt x="105" y="2"/>
                    </a:lnTo>
                    <a:lnTo>
                      <a:pt x="96" y="0"/>
                    </a:lnTo>
                    <a:lnTo>
                      <a:pt x="86" y="0"/>
                    </a:lnTo>
                    <a:lnTo>
                      <a:pt x="83" y="2"/>
                    </a:lnTo>
                    <a:lnTo>
                      <a:pt x="78" y="2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68" y="12"/>
                    </a:lnTo>
                    <a:lnTo>
                      <a:pt x="67" y="12"/>
                    </a:lnTo>
                    <a:lnTo>
                      <a:pt x="62" y="15"/>
                    </a:lnTo>
                    <a:lnTo>
                      <a:pt x="52" y="17"/>
                    </a:lnTo>
                    <a:lnTo>
                      <a:pt x="48" y="25"/>
                    </a:lnTo>
                    <a:lnTo>
                      <a:pt x="47" y="32"/>
                    </a:lnTo>
                    <a:lnTo>
                      <a:pt x="52" y="40"/>
                    </a:lnTo>
                    <a:lnTo>
                      <a:pt x="52" y="47"/>
                    </a:lnTo>
                    <a:lnTo>
                      <a:pt x="48" y="55"/>
                    </a:lnTo>
                    <a:lnTo>
                      <a:pt x="48" y="58"/>
                    </a:lnTo>
                    <a:lnTo>
                      <a:pt x="48" y="63"/>
                    </a:lnTo>
                    <a:lnTo>
                      <a:pt x="45" y="68"/>
                    </a:lnTo>
                    <a:lnTo>
                      <a:pt x="43" y="72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12" y="128"/>
                    </a:lnTo>
                    <a:lnTo>
                      <a:pt x="33" y="131"/>
                    </a:lnTo>
                    <a:lnTo>
                      <a:pt x="146" y="203"/>
                    </a:lnTo>
                    <a:lnTo>
                      <a:pt x="193" y="203"/>
                    </a:lnTo>
                    <a:lnTo>
                      <a:pt x="198" y="194"/>
                    </a:lnTo>
                    <a:lnTo>
                      <a:pt x="203" y="183"/>
                    </a:lnTo>
                    <a:lnTo>
                      <a:pt x="214" y="178"/>
                    </a:lnTo>
                    <a:lnTo>
                      <a:pt x="223" y="181"/>
                    </a:lnTo>
                    <a:lnTo>
                      <a:pt x="228" y="180"/>
                    </a:lnTo>
                    <a:lnTo>
                      <a:pt x="231" y="181"/>
                    </a:lnTo>
                    <a:lnTo>
                      <a:pt x="233" y="176"/>
                    </a:lnTo>
                    <a:lnTo>
                      <a:pt x="236" y="17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0" name="Freeform 75">
                <a:extLst>
                  <a:ext uri="{FF2B5EF4-FFF2-40B4-BE49-F238E27FC236}">
                    <a16:creationId xmlns:a16="http://schemas.microsoft.com/office/drawing/2014/main" xmlns="" id="{B8D844CC-AFC6-4615-8D7F-6204EE51D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5792" y="2912784"/>
                <a:ext cx="22475" cy="20752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5" y="16"/>
                  </a:cxn>
                  <a:cxn ang="0">
                    <a:pos x="10" y="5"/>
                  </a:cxn>
                  <a:cxn ang="0">
                    <a:pos x="21" y="0"/>
                  </a:cxn>
                  <a:cxn ang="0">
                    <a:pos x="30" y="3"/>
                  </a:cxn>
                  <a:cxn ang="0">
                    <a:pos x="35" y="2"/>
                  </a:cxn>
                  <a:cxn ang="0">
                    <a:pos x="38" y="3"/>
                  </a:cxn>
                  <a:cxn ang="0">
                    <a:pos x="36" y="3"/>
                  </a:cxn>
                  <a:cxn ang="0">
                    <a:pos x="40" y="13"/>
                  </a:cxn>
                  <a:cxn ang="0">
                    <a:pos x="25" y="16"/>
                  </a:cxn>
                  <a:cxn ang="0">
                    <a:pos x="35" y="21"/>
                  </a:cxn>
                  <a:cxn ang="0">
                    <a:pos x="36" y="20"/>
                  </a:cxn>
                  <a:cxn ang="0">
                    <a:pos x="38" y="23"/>
                  </a:cxn>
                  <a:cxn ang="0">
                    <a:pos x="38" y="26"/>
                  </a:cxn>
                  <a:cxn ang="0">
                    <a:pos x="40" y="30"/>
                  </a:cxn>
                  <a:cxn ang="0">
                    <a:pos x="40" y="30"/>
                  </a:cxn>
                  <a:cxn ang="0">
                    <a:pos x="38" y="30"/>
                  </a:cxn>
                  <a:cxn ang="0">
                    <a:pos x="41" y="33"/>
                  </a:cxn>
                  <a:cxn ang="0">
                    <a:pos x="26" y="40"/>
                  </a:cxn>
                  <a:cxn ang="0">
                    <a:pos x="25" y="31"/>
                  </a:cxn>
                  <a:cxn ang="0">
                    <a:pos x="3" y="25"/>
                  </a:cxn>
                  <a:cxn ang="0">
                    <a:pos x="0" y="25"/>
                  </a:cxn>
                </a:cxnLst>
                <a:rect l="0" t="0" r="r" b="b"/>
                <a:pathLst>
                  <a:path w="41" h="40">
                    <a:moveTo>
                      <a:pt x="0" y="25"/>
                    </a:moveTo>
                    <a:lnTo>
                      <a:pt x="5" y="16"/>
                    </a:lnTo>
                    <a:lnTo>
                      <a:pt x="10" y="5"/>
                    </a:lnTo>
                    <a:lnTo>
                      <a:pt x="21" y="0"/>
                    </a:lnTo>
                    <a:lnTo>
                      <a:pt x="30" y="3"/>
                    </a:lnTo>
                    <a:lnTo>
                      <a:pt x="35" y="2"/>
                    </a:lnTo>
                    <a:lnTo>
                      <a:pt x="38" y="3"/>
                    </a:lnTo>
                    <a:lnTo>
                      <a:pt x="36" y="3"/>
                    </a:lnTo>
                    <a:lnTo>
                      <a:pt x="40" y="13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36" y="20"/>
                    </a:lnTo>
                    <a:lnTo>
                      <a:pt x="38" y="23"/>
                    </a:lnTo>
                    <a:lnTo>
                      <a:pt x="38" y="26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38" y="30"/>
                    </a:lnTo>
                    <a:lnTo>
                      <a:pt x="41" y="33"/>
                    </a:lnTo>
                    <a:lnTo>
                      <a:pt x="26" y="40"/>
                    </a:lnTo>
                    <a:lnTo>
                      <a:pt x="25" y="31"/>
                    </a:lnTo>
                    <a:lnTo>
                      <a:pt x="3" y="25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1" name="Freeform 76">
                <a:extLst>
                  <a:ext uri="{FF2B5EF4-FFF2-40B4-BE49-F238E27FC236}">
                    <a16:creationId xmlns:a16="http://schemas.microsoft.com/office/drawing/2014/main" xmlns="" id="{FD3582E0-EB4E-4576-A72C-300F5F76C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428" y="2844303"/>
                <a:ext cx="29967" cy="14526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3" y="23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3" y="13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5" y="8"/>
                  </a:cxn>
                  <a:cxn ang="0">
                    <a:pos x="15" y="5"/>
                  </a:cxn>
                  <a:cxn ang="0">
                    <a:pos x="20" y="5"/>
                  </a:cxn>
                  <a:cxn ang="0">
                    <a:pos x="25" y="8"/>
                  </a:cxn>
                  <a:cxn ang="0">
                    <a:pos x="31" y="8"/>
                  </a:cxn>
                  <a:cxn ang="0">
                    <a:pos x="41" y="3"/>
                  </a:cxn>
                  <a:cxn ang="0">
                    <a:pos x="49" y="0"/>
                  </a:cxn>
                  <a:cxn ang="0">
                    <a:pos x="53" y="0"/>
                  </a:cxn>
                  <a:cxn ang="0">
                    <a:pos x="54" y="0"/>
                  </a:cxn>
                  <a:cxn ang="0">
                    <a:pos x="51" y="1"/>
                  </a:cxn>
                  <a:cxn ang="0">
                    <a:pos x="46" y="5"/>
                  </a:cxn>
                  <a:cxn ang="0">
                    <a:pos x="40" y="11"/>
                  </a:cxn>
                  <a:cxn ang="0">
                    <a:pos x="41" y="15"/>
                  </a:cxn>
                  <a:cxn ang="0">
                    <a:pos x="41" y="20"/>
                  </a:cxn>
                  <a:cxn ang="0">
                    <a:pos x="35" y="18"/>
                  </a:cxn>
                  <a:cxn ang="0">
                    <a:pos x="31" y="20"/>
                  </a:cxn>
                  <a:cxn ang="0">
                    <a:pos x="26" y="25"/>
                  </a:cxn>
                  <a:cxn ang="0">
                    <a:pos x="21" y="25"/>
                  </a:cxn>
                  <a:cxn ang="0">
                    <a:pos x="18" y="28"/>
                  </a:cxn>
                  <a:cxn ang="0">
                    <a:pos x="15" y="26"/>
                  </a:cxn>
                  <a:cxn ang="0">
                    <a:pos x="8" y="26"/>
                  </a:cxn>
                </a:cxnLst>
                <a:rect l="0" t="0" r="r" b="b"/>
                <a:pathLst>
                  <a:path w="54" h="28">
                    <a:moveTo>
                      <a:pt x="8" y="26"/>
                    </a:moveTo>
                    <a:lnTo>
                      <a:pt x="3" y="23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3" y="13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5" y="8"/>
                    </a:lnTo>
                    <a:lnTo>
                      <a:pt x="15" y="5"/>
                    </a:lnTo>
                    <a:lnTo>
                      <a:pt x="20" y="5"/>
                    </a:lnTo>
                    <a:lnTo>
                      <a:pt x="25" y="8"/>
                    </a:lnTo>
                    <a:lnTo>
                      <a:pt x="31" y="8"/>
                    </a:lnTo>
                    <a:lnTo>
                      <a:pt x="41" y="3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1" y="1"/>
                    </a:lnTo>
                    <a:lnTo>
                      <a:pt x="46" y="5"/>
                    </a:lnTo>
                    <a:lnTo>
                      <a:pt x="40" y="11"/>
                    </a:lnTo>
                    <a:lnTo>
                      <a:pt x="41" y="15"/>
                    </a:lnTo>
                    <a:lnTo>
                      <a:pt x="41" y="20"/>
                    </a:lnTo>
                    <a:lnTo>
                      <a:pt x="35" y="18"/>
                    </a:lnTo>
                    <a:lnTo>
                      <a:pt x="31" y="20"/>
                    </a:lnTo>
                    <a:lnTo>
                      <a:pt x="26" y="25"/>
                    </a:lnTo>
                    <a:lnTo>
                      <a:pt x="21" y="25"/>
                    </a:lnTo>
                    <a:lnTo>
                      <a:pt x="18" y="28"/>
                    </a:lnTo>
                    <a:lnTo>
                      <a:pt x="15" y="26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2" name="Freeform 77">
                <a:extLst>
                  <a:ext uri="{FF2B5EF4-FFF2-40B4-BE49-F238E27FC236}">
                    <a16:creationId xmlns:a16="http://schemas.microsoft.com/office/drawing/2014/main" xmlns="" id="{3817627B-3A1A-4224-976C-86ACFC2B2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0238" y="2823552"/>
                <a:ext cx="81339" cy="63293"/>
              </a:xfrm>
              <a:custGeom>
                <a:avLst/>
                <a:gdLst/>
                <a:ahLst/>
                <a:cxnLst>
                  <a:cxn ang="0">
                    <a:pos x="123" y="67"/>
                  </a:cxn>
                  <a:cxn ang="0">
                    <a:pos x="128" y="58"/>
                  </a:cxn>
                  <a:cxn ang="0">
                    <a:pos x="128" y="50"/>
                  </a:cxn>
                  <a:cxn ang="0">
                    <a:pos x="132" y="35"/>
                  </a:cxn>
                  <a:cxn ang="0">
                    <a:pos x="128" y="20"/>
                  </a:cxn>
                  <a:cxn ang="0">
                    <a:pos x="142" y="10"/>
                  </a:cxn>
                  <a:cxn ang="0">
                    <a:pos x="148" y="7"/>
                  </a:cxn>
                  <a:cxn ang="0">
                    <a:pos x="150" y="0"/>
                  </a:cxn>
                  <a:cxn ang="0">
                    <a:pos x="133" y="3"/>
                  </a:cxn>
                  <a:cxn ang="0">
                    <a:pos x="117" y="3"/>
                  </a:cxn>
                  <a:cxn ang="0">
                    <a:pos x="102" y="5"/>
                  </a:cxn>
                  <a:cxn ang="0">
                    <a:pos x="92" y="10"/>
                  </a:cxn>
                  <a:cxn ang="0">
                    <a:pos x="78" y="12"/>
                  </a:cxn>
                  <a:cxn ang="0">
                    <a:pos x="68" y="8"/>
                  </a:cxn>
                  <a:cxn ang="0">
                    <a:pos x="52" y="8"/>
                  </a:cxn>
                  <a:cxn ang="0">
                    <a:pos x="45" y="10"/>
                  </a:cxn>
                  <a:cxn ang="0">
                    <a:pos x="30" y="13"/>
                  </a:cxn>
                  <a:cxn ang="0">
                    <a:pos x="22" y="17"/>
                  </a:cxn>
                  <a:cxn ang="0">
                    <a:pos x="19" y="27"/>
                  </a:cxn>
                  <a:cxn ang="0">
                    <a:pos x="14" y="32"/>
                  </a:cxn>
                  <a:cxn ang="0">
                    <a:pos x="4" y="32"/>
                  </a:cxn>
                  <a:cxn ang="0">
                    <a:pos x="0" y="33"/>
                  </a:cxn>
                  <a:cxn ang="0">
                    <a:pos x="5" y="48"/>
                  </a:cxn>
                  <a:cxn ang="0">
                    <a:pos x="5" y="58"/>
                  </a:cxn>
                  <a:cxn ang="0">
                    <a:pos x="15" y="67"/>
                  </a:cxn>
                  <a:cxn ang="0">
                    <a:pos x="22" y="73"/>
                  </a:cxn>
                  <a:cxn ang="0">
                    <a:pos x="24" y="83"/>
                  </a:cxn>
                  <a:cxn ang="0">
                    <a:pos x="19" y="85"/>
                  </a:cxn>
                  <a:cxn ang="0">
                    <a:pos x="12" y="93"/>
                  </a:cxn>
                  <a:cxn ang="0">
                    <a:pos x="7" y="98"/>
                  </a:cxn>
                  <a:cxn ang="0">
                    <a:pos x="12" y="103"/>
                  </a:cxn>
                  <a:cxn ang="0">
                    <a:pos x="12" y="113"/>
                  </a:cxn>
                  <a:cxn ang="0">
                    <a:pos x="22" y="116"/>
                  </a:cxn>
                  <a:cxn ang="0">
                    <a:pos x="29" y="120"/>
                  </a:cxn>
                  <a:cxn ang="0">
                    <a:pos x="80" y="95"/>
                  </a:cxn>
                </a:cxnLst>
                <a:rect l="0" t="0" r="r" b="b"/>
                <a:pathLst>
                  <a:path w="152" h="123">
                    <a:moveTo>
                      <a:pt x="80" y="95"/>
                    </a:moveTo>
                    <a:lnTo>
                      <a:pt x="123" y="67"/>
                    </a:lnTo>
                    <a:lnTo>
                      <a:pt x="125" y="63"/>
                    </a:lnTo>
                    <a:lnTo>
                      <a:pt x="128" y="58"/>
                    </a:lnTo>
                    <a:lnTo>
                      <a:pt x="128" y="53"/>
                    </a:lnTo>
                    <a:lnTo>
                      <a:pt x="128" y="50"/>
                    </a:lnTo>
                    <a:lnTo>
                      <a:pt x="132" y="42"/>
                    </a:lnTo>
                    <a:lnTo>
                      <a:pt x="132" y="35"/>
                    </a:lnTo>
                    <a:lnTo>
                      <a:pt x="127" y="27"/>
                    </a:lnTo>
                    <a:lnTo>
                      <a:pt x="128" y="20"/>
                    </a:lnTo>
                    <a:lnTo>
                      <a:pt x="132" y="12"/>
                    </a:lnTo>
                    <a:lnTo>
                      <a:pt x="142" y="10"/>
                    </a:lnTo>
                    <a:lnTo>
                      <a:pt x="147" y="7"/>
                    </a:lnTo>
                    <a:lnTo>
                      <a:pt x="148" y="7"/>
                    </a:lnTo>
                    <a:lnTo>
                      <a:pt x="152" y="2"/>
                    </a:lnTo>
                    <a:lnTo>
                      <a:pt x="150" y="0"/>
                    </a:lnTo>
                    <a:lnTo>
                      <a:pt x="142" y="0"/>
                    </a:lnTo>
                    <a:lnTo>
                      <a:pt x="133" y="3"/>
                    </a:lnTo>
                    <a:lnTo>
                      <a:pt x="120" y="2"/>
                    </a:lnTo>
                    <a:lnTo>
                      <a:pt x="117" y="3"/>
                    </a:lnTo>
                    <a:lnTo>
                      <a:pt x="110" y="3"/>
                    </a:lnTo>
                    <a:lnTo>
                      <a:pt x="102" y="5"/>
                    </a:lnTo>
                    <a:lnTo>
                      <a:pt x="97" y="8"/>
                    </a:lnTo>
                    <a:lnTo>
                      <a:pt x="92" y="10"/>
                    </a:lnTo>
                    <a:lnTo>
                      <a:pt x="90" y="12"/>
                    </a:lnTo>
                    <a:lnTo>
                      <a:pt x="78" y="12"/>
                    </a:lnTo>
                    <a:lnTo>
                      <a:pt x="72" y="10"/>
                    </a:lnTo>
                    <a:lnTo>
                      <a:pt x="68" y="8"/>
                    </a:lnTo>
                    <a:lnTo>
                      <a:pt x="65" y="7"/>
                    </a:lnTo>
                    <a:lnTo>
                      <a:pt x="52" y="8"/>
                    </a:lnTo>
                    <a:lnTo>
                      <a:pt x="49" y="10"/>
                    </a:lnTo>
                    <a:lnTo>
                      <a:pt x="45" y="10"/>
                    </a:lnTo>
                    <a:lnTo>
                      <a:pt x="34" y="15"/>
                    </a:lnTo>
                    <a:lnTo>
                      <a:pt x="30" y="13"/>
                    </a:lnTo>
                    <a:lnTo>
                      <a:pt x="22" y="12"/>
                    </a:lnTo>
                    <a:lnTo>
                      <a:pt x="22" y="17"/>
                    </a:lnTo>
                    <a:lnTo>
                      <a:pt x="20" y="23"/>
                    </a:lnTo>
                    <a:lnTo>
                      <a:pt x="19" y="27"/>
                    </a:lnTo>
                    <a:lnTo>
                      <a:pt x="19" y="30"/>
                    </a:lnTo>
                    <a:lnTo>
                      <a:pt x="14" y="32"/>
                    </a:lnTo>
                    <a:lnTo>
                      <a:pt x="9" y="33"/>
                    </a:lnTo>
                    <a:lnTo>
                      <a:pt x="4" y="32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7" y="53"/>
                    </a:lnTo>
                    <a:lnTo>
                      <a:pt x="5" y="58"/>
                    </a:lnTo>
                    <a:lnTo>
                      <a:pt x="5" y="67"/>
                    </a:lnTo>
                    <a:lnTo>
                      <a:pt x="15" y="67"/>
                    </a:lnTo>
                    <a:lnTo>
                      <a:pt x="19" y="72"/>
                    </a:lnTo>
                    <a:lnTo>
                      <a:pt x="22" y="73"/>
                    </a:lnTo>
                    <a:lnTo>
                      <a:pt x="22" y="80"/>
                    </a:lnTo>
                    <a:lnTo>
                      <a:pt x="24" y="83"/>
                    </a:lnTo>
                    <a:lnTo>
                      <a:pt x="20" y="85"/>
                    </a:lnTo>
                    <a:lnTo>
                      <a:pt x="19" y="85"/>
                    </a:lnTo>
                    <a:lnTo>
                      <a:pt x="14" y="87"/>
                    </a:lnTo>
                    <a:lnTo>
                      <a:pt x="12" y="93"/>
                    </a:lnTo>
                    <a:lnTo>
                      <a:pt x="9" y="98"/>
                    </a:lnTo>
                    <a:lnTo>
                      <a:pt x="7" y="98"/>
                    </a:lnTo>
                    <a:lnTo>
                      <a:pt x="9" y="100"/>
                    </a:lnTo>
                    <a:lnTo>
                      <a:pt x="12" y="103"/>
                    </a:lnTo>
                    <a:lnTo>
                      <a:pt x="14" y="110"/>
                    </a:lnTo>
                    <a:lnTo>
                      <a:pt x="12" y="113"/>
                    </a:lnTo>
                    <a:lnTo>
                      <a:pt x="14" y="113"/>
                    </a:lnTo>
                    <a:lnTo>
                      <a:pt x="22" y="116"/>
                    </a:lnTo>
                    <a:lnTo>
                      <a:pt x="27" y="120"/>
                    </a:lnTo>
                    <a:lnTo>
                      <a:pt x="29" y="120"/>
                    </a:lnTo>
                    <a:lnTo>
                      <a:pt x="32" y="123"/>
                    </a:lnTo>
                    <a:lnTo>
                      <a:pt x="80" y="95"/>
                    </a:lnTo>
                    <a:lnTo>
                      <a:pt x="80" y="9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3" name="Freeform 78">
                <a:extLst>
                  <a:ext uri="{FF2B5EF4-FFF2-40B4-BE49-F238E27FC236}">
                    <a16:creationId xmlns:a16="http://schemas.microsoft.com/office/drawing/2014/main" xmlns="" id="{BEDBE81F-306A-4980-96D3-EE6E03212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4184" y="2874393"/>
                <a:ext cx="20334" cy="49804"/>
              </a:xfrm>
              <a:custGeom>
                <a:avLst/>
                <a:gdLst/>
                <a:ahLst/>
                <a:cxnLst>
                  <a:cxn ang="0">
                    <a:pos x="24" y="96"/>
                  </a:cxn>
                  <a:cxn ang="0">
                    <a:pos x="27" y="91"/>
                  </a:cxn>
                  <a:cxn ang="0">
                    <a:pos x="27" y="91"/>
                  </a:cxn>
                  <a:cxn ang="0">
                    <a:pos x="27" y="88"/>
                  </a:cxn>
                  <a:cxn ang="0">
                    <a:pos x="29" y="87"/>
                  </a:cxn>
                  <a:cxn ang="0">
                    <a:pos x="29" y="82"/>
                  </a:cxn>
                  <a:cxn ang="0">
                    <a:pos x="30" y="77"/>
                  </a:cxn>
                  <a:cxn ang="0">
                    <a:pos x="30" y="70"/>
                  </a:cxn>
                  <a:cxn ang="0">
                    <a:pos x="32" y="68"/>
                  </a:cxn>
                  <a:cxn ang="0">
                    <a:pos x="32" y="63"/>
                  </a:cxn>
                  <a:cxn ang="0">
                    <a:pos x="34" y="58"/>
                  </a:cxn>
                  <a:cxn ang="0">
                    <a:pos x="32" y="55"/>
                  </a:cxn>
                  <a:cxn ang="0">
                    <a:pos x="34" y="47"/>
                  </a:cxn>
                  <a:cxn ang="0">
                    <a:pos x="32" y="47"/>
                  </a:cxn>
                  <a:cxn ang="0">
                    <a:pos x="29" y="47"/>
                  </a:cxn>
                  <a:cxn ang="0">
                    <a:pos x="25" y="48"/>
                  </a:cxn>
                  <a:cxn ang="0">
                    <a:pos x="22" y="47"/>
                  </a:cxn>
                  <a:cxn ang="0">
                    <a:pos x="24" y="40"/>
                  </a:cxn>
                  <a:cxn ang="0">
                    <a:pos x="24" y="30"/>
                  </a:cxn>
                  <a:cxn ang="0">
                    <a:pos x="22" y="27"/>
                  </a:cxn>
                  <a:cxn ang="0">
                    <a:pos x="24" y="22"/>
                  </a:cxn>
                  <a:cxn ang="0">
                    <a:pos x="29" y="22"/>
                  </a:cxn>
                  <a:cxn ang="0">
                    <a:pos x="30" y="25"/>
                  </a:cxn>
                  <a:cxn ang="0">
                    <a:pos x="32" y="25"/>
                  </a:cxn>
                  <a:cxn ang="0">
                    <a:pos x="35" y="22"/>
                  </a:cxn>
                  <a:cxn ang="0">
                    <a:pos x="35" y="20"/>
                  </a:cxn>
                  <a:cxn ang="0">
                    <a:pos x="35" y="20"/>
                  </a:cxn>
                  <a:cxn ang="0">
                    <a:pos x="35" y="18"/>
                  </a:cxn>
                  <a:cxn ang="0">
                    <a:pos x="34" y="15"/>
                  </a:cxn>
                  <a:cxn ang="0">
                    <a:pos x="35" y="8"/>
                  </a:cxn>
                  <a:cxn ang="0">
                    <a:pos x="35" y="2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2" y="5"/>
                  </a:cxn>
                  <a:cxn ang="0">
                    <a:pos x="25" y="5"/>
                  </a:cxn>
                  <a:cxn ang="0">
                    <a:pos x="22" y="3"/>
                  </a:cxn>
                  <a:cxn ang="0">
                    <a:pos x="17" y="10"/>
                  </a:cxn>
                  <a:cxn ang="0">
                    <a:pos x="15" y="25"/>
                  </a:cxn>
                  <a:cxn ang="0">
                    <a:pos x="7" y="38"/>
                  </a:cxn>
                  <a:cxn ang="0">
                    <a:pos x="0" y="47"/>
                  </a:cxn>
                  <a:cxn ang="0">
                    <a:pos x="4" y="48"/>
                  </a:cxn>
                  <a:cxn ang="0">
                    <a:pos x="7" y="55"/>
                  </a:cxn>
                  <a:cxn ang="0">
                    <a:pos x="10" y="63"/>
                  </a:cxn>
                  <a:cxn ang="0">
                    <a:pos x="17" y="72"/>
                  </a:cxn>
                  <a:cxn ang="0">
                    <a:pos x="22" y="83"/>
                  </a:cxn>
                  <a:cxn ang="0">
                    <a:pos x="20" y="88"/>
                  </a:cxn>
                  <a:cxn ang="0">
                    <a:pos x="24" y="96"/>
                  </a:cxn>
                </a:cxnLst>
                <a:rect l="0" t="0" r="r" b="b"/>
                <a:pathLst>
                  <a:path w="37" h="96">
                    <a:moveTo>
                      <a:pt x="24" y="96"/>
                    </a:moveTo>
                    <a:lnTo>
                      <a:pt x="27" y="91"/>
                    </a:lnTo>
                    <a:lnTo>
                      <a:pt x="27" y="91"/>
                    </a:lnTo>
                    <a:lnTo>
                      <a:pt x="27" y="88"/>
                    </a:lnTo>
                    <a:lnTo>
                      <a:pt x="29" y="87"/>
                    </a:lnTo>
                    <a:lnTo>
                      <a:pt x="29" y="82"/>
                    </a:lnTo>
                    <a:lnTo>
                      <a:pt x="30" y="77"/>
                    </a:lnTo>
                    <a:lnTo>
                      <a:pt x="30" y="70"/>
                    </a:lnTo>
                    <a:lnTo>
                      <a:pt x="32" y="68"/>
                    </a:lnTo>
                    <a:lnTo>
                      <a:pt x="32" y="63"/>
                    </a:lnTo>
                    <a:lnTo>
                      <a:pt x="34" y="58"/>
                    </a:lnTo>
                    <a:lnTo>
                      <a:pt x="32" y="55"/>
                    </a:lnTo>
                    <a:lnTo>
                      <a:pt x="34" y="47"/>
                    </a:lnTo>
                    <a:lnTo>
                      <a:pt x="32" y="47"/>
                    </a:lnTo>
                    <a:lnTo>
                      <a:pt x="29" y="47"/>
                    </a:lnTo>
                    <a:lnTo>
                      <a:pt x="25" y="48"/>
                    </a:lnTo>
                    <a:lnTo>
                      <a:pt x="22" y="47"/>
                    </a:lnTo>
                    <a:lnTo>
                      <a:pt x="24" y="40"/>
                    </a:lnTo>
                    <a:lnTo>
                      <a:pt x="24" y="30"/>
                    </a:lnTo>
                    <a:lnTo>
                      <a:pt x="22" y="27"/>
                    </a:lnTo>
                    <a:lnTo>
                      <a:pt x="24" y="22"/>
                    </a:lnTo>
                    <a:lnTo>
                      <a:pt x="29" y="22"/>
                    </a:lnTo>
                    <a:lnTo>
                      <a:pt x="30" y="25"/>
                    </a:lnTo>
                    <a:lnTo>
                      <a:pt x="32" y="25"/>
                    </a:lnTo>
                    <a:lnTo>
                      <a:pt x="35" y="22"/>
                    </a:lnTo>
                    <a:lnTo>
                      <a:pt x="35" y="20"/>
                    </a:lnTo>
                    <a:lnTo>
                      <a:pt x="35" y="20"/>
                    </a:lnTo>
                    <a:lnTo>
                      <a:pt x="35" y="18"/>
                    </a:lnTo>
                    <a:lnTo>
                      <a:pt x="34" y="15"/>
                    </a:lnTo>
                    <a:lnTo>
                      <a:pt x="35" y="8"/>
                    </a:lnTo>
                    <a:lnTo>
                      <a:pt x="35" y="2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2" y="5"/>
                    </a:lnTo>
                    <a:lnTo>
                      <a:pt x="25" y="5"/>
                    </a:lnTo>
                    <a:lnTo>
                      <a:pt x="22" y="3"/>
                    </a:lnTo>
                    <a:lnTo>
                      <a:pt x="17" y="10"/>
                    </a:lnTo>
                    <a:lnTo>
                      <a:pt x="15" y="25"/>
                    </a:lnTo>
                    <a:lnTo>
                      <a:pt x="7" y="38"/>
                    </a:lnTo>
                    <a:lnTo>
                      <a:pt x="0" y="47"/>
                    </a:lnTo>
                    <a:lnTo>
                      <a:pt x="4" y="48"/>
                    </a:lnTo>
                    <a:lnTo>
                      <a:pt x="7" y="55"/>
                    </a:lnTo>
                    <a:lnTo>
                      <a:pt x="10" y="63"/>
                    </a:lnTo>
                    <a:lnTo>
                      <a:pt x="17" y="72"/>
                    </a:lnTo>
                    <a:lnTo>
                      <a:pt x="22" y="83"/>
                    </a:lnTo>
                    <a:lnTo>
                      <a:pt x="20" y="88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4" name="Freeform 79">
                <a:extLst>
                  <a:ext uri="{FF2B5EF4-FFF2-40B4-BE49-F238E27FC236}">
                    <a16:creationId xmlns:a16="http://schemas.microsoft.com/office/drawing/2014/main" xmlns="" id="{7D4449FA-58E3-4A48-80CF-60DB43D78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378" y="2874393"/>
                <a:ext cx="5351" cy="10376"/>
              </a:xfrm>
              <a:custGeom>
                <a:avLst/>
                <a:gdLst/>
                <a:ahLst/>
                <a:cxnLst>
                  <a:cxn ang="0">
                    <a:pos x="1" y="20"/>
                  </a:cxn>
                  <a:cxn ang="0">
                    <a:pos x="1" y="18"/>
                  </a:cxn>
                  <a:cxn ang="0">
                    <a:pos x="0" y="15"/>
                  </a:cxn>
                  <a:cxn ang="0">
                    <a:pos x="1" y="8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5" y="2"/>
                  </a:cxn>
                  <a:cxn ang="0">
                    <a:pos x="8" y="5"/>
                  </a:cxn>
                  <a:cxn ang="0">
                    <a:pos x="10" y="12"/>
                  </a:cxn>
                  <a:cxn ang="0">
                    <a:pos x="8" y="15"/>
                  </a:cxn>
                  <a:cxn ang="0">
                    <a:pos x="8" y="15"/>
                  </a:cxn>
                  <a:cxn ang="0">
                    <a:pos x="5" y="18"/>
                  </a:cxn>
                  <a:cxn ang="0">
                    <a:pos x="3" y="20"/>
                  </a:cxn>
                  <a:cxn ang="0">
                    <a:pos x="1" y="20"/>
                  </a:cxn>
                </a:cxnLst>
                <a:rect l="0" t="0" r="r" b="b"/>
                <a:pathLst>
                  <a:path w="10" h="20">
                    <a:moveTo>
                      <a:pt x="1" y="20"/>
                    </a:moveTo>
                    <a:lnTo>
                      <a:pt x="1" y="18"/>
                    </a:lnTo>
                    <a:lnTo>
                      <a:pt x="0" y="15"/>
                    </a:lnTo>
                    <a:lnTo>
                      <a:pt x="1" y="8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8" y="5"/>
                    </a:lnTo>
                    <a:lnTo>
                      <a:pt x="10" y="12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5" y="18"/>
                    </a:lnTo>
                    <a:lnTo>
                      <a:pt x="3" y="20"/>
                    </a:lnTo>
                    <a:lnTo>
                      <a:pt x="1" y="2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5" name="Freeform 80">
                <a:extLst>
                  <a:ext uri="{FF2B5EF4-FFF2-40B4-BE49-F238E27FC236}">
                    <a16:creationId xmlns:a16="http://schemas.microsoft.com/office/drawing/2014/main" xmlns="" id="{2CF1E50D-78E1-45FD-861F-80E63622F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5957" y="2884769"/>
                <a:ext cx="7491" cy="14526"/>
              </a:xfrm>
              <a:custGeom>
                <a:avLst/>
                <a:gdLst/>
                <a:ahLst/>
                <a:cxnLst>
                  <a:cxn ang="0">
                    <a:pos x="10" y="25"/>
                  </a:cxn>
                  <a:cxn ang="0">
                    <a:pos x="7" y="25"/>
                  </a:cxn>
                  <a:cxn ang="0">
                    <a:pos x="3" y="26"/>
                  </a:cxn>
                  <a:cxn ang="0">
                    <a:pos x="0" y="25"/>
                  </a:cxn>
                  <a:cxn ang="0">
                    <a:pos x="2" y="18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7" y="0"/>
                  </a:cxn>
                  <a:cxn ang="0">
                    <a:pos x="8" y="3"/>
                  </a:cxn>
                  <a:cxn ang="0">
                    <a:pos x="10" y="3"/>
                  </a:cxn>
                  <a:cxn ang="0">
                    <a:pos x="13" y="0"/>
                  </a:cxn>
                  <a:cxn ang="0">
                    <a:pos x="13" y="1"/>
                  </a:cxn>
                  <a:cxn ang="0">
                    <a:pos x="13" y="5"/>
                  </a:cxn>
                  <a:cxn ang="0">
                    <a:pos x="13" y="6"/>
                  </a:cxn>
                  <a:cxn ang="0">
                    <a:pos x="12" y="13"/>
                  </a:cxn>
                  <a:cxn ang="0">
                    <a:pos x="12" y="16"/>
                  </a:cxn>
                  <a:cxn ang="0">
                    <a:pos x="12" y="25"/>
                  </a:cxn>
                  <a:cxn ang="0">
                    <a:pos x="10" y="25"/>
                  </a:cxn>
                </a:cxnLst>
                <a:rect l="0" t="0" r="r" b="b"/>
                <a:pathLst>
                  <a:path w="13" h="26">
                    <a:moveTo>
                      <a:pt x="10" y="25"/>
                    </a:move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2" y="18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12" y="25"/>
                    </a:lnTo>
                    <a:lnTo>
                      <a:pt x="10" y="2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6" name="Freeform 81">
                <a:extLst>
                  <a:ext uri="{FF2B5EF4-FFF2-40B4-BE49-F238E27FC236}">
                    <a16:creationId xmlns:a16="http://schemas.microsoft.com/office/drawing/2014/main" xmlns="" id="{2C2B5040-22F4-4BDE-8878-58FF58578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5957" y="2857792"/>
                <a:ext cx="17124" cy="18677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3" y="36"/>
                  </a:cxn>
                  <a:cxn ang="0">
                    <a:pos x="10" y="36"/>
                  </a:cxn>
                  <a:cxn ang="0">
                    <a:pos x="13" y="31"/>
                  </a:cxn>
                  <a:cxn ang="0">
                    <a:pos x="17" y="31"/>
                  </a:cxn>
                  <a:cxn ang="0">
                    <a:pos x="20" y="26"/>
                  </a:cxn>
                  <a:cxn ang="0">
                    <a:pos x="22" y="20"/>
                  </a:cxn>
                  <a:cxn ang="0">
                    <a:pos x="27" y="18"/>
                  </a:cxn>
                  <a:cxn ang="0">
                    <a:pos x="28" y="18"/>
                  </a:cxn>
                  <a:cxn ang="0">
                    <a:pos x="32" y="16"/>
                  </a:cxn>
                  <a:cxn ang="0">
                    <a:pos x="30" y="13"/>
                  </a:cxn>
                  <a:cxn ang="0">
                    <a:pos x="30" y="6"/>
                  </a:cxn>
                  <a:cxn ang="0">
                    <a:pos x="27" y="5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8" y="18"/>
                  </a:cxn>
                  <a:cxn ang="0">
                    <a:pos x="5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0" y="34"/>
                  </a:cxn>
                </a:cxnLst>
                <a:rect l="0" t="0" r="r" b="b"/>
                <a:pathLst>
                  <a:path w="32" h="36">
                    <a:moveTo>
                      <a:pt x="0" y="34"/>
                    </a:moveTo>
                    <a:lnTo>
                      <a:pt x="3" y="36"/>
                    </a:lnTo>
                    <a:lnTo>
                      <a:pt x="10" y="36"/>
                    </a:lnTo>
                    <a:lnTo>
                      <a:pt x="13" y="31"/>
                    </a:lnTo>
                    <a:lnTo>
                      <a:pt x="17" y="31"/>
                    </a:lnTo>
                    <a:lnTo>
                      <a:pt x="20" y="26"/>
                    </a:lnTo>
                    <a:lnTo>
                      <a:pt x="22" y="20"/>
                    </a:lnTo>
                    <a:lnTo>
                      <a:pt x="27" y="18"/>
                    </a:lnTo>
                    <a:lnTo>
                      <a:pt x="28" y="18"/>
                    </a:lnTo>
                    <a:lnTo>
                      <a:pt x="32" y="16"/>
                    </a:lnTo>
                    <a:lnTo>
                      <a:pt x="30" y="13"/>
                    </a:lnTo>
                    <a:lnTo>
                      <a:pt x="30" y="6"/>
                    </a:lnTo>
                    <a:lnTo>
                      <a:pt x="27" y="5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8" y="18"/>
                    </a:lnTo>
                    <a:lnTo>
                      <a:pt x="5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7" name="Freeform 82">
                <a:extLst>
                  <a:ext uri="{FF2B5EF4-FFF2-40B4-BE49-F238E27FC236}">
                    <a16:creationId xmlns:a16="http://schemas.microsoft.com/office/drawing/2014/main" xmlns="" id="{4C259928-E178-4EBE-97A8-69556B198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7027" y="2872318"/>
                <a:ext cx="52442" cy="57068"/>
              </a:xfrm>
              <a:custGeom>
                <a:avLst/>
                <a:gdLst/>
                <a:ahLst/>
                <a:cxnLst>
                  <a:cxn ang="0">
                    <a:pos x="3" y="94"/>
                  </a:cxn>
                  <a:cxn ang="0">
                    <a:pos x="3" y="94"/>
                  </a:cxn>
                  <a:cxn ang="0">
                    <a:pos x="3" y="91"/>
                  </a:cxn>
                  <a:cxn ang="0">
                    <a:pos x="5" y="90"/>
                  </a:cxn>
                  <a:cxn ang="0">
                    <a:pos x="5" y="85"/>
                  </a:cxn>
                  <a:cxn ang="0">
                    <a:pos x="6" y="80"/>
                  </a:cxn>
                  <a:cxn ang="0">
                    <a:pos x="6" y="73"/>
                  </a:cxn>
                  <a:cxn ang="0">
                    <a:pos x="8" y="71"/>
                  </a:cxn>
                  <a:cxn ang="0">
                    <a:pos x="8" y="66"/>
                  </a:cxn>
                  <a:cxn ang="0">
                    <a:pos x="10" y="61"/>
                  </a:cxn>
                  <a:cxn ang="0">
                    <a:pos x="8" y="58"/>
                  </a:cxn>
                  <a:cxn ang="0">
                    <a:pos x="10" y="41"/>
                  </a:cxn>
                  <a:cxn ang="0">
                    <a:pos x="10" y="38"/>
                  </a:cxn>
                  <a:cxn ang="0">
                    <a:pos x="11" y="31"/>
                  </a:cxn>
                  <a:cxn ang="0">
                    <a:pos x="11" y="30"/>
                  </a:cxn>
                  <a:cxn ang="0">
                    <a:pos x="11" y="26"/>
                  </a:cxn>
                  <a:cxn ang="0">
                    <a:pos x="11" y="23"/>
                  </a:cxn>
                  <a:cxn ang="0">
                    <a:pos x="13" y="23"/>
                  </a:cxn>
                  <a:cxn ang="0">
                    <a:pos x="15" y="21"/>
                  </a:cxn>
                  <a:cxn ang="0">
                    <a:pos x="18" y="18"/>
                  </a:cxn>
                  <a:cxn ang="0">
                    <a:pos x="20" y="18"/>
                  </a:cxn>
                  <a:cxn ang="0">
                    <a:pos x="28" y="21"/>
                  </a:cxn>
                  <a:cxn ang="0">
                    <a:pos x="33" y="25"/>
                  </a:cxn>
                  <a:cxn ang="0">
                    <a:pos x="35" y="25"/>
                  </a:cxn>
                  <a:cxn ang="0">
                    <a:pos x="38" y="28"/>
                  </a:cxn>
                  <a:cxn ang="0">
                    <a:pos x="86" y="0"/>
                  </a:cxn>
                  <a:cxn ang="0">
                    <a:pos x="98" y="28"/>
                  </a:cxn>
                  <a:cxn ang="0">
                    <a:pos x="96" y="28"/>
                  </a:cxn>
                  <a:cxn ang="0">
                    <a:pos x="88" y="36"/>
                  </a:cxn>
                  <a:cxn ang="0">
                    <a:pos x="53" y="46"/>
                  </a:cxn>
                  <a:cxn ang="0">
                    <a:pos x="79" y="75"/>
                  </a:cxn>
                  <a:cxn ang="0">
                    <a:pos x="70" y="85"/>
                  </a:cxn>
                  <a:cxn ang="0">
                    <a:pos x="68" y="91"/>
                  </a:cxn>
                  <a:cxn ang="0">
                    <a:pos x="50" y="94"/>
                  </a:cxn>
                  <a:cxn ang="0">
                    <a:pos x="33" y="109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1" y="103"/>
                  </a:cxn>
                  <a:cxn ang="0">
                    <a:pos x="3" y="96"/>
                  </a:cxn>
                  <a:cxn ang="0">
                    <a:pos x="3" y="94"/>
                  </a:cxn>
                  <a:cxn ang="0">
                    <a:pos x="3" y="94"/>
                  </a:cxn>
                </a:cxnLst>
                <a:rect l="0" t="0" r="r" b="b"/>
                <a:pathLst>
                  <a:path w="98" h="109">
                    <a:moveTo>
                      <a:pt x="3" y="94"/>
                    </a:moveTo>
                    <a:lnTo>
                      <a:pt x="3" y="94"/>
                    </a:lnTo>
                    <a:lnTo>
                      <a:pt x="3" y="91"/>
                    </a:lnTo>
                    <a:lnTo>
                      <a:pt x="5" y="90"/>
                    </a:lnTo>
                    <a:lnTo>
                      <a:pt x="5" y="85"/>
                    </a:lnTo>
                    <a:lnTo>
                      <a:pt x="6" y="80"/>
                    </a:lnTo>
                    <a:lnTo>
                      <a:pt x="6" y="73"/>
                    </a:lnTo>
                    <a:lnTo>
                      <a:pt x="8" y="71"/>
                    </a:lnTo>
                    <a:lnTo>
                      <a:pt x="8" y="66"/>
                    </a:lnTo>
                    <a:lnTo>
                      <a:pt x="10" y="61"/>
                    </a:lnTo>
                    <a:lnTo>
                      <a:pt x="8" y="58"/>
                    </a:lnTo>
                    <a:lnTo>
                      <a:pt x="10" y="41"/>
                    </a:lnTo>
                    <a:lnTo>
                      <a:pt x="10" y="38"/>
                    </a:lnTo>
                    <a:lnTo>
                      <a:pt x="11" y="31"/>
                    </a:lnTo>
                    <a:lnTo>
                      <a:pt x="11" y="30"/>
                    </a:lnTo>
                    <a:lnTo>
                      <a:pt x="11" y="26"/>
                    </a:lnTo>
                    <a:lnTo>
                      <a:pt x="11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8" y="18"/>
                    </a:lnTo>
                    <a:lnTo>
                      <a:pt x="20" y="18"/>
                    </a:lnTo>
                    <a:lnTo>
                      <a:pt x="28" y="21"/>
                    </a:lnTo>
                    <a:lnTo>
                      <a:pt x="33" y="25"/>
                    </a:lnTo>
                    <a:lnTo>
                      <a:pt x="35" y="25"/>
                    </a:lnTo>
                    <a:lnTo>
                      <a:pt x="38" y="28"/>
                    </a:lnTo>
                    <a:lnTo>
                      <a:pt x="86" y="0"/>
                    </a:lnTo>
                    <a:lnTo>
                      <a:pt x="98" y="28"/>
                    </a:lnTo>
                    <a:lnTo>
                      <a:pt x="96" y="28"/>
                    </a:lnTo>
                    <a:lnTo>
                      <a:pt x="88" y="36"/>
                    </a:lnTo>
                    <a:lnTo>
                      <a:pt x="53" y="46"/>
                    </a:lnTo>
                    <a:lnTo>
                      <a:pt x="79" y="75"/>
                    </a:lnTo>
                    <a:lnTo>
                      <a:pt x="70" y="85"/>
                    </a:lnTo>
                    <a:lnTo>
                      <a:pt x="68" y="91"/>
                    </a:lnTo>
                    <a:lnTo>
                      <a:pt x="50" y="94"/>
                    </a:lnTo>
                    <a:lnTo>
                      <a:pt x="33" y="109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1" y="103"/>
                    </a:lnTo>
                    <a:lnTo>
                      <a:pt x="3" y="96"/>
                    </a:lnTo>
                    <a:lnTo>
                      <a:pt x="3" y="94"/>
                    </a:lnTo>
                    <a:lnTo>
                      <a:pt x="3" y="9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8" name="Freeform 83">
                <a:extLst>
                  <a:ext uri="{FF2B5EF4-FFF2-40B4-BE49-F238E27FC236}">
                    <a16:creationId xmlns:a16="http://schemas.microsoft.com/office/drawing/2014/main" xmlns="" id="{E8F8519B-138A-4750-9629-7B69E92F8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5957" y="2886844"/>
                <a:ext cx="269703" cy="200255"/>
              </a:xfrm>
              <a:custGeom>
                <a:avLst/>
                <a:gdLst/>
                <a:ahLst/>
                <a:cxnLst>
                  <a:cxn ang="0">
                    <a:pos x="306" y="81"/>
                  </a:cxn>
                  <a:cxn ang="0">
                    <a:pos x="121" y="3"/>
                  </a:cxn>
                  <a:cxn ang="0">
                    <a:pos x="55" y="18"/>
                  </a:cxn>
                  <a:cxn ang="0">
                    <a:pos x="70" y="63"/>
                  </a:cxn>
                  <a:cxn ang="0">
                    <a:pos x="10" y="75"/>
                  </a:cxn>
                  <a:cxn ang="0">
                    <a:pos x="2" y="93"/>
                  </a:cxn>
                  <a:cxn ang="0">
                    <a:pos x="3" y="100"/>
                  </a:cxn>
                  <a:cxn ang="0">
                    <a:pos x="13" y="103"/>
                  </a:cxn>
                  <a:cxn ang="0">
                    <a:pos x="23" y="118"/>
                  </a:cxn>
                  <a:cxn ang="0">
                    <a:pos x="32" y="128"/>
                  </a:cxn>
                  <a:cxn ang="0">
                    <a:pos x="42" y="143"/>
                  </a:cxn>
                  <a:cxn ang="0">
                    <a:pos x="48" y="153"/>
                  </a:cxn>
                  <a:cxn ang="0">
                    <a:pos x="62" y="168"/>
                  </a:cxn>
                  <a:cxn ang="0">
                    <a:pos x="65" y="179"/>
                  </a:cxn>
                  <a:cxn ang="0">
                    <a:pos x="70" y="189"/>
                  </a:cxn>
                  <a:cxn ang="0">
                    <a:pos x="81" y="193"/>
                  </a:cxn>
                  <a:cxn ang="0">
                    <a:pos x="98" y="206"/>
                  </a:cxn>
                  <a:cxn ang="0">
                    <a:pos x="103" y="214"/>
                  </a:cxn>
                  <a:cxn ang="0">
                    <a:pos x="111" y="233"/>
                  </a:cxn>
                  <a:cxn ang="0">
                    <a:pos x="108" y="244"/>
                  </a:cxn>
                  <a:cxn ang="0">
                    <a:pos x="113" y="262"/>
                  </a:cxn>
                  <a:cxn ang="0">
                    <a:pos x="131" y="282"/>
                  </a:cxn>
                  <a:cxn ang="0">
                    <a:pos x="143" y="287"/>
                  </a:cxn>
                  <a:cxn ang="0">
                    <a:pos x="153" y="297"/>
                  </a:cxn>
                  <a:cxn ang="0">
                    <a:pos x="161" y="302"/>
                  </a:cxn>
                  <a:cxn ang="0">
                    <a:pos x="173" y="329"/>
                  </a:cxn>
                  <a:cxn ang="0">
                    <a:pos x="196" y="356"/>
                  </a:cxn>
                  <a:cxn ang="0">
                    <a:pos x="211" y="369"/>
                  </a:cxn>
                  <a:cxn ang="0">
                    <a:pos x="224" y="362"/>
                  </a:cxn>
                  <a:cxn ang="0">
                    <a:pos x="229" y="342"/>
                  </a:cxn>
                  <a:cxn ang="0">
                    <a:pos x="273" y="356"/>
                  </a:cxn>
                  <a:cxn ang="0">
                    <a:pos x="339" y="331"/>
                  </a:cxn>
                  <a:cxn ang="0">
                    <a:pos x="498" y="223"/>
                  </a:cxn>
                  <a:cxn ang="0">
                    <a:pos x="419" y="219"/>
                  </a:cxn>
                  <a:cxn ang="0">
                    <a:pos x="409" y="188"/>
                  </a:cxn>
                  <a:cxn ang="0">
                    <a:pos x="404" y="184"/>
                  </a:cxn>
                  <a:cxn ang="0">
                    <a:pos x="402" y="181"/>
                  </a:cxn>
                  <a:cxn ang="0">
                    <a:pos x="390" y="176"/>
                  </a:cxn>
                  <a:cxn ang="0">
                    <a:pos x="384" y="169"/>
                  </a:cxn>
                  <a:cxn ang="0">
                    <a:pos x="367" y="145"/>
                  </a:cxn>
                  <a:cxn ang="0">
                    <a:pos x="366" y="133"/>
                  </a:cxn>
                  <a:cxn ang="0">
                    <a:pos x="361" y="126"/>
                  </a:cxn>
                  <a:cxn ang="0">
                    <a:pos x="346" y="111"/>
                  </a:cxn>
                  <a:cxn ang="0">
                    <a:pos x="351" y="111"/>
                  </a:cxn>
                  <a:cxn ang="0">
                    <a:pos x="336" y="106"/>
                  </a:cxn>
                  <a:cxn ang="0">
                    <a:pos x="326" y="88"/>
                  </a:cxn>
                  <a:cxn ang="0">
                    <a:pos x="322" y="83"/>
                  </a:cxn>
                </a:cxnLst>
                <a:rect l="0" t="0" r="r" b="b"/>
                <a:pathLst>
                  <a:path w="503" h="385">
                    <a:moveTo>
                      <a:pt x="322" y="83"/>
                    </a:moveTo>
                    <a:lnTo>
                      <a:pt x="307" y="90"/>
                    </a:lnTo>
                    <a:lnTo>
                      <a:pt x="306" y="81"/>
                    </a:lnTo>
                    <a:lnTo>
                      <a:pt x="284" y="75"/>
                    </a:lnTo>
                    <a:lnTo>
                      <a:pt x="234" y="75"/>
                    </a:lnTo>
                    <a:lnTo>
                      <a:pt x="121" y="3"/>
                    </a:lnTo>
                    <a:lnTo>
                      <a:pt x="98" y="0"/>
                    </a:lnTo>
                    <a:lnTo>
                      <a:pt x="90" y="8"/>
                    </a:lnTo>
                    <a:lnTo>
                      <a:pt x="55" y="18"/>
                    </a:lnTo>
                    <a:lnTo>
                      <a:pt x="81" y="47"/>
                    </a:lnTo>
                    <a:lnTo>
                      <a:pt x="72" y="57"/>
                    </a:lnTo>
                    <a:lnTo>
                      <a:pt x="70" y="63"/>
                    </a:lnTo>
                    <a:lnTo>
                      <a:pt x="52" y="66"/>
                    </a:lnTo>
                    <a:lnTo>
                      <a:pt x="35" y="81"/>
                    </a:lnTo>
                    <a:lnTo>
                      <a:pt x="10" y="75"/>
                    </a:lnTo>
                    <a:lnTo>
                      <a:pt x="2" y="75"/>
                    </a:lnTo>
                    <a:lnTo>
                      <a:pt x="2" y="83"/>
                    </a:lnTo>
                    <a:lnTo>
                      <a:pt x="2" y="93"/>
                    </a:lnTo>
                    <a:lnTo>
                      <a:pt x="0" y="98"/>
                    </a:lnTo>
                    <a:lnTo>
                      <a:pt x="0" y="101"/>
                    </a:lnTo>
                    <a:lnTo>
                      <a:pt x="3" y="100"/>
                    </a:lnTo>
                    <a:lnTo>
                      <a:pt x="5" y="101"/>
                    </a:lnTo>
                    <a:lnTo>
                      <a:pt x="8" y="100"/>
                    </a:lnTo>
                    <a:lnTo>
                      <a:pt x="13" y="103"/>
                    </a:lnTo>
                    <a:lnTo>
                      <a:pt x="12" y="103"/>
                    </a:lnTo>
                    <a:lnTo>
                      <a:pt x="23" y="115"/>
                    </a:lnTo>
                    <a:lnTo>
                      <a:pt x="23" y="118"/>
                    </a:lnTo>
                    <a:lnTo>
                      <a:pt x="27" y="120"/>
                    </a:lnTo>
                    <a:lnTo>
                      <a:pt x="27" y="125"/>
                    </a:lnTo>
                    <a:lnTo>
                      <a:pt x="32" y="128"/>
                    </a:lnTo>
                    <a:lnTo>
                      <a:pt x="35" y="128"/>
                    </a:lnTo>
                    <a:lnTo>
                      <a:pt x="42" y="140"/>
                    </a:lnTo>
                    <a:lnTo>
                      <a:pt x="42" y="143"/>
                    </a:lnTo>
                    <a:lnTo>
                      <a:pt x="43" y="146"/>
                    </a:lnTo>
                    <a:lnTo>
                      <a:pt x="48" y="148"/>
                    </a:lnTo>
                    <a:lnTo>
                      <a:pt x="48" y="153"/>
                    </a:lnTo>
                    <a:lnTo>
                      <a:pt x="52" y="156"/>
                    </a:lnTo>
                    <a:lnTo>
                      <a:pt x="57" y="158"/>
                    </a:lnTo>
                    <a:lnTo>
                      <a:pt x="62" y="168"/>
                    </a:lnTo>
                    <a:lnTo>
                      <a:pt x="65" y="171"/>
                    </a:lnTo>
                    <a:lnTo>
                      <a:pt x="67" y="178"/>
                    </a:lnTo>
                    <a:lnTo>
                      <a:pt x="65" y="179"/>
                    </a:lnTo>
                    <a:lnTo>
                      <a:pt x="65" y="183"/>
                    </a:lnTo>
                    <a:lnTo>
                      <a:pt x="70" y="186"/>
                    </a:lnTo>
                    <a:lnTo>
                      <a:pt x="70" y="189"/>
                    </a:lnTo>
                    <a:lnTo>
                      <a:pt x="73" y="193"/>
                    </a:lnTo>
                    <a:lnTo>
                      <a:pt x="76" y="189"/>
                    </a:lnTo>
                    <a:lnTo>
                      <a:pt x="81" y="193"/>
                    </a:lnTo>
                    <a:lnTo>
                      <a:pt x="90" y="196"/>
                    </a:lnTo>
                    <a:lnTo>
                      <a:pt x="96" y="201"/>
                    </a:lnTo>
                    <a:lnTo>
                      <a:pt x="98" y="206"/>
                    </a:lnTo>
                    <a:lnTo>
                      <a:pt x="100" y="206"/>
                    </a:lnTo>
                    <a:lnTo>
                      <a:pt x="100" y="211"/>
                    </a:lnTo>
                    <a:lnTo>
                      <a:pt x="103" y="214"/>
                    </a:lnTo>
                    <a:lnTo>
                      <a:pt x="105" y="221"/>
                    </a:lnTo>
                    <a:lnTo>
                      <a:pt x="110" y="224"/>
                    </a:lnTo>
                    <a:lnTo>
                      <a:pt x="111" y="233"/>
                    </a:lnTo>
                    <a:lnTo>
                      <a:pt x="111" y="234"/>
                    </a:lnTo>
                    <a:lnTo>
                      <a:pt x="110" y="243"/>
                    </a:lnTo>
                    <a:lnTo>
                      <a:pt x="108" y="244"/>
                    </a:lnTo>
                    <a:lnTo>
                      <a:pt x="110" y="248"/>
                    </a:lnTo>
                    <a:lnTo>
                      <a:pt x="113" y="254"/>
                    </a:lnTo>
                    <a:lnTo>
                      <a:pt x="113" y="262"/>
                    </a:lnTo>
                    <a:lnTo>
                      <a:pt x="118" y="267"/>
                    </a:lnTo>
                    <a:lnTo>
                      <a:pt x="118" y="269"/>
                    </a:lnTo>
                    <a:lnTo>
                      <a:pt x="131" y="282"/>
                    </a:lnTo>
                    <a:lnTo>
                      <a:pt x="135" y="284"/>
                    </a:lnTo>
                    <a:lnTo>
                      <a:pt x="140" y="284"/>
                    </a:lnTo>
                    <a:lnTo>
                      <a:pt x="143" y="287"/>
                    </a:lnTo>
                    <a:lnTo>
                      <a:pt x="146" y="287"/>
                    </a:lnTo>
                    <a:lnTo>
                      <a:pt x="153" y="294"/>
                    </a:lnTo>
                    <a:lnTo>
                      <a:pt x="153" y="297"/>
                    </a:lnTo>
                    <a:lnTo>
                      <a:pt x="160" y="297"/>
                    </a:lnTo>
                    <a:lnTo>
                      <a:pt x="158" y="301"/>
                    </a:lnTo>
                    <a:lnTo>
                      <a:pt x="161" y="302"/>
                    </a:lnTo>
                    <a:lnTo>
                      <a:pt x="168" y="321"/>
                    </a:lnTo>
                    <a:lnTo>
                      <a:pt x="173" y="324"/>
                    </a:lnTo>
                    <a:lnTo>
                      <a:pt x="173" y="329"/>
                    </a:lnTo>
                    <a:lnTo>
                      <a:pt x="191" y="346"/>
                    </a:lnTo>
                    <a:lnTo>
                      <a:pt x="194" y="346"/>
                    </a:lnTo>
                    <a:lnTo>
                      <a:pt x="196" y="356"/>
                    </a:lnTo>
                    <a:lnTo>
                      <a:pt x="203" y="357"/>
                    </a:lnTo>
                    <a:lnTo>
                      <a:pt x="208" y="369"/>
                    </a:lnTo>
                    <a:lnTo>
                      <a:pt x="211" y="369"/>
                    </a:lnTo>
                    <a:lnTo>
                      <a:pt x="216" y="370"/>
                    </a:lnTo>
                    <a:lnTo>
                      <a:pt x="218" y="365"/>
                    </a:lnTo>
                    <a:lnTo>
                      <a:pt x="224" y="362"/>
                    </a:lnTo>
                    <a:lnTo>
                      <a:pt x="219" y="356"/>
                    </a:lnTo>
                    <a:lnTo>
                      <a:pt x="223" y="344"/>
                    </a:lnTo>
                    <a:lnTo>
                      <a:pt x="229" y="342"/>
                    </a:lnTo>
                    <a:lnTo>
                      <a:pt x="238" y="347"/>
                    </a:lnTo>
                    <a:lnTo>
                      <a:pt x="253" y="347"/>
                    </a:lnTo>
                    <a:lnTo>
                      <a:pt x="273" y="356"/>
                    </a:lnTo>
                    <a:lnTo>
                      <a:pt x="294" y="365"/>
                    </a:lnTo>
                    <a:lnTo>
                      <a:pt x="296" y="385"/>
                    </a:lnTo>
                    <a:lnTo>
                      <a:pt x="339" y="331"/>
                    </a:lnTo>
                    <a:lnTo>
                      <a:pt x="500" y="287"/>
                    </a:lnTo>
                    <a:lnTo>
                      <a:pt x="503" y="239"/>
                    </a:lnTo>
                    <a:lnTo>
                      <a:pt x="498" y="223"/>
                    </a:lnTo>
                    <a:lnTo>
                      <a:pt x="498" y="223"/>
                    </a:lnTo>
                    <a:lnTo>
                      <a:pt x="490" y="229"/>
                    </a:lnTo>
                    <a:lnTo>
                      <a:pt x="419" y="219"/>
                    </a:lnTo>
                    <a:lnTo>
                      <a:pt x="414" y="203"/>
                    </a:lnTo>
                    <a:lnTo>
                      <a:pt x="409" y="196"/>
                    </a:lnTo>
                    <a:lnTo>
                      <a:pt x="409" y="188"/>
                    </a:lnTo>
                    <a:lnTo>
                      <a:pt x="409" y="188"/>
                    </a:lnTo>
                    <a:lnTo>
                      <a:pt x="407" y="189"/>
                    </a:lnTo>
                    <a:lnTo>
                      <a:pt x="404" y="184"/>
                    </a:lnTo>
                    <a:lnTo>
                      <a:pt x="405" y="183"/>
                    </a:lnTo>
                    <a:lnTo>
                      <a:pt x="407" y="181"/>
                    </a:lnTo>
                    <a:lnTo>
                      <a:pt x="402" y="181"/>
                    </a:lnTo>
                    <a:lnTo>
                      <a:pt x="402" y="179"/>
                    </a:lnTo>
                    <a:lnTo>
                      <a:pt x="399" y="179"/>
                    </a:lnTo>
                    <a:lnTo>
                      <a:pt x="390" y="176"/>
                    </a:lnTo>
                    <a:lnTo>
                      <a:pt x="389" y="174"/>
                    </a:lnTo>
                    <a:lnTo>
                      <a:pt x="389" y="174"/>
                    </a:lnTo>
                    <a:lnTo>
                      <a:pt x="384" y="169"/>
                    </a:lnTo>
                    <a:lnTo>
                      <a:pt x="382" y="164"/>
                    </a:lnTo>
                    <a:lnTo>
                      <a:pt x="371" y="150"/>
                    </a:lnTo>
                    <a:lnTo>
                      <a:pt x="367" y="145"/>
                    </a:lnTo>
                    <a:lnTo>
                      <a:pt x="371" y="145"/>
                    </a:lnTo>
                    <a:lnTo>
                      <a:pt x="371" y="143"/>
                    </a:lnTo>
                    <a:lnTo>
                      <a:pt x="366" y="133"/>
                    </a:lnTo>
                    <a:lnTo>
                      <a:pt x="366" y="130"/>
                    </a:lnTo>
                    <a:lnTo>
                      <a:pt x="362" y="126"/>
                    </a:lnTo>
                    <a:lnTo>
                      <a:pt x="361" y="126"/>
                    </a:lnTo>
                    <a:lnTo>
                      <a:pt x="352" y="115"/>
                    </a:lnTo>
                    <a:lnTo>
                      <a:pt x="349" y="115"/>
                    </a:lnTo>
                    <a:lnTo>
                      <a:pt x="346" y="111"/>
                    </a:lnTo>
                    <a:lnTo>
                      <a:pt x="347" y="110"/>
                    </a:lnTo>
                    <a:lnTo>
                      <a:pt x="349" y="110"/>
                    </a:lnTo>
                    <a:lnTo>
                      <a:pt x="351" y="111"/>
                    </a:lnTo>
                    <a:lnTo>
                      <a:pt x="349" y="108"/>
                    </a:lnTo>
                    <a:lnTo>
                      <a:pt x="344" y="108"/>
                    </a:lnTo>
                    <a:lnTo>
                      <a:pt x="336" y="106"/>
                    </a:lnTo>
                    <a:lnTo>
                      <a:pt x="331" y="95"/>
                    </a:lnTo>
                    <a:lnTo>
                      <a:pt x="329" y="90"/>
                    </a:lnTo>
                    <a:lnTo>
                      <a:pt x="326" y="88"/>
                    </a:lnTo>
                    <a:lnTo>
                      <a:pt x="326" y="85"/>
                    </a:lnTo>
                    <a:lnTo>
                      <a:pt x="324" y="85"/>
                    </a:lnTo>
                    <a:lnTo>
                      <a:pt x="322" y="8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39" name="Freeform 84">
                <a:extLst>
                  <a:ext uri="{FF2B5EF4-FFF2-40B4-BE49-F238E27FC236}">
                    <a16:creationId xmlns:a16="http://schemas.microsoft.com/office/drawing/2014/main" xmlns="" id="{8A428120-4473-4EC8-9AF0-D369314FA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3585" y="2960513"/>
                <a:ext cx="10702" cy="19715"/>
              </a:xfrm>
              <a:custGeom>
                <a:avLst/>
                <a:gdLst/>
                <a:ahLst/>
                <a:cxnLst>
                  <a:cxn ang="0">
                    <a:pos x="15" y="36"/>
                  </a:cxn>
                  <a:cxn ang="0">
                    <a:pos x="12" y="36"/>
                  </a:cxn>
                  <a:cxn ang="0">
                    <a:pos x="3" y="33"/>
                  </a:cxn>
                  <a:cxn ang="0">
                    <a:pos x="2" y="31"/>
                  </a:cxn>
                  <a:cxn ang="0">
                    <a:pos x="3" y="30"/>
                  </a:cxn>
                  <a:cxn ang="0">
                    <a:pos x="3" y="26"/>
                  </a:cxn>
                  <a:cxn ang="0">
                    <a:pos x="2" y="23"/>
                  </a:cxn>
                  <a:cxn ang="0">
                    <a:pos x="0" y="21"/>
                  </a:cxn>
                  <a:cxn ang="0">
                    <a:pos x="2" y="15"/>
                  </a:cxn>
                  <a:cxn ang="0">
                    <a:pos x="3" y="15"/>
                  </a:cxn>
                  <a:cxn ang="0">
                    <a:pos x="5" y="15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3" y="5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7" y="2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3" y="3"/>
                  </a:cxn>
                  <a:cxn ang="0">
                    <a:pos x="15" y="5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5" y="13"/>
                  </a:cxn>
                  <a:cxn ang="0">
                    <a:pos x="15" y="13"/>
                  </a:cxn>
                  <a:cxn ang="0">
                    <a:pos x="15" y="21"/>
                  </a:cxn>
                  <a:cxn ang="0">
                    <a:pos x="17" y="21"/>
                  </a:cxn>
                  <a:cxn ang="0">
                    <a:pos x="20" y="25"/>
                  </a:cxn>
                  <a:cxn ang="0">
                    <a:pos x="18" y="36"/>
                  </a:cxn>
                  <a:cxn ang="0">
                    <a:pos x="15" y="36"/>
                  </a:cxn>
                  <a:cxn ang="0">
                    <a:pos x="15" y="36"/>
                  </a:cxn>
                </a:cxnLst>
                <a:rect l="0" t="0" r="r" b="b"/>
                <a:pathLst>
                  <a:path w="20" h="36">
                    <a:moveTo>
                      <a:pt x="15" y="36"/>
                    </a:moveTo>
                    <a:lnTo>
                      <a:pt x="12" y="36"/>
                    </a:lnTo>
                    <a:lnTo>
                      <a:pt x="3" y="33"/>
                    </a:lnTo>
                    <a:lnTo>
                      <a:pt x="2" y="31"/>
                    </a:lnTo>
                    <a:lnTo>
                      <a:pt x="3" y="30"/>
                    </a:lnTo>
                    <a:lnTo>
                      <a:pt x="3" y="26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3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20" y="25"/>
                    </a:lnTo>
                    <a:lnTo>
                      <a:pt x="18" y="36"/>
                    </a:lnTo>
                    <a:lnTo>
                      <a:pt x="15" y="36"/>
                    </a:lnTo>
                    <a:lnTo>
                      <a:pt x="15" y="3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40" name="Freeform 85">
                <a:extLst>
                  <a:ext uri="{FF2B5EF4-FFF2-40B4-BE49-F238E27FC236}">
                    <a16:creationId xmlns:a16="http://schemas.microsoft.com/office/drawing/2014/main" xmlns="" id="{19C8BA5A-B294-4742-87D6-4DC2B20FB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4287" y="2962588"/>
                <a:ext cx="62074" cy="43579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50"/>
                  </a:cxn>
                  <a:cxn ang="0">
                    <a:pos x="5" y="57"/>
                  </a:cxn>
                  <a:cxn ang="0">
                    <a:pos x="10" y="73"/>
                  </a:cxn>
                  <a:cxn ang="0">
                    <a:pos x="81" y="83"/>
                  </a:cxn>
                  <a:cxn ang="0">
                    <a:pos x="89" y="77"/>
                  </a:cxn>
                  <a:cxn ang="0">
                    <a:pos x="109" y="18"/>
                  </a:cxn>
                  <a:cxn ang="0">
                    <a:pos x="114" y="18"/>
                  </a:cxn>
                  <a:cxn ang="0">
                    <a:pos x="114" y="12"/>
                  </a:cxn>
                  <a:cxn ang="0">
                    <a:pos x="113" y="9"/>
                  </a:cxn>
                  <a:cxn ang="0">
                    <a:pos x="111" y="10"/>
                  </a:cxn>
                  <a:cxn ang="0">
                    <a:pos x="109" y="9"/>
                  </a:cxn>
                  <a:cxn ang="0">
                    <a:pos x="109" y="9"/>
                  </a:cxn>
                  <a:cxn ang="0">
                    <a:pos x="108" y="9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4" y="4"/>
                  </a:cxn>
                  <a:cxn ang="0">
                    <a:pos x="103" y="5"/>
                  </a:cxn>
                  <a:cxn ang="0">
                    <a:pos x="88" y="14"/>
                  </a:cxn>
                  <a:cxn ang="0">
                    <a:pos x="88" y="18"/>
                  </a:cxn>
                  <a:cxn ang="0">
                    <a:pos x="73" y="30"/>
                  </a:cxn>
                  <a:cxn ang="0">
                    <a:pos x="71" y="33"/>
                  </a:cxn>
                  <a:cxn ang="0">
                    <a:pos x="73" y="33"/>
                  </a:cxn>
                  <a:cxn ang="0">
                    <a:pos x="74" y="37"/>
                  </a:cxn>
                  <a:cxn ang="0">
                    <a:pos x="68" y="42"/>
                  </a:cxn>
                  <a:cxn ang="0">
                    <a:pos x="66" y="40"/>
                  </a:cxn>
                  <a:cxn ang="0">
                    <a:pos x="64" y="40"/>
                  </a:cxn>
                  <a:cxn ang="0">
                    <a:pos x="61" y="40"/>
                  </a:cxn>
                  <a:cxn ang="0">
                    <a:pos x="61" y="45"/>
                  </a:cxn>
                  <a:cxn ang="0">
                    <a:pos x="60" y="45"/>
                  </a:cxn>
                  <a:cxn ang="0">
                    <a:pos x="60" y="47"/>
                  </a:cxn>
                  <a:cxn ang="0">
                    <a:pos x="51" y="48"/>
                  </a:cxn>
                  <a:cxn ang="0">
                    <a:pos x="46" y="48"/>
                  </a:cxn>
                  <a:cxn ang="0">
                    <a:pos x="45" y="45"/>
                  </a:cxn>
                  <a:cxn ang="0">
                    <a:pos x="40" y="47"/>
                  </a:cxn>
                  <a:cxn ang="0">
                    <a:pos x="38" y="45"/>
                  </a:cxn>
                  <a:cxn ang="0">
                    <a:pos x="35" y="45"/>
                  </a:cxn>
                  <a:cxn ang="0">
                    <a:pos x="26" y="43"/>
                  </a:cxn>
                  <a:cxn ang="0">
                    <a:pos x="16" y="52"/>
                  </a:cxn>
                  <a:cxn ang="0">
                    <a:pos x="11" y="50"/>
                  </a:cxn>
                  <a:cxn ang="0">
                    <a:pos x="8" y="50"/>
                  </a:cxn>
                  <a:cxn ang="0">
                    <a:pos x="5" y="52"/>
                  </a:cxn>
                  <a:cxn ang="0">
                    <a:pos x="3" y="42"/>
                  </a:cxn>
                  <a:cxn ang="0">
                    <a:pos x="1" y="43"/>
                  </a:cxn>
                  <a:cxn ang="0">
                    <a:pos x="0" y="42"/>
                  </a:cxn>
                </a:cxnLst>
                <a:rect l="0" t="0" r="r" b="b"/>
                <a:pathLst>
                  <a:path w="114" h="83">
                    <a:moveTo>
                      <a:pt x="0" y="42"/>
                    </a:moveTo>
                    <a:lnTo>
                      <a:pt x="0" y="50"/>
                    </a:lnTo>
                    <a:lnTo>
                      <a:pt x="5" y="57"/>
                    </a:lnTo>
                    <a:lnTo>
                      <a:pt x="10" y="73"/>
                    </a:lnTo>
                    <a:lnTo>
                      <a:pt x="81" y="83"/>
                    </a:lnTo>
                    <a:lnTo>
                      <a:pt x="89" y="77"/>
                    </a:lnTo>
                    <a:lnTo>
                      <a:pt x="109" y="18"/>
                    </a:lnTo>
                    <a:lnTo>
                      <a:pt x="114" y="18"/>
                    </a:lnTo>
                    <a:lnTo>
                      <a:pt x="114" y="12"/>
                    </a:lnTo>
                    <a:lnTo>
                      <a:pt x="113" y="9"/>
                    </a:lnTo>
                    <a:lnTo>
                      <a:pt x="111" y="10"/>
                    </a:lnTo>
                    <a:lnTo>
                      <a:pt x="109" y="9"/>
                    </a:lnTo>
                    <a:lnTo>
                      <a:pt x="109" y="9"/>
                    </a:lnTo>
                    <a:lnTo>
                      <a:pt x="108" y="9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4" y="4"/>
                    </a:lnTo>
                    <a:lnTo>
                      <a:pt x="103" y="5"/>
                    </a:lnTo>
                    <a:lnTo>
                      <a:pt x="88" y="14"/>
                    </a:lnTo>
                    <a:lnTo>
                      <a:pt x="88" y="18"/>
                    </a:lnTo>
                    <a:lnTo>
                      <a:pt x="73" y="30"/>
                    </a:lnTo>
                    <a:lnTo>
                      <a:pt x="71" y="33"/>
                    </a:lnTo>
                    <a:lnTo>
                      <a:pt x="73" y="33"/>
                    </a:lnTo>
                    <a:lnTo>
                      <a:pt x="74" y="37"/>
                    </a:lnTo>
                    <a:lnTo>
                      <a:pt x="68" y="42"/>
                    </a:lnTo>
                    <a:lnTo>
                      <a:pt x="66" y="40"/>
                    </a:lnTo>
                    <a:lnTo>
                      <a:pt x="64" y="40"/>
                    </a:lnTo>
                    <a:lnTo>
                      <a:pt x="61" y="40"/>
                    </a:lnTo>
                    <a:lnTo>
                      <a:pt x="61" y="45"/>
                    </a:lnTo>
                    <a:lnTo>
                      <a:pt x="60" y="45"/>
                    </a:lnTo>
                    <a:lnTo>
                      <a:pt x="60" y="47"/>
                    </a:lnTo>
                    <a:lnTo>
                      <a:pt x="51" y="48"/>
                    </a:lnTo>
                    <a:lnTo>
                      <a:pt x="46" y="48"/>
                    </a:lnTo>
                    <a:lnTo>
                      <a:pt x="45" y="45"/>
                    </a:lnTo>
                    <a:lnTo>
                      <a:pt x="40" y="47"/>
                    </a:lnTo>
                    <a:lnTo>
                      <a:pt x="38" y="45"/>
                    </a:lnTo>
                    <a:lnTo>
                      <a:pt x="35" y="45"/>
                    </a:lnTo>
                    <a:lnTo>
                      <a:pt x="26" y="43"/>
                    </a:lnTo>
                    <a:lnTo>
                      <a:pt x="16" y="52"/>
                    </a:lnTo>
                    <a:lnTo>
                      <a:pt x="11" y="50"/>
                    </a:lnTo>
                    <a:lnTo>
                      <a:pt x="8" y="50"/>
                    </a:lnTo>
                    <a:lnTo>
                      <a:pt x="5" y="52"/>
                    </a:lnTo>
                    <a:lnTo>
                      <a:pt x="3" y="42"/>
                    </a:lnTo>
                    <a:lnTo>
                      <a:pt x="1" y="43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41" name="Freeform 86">
                <a:extLst>
                  <a:ext uri="{FF2B5EF4-FFF2-40B4-BE49-F238E27FC236}">
                    <a16:creationId xmlns:a16="http://schemas.microsoft.com/office/drawing/2014/main" xmlns="" id="{ED3A87F1-1CD5-474D-BE32-67E1F1CE0E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86060" y="2956363"/>
                <a:ext cx="97392" cy="121398"/>
              </a:xfrm>
              <a:custGeom>
                <a:avLst/>
                <a:gdLst/>
                <a:ahLst/>
                <a:cxnLst>
                  <a:cxn ang="0">
                    <a:pos x="70" y="152"/>
                  </a:cxn>
                  <a:cxn ang="0">
                    <a:pos x="68" y="88"/>
                  </a:cxn>
                  <a:cxn ang="0">
                    <a:pos x="93" y="29"/>
                  </a:cxn>
                  <a:cxn ang="0">
                    <a:pos x="103" y="51"/>
                  </a:cxn>
                  <a:cxn ang="0">
                    <a:pos x="117" y="64"/>
                  </a:cxn>
                  <a:cxn ang="0">
                    <a:pos x="127" y="64"/>
                  </a:cxn>
                  <a:cxn ang="0">
                    <a:pos x="141" y="66"/>
                  </a:cxn>
                  <a:cxn ang="0">
                    <a:pos x="151" y="64"/>
                  </a:cxn>
                  <a:cxn ang="0">
                    <a:pos x="160" y="79"/>
                  </a:cxn>
                  <a:cxn ang="0">
                    <a:pos x="166" y="86"/>
                  </a:cxn>
                  <a:cxn ang="0">
                    <a:pos x="180" y="93"/>
                  </a:cxn>
                  <a:cxn ang="0">
                    <a:pos x="181" y="99"/>
                  </a:cxn>
                  <a:cxn ang="0">
                    <a:pos x="178" y="108"/>
                  </a:cxn>
                  <a:cxn ang="0">
                    <a:pos x="168" y="123"/>
                  </a:cxn>
                  <a:cxn ang="0">
                    <a:pos x="160" y="132"/>
                  </a:cxn>
                  <a:cxn ang="0">
                    <a:pos x="155" y="144"/>
                  </a:cxn>
                  <a:cxn ang="0">
                    <a:pos x="148" y="142"/>
                  </a:cxn>
                  <a:cxn ang="0">
                    <a:pos x="150" y="137"/>
                  </a:cxn>
                  <a:cxn ang="0">
                    <a:pos x="146" y="139"/>
                  </a:cxn>
                  <a:cxn ang="0">
                    <a:pos x="141" y="144"/>
                  </a:cxn>
                  <a:cxn ang="0">
                    <a:pos x="141" y="147"/>
                  </a:cxn>
                  <a:cxn ang="0">
                    <a:pos x="137" y="157"/>
                  </a:cxn>
                  <a:cxn ang="0">
                    <a:pos x="137" y="161"/>
                  </a:cxn>
                  <a:cxn ang="0">
                    <a:pos x="137" y="166"/>
                  </a:cxn>
                  <a:cxn ang="0">
                    <a:pos x="141" y="176"/>
                  </a:cxn>
                  <a:cxn ang="0">
                    <a:pos x="130" y="179"/>
                  </a:cxn>
                  <a:cxn ang="0">
                    <a:pos x="123" y="179"/>
                  </a:cxn>
                  <a:cxn ang="0">
                    <a:pos x="108" y="189"/>
                  </a:cxn>
                  <a:cxn ang="0">
                    <a:pos x="107" y="197"/>
                  </a:cxn>
                  <a:cxn ang="0">
                    <a:pos x="100" y="201"/>
                  </a:cxn>
                  <a:cxn ang="0">
                    <a:pos x="85" y="202"/>
                  </a:cxn>
                  <a:cxn ang="0">
                    <a:pos x="80" y="207"/>
                  </a:cxn>
                  <a:cxn ang="0">
                    <a:pos x="80" y="212"/>
                  </a:cxn>
                  <a:cxn ang="0">
                    <a:pos x="82" y="216"/>
                  </a:cxn>
                  <a:cxn ang="0">
                    <a:pos x="80" y="217"/>
                  </a:cxn>
                  <a:cxn ang="0">
                    <a:pos x="72" y="225"/>
                  </a:cxn>
                  <a:cxn ang="0">
                    <a:pos x="63" y="224"/>
                  </a:cxn>
                  <a:cxn ang="0">
                    <a:pos x="50" y="227"/>
                  </a:cxn>
                  <a:cxn ang="0">
                    <a:pos x="42" y="232"/>
                  </a:cxn>
                  <a:cxn ang="0">
                    <a:pos x="35" y="230"/>
                  </a:cxn>
                  <a:cxn ang="0">
                    <a:pos x="19" y="217"/>
                  </a:cxn>
                  <a:cxn ang="0">
                    <a:pos x="0" y="182"/>
                  </a:cxn>
                  <a:cxn ang="0">
                    <a:pos x="2" y="171"/>
                  </a:cxn>
                  <a:cxn ang="0">
                    <a:pos x="88" y="16"/>
                  </a:cxn>
                  <a:cxn ang="0">
                    <a:pos x="92" y="6"/>
                  </a:cxn>
                  <a:cxn ang="0">
                    <a:pos x="92" y="5"/>
                  </a:cxn>
                  <a:cxn ang="0">
                    <a:pos x="92" y="1"/>
                  </a:cxn>
                  <a:cxn ang="0">
                    <a:pos x="92" y="0"/>
                  </a:cxn>
                  <a:cxn ang="0">
                    <a:pos x="87" y="1"/>
                  </a:cxn>
                  <a:cxn ang="0">
                    <a:pos x="85" y="8"/>
                  </a:cxn>
                  <a:cxn ang="0">
                    <a:pos x="83" y="8"/>
                  </a:cxn>
                  <a:cxn ang="0">
                    <a:pos x="85" y="11"/>
                  </a:cxn>
                  <a:cxn ang="0">
                    <a:pos x="88" y="20"/>
                  </a:cxn>
                </a:cxnLst>
                <a:rect l="0" t="0" r="r" b="b"/>
                <a:pathLst>
                  <a:path w="181" h="232">
                    <a:moveTo>
                      <a:pt x="2" y="171"/>
                    </a:moveTo>
                    <a:lnTo>
                      <a:pt x="70" y="152"/>
                    </a:lnTo>
                    <a:lnTo>
                      <a:pt x="73" y="104"/>
                    </a:lnTo>
                    <a:lnTo>
                      <a:pt x="68" y="88"/>
                    </a:lnTo>
                    <a:lnTo>
                      <a:pt x="88" y="29"/>
                    </a:lnTo>
                    <a:lnTo>
                      <a:pt x="93" y="29"/>
                    </a:lnTo>
                    <a:lnTo>
                      <a:pt x="95" y="41"/>
                    </a:lnTo>
                    <a:lnTo>
                      <a:pt x="103" y="51"/>
                    </a:lnTo>
                    <a:lnTo>
                      <a:pt x="103" y="54"/>
                    </a:lnTo>
                    <a:lnTo>
                      <a:pt x="117" y="64"/>
                    </a:lnTo>
                    <a:lnTo>
                      <a:pt x="123" y="66"/>
                    </a:lnTo>
                    <a:lnTo>
                      <a:pt x="127" y="64"/>
                    </a:lnTo>
                    <a:lnTo>
                      <a:pt x="132" y="64"/>
                    </a:lnTo>
                    <a:lnTo>
                      <a:pt x="141" y="66"/>
                    </a:lnTo>
                    <a:lnTo>
                      <a:pt x="148" y="64"/>
                    </a:lnTo>
                    <a:lnTo>
                      <a:pt x="151" y="64"/>
                    </a:lnTo>
                    <a:lnTo>
                      <a:pt x="158" y="73"/>
                    </a:lnTo>
                    <a:lnTo>
                      <a:pt x="160" y="79"/>
                    </a:lnTo>
                    <a:lnTo>
                      <a:pt x="163" y="83"/>
                    </a:lnTo>
                    <a:lnTo>
                      <a:pt x="166" y="86"/>
                    </a:lnTo>
                    <a:lnTo>
                      <a:pt x="175" y="93"/>
                    </a:lnTo>
                    <a:lnTo>
                      <a:pt x="180" y="93"/>
                    </a:lnTo>
                    <a:lnTo>
                      <a:pt x="181" y="94"/>
                    </a:lnTo>
                    <a:lnTo>
                      <a:pt x="181" y="99"/>
                    </a:lnTo>
                    <a:lnTo>
                      <a:pt x="178" y="104"/>
                    </a:lnTo>
                    <a:lnTo>
                      <a:pt x="178" y="108"/>
                    </a:lnTo>
                    <a:lnTo>
                      <a:pt x="178" y="111"/>
                    </a:lnTo>
                    <a:lnTo>
                      <a:pt x="168" y="123"/>
                    </a:lnTo>
                    <a:lnTo>
                      <a:pt x="163" y="127"/>
                    </a:lnTo>
                    <a:lnTo>
                      <a:pt x="160" y="132"/>
                    </a:lnTo>
                    <a:lnTo>
                      <a:pt x="156" y="136"/>
                    </a:lnTo>
                    <a:lnTo>
                      <a:pt x="155" y="144"/>
                    </a:lnTo>
                    <a:lnTo>
                      <a:pt x="151" y="142"/>
                    </a:lnTo>
                    <a:lnTo>
                      <a:pt x="148" y="142"/>
                    </a:lnTo>
                    <a:lnTo>
                      <a:pt x="150" y="139"/>
                    </a:lnTo>
                    <a:lnTo>
                      <a:pt x="150" y="137"/>
                    </a:lnTo>
                    <a:lnTo>
                      <a:pt x="148" y="137"/>
                    </a:lnTo>
                    <a:lnTo>
                      <a:pt x="146" y="139"/>
                    </a:lnTo>
                    <a:lnTo>
                      <a:pt x="143" y="142"/>
                    </a:lnTo>
                    <a:lnTo>
                      <a:pt x="141" y="144"/>
                    </a:lnTo>
                    <a:lnTo>
                      <a:pt x="143" y="146"/>
                    </a:lnTo>
                    <a:lnTo>
                      <a:pt x="141" y="147"/>
                    </a:lnTo>
                    <a:lnTo>
                      <a:pt x="137" y="154"/>
                    </a:lnTo>
                    <a:lnTo>
                      <a:pt x="137" y="157"/>
                    </a:lnTo>
                    <a:lnTo>
                      <a:pt x="135" y="161"/>
                    </a:lnTo>
                    <a:lnTo>
                      <a:pt x="137" y="161"/>
                    </a:lnTo>
                    <a:lnTo>
                      <a:pt x="138" y="166"/>
                    </a:lnTo>
                    <a:lnTo>
                      <a:pt x="137" y="166"/>
                    </a:lnTo>
                    <a:lnTo>
                      <a:pt x="140" y="174"/>
                    </a:lnTo>
                    <a:lnTo>
                      <a:pt x="141" y="176"/>
                    </a:lnTo>
                    <a:lnTo>
                      <a:pt x="141" y="177"/>
                    </a:lnTo>
                    <a:lnTo>
                      <a:pt x="130" y="179"/>
                    </a:lnTo>
                    <a:lnTo>
                      <a:pt x="127" y="181"/>
                    </a:lnTo>
                    <a:lnTo>
                      <a:pt x="123" y="179"/>
                    </a:lnTo>
                    <a:lnTo>
                      <a:pt x="118" y="179"/>
                    </a:lnTo>
                    <a:lnTo>
                      <a:pt x="108" y="189"/>
                    </a:lnTo>
                    <a:lnTo>
                      <a:pt x="108" y="196"/>
                    </a:lnTo>
                    <a:lnTo>
                      <a:pt x="107" y="197"/>
                    </a:lnTo>
                    <a:lnTo>
                      <a:pt x="102" y="202"/>
                    </a:lnTo>
                    <a:lnTo>
                      <a:pt x="100" y="201"/>
                    </a:lnTo>
                    <a:lnTo>
                      <a:pt x="93" y="202"/>
                    </a:lnTo>
                    <a:lnTo>
                      <a:pt x="85" y="202"/>
                    </a:lnTo>
                    <a:lnTo>
                      <a:pt x="83" y="204"/>
                    </a:lnTo>
                    <a:lnTo>
                      <a:pt x="80" y="207"/>
                    </a:lnTo>
                    <a:lnTo>
                      <a:pt x="80" y="209"/>
                    </a:lnTo>
                    <a:lnTo>
                      <a:pt x="80" y="212"/>
                    </a:lnTo>
                    <a:lnTo>
                      <a:pt x="82" y="212"/>
                    </a:lnTo>
                    <a:lnTo>
                      <a:pt x="82" y="216"/>
                    </a:lnTo>
                    <a:lnTo>
                      <a:pt x="80" y="216"/>
                    </a:lnTo>
                    <a:lnTo>
                      <a:pt x="80" y="217"/>
                    </a:lnTo>
                    <a:lnTo>
                      <a:pt x="75" y="224"/>
                    </a:lnTo>
                    <a:lnTo>
                      <a:pt x="72" y="225"/>
                    </a:lnTo>
                    <a:lnTo>
                      <a:pt x="68" y="222"/>
                    </a:lnTo>
                    <a:lnTo>
                      <a:pt x="63" y="224"/>
                    </a:lnTo>
                    <a:lnTo>
                      <a:pt x="58" y="224"/>
                    </a:lnTo>
                    <a:lnTo>
                      <a:pt x="50" y="227"/>
                    </a:lnTo>
                    <a:lnTo>
                      <a:pt x="45" y="227"/>
                    </a:lnTo>
                    <a:lnTo>
                      <a:pt x="42" y="232"/>
                    </a:lnTo>
                    <a:lnTo>
                      <a:pt x="37" y="232"/>
                    </a:lnTo>
                    <a:lnTo>
                      <a:pt x="35" y="230"/>
                    </a:lnTo>
                    <a:lnTo>
                      <a:pt x="32" y="232"/>
                    </a:lnTo>
                    <a:lnTo>
                      <a:pt x="19" y="217"/>
                    </a:lnTo>
                    <a:lnTo>
                      <a:pt x="22" y="207"/>
                    </a:lnTo>
                    <a:lnTo>
                      <a:pt x="0" y="182"/>
                    </a:lnTo>
                    <a:lnTo>
                      <a:pt x="2" y="171"/>
                    </a:lnTo>
                    <a:lnTo>
                      <a:pt x="2" y="171"/>
                    </a:lnTo>
                    <a:close/>
                    <a:moveTo>
                      <a:pt x="88" y="20"/>
                    </a:moveTo>
                    <a:lnTo>
                      <a:pt x="88" y="16"/>
                    </a:lnTo>
                    <a:lnTo>
                      <a:pt x="90" y="13"/>
                    </a:lnTo>
                    <a:lnTo>
                      <a:pt x="92" y="6"/>
                    </a:lnTo>
                    <a:lnTo>
                      <a:pt x="90" y="6"/>
                    </a:lnTo>
                    <a:lnTo>
                      <a:pt x="92" y="5"/>
                    </a:lnTo>
                    <a:lnTo>
                      <a:pt x="90" y="3"/>
                    </a:lnTo>
                    <a:lnTo>
                      <a:pt x="92" y="1"/>
                    </a:lnTo>
                    <a:lnTo>
                      <a:pt x="92" y="1"/>
                    </a:lnTo>
                    <a:lnTo>
                      <a:pt x="92" y="0"/>
                    </a:lnTo>
                    <a:lnTo>
                      <a:pt x="90" y="1"/>
                    </a:lnTo>
                    <a:lnTo>
                      <a:pt x="87" y="1"/>
                    </a:lnTo>
                    <a:lnTo>
                      <a:pt x="87" y="6"/>
                    </a:lnTo>
                    <a:lnTo>
                      <a:pt x="85" y="8"/>
                    </a:lnTo>
                    <a:lnTo>
                      <a:pt x="83" y="6"/>
                    </a:lnTo>
                    <a:lnTo>
                      <a:pt x="83" y="8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7" y="20"/>
                    </a:lnTo>
                    <a:lnTo>
                      <a:pt x="88" y="2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42" name="Freeform 87">
                <a:extLst>
                  <a:ext uri="{FF2B5EF4-FFF2-40B4-BE49-F238E27FC236}">
                    <a16:creationId xmlns:a16="http://schemas.microsoft.com/office/drawing/2014/main" xmlns="" id="{53298EFA-FC07-45BF-A9B3-FF83564173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5122" y="3045595"/>
                <a:ext cx="157326" cy="85082"/>
              </a:xfrm>
              <a:custGeom>
                <a:avLst/>
                <a:gdLst/>
                <a:ahLst/>
                <a:cxnLst>
                  <a:cxn ang="0">
                    <a:pos x="7" y="63"/>
                  </a:cxn>
                  <a:cxn ang="0">
                    <a:pos x="14" y="59"/>
                  </a:cxn>
                  <a:cxn ang="0">
                    <a:pos x="15" y="50"/>
                  </a:cxn>
                  <a:cxn ang="0">
                    <a:pos x="25" y="36"/>
                  </a:cxn>
                  <a:cxn ang="0">
                    <a:pos x="49" y="41"/>
                  </a:cxn>
                  <a:cxn ang="0">
                    <a:pos x="90" y="59"/>
                  </a:cxn>
                  <a:cxn ang="0">
                    <a:pos x="135" y="25"/>
                  </a:cxn>
                  <a:cxn ang="0">
                    <a:pos x="226" y="11"/>
                  </a:cxn>
                  <a:cxn ang="0">
                    <a:pos x="245" y="46"/>
                  </a:cxn>
                  <a:cxn ang="0">
                    <a:pos x="253" y="61"/>
                  </a:cxn>
                  <a:cxn ang="0">
                    <a:pos x="236" y="73"/>
                  </a:cxn>
                  <a:cxn ang="0">
                    <a:pos x="236" y="79"/>
                  </a:cxn>
                  <a:cxn ang="0">
                    <a:pos x="238" y="84"/>
                  </a:cxn>
                  <a:cxn ang="0">
                    <a:pos x="221" y="89"/>
                  </a:cxn>
                  <a:cxn ang="0">
                    <a:pos x="198" y="96"/>
                  </a:cxn>
                  <a:cxn ang="0">
                    <a:pos x="168" y="106"/>
                  </a:cxn>
                  <a:cxn ang="0">
                    <a:pos x="162" y="108"/>
                  </a:cxn>
                  <a:cxn ang="0">
                    <a:pos x="150" y="121"/>
                  </a:cxn>
                  <a:cxn ang="0">
                    <a:pos x="145" y="119"/>
                  </a:cxn>
                  <a:cxn ang="0">
                    <a:pos x="138" y="123"/>
                  </a:cxn>
                  <a:cxn ang="0">
                    <a:pos x="132" y="119"/>
                  </a:cxn>
                  <a:cxn ang="0">
                    <a:pos x="123" y="129"/>
                  </a:cxn>
                  <a:cxn ang="0">
                    <a:pos x="110" y="131"/>
                  </a:cxn>
                  <a:cxn ang="0">
                    <a:pos x="93" y="134"/>
                  </a:cxn>
                  <a:cxn ang="0">
                    <a:pos x="85" y="133"/>
                  </a:cxn>
                  <a:cxn ang="0">
                    <a:pos x="82" y="133"/>
                  </a:cxn>
                  <a:cxn ang="0">
                    <a:pos x="72" y="136"/>
                  </a:cxn>
                  <a:cxn ang="0">
                    <a:pos x="67" y="143"/>
                  </a:cxn>
                  <a:cxn ang="0">
                    <a:pos x="57" y="149"/>
                  </a:cxn>
                  <a:cxn ang="0">
                    <a:pos x="50" y="148"/>
                  </a:cxn>
                  <a:cxn ang="0">
                    <a:pos x="42" y="152"/>
                  </a:cxn>
                  <a:cxn ang="0">
                    <a:pos x="34" y="151"/>
                  </a:cxn>
                  <a:cxn ang="0">
                    <a:pos x="27" y="149"/>
                  </a:cxn>
                  <a:cxn ang="0">
                    <a:pos x="20" y="138"/>
                  </a:cxn>
                  <a:cxn ang="0">
                    <a:pos x="20" y="131"/>
                  </a:cxn>
                  <a:cxn ang="0">
                    <a:pos x="14" y="119"/>
                  </a:cxn>
                  <a:cxn ang="0">
                    <a:pos x="5" y="93"/>
                  </a:cxn>
                  <a:cxn ang="0">
                    <a:pos x="2" y="89"/>
                  </a:cxn>
                  <a:cxn ang="0">
                    <a:pos x="4" y="86"/>
                  </a:cxn>
                  <a:cxn ang="0">
                    <a:pos x="7" y="84"/>
                  </a:cxn>
                  <a:cxn ang="0">
                    <a:pos x="5" y="66"/>
                  </a:cxn>
                  <a:cxn ang="0">
                    <a:pos x="4" y="63"/>
                  </a:cxn>
                  <a:cxn ang="0">
                    <a:pos x="241" y="161"/>
                  </a:cxn>
                  <a:cxn ang="0">
                    <a:pos x="241" y="164"/>
                  </a:cxn>
                  <a:cxn ang="0">
                    <a:pos x="236" y="162"/>
                  </a:cxn>
                  <a:cxn ang="0">
                    <a:pos x="268" y="154"/>
                  </a:cxn>
                  <a:cxn ang="0">
                    <a:pos x="271" y="149"/>
                  </a:cxn>
                  <a:cxn ang="0">
                    <a:pos x="276" y="152"/>
                  </a:cxn>
                  <a:cxn ang="0">
                    <a:pos x="283" y="151"/>
                  </a:cxn>
                  <a:cxn ang="0">
                    <a:pos x="291" y="152"/>
                  </a:cxn>
                  <a:cxn ang="0">
                    <a:pos x="294" y="154"/>
                  </a:cxn>
                  <a:cxn ang="0">
                    <a:pos x="289" y="157"/>
                  </a:cxn>
                  <a:cxn ang="0">
                    <a:pos x="276" y="161"/>
                  </a:cxn>
                  <a:cxn ang="0">
                    <a:pos x="269" y="157"/>
                  </a:cxn>
                </a:cxnLst>
                <a:rect l="0" t="0" r="r" b="b"/>
                <a:pathLst>
                  <a:path w="294" h="164">
                    <a:moveTo>
                      <a:pt x="4" y="63"/>
                    </a:moveTo>
                    <a:lnTo>
                      <a:pt x="7" y="63"/>
                    </a:lnTo>
                    <a:lnTo>
                      <a:pt x="12" y="64"/>
                    </a:lnTo>
                    <a:lnTo>
                      <a:pt x="14" y="59"/>
                    </a:lnTo>
                    <a:lnTo>
                      <a:pt x="20" y="56"/>
                    </a:lnTo>
                    <a:lnTo>
                      <a:pt x="15" y="50"/>
                    </a:lnTo>
                    <a:lnTo>
                      <a:pt x="19" y="38"/>
                    </a:lnTo>
                    <a:lnTo>
                      <a:pt x="25" y="36"/>
                    </a:lnTo>
                    <a:lnTo>
                      <a:pt x="34" y="41"/>
                    </a:lnTo>
                    <a:lnTo>
                      <a:pt x="49" y="41"/>
                    </a:lnTo>
                    <a:lnTo>
                      <a:pt x="69" y="50"/>
                    </a:lnTo>
                    <a:lnTo>
                      <a:pt x="90" y="59"/>
                    </a:lnTo>
                    <a:lnTo>
                      <a:pt x="92" y="79"/>
                    </a:lnTo>
                    <a:lnTo>
                      <a:pt x="135" y="25"/>
                    </a:lnTo>
                    <a:lnTo>
                      <a:pt x="228" y="0"/>
                    </a:lnTo>
                    <a:lnTo>
                      <a:pt x="226" y="11"/>
                    </a:lnTo>
                    <a:lnTo>
                      <a:pt x="248" y="36"/>
                    </a:lnTo>
                    <a:lnTo>
                      <a:pt x="245" y="46"/>
                    </a:lnTo>
                    <a:lnTo>
                      <a:pt x="258" y="61"/>
                    </a:lnTo>
                    <a:lnTo>
                      <a:pt x="253" y="61"/>
                    </a:lnTo>
                    <a:lnTo>
                      <a:pt x="245" y="64"/>
                    </a:lnTo>
                    <a:lnTo>
                      <a:pt x="236" y="73"/>
                    </a:lnTo>
                    <a:lnTo>
                      <a:pt x="235" y="78"/>
                    </a:lnTo>
                    <a:lnTo>
                      <a:pt x="236" y="79"/>
                    </a:lnTo>
                    <a:lnTo>
                      <a:pt x="236" y="81"/>
                    </a:lnTo>
                    <a:lnTo>
                      <a:pt x="238" y="84"/>
                    </a:lnTo>
                    <a:lnTo>
                      <a:pt x="226" y="86"/>
                    </a:lnTo>
                    <a:lnTo>
                      <a:pt x="221" y="89"/>
                    </a:lnTo>
                    <a:lnTo>
                      <a:pt x="213" y="94"/>
                    </a:lnTo>
                    <a:lnTo>
                      <a:pt x="198" y="96"/>
                    </a:lnTo>
                    <a:lnTo>
                      <a:pt x="195" y="99"/>
                    </a:lnTo>
                    <a:lnTo>
                      <a:pt x="168" y="106"/>
                    </a:lnTo>
                    <a:lnTo>
                      <a:pt x="167" y="106"/>
                    </a:lnTo>
                    <a:lnTo>
                      <a:pt x="162" y="108"/>
                    </a:lnTo>
                    <a:lnTo>
                      <a:pt x="157" y="116"/>
                    </a:lnTo>
                    <a:lnTo>
                      <a:pt x="150" y="121"/>
                    </a:lnTo>
                    <a:lnTo>
                      <a:pt x="147" y="121"/>
                    </a:lnTo>
                    <a:lnTo>
                      <a:pt x="145" y="119"/>
                    </a:lnTo>
                    <a:lnTo>
                      <a:pt x="142" y="121"/>
                    </a:lnTo>
                    <a:lnTo>
                      <a:pt x="138" y="123"/>
                    </a:lnTo>
                    <a:lnTo>
                      <a:pt x="135" y="119"/>
                    </a:lnTo>
                    <a:lnTo>
                      <a:pt x="132" y="119"/>
                    </a:lnTo>
                    <a:lnTo>
                      <a:pt x="123" y="126"/>
                    </a:lnTo>
                    <a:lnTo>
                      <a:pt x="123" y="129"/>
                    </a:lnTo>
                    <a:lnTo>
                      <a:pt x="120" y="131"/>
                    </a:lnTo>
                    <a:lnTo>
                      <a:pt x="110" y="131"/>
                    </a:lnTo>
                    <a:lnTo>
                      <a:pt x="98" y="136"/>
                    </a:lnTo>
                    <a:lnTo>
                      <a:pt x="93" y="134"/>
                    </a:lnTo>
                    <a:lnTo>
                      <a:pt x="93" y="133"/>
                    </a:lnTo>
                    <a:lnTo>
                      <a:pt x="85" y="133"/>
                    </a:lnTo>
                    <a:lnTo>
                      <a:pt x="85" y="133"/>
                    </a:lnTo>
                    <a:lnTo>
                      <a:pt x="82" y="133"/>
                    </a:lnTo>
                    <a:lnTo>
                      <a:pt x="78" y="133"/>
                    </a:lnTo>
                    <a:lnTo>
                      <a:pt x="72" y="136"/>
                    </a:lnTo>
                    <a:lnTo>
                      <a:pt x="69" y="143"/>
                    </a:lnTo>
                    <a:lnTo>
                      <a:pt x="67" y="143"/>
                    </a:lnTo>
                    <a:lnTo>
                      <a:pt x="62" y="148"/>
                    </a:lnTo>
                    <a:lnTo>
                      <a:pt x="57" y="149"/>
                    </a:lnTo>
                    <a:lnTo>
                      <a:pt x="55" y="148"/>
                    </a:lnTo>
                    <a:lnTo>
                      <a:pt x="50" y="148"/>
                    </a:lnTo>
                    <a:lnTo>
                      <a:pt x="45" y="151"/>
                    </a:lnTo>
                    <a:lnTo>
                      <a:pt x="42" y="152"/>
                    </a:lnTo>
                    <a:lnTo>
                      <a:pt x="35" y="151"/>
                    </a:lnTo>
                    <a:lnTo>
                      <a:pt x="34" y="151"/>
                    </a:lnTo>
                    <a:lnTo>
                      <a:pt x="29" y="152"/>
                    </a:lnTo>
                    <a:lnTo>
                      <a:pt x="27" y="149"/>
                    </a:lnTo>
                    <a:lnTo>
                      <a:pt x="25" y="143"/>
                    </a:lnTo>
                    <a:lnTo>
                      <a:pt x="20" y="138"/>
                    </a:lnTo>
                    <a:lnTo>
                      <a:pt x="17" y="133"/>
                    </a:lnTo>
                    <a:lnTo>
                      <a:pt x="20" y="131"/>
                    </a:lnTo>
                    <a:lnTo>
                      <a:pt x="20" y="124"/>
                    </a:lnTo>
                    <a:lnTo>
                      <a:pt x="14" y="119"/>
                    </a:lnTo>
                    <a:lnTo>
                      <a:pt x="10" y="99"/>
                    </a:lnTo>
                    <a:lnTo>
                      <a:pt x="5" y="93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0" y="86"/>
                    </a:lnTo>
                    <a:lnTo>
                      <a:pt x="4" y="86"/>
                    </a:lnTo>
                    <a:lnTo>
                      <a:pt x="4" y="84"/>
                    </a:lnTo>
                    <a:lnTo>
                      <a:pt x="7" y="84"/>
                    </a:lnTo>
                    <a:lnTo>
                      <a:pt x="7" y="78"/>
                    </a:lnTo>
                    <a:lnTo>
                      <a:pt x="5" y="66"/>
                    </a:lnTo>
                    <a:lnTo>
                      <a:pt x="4" y="63"/>
                    </a:lnTo>
                    <a:lnTo>
                      <a:pt x="4" y="63"/>
                    </a:lnTo>
                    <a:close/>
                    <a:moveTo>
                      <a:pt x="236" y="162"/>
                    </a:moveTo>
                    <a:lnTo>
                      <a:pt x="241" y="161"/>
                    </a:lnTo>
                    <a:lnTo>
                      <a:pt x="248" y="164"/>
                    </a:lnTo>
                    <a:lnTo>
                      <a:pt x="241" y="164"/>
                    </a:lnTo>
                    <a:lnTo>
                      <a:pt x="236" y="162"/>
                    </a:lnTo>
                    <a:lnTo>
                      <a:pt x="236" y="162"/>
                    </a:lnTo>
                    <a:close/>
                    <a:moveTo>
                      <a:pt x="266" y="156"/>
                    </a:moveTo>
                    <a:lnTo>
                      <a:pt x="268" y="154"/>
                    </a:lnTo>
                    <a:lnTo>
                      <a:pt x="269" y="151"/>
                    </a:lnTo>
                    <a:lnTo>
                      <a:pt x="271" y="149"/>
                    </a:lnTo>
                    <a:lnTo>
                      <a:pt x="274" y="149"/>
                    </a:lnTo>
                    <a:lnTo>
                      <a:pt x="276" y="152"/>
                    </a:lnTo>
                    <a:lnTo>
                      <a:pt x="279" y="152"/>
                    </a:lnTo>
                    <a:lnTo>
                      <a:pt x="283" y="151"/>
                    </a:lnTo>
                    <a:lnTo>
                      <a:pt x="288" y="151"/>
                    </a:lnTo>
                    <a:lnTo>
                      <a:pt x="291" y="152"/>
                    </a:lnTo>
                    <a:lnTo>
                      <a:pt x="294" y="152"/>
                    </a:lnTo>
                    <a:lnTo>
                      <a:pt x="294" y="154"/>
                    </a:lnTo>
                    <a:lnTo>
                      <a:pt x="293" y="156"/>
                    </a:lnTo>
                    <a:lnTo>
                      <a:pt x="289" y="157"/>
                    </a:lnTo>
                    <a:lnTo>
                      <a:pt x="284" y="159"/>
                    </a:lnTo>
                    <a:lnTo>
                      <a:pt x="276" y="161"/>
                    </a:lnTo>
                    <a:lnTo>
                      <a:pt x="271" y="159"/>
                    </a:lnTo>
                    <a:lnTo>
                      <a:pt x="269" y="157"/>
                    </a:lnTo>
                    <a:lnTo>
                      <a:pt x="266" y="15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43" name="Freeform 94">
                <a:extLst>
                  <a:ext uri="{FF2B5EF4-FFF2-40B4-BE49-F238E27FC236}">
                    <a16:creationId xmlns:a16="http://schemas.microsoft.com/office/drawing/2014/main" xmlns="" id="{CA065A6E-2D4D-4711-9DB0-08ACCC1E8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180" y="3028994"/>
                <a:ext cx="29967" cy="23865"/>
              </a:xfrm>
              <a:custGeom>
                <a:avLst/>
                <a:gdLst/>
                <a:ahLst/>
                <a:cxnLst>
                  <a:cxn ang="0">
                    <a:pos x="50" y="2"/>
                  </a:cxn>
                  <a:cxn ang="0">
                    <a:pos x="45" y="0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38" y="0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3" y="2"/>
                  </a:cxn>
                  <a:cxn ang="0">
                    <a:pos x="18" y="5"/>
                  </a:cxn>
                  <a:cxn ang="0">
                    <a:pos x="15" y="5"/>
                  </a:cxn>
                  <a:cxn ang="0">
                    <a:pos x="13" y="8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2" y="23"/>
                  </a:cxn>
                  <a:cxn ang="0">
                    <a:pos x="2" y="32"/>
                  </a:cxn>
                  <a:cxn ang="0">
                    <a:pos x="5" y="35"/>
                  </a:cxn>
                  <a:cxn ang="0">
                    <a:pos x="5" y="38"/>
                  </a:cxn>
                  <a:cxn ang="0">
                    <a:pos x="8" y="42"/>
                  </a:cxn>
                  <a:cxn ang="0">
                    <a:pos x="13" y="42"/>
                  </a:cxn>
                  <a:cxn ang="0">
                    <a:pos x="17" y="43"/>
                  </a:cxn>
                  <a:cxn ang="0">
                    <a:pos x="20" y="43"/>
                  </a:cxn>
                  <a:cxn ang="0">
                    <a:pos x="25" y="47"/>
                  </a:cxn>
                  <a:cxn ang="0">
                    <a:pos x="28" y="45"/>
                  </a:cxn>
                  <a:cxn ang="0">
                    <a:pos x="30" y="40"/>
                  </a:cxn>
                  <a:cxn ang="0">
                    <a:pos x="33" y="40"/>
                  </a:cxn>
                  <a:cxn ang="0">
                    <a:pos x="37" y="42"/>
                  </a:cxn>
                  <a:cxn ang="0">
                    <a:pos x="40" y="37"/>
                  </a:cxn>
                  <a:cxn ang="0">
                    <a:pos x="40" y="35"/>
                  </a:cxn>
                  <a:cxn ang="0">
                    <a:pos x="45" y="33"/>
                  </a:cxn>
                  <a:cxn ang="0">
                    <a:pos x="48" y="32"/>
                  </a:cxn>
                  <a:cxn ang="0">
                    <a:pos x="48" y="27"/>
                  </a:cxn>
                  <a:cxn ang="0">
                    <a:pos x="50" y="20"/>
                  </a:cxn>
                  <a:cxn ang="0">
                    <a:pos x="53" y="18"/>
                  </a:cxn>
                  <a:cxn ang="0">
                    <a:pos x="53" y="15"/>
                  </a:cxn>
                  <a:cxn ang="0">
                    <a:pos x="57" y="10"/>
                  </a:cxn>
                  <a:cxn ang="0">
                    <a:pos x="55" y="5"/>
                  </a:cxn>
                  <a:cxn ang="0">
                    <a:pos x="50" y="2"/>
                  </a:cxn>
                </a:cxnLst>
                <a:rect l="0" t="0" r="r" b="b"/>
                <a:pathLst>
                  <a:path w="57" h="47">
                    <a:moveTo>
                      <a:pt x="50" y="2"/>
                    </a:moveTo>
                    <a:lnTo>
                      <a:pt x="45" y="0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2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3" y="8"/>
                    </a:lnTo>
                    <a:lnTo>
                      <a:pt x="5" y="13"/>
                    </a:lnTo>
                    <a:lnTo>
                      <a:pt x="0" y="18"/>
                    </a:lnTo>
                    <a:lnTo>
                      <a:pt x="2" y="23"/>
                    </a:lnTo>
                    <a:lnTo>
                      <a:pt x="2" y="32"/>
                    </a:lnTo>
                    <a:lnTo>
                      <a:pt x="5" y="35"/>
                    </a:lnTo>
                    <a:lnTo>
                      <a:pt x="5" y="38"/>
                    </a:lnTo>
                    <a:lnTo>
                      <a:pt x="8" y="42"/>
                    </a:lnTo>
                    <a:lnTo>
                      <a:pt x="13" y="42"/>
                    </a:lnTo>
                    <a:lnTo>
                      <a:pt x="17" y="43"/>
                    </a:lnTo>
                    <a:lnTo>
                      <a:pt x="20" y="43"/>
                    </a:lnTo>
                    <a:lnTo>
                      <a:pt x="25" y="47"/>
                    </a:lnTo>
                    <a:lnTo>
                      <a:pt x="28" y="45"/>
                    </a:lnTo>
                    <a:lnTo>
                      <a:pt x="30" y="40"/>
                    </a:lnTo>
                    <a:lnTo>
                      <a:pt x="33" y="40"/>
                    </a:lnTo>
                    <a:lnTo>
                      <a:pt x="37" y="42"/>
                    </a:lnTo>
                    <a:lnTo>
                      <a:pt x="40" y="37"/>
                    </a:lnTo>
                    <a:lnTo>
                      <a:pt x="40" y="35"/>
                    </a:lnTo>
                    <a:lnTo>
                      <a:pt x="45" y="33"/>
                    </a:lnTo>
                    <a:lnTo>
                      <a:pt x="48" y="32"/>
                    </a:lnTo>
                    <a:lnTo>
                      <a:pt x="48" y="27"/>
                    </a:lnTo>
                    <a:lnTo>
                      <a:pt x="50" y="20"/>
                    </a:lnTo>
                    <a:lnTo>
                      <a:pt x="53" y="18"/>
                    </a:lnTo>
                    <a:lnTo>
                      <a:pt x="53" y="15"/>
                    </a:lnTo>
                    <a:lnTo>
                      <a:pt x="57" y="10"/>
                    </a:lnTo>
                    <a:lnTo>
                      <a:pt x="55" y="5"/>
                    </a:lnTo>
                    <a:lnTo>
                      <a:pt x="50" y="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44" name="Freeform 95">
                <a:extLst>
                  <a:ext uri="{FF2B5EF4-FFF2-40B4-BE49-F238E27FC236}">
                    <a16:creationId xmlns:a16="http://schemas.microsoft.com/office/drawing/2014/main" xmlns="" id="{509441F4-77D2-41E6-9D24-7369649A6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0878" y="2506050"/>
                <a:ext cx="795194" cy="520869"/>
              </a:xfrm>
              <a:custGeom>
                <a:avLst/>
                <a:gdLst/>
                <a:ahLst/>
                <a:cxnLst>
                  <a:cxn ang="0">
                    <a:pos x="1435" y="174"/>
                  </a:cxn>
                  <a:cxn ang="0">
                    <a:pos x="1385" y="158"/>
                  </a:cxn>
                  <a:cxn ang="0">
                    <a:pos x="1343" y="129"/>
                  </a:cxn>
                  <a:cxn ang="0">
                    <a:pos x="1287" y="114"/>
                  </a:cxn>
                  <a:cxn ang="0">
                    <a:pos x="1242" y="50"/>
                  </a:cxn>
                  <a:cxn ang="0">
                    <a:pos x="1206" y="13"/>
                  </a:cxn>
                  <a:cxn ang="0">
                    <a:pos x="1141" y="2"/>
                  </a:cxn>
                  <a:cxn ang="0">
                    <a:pos x="1081" y="40"/>
                  </a:cxn>
                  <a:cxn ang="0">
                    <a:pos x="1096" y="101"/>
                  </a:cxn>
                  <a:cxn ang="0">
                    <a:pos x="1049" y="148"/>
                  </a:cxn>
                  <a:cxn ang="0">
                    <a:pos x="1147" y="237"/>
                  </a:cxn>
                  <a:cxn ang="0">
                    <a:pos x="1083" y="284"/>
                  </a:cxn>
                  <a:cxn ang="0">
                    <a:pos x="980" y="335"/>
                  </a:cxn>
                  <a:cxn ang="0">
                    <a:pos x="853" y="430"/>
                  </a:cxn>
                  <a:cxn ang="0">
                    <a:pos x="646" y="408"/>
                  </a:cxn>
                  <a:cxn ang="0">
                    <a:pos x="551" y="340"/>
                  </a:cxn>
                  <a:cxn ang="0">
                    <a:pos x="480" y="274"/>
                  </a:cxn>
                  <a:cxn ang="0">
                    <a:pos x="415" y="246"/>
                  </a:cxn>
                  <a:cxn ang="0">
                    <a:pos x="367" y="249"/>
                  </a:cxn>
                  <a:cxn ang="0">
                    <a:pos x="304" y="335"/>
                  </a:cxn>
                  <a:cxn ang="0">
                    <a:pos x="267" y="372"/>
                  </a:cxn>
                  <a:cxn ang="0">
                    <a:pos x="202" y="420"/>
                  </a:cxn>
                  <a:cxn ang="0">
                    <a:pos x="66" y="440"/>
                  </a:cxn>
                  <a:cxn ang="0">
                    <a:pos x="43" y="492"/>
                  </a:cxn>
                  <a:cxn ang="0">
                    <a:pos x="21" y="568"/>
                  </a:cxn>
                  <a:cxn ang="0">
                    <a:pos x="71" y="571"/>
                  </a:cxn>
                  <a:cxn ang="0">
                    <a:pos x="132" y="593"/>
                  </a:cxn>
                  <a:cxn ang="0">
                    <a:pos x="217" y="609"/>
                  </a:cxn>
                  <a:cxn ang="0">
                    <a:pos x="295" y="711"/>
                  </a:cxn>
                  <a:cxn ang="0">
                    <a:pos x="352" y="766"/>
                  </a:cxn>
                  <a:cxn ang="0">
                    <a:pos x="443" y="791"/>
                  </a:cxn>
                  <a:cxn ang="0">
                    <a:pos x="546" y="820"/>
                  </a:cxn>
                  <a:cxn ang="0">
                    <a:pos x="651" y="812"/>
                  </a:cxn>
                  <a:cxn ang="0">
                    <a:pos x="737" y="792"/>
                  </a:cxn>
                  <a:cxn ang="0">
                    <a:pos x="797" y="869"/>
                  </a:cxn>
                  <a:cxn ang="0">
                    <a:pos x="809" y="923"/>
                  </a:cxn>
                  <a:cxn ang="0">
                    <a:pos x="845" y="975"/>
                  </a:cxn>
                  <a:cxn ang="0">
                    <a:pos x="900" y="953"/>
                  </a:cxn>
                  <a:cxn ang="0">
                    <a:pos x="978" y="933"/>
                  </a:cxn>
                  <a:cxn ang="0">
                    <a:pos x="1048" y="973"/>
                  </a:cxn>
                  <a:cxn ang="0">
                    <a:pos x="1089" y="1003"/>
                  </a:cxn>
                  <a:cxn ang="0">
                    <a:pos x="1104" y="980"/>
                  </a:cxn>
                  <a:cxn ang="0">
                    <a:pos x="1166" y="947"/>
                  </a:cxn>
                  <a:cxn ang="0">
                    <a:pos x="1214" y="943"/>
                  </a:cxn>
                  <a:cxn ang="0">
                    <a:pos x="1259" y="913"/>
                  </a:cxn>
                  <a:cxn ang="0">
                    <a:pos x="1289" y="885"/>
                  </a:cxn>
                  <a:cxn ang="0">
                    <a:pos x="1299" y="864"/>
                  </a:cxn>
                  <a:cxn ang="0">
                    <a:pos x="1310" y="830"/>
                  </a:cxn>
                  <a:cxn ang="0">
                    <a:pos x="1337" y="792"/>
                  </a:cxn>
                  <a:cxn ang="0">
                    <a:pos x="1342" y="756"/>
                  </a:cxn>
                  <a:cxn ang="0">
                    <a:pos x="1290" y="739"/>
                  </a:cxn>
                  <a:cxn ang="0">
                    <a:pos x="1257" y="688"/>
                  </a:cxn>
                  <a:cxn ang="0">
                    <a:pos x="1315" y="683"/>
                  </a:cxn>
                  <a:cxn ang="0">
                    <a:pos x="1250" y="586"/>
                  </a:cxn>
                  <a:cxn ang="0">
                    <a:pos x="1310" y="548"/>
                  </a:cxn>
                  <a:cxn ang="0">
                    <a:pos x="1249" y="526"/>
                  </a:cxn>
                  <a:cxn ang="0">
                    <a:pos x="1184" y="511"/>
                  </a:cxn>
                  <a:cxn ang="0">
                    <a:pos x="1234" y="448"/>
                  </a:cxn>
                  <a:cxn ang="0">
                    <a:pos x="1265" y="473"/>
                  </a:cxn>
                  <a:cxn ang="0">
                    <a:pos x="1287" y="473"/>
                  </a:cxn>
                  <a:cxn ang="0">
                    <a:pos x="1451" y="344"/>
                  </a:cxn>
                  <a:cxn ang="0">
                    <a:pos x="1451" y="266"/>
                  </a:cxn>
                  <a:cxn ang="0">
                    <a:pos x="1485" y="229"/>
                  </a:cxn>
                </a:cxnLst>
                <a:rect l="0" t="0" r="r" b="b"/>
                <a:pathLst>
                  <a:path w="1486" h="1005">
                    <a:moveTo>
                      <a:pt x="1483" y="176"/>
                    </a:moveTo>
                    <a:lnTo>
                      <a:pt x="1481" y="174"/>
                    </a:lnTo>
                    <a:lnTo>
                      <a:pt x="1481" y="171"/>
                    </a:lnTo>
                    <a:lnTo>
                      <a:pt x="1476" y="166"/>
                    </a:lnTo>
                    <a:lnTo>
                      <a:pt x="1476" y="164"/>
                    </a:lnTo>
                    <a:lnTo>
                      <a:pt x="1478" y="163"/>
                    </a:lnTo>
                    <a:lnTo>
                      <a:pt x="1476" y="158"/>
                    </a:lnTo>
                    <a:lnTo>
                      <a:pt x="1475" y="156"/>
                    </a:lnTo>
                    <a:lnTo>
                      <a:pt x="1470" y="156"/>
                    </a:lnTo>
                    <a:lnTo>
                      <a:pt x="1468" y="154"/>
                    </a:lnTo>
                    <a:lnTo>
                      <a:pt x="1463" y="153"/>
                    </a:lnTo>
                    <a:lnTo>
                      <a:pt x="1461" y="154"/>
                    </a:lnTo>
                    <a:lnTo>
                      <a:pt x="1456" y="154"/>
                    </a:lnTo>
                    <a:lnTo>
                      <a:pt x="1455" y="158"/>
                    </a:lnTo>
                    <a:lnTo>
                      <a:pt x="1453" y="161"/>
                    </a:lnTo>
                    <a:lnTo>
                      <a:pt x="1451" y="161"/>
                    </a:lnTo>
                    <a:lnTo>
                      <a:pt x="1448" y="161"/>
                    </a:lnTo>
                    <a:lnTo>
                      <a:pt x="1448" y="166"/>
                    </a:lnTo>
                    <a:lnTo>
                      <a:pt x="1443" y="166"/>
                    </a:lnTo>
                    <a:lnTo>
                      <a:pt x="1440" y="166"/>
                    </a:lnTo>
                    <a:lnTo>
                      <a:pt x="1438" y="169"/>
                    </a:lnTo>
                    <a:lnTo>
                      <a:pt x="1438" y="173"/>
                    </a:lnTo>
                    <a:lnTo>
                      <a:pt x="1435" y="174"/>
                    </a:lnTo>
                    <a:lnTo>
                      <a:pt x="1433" y="179"/>
                    </a:lnTo>
                    <a:lnTo>
                      <a:pt x="1433" y="181"/>
                    </a:lnTo>
                    <a:lnTo>
                      <a:pt x="1431" y="183"/>
                    </a:lnTo>
                    <a:lnTo>
                      <a:pt x="1428" y="184"/>
                    </a:lnTo>
                    <a:lnTo>
                      <a:pt x="1421" y="186"/>
                    </a:lnTo>
                    <a:lnTo>
                      <a:pt x="1420" y="186"/>
                    </a:lnTo>
                    <a:lnTo>
                      <a:pt x="1415" y="186"/>
                    </a:lnTo>
                    <a:lnTo>
                      <a:pt x="1413" y="188"/>
                    </a:lnTo>
                    <a:lnTo>
                      <a:pt x="1412" y="189"/>
                    </a:lnTo>
                    <a:lnTo>
                      <a:pt x="1410" y="186"/>
                    </a:lnTo>
                    <a:lnTo>
                      <a:pt x="1407" y="183"/>
                    </a:lnTo>
                    <a:lnTo>
                      <a:pt x="1403" y="183"/>
                    </a:lnTo>
                    <a:lnTo>
                      <a:pt x="1400" y="184"/>
                    </a:lnTo>
                    <a:lnTo>
                      <a:pt x="1397" y="186"/>
                    </a:lnTo>
                    <a:lnTo>
                      <a:pt x="1395" y="184"/>
                    </a:lnTo>
                    <a:lnTo>
                      <a:pt x="1392" y="179"/>
                    </a:lnTo>
                    <a:lnTo>
                      <a:pt x="1390" y="178"/>
                    </a:lnTo>
                    <a:lnTo>
                      <a:pt x="1385" y="173"/>
                    </a:lnTo>
                    <a:lnTo>
                      <a:pt x="1385" y="169"/>
                    </a:lnTo>
                    <a:lnTo>
                      <a:pt x="1387" y="168"/>
                    </a:lnTo>
                    <a:lnTo>
                      <a:pt x="1387" y="164"/>
                    </a:lnTo>
                    <a:lnTo>
                      <a:pt x="1385" y="161"/>
                    </a:lnTo>
                    <a:lnTo>
                      <a:pt x="1385" y="158"/>
                    </a:lnTo>
                    <a:lnTo>
                      <a:pt x="1380" y="158"/>
                    </a:lnTo>
                    <a:lnTo>
                      <a:pt x="1380" y="154"/>
                    </a:lnTo>
                    <a:lnTo>
                      <a:pt x="1380" y="151"/>
                    </a:lnTo>
                    <a:lnTo>
                      <a:pt x="1382" y="149"/>
                    </a:lnTo>
                    <a:lnTo>
                      <a:pt x="1383" y="146"/>
                    </a:lnTo>
                    <a:lnTo>
                      <a:pt x="1380" y="146"/>
                    </a:lnTo>
                    <a:lnTo>
                      <a:pt x="1378" y="146"/>
                    </a:lnTo>
                    <a:lnTo>
                      <a:pt x="1377" y="148"/>
                    </a:lnTo>
                    <a:lnTo>
                      <a:pt x="1373" y="148"/>
                    </a:lnTo>
                    <a:lnTo>
                      <a:pt x="1370" y="148"/>
                    </a:lnTo>
                    <a:lnTo>
                      <a:pt x="1367" y="148"/>
                    </a:lnTo>
                    <a:lnTo>
                      <a:pt x="1365" y="146"/>
                    </a:lnTo>
                    <a:lnTo>
                      <a:pt x="1363" y="146"/>
                    </a:lnTo>
                    <a:lnTo>
                      <a:pt x="1362" y="144"/>
                    </a:lnTo>
                    <a:lnTo>
                      <a:pt x="1357" y="143"/>
                    </a:lnTo>
                    <a:lnTo>
                      <a:pt x="1355" y="141"/>
                    </a:lnTo>
                    <a:lnTo>
                      <a:pt x="1353" y="138"/>
                    </a:lnTo>
                    <a:lnTo>
                      <a:pt x="1352" y="138"/>
                    </a:lnTo>
                    <a:lnTo>
                      <a:pt x="1350" y="136"/>
                    </a:lnTo>
                    <a:lnTo>
                      <a:pt x="1348" y="134"/>
                    </a:lnTo>
                    <a:lnTo>
                      <a:pt x="1347" y="134"/>
                    </a:lnTo>
                    <a:lnTo>
                      <a:pt x="1343" y="131"/>
                    </a:lnTo>
                    <a:lnTo>
                      <a:pt x="1343" y="129"/>
                    </a:lnTo>
                    <a:lnTo>
                      <a:pt x="1342" y="128"/>
                    </a:lnTo>
                    <a:lnTo>
                      <a:pt x="1338" y="128"/>
                    </a:lnTo>
                    <a:lnTo>
                      <a:pt x="1337" y="131"/>
                    </a:lnTo>
                    <a:lnTo>
                      <a:pt x="1335" y="129"/>
                    </a:lnTo>
                    <a:lnTo>
                      <a:pt x="1332" y="131"/>
                    </a:lnTo>
                    <a:lnTo>
                      <a:pt x="1332" y="133"/>
                    </a:lnTo>
                    <a:lnTo>
                      <a:pt x="1328" y="131"/>
                    </a:lnTo>
                    <a:lnTo>
                      <a:pt x="1327" y="129"/>
                    </a:lnTo>
                    <a:lnTo>
                      <a:pt x="1325" y="128"/>
                    </a:lnTo>
                    <a:lnTo>
                      <a:pt x="1320" y="128"/>
                    </a:lnTo>
                    <a:lnTo>
                      <a:pt x="1319" y="126"/>
                    </a:lnTo>
                    <a:lnTo>
                      <a:pt x="1320" y="124"/>
                    </a:lnTo>
                    <a:lnTo>
                      <a:pt x="1320" y="123"/>
                    </a:lnTo>
                    <a:lnTo>
                      <a:pt x="1317" y="123"/>
                    </a:lnTo>
                    <a:lnTo>
                      <a:pt x="1314" y="124"/>
                    </a:lnTo>
                    <a:lnTo>
                      <a:pt x="1309" y="124"/>
                    </a:lnTo>
                    <a:lnTo>
                      <a:pt x="1307" y="124"/>
                    </a:lnTo>
                    <a:lnTo>
                      <a:pt x="1305" y="124"/>
                    </a:lnTo>
                    <a:lnTo>
                      <a:pt x="1302" y="124"/>
                    </a:lnTo>
                    <a:lnTo>
                      <a:pt x="1299" y="124"/>
                    </a:lnTo>
                    <a:lnTo>
                      <a:pt x="1297" y="121"/>
                    </a:lnTo>
                    <a:lnTo>
                      <a:pt x="1294" y="119"/>
                    </a:lnTo>
                    <a:lnTo>
                      <a:pt x="1287" y="114"/>
                    </a:lnTo>
                    <a:lnTo>
                      <a:pt x="1285" y="111"/>
                    </a:lnTo>
                    <a:lnTo>
                      <a:pt x="1285" y="108"/>
                    </a:lnTo>
                    <a:lnTo>
                      <a:pt x="1285" y="105"/>
                    </a:lnTo>
                    <a:lnTo>
                      <a:pt x="1282" y="103"/>
                    </a:lnTo>
                    <a:lnTo>
                      <a:pt x="1279" y="103"/>
                    </a:lnTo>
                    <a:lnTo>
                      <a:pt x="1279" y="98"/>
                    </a:lnTo>
                    <a:lnTo>
                      <a:pt x="1277" y="96"/>
                    </a:lnTo>
                    <a:lnTo>
                      <a:pt x="1277" y="91"/>
                    </a:lnTo>
                    <a:lnTo>
                      <a:pt x="1275" y="88"/>
                    </a:lnTo>
                    <a:lnTo>
                      <a:pt x="1265" y="83"/>
                    </a:lnTo>
                    <a:lnTo>
                      <a:pt x="1262" y="78"/>
                    </a:lnTo>
                    <a:lnTo>
                      <a:pt x="1260" y="75"/>
                    </a:lnTo>
                    <a:lnTo>
                      <a:pt x="1259" y="71"/>
                    </a:lnTo>
                    <a:lnTo>
                      <a:pt x="1255" y="73"/>
                    </a:lnTo>
                    <a:lnTo>
                      <a:pt x="1255" y="71"/>
                    </a:lnTo>
                    <a:lnTo>
                      <a:pt x="1255" y="70"/>
                    </a:lnTo>
                    <a:lnTo>
                      <a:pt x="1255" y="66"/>
                    </a:lnTo>
                    <a:lnTo>
                      <a:pt x="1252" y="65"/>
                    </a:lnTo>
                    <a:lnTo>
                      <a:pt x="1250" y="61"/>
                    </a:lnTo>
                    <a:lnTo>
                      <a:pt x="1249" y="60"/>
                    </a:lnTo>
                    <a:lnTo>
                      <a:pt x="1247" y="56"/>
                    </a:lnTo>
                    <a:lnTo>
                      <a:pt x="1244" y="53"/>
                    </a:lnTo>
                    <a:lnTo>
                      <a:pt x="1242" y="50"/>
                    </a:lnTo>
                    <a:lnTo>
                      <a:pt x="1237" y="46"/>
                    </a:lnTo>
                    <a:lnTo>
                      <a:pt x="1237" y="45"/>
                    </a:lnTo>
                    <a:lnTo>
                      <a:pt x="1239" y="41"/>
                    </a:lnTo>
                    <a:lnTo>
                      <a:pt x="1237" y="40"/>
                    </a:lnTo>
                    <a:lnTo>
                      <a:pt x="1230" y="40"/>
                    </a:lnTo>
                    <a:lnTo>
                      <a:pt x="1230" y="38"/>
                    </a:lnTo>
                    <a:lnTo>
                      <a:pt x="1230" y="35"/>
                    </a:lnTo>
                    <a:lnTo>
                      <a:pt x="1229" y="33"/>
                    </a:lnTo>
                    <a:lnTo>
                      <a:pt x="1229" y="30"/>
                    </a:lnTo>
                    <a:lnTo>
                      <a:pt x="1227" y="26"/>
                    </a:lnTo>
                    <a:lnTo>
                      <a:pt x="1224" y="26"/>
                    </a:lnTo>
                    <a:lnTo>
                      <a:pt x="1224" y="25"/>
                    </a:lnTo>
                    <a:lnTo>
                      <a:pt x="1222" y="23"/>
                    </a:lnTo>
                    <a:lnTo>
                      <a:pt x="1221" y="23"/>
                    </a:lnTo>
                    <a:lnTo>
                      <a:pt x="1217" y="21"/>
                    </a:lnTo>
                    <a:lnTo>
                      <a:pt x="1216" y="20"/>
                    </a:lnTo>
                    <a:lnTo>
                      <a:pt x="1217" y="18"/>
                    </a:lnTo>
                    <a:lnTo>
                      <a:pt x="1216" y="16"/>
                    </a:lnTo>
                    <a:lnTo>
                      <a:pt x="1212" y="15"/>
                    </a:lnTo>
                    <a:lnTo>
                      <a:pt x="1211" y="16"/>
                    </a:lnTo>
                    <a:lnTo>
                      <a:pt x="1209" y="15"/>
                    </a:lnTo>
                    <a:lnTo>
                      <a:pt x="1206" y="15"/>
                    </a:lnTo>
                    <a:lnTo>
                      <a:pt x="1206" y="13"/>
                    </a:lnTo>
                    <a:lnTo>
                      <a:pt x="1206" y="12"/>
                    </a:lnTo>
                    <a:lnTo>
                      <a:pt x="1204" y="8"/>
                    </a:lnTo>
                    <a:lnTo>
                      <a:pt x="1201" y="8"/>
                    </a:lnTo>
                    <a:lnTo>
                      <a:pt x="1199" y="8"/>
                    </a:lnTo>
                    <a:lnTo>
                      <a:pt x="1197" y="5"/>
                    </a:lnTo>
                    <a:lnTo>
                      <a:pt x="1194" y="7"/>
                    </a:lnTo>
                    <a:lnTo>
                      <a:pt x="1191" y="7"/>
                    </a:lnTo>
                    <a:lnTo>
                      <a:pt x="1189" y="5"/>
                    </a:lnTo>
                    <a:lnTo>
                      <a:pt x="1187" y="7"/>
                    </a:lnTo>
                    <a:lnTo>
                      <a:pt x="1187" y="10"/>
                    </a:lnTo>
                    <a:lnTo>
                      <a:pt x="1186" y="10"/>
                    </a:lnTo>
                    <a:lnTo>
                      <a:pt x="1181" y="8"/>
                    </a:lnTo>
                    <a:lnTo>
                      <a:pt x="1179" y="7"/>
                    </a:lnTo>
                    <a:lnTo>
                      <a:pt x="1176" y="8"/>
                    </a:lnTo>
                    <a:lnTo>
                      <a:pt x="1171" y="8"/>
                    </a:lnTo>
                    <a:lnTo>
                      <a:pt x="1169" y="7"/>
                    </a:lnTo>
                    <a:lnTo>
                      <a:pt x="1167" y="3"/>
                    </a:lnTo>
                    <a:lnTo>
                      <a:pt x="1159" y="3"/>
                    </a:lnTo>
                    <a:lnTo>
                      <a:pt x="1156" y="0"/>
                    </a:lnTo>
                    <a:lnTo>
                      <a:pt x="1152" y="0"/>
                    </a:lnTo>
                    <a:lnTo>
                      <a:pt x="1149" y="0"/>
                    </a:lnTo>
                    <a:lnTo>
                      <a:pt x="1147" y="0"/>
                    </a:lnTo>
                    <a:lnTo>
                      <a:pt x="1141" y="2"/>
                    </a:lnTo>
                    <a:lnTo>
                      <a:pt x="1139" y="5"/>
                    </a:lnTo>
                    <a:lnTo>
                      <a:pt x="1137" y="5"/>
                    </a:lnTo>
                    <a:lnTo>
                      <a:pt x="1136" y="7"/>
                    </a:lnTo>
                    <a:lnTo>
                      <a:pt x="1131" y="7"/>
                    </a:lnTo>
                    <a:lnTo>
                      <a:pt x="1127" y="7"/>
                    </a:lnTo>
                    <a:lnTo>
                      <a:pt x="1122" y="5"/>
                    </a:lnTo>
                    <a:lnTo>
                      <a:pt x="1119" y="8"/>
                    </a:lnTo>
                    <a:lnTo>
                      <a:pt x="1116" y="8"/>
                    </a:lnTo>
                    <a:lnTo>
                      <a:pt x="1113" y="12"/>
                    </a:lnTo>
                    <a:lnTo>
                      <a:pt x="1109" y="13"/>
                    </a:lnTo>
                    <a:lnTo>
                      <a:pt x="1106" y="13"/>
                    </a:lnTo>
                    <a:lnTo>
                      <a:pt x="1106" y="13"/>
                    </a:lnTo>
                    <a:lnTo>
                      <a:pt x="1103" y="13"/>
                    </a:lnTo>
                    <a:lnTo>
                      <a:pt x="1099" y="15"/>
                    </a:lnTo>
                    <a:lnTo>
                      <a:pt x="1093" y="15"/>
                    </a:lnTo>
                    <a:lnTo>
                      <a:pt x="1091" y="18"/>
                    </a:lnTo>
                    <a:lnTo>
                      <a:pt x="1091" y="20"/>
                    </a:lnTo>
                    <a:lnTo>
                      <a:pt x="1086" y="25"/>
                    </a:lnTo>
                    <a:lnTo>
                      <a:pt x="1086" y="28"/>
                    </a:lnTo>
                    <a:lnTo>
                      <a:pt x="1083" y="30"/>
                    </a:lnTo>
                    <a:lnTo>
                      <a:pt x="1083" y="33"/>
                    </a:lnTo>
                    <a:lnTo>
                      <a:pt x="1081" y="35"/>
                    </a:lnTo>
                    <a:lnTo>
                      <a:pt x="1081" y="40"/>
                    </a:lnTo>
                    <a:lnTo>
                      <a:pt x="1083" y="41"/>
                    </a:lnTo>
                    <a:lnTo>
                      <a:pt x="1086" y="41"/>
                    </a:lnTo>
                    <a:lnTo>
                      <a:pt x="1091" y="38"/>
                    </a:lnTo>
                    <a:lnTo>
                      <a:pt x="1094" y="38"/>
                    </a:lnTo>
                    <a:lnTo>
                      <a:pt x="1098" y="38"/>
                    </a:lnTo>
                    <a:lnTo>
                      <a:pt x="1101" y="43"/>
                    </a:lnTo>
                    <a:lnTo>
                      <a:pt x="1103" y="48"/>
                    </a:lnTo>
                    <a:lnTo>
                      <a:pt x="1106" y="50"/>
                    </a:lnTo>
                    <a:lnTo>
                      <a:pt x="1106" y="53"/>
                    </a:lnTo>
                    <a:lnTo>
                      <a:pt x="1108" y="56"/>
                    </a:lnTo>
                    <a:lnTo>
                      <a:pt x="1108" y="61"/>
                    </a:lnTo>
                    <a:lnTo>
                      <a:pt x="1104" y="63"/>
                    </a:lnTo>
                    <a:lnTo>
                      <a:pt x="1101" y="68"/>
                    </a:lnTo>
                    <a:lnTo>
                      <a:pt x="1099" y="73"/>
                    </a:lnTo>
                    <a:lnTo>
                      <a:pt x="1098" y="75"/>
                    </a:lnTo>
                    <a:lnTo>
                      <a:pt x="1094" y="80"/>
                    </a:lnTo>
                    <a:lnTo>
                      <a:pt x="1094" y="83"/>
                    </a:lnTo>
                    <a:lnTo>
                      <a:pt x="1096" y="86"/>
                    </a:lnTo>
                    <a:lnTo>
                      <a:pt x="1096" y="88"/>
                    </a:lnTo>
                    <a:lnTo>
                      <a:pt x="1096" y="93"/>
                    </a:lnTo>
                    <a:lnTo>
                      <a:pt x="1099" y="96"/>
                    </a:lnTo>
                    <a:lnTo>
                      <a:pt x="1099" y="100"/>
                    </a:lnTo>
                    <a:lnTo>
                      <a:pt x="1096" y="101"/>
                    </a:lnTo>
                    <a:lnTo>
                      <a:pt x="1094" y="105"/>
                    </a:lnTo>
                    <a:lnTo>
                      <a:pt x="1096" y="108"/>
                    </a:lnTo>
                    <a:lnTo>
                      <a:pt x="1096" y="114"/>
                    </a:lnTo>
                    <a:lnTo>
                      <a:pt x="1096" y="116"/>
                    </a:lnTo>
                    <a:lnTo>
                      <a:pt x="1096" y="123"/>
                    </a:lnTo>
                    <a:lnTo>
                      <a:pt x="1098" y="123"/>
                    </a:lnTo>
                    <a:lnTo>
                      <a:pt x="1099" y="124"/>
                    </a:lnTo>
                    <a:lnTo>
                      <a:pt x="1103" y="123"/>
                    </a:lnTo>
                    <a:lnTo>
                      <a:pt x="1104" y="124"/>
                    </a:lnTo>
                    <a:lnTo>
                      <a:pt x="1104" y="128"/>
                    </a:lnTo>
                    <a:lnTo>
                      <a:pt x="1103" y="133"/>
                    </a:lnTo>
                    <a:lnTo>
                      <a:pt x="1099" y="136"/>
                    </a:lnTo>
                    <a:lnTo>
                      <a:pt x="1091" y="138"/>
                    </a:lnTo>
                    <a:lnTo>
                      <a:pt x="1086" y="141"/>
                    </a:lnTo>
                    <a:lnTo>
                      <a:pt x="1074" y="151"/>
                    </a:lnTo>
                    <a:lnTo>
                      <a:pt x="1071" y="151"/>
                    </a:lnTo>
                    <a:lnTo>
                      <a:pt x="1068" y="148"/>
                    </a:lnTo>
                    <a:lnTo>
                      <a:pt x="1061" y="148"/>
                    </a:lnTo>
                    <a:lnTo>
                      <a:pt x="1056" y="148"/>
                    </a:lnTo>
                    <a:lnTo>
                      <a:pt x="1056" y="146"/>
                    </a:lnTo>
                    <a:lnTo>
                      <a:pt x="1051" y="146"/>
                    </a:lnTo>
                    <a:lnTo>
                      <a:pt x="1049" y="148"/>
                    </a:lnTo>
                    <a:lnTo>
                      <a:pt x="1049" y="148"/>
                    </a:lnTo>
                    <a:lnTo>
                      <a:pt x="1044" y="181"/>
                    </a:lnTo>
                    <a:lnTo>
                      <a:pt x="1046" y="189"/>
                    </a:lnTo>
                    <a:lnTo>
                      <a:pt x="1043" y="194"/>
                    </a:lnTo>
                    <a:lnTo>
                      <a:pt x="1044" y="199"/>
                    </a:lnTo>
                    <a:lnTo>
                      <a:pt x="1041" y="209"/>
                    </a:lnTo>
                    <a:lnTo>
                      <a:pt x="1044" y="216"/>
                    </a:lnTo>
                    <a:lnTo>
                      <a:pt x="1056" y="221"/>
                    </a:lnTo>
                    <a:lnTo>
                      <a:pt x="1064" y="216"/>
                    </a:lnTo>
                    <a:lnTo>
                      <a:pt x="1074" y="216"/>
                    </a:lnTo>
                    <a:lnTo>
                      <a:pt x="1084" y="217"/>
                    </a:lnTo>
                    <a:lnTo>
                      <a:pt x="1089" y="221"/>
                    </a:lnTo>
                    <a:lnTo>
                      <a:pt x="1094" y="212"/>
                    </a:lnTo>
                    <a:lnTo>
                      <a:pt x="1094" y="209"/>
                    </a:lnTo>
                    <a:lnTo>
                      <a:pt x="1094" y="204"/>
                    </a:lnTo>
                    <a:lnTo>
                      <a:pt x="1101" y="203"/>
                    </a:lnTo>
                    <a:lnTo>
                      <a:pt x="1104" y="201"/>
                    </a:lnTo>
                    <a:lnTo>
                      <a:pt x="1114" y="203"/>
                    </a:lnTo>
                    <a:lnTo>
                      <a:pt x="1121" y="209"/>
                    </a:lnTo>
                    <a:lnTo>
                      <a:pt x="1129" y="217"/>
                    </a:lnTo>
                    <a:lnTo>
                      <a:pt x="1136" y="226"/>
                    </a:lnTo>
                    <a:lnTo>
                      <a:pt x="1146" y="231"/>
                    </a:lnTo>
                    <a:lnTo>
                      <a:pt x="1146" y="234"/>
                    </a:lnTo>
                    <a:lnTo>
                      <a:pt x="1147" y="237"/>
                    </a:lnTo>
                    <a:lnTo>
                      <a:pt x="1147" y="242"/>
                    </a:lnTo>
                    <a:lnTo>
                      <a:pt x="1146" y="244"/>
                    </a:lnTo>
                    <a:lnTo>
                      <a:pt x="1146" y="247"/>
                    </a:lnTo>
                    <a:lnTo>
                      <a:pt x="1144" y="249"/>
                    </a:lnTo>
                    <a:lnTo>
                      <a:pt x="1139" y="249"/>
                    </a:lnTo>
                    <a:lnTo>
                      <a:pt x="1137" y="247"/>
                    </a:lnTo>
                    <a:lnTo>
                      <a:pt x="1132" y="247"/>
                    </a:lnTo>
                    <a:lnTo>
                      <a:pt x="1129" y="249"/>
                    </a:lnTo>
                    <a:lnTo>
                      <a:pt x="1122" y="247"/>
                    </a:lnTo>
                    <a:lnTo>
                      <a:pt x="1119" y="247"/>
                    </a:lnTo>
                    <a:lnTo>
                      <a:pt x="1114" y="252"/>
                    </a:lnTo>
                    <a:lnTo>
                      <a:pt x="1108" y="257"/>
                    </a:lnTo>
                    <a:lnTo>
                      <a:pt x="1104" y="261"/>
                    </a:lnTo>
                    <a:lnTo>
                      <a:pt x="1099" y="257"/>
                    </a:lnTo>
                    <a:lnTo>
                      <a:pt x="1098" y="257"/>
                    </a:lnTo>
                    <a:lnTo>
                      <a:pt x="1098" y="262"/>
                    </a:lnTo>
                    <a:lnTo>
                      <a:pt x="1096" y="264"/>
                    </a:lnTo>
                    <a:lnTo>
                      <a:pt x="1093" y="264"/>
                    </a:lnTo>
                    <a:lnTo>
                      <a:pt x="1089" y="264"/>
                    </a:lnTo>
                    <a:lnTo>
                      <a:pt x="1088" y="267"/>
                    </a:lnTo>
                    <a:lnTo>
                      <a:pt x="1084" y="272"/>
                    </a:lnTo>
                    <a:lnTo>
                      <a:pt x="1083" y="279"/>
                    </a:lnTo>
                    <a:lnTo>
                      <a:pt x="1083" y="284"/>
                    </a:lnTo>
                    <a:lnTo>
                      <a:pt x="1081" y="287"/>
                    </a:lnTo>
                    <a:lnTo>
                      <a:pt x="1074" y="287"/>
                    </a:lnTo>
                    <a:lnTo>
                      <a:pt x="1064" y="294"/>
                    </a:lnTo>
                    <a:lnTo>
                      <a:pt x="1059" y="294"/>
                    </a:lnTo>
                    <a:lnTo>
                      <a:pt x="1053" y="294"/>
                    </a:lnTo>
                    <a:lnTo>
                      <a:pt x="1049" y="296"/>
                    </a:lnTo>
                    <a:lnTo>
                      <a:pt x="1046" y="304"/>
                    </a:lnTo>
                    <a:lnTo>
                      <a:pt x="1041" y="307"/>
                    </a:lnTo>
                    <a:lnTo>
                      <a:pt x="1036" y="310"/>
                    </a:lnTo>
                    <a:lnTo>
                      <a:pt x="1033" y="314"/>
                    </a:lnTo>
                    <a:lnTo>
                      <a:pt x="1031" y="317"/>
                    </a:lnTo>
                    <a:lnTo>
                      <a:pt x="1028" y="317"/>
                    </a:lnTo>
                    <a:lnTo>
                      <a:pt x="1023" y="315"/>
                    </a:lnTo>
                    <a:lnTo>
                      <a:pt x="1018" y="314"/>
                    </a:lnTo>
                    <a:lnTo>
                      <a:pt x="1010" y="312"/>
                    </a:lnTo>
                    <a:lnTo>
                      <a:pt x="1005" y="307"/>
                    </a:lnTo>
                    <a:lnTo>
                      <a:pt x="998" y="307"/>
                    </a:lnTo>
                    <a:lnTo>
                      <a:pt x="988" y="309"/>
                    </a:lnTo>
                    <a:lnTo>
                      <a:pt x="983" y="314"/>
                    </a:lnTo>
                    <a:lnTo>
                      <a:pt x="980" y="317"/>
                    </a:lnTo>
                    <a:lnTo>
                      <a:pt x="980" y="327"/>
                    </a:lnTo>
                    <a:lnTo>
                      <a:pt x="980" y="332"/>
                    </a:lnTo>
                    <a:lnTo>
                      <a:pt x="980" y="335"/>
                    </a:lnTo>
                    <a:lnTo>
                      <a:pt x="990" y="342"/>
                    </a:lnTo>
                    <a:lnTo>
                      <a:pt x="1000" y="347"/>
                    </a:lnTo>
                    <a:lnTo>
                      <a:pt x="1000" y="350"/>
                    </a:lnTo>
                    <a:lnTo>
                      <a:pt x="998" y="354"/>
                    </a:lnTo>
                    <a:lnTo>
                      <a:pt x="995" y="359"/>
                    </a:lnTo>
                    <a:lnTo>
                      <a:pt x="985" y="369"/>
                    </a:lnTo>
                    <a:lnTo>
                      <a:pt x="978" y="379"/>
                    </a:lnTo>
                    <a:lnTo>
                      <a:pt x="975" y="385"/>
                    </a:lnTo>
                    <a:lnTo>
                      <a:pt x="970" y="385"/>
                    </a:lnTo>
                    <a:lnTo>
                      <a:pt x="963" y="389"/>
                    </a:lnTo>
                    <a:lnTo>
                      <a:pt x="956" y="389"/>
                    </a:lnTo>
                    <a:lnTo>
                      <a:pt x="950" y="392"/>
                    </a:lnTo>
                    <a:lnTo>
                      <a:pt x="943" y="397"/>
                    </a:lnTo>
                    <a:lnTo>
                      <a:pt x="936" y="397"/>
                    </a:lnTo>
                    <a:lnTo>
                      <a:pt x="926" y="399"/>
                    </a:lnTo>
                    <a:lnTo>
                      <a:pt x="920" y="400"/>
                    </a:lnTo>
                    <a:lnTo>
                      <a:pt x="912" y="402"/>
                    </a:lnTo>
                    <a:lnTo>
                      <a:pt x="895" y="407"/>
                    </a:lnTo>
                    <a:lnTo>
                      <a:pt x="882" y="412"/>
                    </a:lnTo>
                    <a:lnTo>
                      <a:pt x="875" y="418"/>
                    </a:lnTo>
                    <a:lnTo>
                      <a:pt x="863" y="427"/>
                    </a:lnTo>
                    <a:lnTo>
                      <a:pt x="860" y="430"/>
                    </a:lnTo>
                    <a:lnTo>
                      <a:pt x="853" y="430"/>
                    </a:lnTo>
                    <a:lnTo>
                      <a:pt x="847" y="427"/>
                    </a:lnTo>
                    <a:lnTo>
                      <a:pt x="847" y="425"/>
                    </a:lnTo>
                    <a:lnTo>
                      <a:pt x="845" y="422"/>
                    </a:lnTo>
                    <a:lnTo>
                      <a:pt x="835" y="425"/>
                    </a:lnTo>
                    <a:lnTo>
                      <a:pt x="827" y="425"/>
                    </a:lnTo>
                    <a:lnTo>
                      <a:pt x="819" y="422"/>
                    </a:lnTo>
                    <a:lnTo>
                      <a:pt x="812" y="422"/>
                    </a:lnTo>
                    <a:lnTo>
                      <a:pt x="797" y="415"/>
                    </a:lnTo>
                    <a:lnTo>
                      <a:pt x="780" y="410"/>
                    </a:lnTo>
                    <a:lnTo>
                      <a:pt x="774" y="402"/>
                    </a:lnTo>
                    <a:lnTo>
                      <a:pt x="767" y="402"/>
                    </a:lnTo>
                    <a:lnTo>
                      <a:pt x="749" y="400"/>
                    </a:lnTo>
                    <a:lnTo>
                      <a:pt x="734" y="400"/>
                    </a:lnTo>
                    <a:lnTo>
                      <a:pt x="730" y="400"/>
                    </a:lnTo>
                    <a:lnTo>
                      <a:pt x="727" y="402"/>
                    </a:lnTo>
                    <a:lnTo>
                      <a:pt x="727" y="404"/>
                    </a:lnTo>
                    <a:lnTo>
                      <a:pt x="719" y="407"/>
                    </a:lnTo>
                    <a:lnTo>
                      <a:pt x="707" y="407"/>
                    </a:lnTo>
                    <a:lnTo>
                      <a:pt x="687" y="407"/>
                    </a:lnTo>
                    <a:lnTo>
                      <a:pt x="672" y="407"/>
                    </a:lnTo>
                    <a:lnTo>
                      <a:pt x="661" y="407"/>
                    </a:lnTo>
                    <a:lnTo>
                      <a:pt x="651" y="407"/>
                    </a:lnTo>
                    <a:lnTo>
                      <a:pt x="646" y="408"/>
                    </a:lnTo>
                    <a:lnTo>
                      <a:pt x="642" y="407"/>
                    </a:lnTo>
                    <a:lnTo>
                      <a:pt x="637" y="397"/>
                    </a:lnTo>
                    <a:lnTo>
                      <a:pt x="634" y="392"/>
                    </a:lnTo>
                    <a:lnTo>
                      <a:pt x="629" y="385"/>
                    </a:lnTo>
                    <a:lnTo>
                      <a:pt x="626" y="380"/>
                    </a:lnTo>
                    <a:lnTo>
                      <a:pt x="623" y="375"/>
                    </a:lnTo>
                    <a:lnTo>
                      <a:pt x="623" y="372"/>
                    </a:lnTo>
                    <a:lnTo>
                      <a:pt x="619" y="369"/>
                    </a:lnTo>
                    <a:lnTo>
                      <a:pt x="616" y="367"/>
                    </a:lnTo>
                    <a:lnTo>
                      <a:pt x="613" y="367"/>
                    </a:lnTo>
                    <a:lnTo>
                      <a:pt x="613" y="364"/>
                    </a:lnTo>
                    <a:lnTo>
                      <a:pt x="611" y="360"/>
                    </a:lnTo>
                    <a:lnTo>
                      <a:pt x="609" y="360"/>
                    </a:lnTo>
                    <a:lnTo>
                      <a:pt x="608" y="360"/>
                    </a:lnTo>
                    <a:lnTo>
                      <a:pt x="601" y="360"/>
                    </a:lnTo>
                    <a:lnTo>
                      <a:pt x="594" y="357"/>
                    </a:lnTo>
                    <a:lnTo>
                      <a:pt x="586" y="352"/>
                    </a:lnTo>
                    <a:lnTo>
                      <a:pt x="583" y="350"/>
                    </a:lnTo>
                    <a:lnTo>
                      <a:pt x="581" y="350"/>
                    </a:lnTo>
                    <a:lnTo>
                      <a:pt x="576" y="350"/>
                    </a:lnTo>
                    <a:lnTo>
                      <a:pt x="574" y="347"/>
                    </a:lnTo>
                    <a:lnTo>
                      <a:pt x="566" y="344"/>
                    </a:lnTo>
                    <a:lnTo>
                      <a:pt x="551" y="340"/>
                    </a:lnTo>
                    <a:lnTo>
                      <a:pt x="549" y="340"/>
                    </a:lnTo>
                    <a:lnTo>
                      <a:pt x="546" y="342"/>
                    </a:lnTo>
                    <a:lnTo>
                      <a:pt x="539" y="342"/>
                    </a:lnTo>
                    <a:lnTo>
                      <a:pt x="529" y="342"/>
                    </a:lnTo>
                    <a:lnTo>
                      <a:pt x="506" y="339"/>
                    </a:lnTo>
                    <a:lnTo>
                      <a:pt x="501" y="335"/>
                    </a:lnTo>
                    <a:lnTo>
                      <a:pt x="495" y="329"/>
                    </a:lnTo>
                    <a:lnTo>
                      <a:pt x="495" y="324"/>
                    </a:lnTo>
                    <a:lnTo>
                      <a:pt x="495" y="320"/>
                    </a:lnTo>
                    <a:lnTo>
                      <a:pt x="496" y="319"/>
                    </a:lnTo>
                    <a:lnTo>
                      <a:pt x="500" y="317"/>
                    </a:lnTo>
                    <a:lnTo>
                      <a:pt x="501" y="312"/>
                    </a:lnTo>
                    <a:lnTo>
                      <a:pt x="498" y="309"/>
                    </a:lnTo>
                    <a:lnTo>
                      <a:pt x="496" y="304"/>
                    </a:lnTo>
                    <a:lnTo>
                      <a:pt x="498" y="302"/>
                    </a:lnTo>
                    <a:lnTo>
                      <a:pt x="498" y="297"/>
                    </a:lnTo>
                    <a:lnTo>
                      <a:pt x="496" y="294"/>
                    </a:lnTo>
                    <a:lnTo>
                      <a:pt x="493" y="289"/>
                    </a:lnTo>
                    <a:lnTo>
                      <a:pt x="490" y="287"/>
                    </a:lnTo>
                    <a:lnTo>
                      <a:pt x="485" y="286"/>
                    </a:lnTo>
                    <a:lnTo>
                      <a:pt x="483" y="281"/>
                    </a:lnTo>
                    <a:lnTo>
                      <a:pt x="481" y="279"/>
                    </a:lnTo>
                    <a:lnTo>
                      <a:pt x="480" y="274"/>
                    </a:lnTo>
                    <a:lnTo>
                      <a:pt x="480" y="271"/>
                    </a:lnTo>
                    <a:lnTo>
                      <a:pt x="476" y="267"/>
                    </a:lnTo>
                    <a:lnTo>
                      <a:pt x="473" y="264"/>
                    </a:lnTo>
                    <a:lnTo>
                      <a:pt x="470" y="264"/>
                    </a:lnTo>
                    <a:lnTo>
                      <a:pt x="466" y="261"/>
                    </a:lnTo>
                    <a:lnTo>
                      <a:pt x="463" y="259"/>
                    </a:lnTo>
                    <a:lnTo>
                      <a:pt x="460" y="259"/>
                    </a:lnTo>
                    <a:lnTo>
                      <a:pt x="456" y="262"/>
                    </a:lnTo>
                    <a:lnTo>
                      <a:pt x="455" y="262"/>
                    </a:lnTo>
                    <a:lnTo>
                      <a:pt x="451" y="262"/>
                    </a:lnTo>
                    <a:lnTo>
                      <a:pt x="448" y="257"/>
                    </a:lnTo>
                    <a:lnTo>
                      <a:pt x="446" y="256"/>
                    </a:lnTo>
                    <a:lnTo>
                      <a:pt x="441" y="256"/>
                    </a:lnTo>
                    <a:lnTo>
                      <a:pt x="438" y="259"/>
                    </a:lnTo>
                    <a:lnTo>
                      <a:pt x="435" y="261"/>
                    </a:lnTo>
                    <a:lnTo>
                      <a:pt x="435" y="262"/>
                    </a:lnTo>
                    <a:lnTo>
                      <a:pt x="433" y="262"/>
                    </a:lnTo>
                    <a:lnTo>
                      <a:pt x="428" y="261"/>
                    </a:lnTo>
                    <a:lnTo>
                      <a:pt x="427" y="257"/>
                    </a:lnTo>
                    <a:lnTo>
                      <a:pt x="427" y="256"/>
                    </a:lnTo>
                    <a:lnTo>
                      <a:pt x="423" y="251"/>
                    </a:lnTo>
                    <a:lnTo>
                      <a:pt x="418" y="249"/>
                    </a:lnTo>
                    <a:lnTo>
                      <a:pt x="415" y="246"/>
                    </a:lnTo>
                    <a:lnTo>
                      <a:pt x="412" y="244"/>
                    </a:lnTo>
                    <a:lnTo>
                      <a:pt x="410" y="242"/>
                    </a:lnTo>
                    <a:lnTo>
                      <a:pt x="408" y="239"/>
                    </a:lnTo>
                    <a:lnTo>
                      <a:pt x="408" y="236"/>
                    </a:lnTo>
                    <a:lnTo>
                      <a:pt x="407" y="234"/>
                    </a:lnTo>
                    <a:lnTo>
                      <a:pt x="405" y="234"/>
                    </a:lnTo>
                    <a:lnTo>
                      <a:pt x="405" y="236"/>
                    </a:lnTo>
                    <a:lnTo>
                      <a:pt x="403" y="236"/>
                    </a:lnTo>
                    <a:lnTo>
                      <a:pt x="402" y="232"/>
                    </a:lnTo>
                    <a:lnTo>
                      <a:pt x="400" y="232"/>
                    </a:lnTo>
                    <a:lnTo>
                      <a:pt x="400" y="227"/>
                    </a:lnTo>
                    <a:lnTo>
                      <a:pt x="400" y="224"/>
                    </a:lnTo>
                    <a:lnTo>
                      <a:pt x="398" y="224"/>
                    </a:lnTo>
                    <a:lnTo>
                      <a:pt x="393" y="222"/>
                    </a:lnTo>
                    <a:lnTo>
                      <a:pt x="390" y="222"/>
                    </a:lnTo>
                    <a:lnTo>
                      <a:pt x="392" y="224"/>
                    </a:lnTo>
                    <a:lnTo>
                      <a:pt x="387" y="227"/>
                    </a:lnTo>
                    <a:lnTo>
                      <a:pt x="383" y="229"/>
                    </a:lnTo>
                    <a:lnTo>
                      <a:pt x="377" y="236"/>
                    </a:lnTo>
                    <a:lnTo>
                      <a:pt x="377" y="239"/>
                    </a:lnTo>
                    <a:lnTo>
                      <a:pt x="377" y="242"/>
                    </a:lnTo>
                    <a:lnTo>
                      <a:pt x="375" y="247"/>
                    </a:lnTo>
                    <a:lnTo>
                      <a:pt x="367" y="249"/>
                    </a:lnTo>
                    <a:lnTo>
                      <a:pt x="363" y="252"/>
                    </a:lnTo>
                    <a:lnTo>
                      <a:pt x="362" y="257"/>
                    </a:lnTo>
                    <a:lnTo>
                      <a:pt x="362" y="266"/>
                    </a:lnTo>
                    <a:lnTo>
                      <a:pt x="367" y="276"/>
                    </a:lnTo>
                    <a:lnTo>
                      <a:pt x="372" y="281"/>
                    </a:lnTo>
                    <a:lnTo>
                      <a:pt x="372" y="284"/>
                    </a:lnTo>
                    <a:lnTo>
                      <a:pt x="365" y="289"/>
                    </a:lnTo>
                    <a:lnTo>
                      <a:pt x="360" y="291"/>
                    </a:lnTo>
                    <a:lnTo>
                      <a:pt x="355" y="296"/>
                    </a:lnTo>
                    <a:lnTo>
                      <a:pt x="352" y="297"/>
                    </a:lnTo>
                    <a:lnTo>
                      <a:pt x="350" y="296"/>
                    </a:lnTo>
                    <a:lnTo>
                      <a:pt x="348" y="294"/>
                    </a:lnTo>
                    <a:lnTo>
                      <a:pt x="345" y="294"/>
                    </a:lnTo>
                    <a:lnTo>
                      <a:pt x="335" y="296"/>
                    </a:lnTo>
                    <a:lnTo>
                      <a:pt x="329" y="296"/>
                    </a:lnTo>
                    <a:lnTo>
                      <a:pt x="319" y="292"/>
                    </a:lnTo>
                    <a:lnTo>
                      <a:pt x="314" y="291"/>
                    </a:lnTo>
                    <a:lnTo>
                      <a:pt x="310" y="292"/>
                    </a:lnTo>
                    <a:lnTo>
                      <a:pt x="309" y="302"/>
                    </a:lnTo>
                    <a:lnTo>
                      <a:pt x="307" y="307"/>
                    </a:lnTo>
                    <a:lnTo>
                      <a:pt x="305" y="312"/>
                    </a:lnTo>
                    <a:lnTo>
                      <a:pt x="304" y="325"/>
                    </a:lnTo>
                    <a:lnTo>
                      <a:pt x="304" y="335"/>
                    </a:lnTo>
                    <a:lnTo>
                      <a:pt x="302" y="339"/>
                    </a:lnTo>
                    <a:lnTo>
                      <a:pt x="305" y="340"/>
                    </a:lnTo>
                    <a:lnTo>
                      <a:pt x="310" y="342"/>
                    </a:lnTo>
                    <a:lnTo>
                      <a:pt x="309" y="347"/>
                    </a:lnTo>
                    <a:lnTo>
                      <a:pt x="309" y="350"/>
                    </a:lnTo>
                    <a:lnTo>
                      <a:pt x="305" y="350"/>
                    </a:lnTo>
                    <a:lnTo>
                      <a:pt x="302" y="352"/>
                    </a:lnTo>
                    <a:lnTo>
                      <a:pt x="299" y="352"/>
                    </a:lnTo>
                    <a:lnTo>
                      <a:pt x="295" y="350"/>
                    </a:lnTo>
                    <a:lnTo>
                      <a:pt x="292" y="350"/>
                    </a:lnTo>
                    <a:lnTo>
                      <a:pt x="287" y="352"/>
                    </a:lnTo>
                    <a:lnTo>
                      <a:pt x="275" y="354"/>
                    </a:lnTo>
                    <a:lnTo>
                      <a:pt x="269" y="357"/>
                    </a:lnTo>
                    <a:lnTo>
                      <a:pt x="265" y="357"/>
                    </a:lnTo>
                    <a:lnTo>
                      <a:pt x="262" y="355"/>
                    </a:lnTo>
                    <a:lnTo>
                      <a:pt x="259" y="357"/>
                    </a:lnTo>
                    <a:lnTo>
                      <a:pt x="254" y="360"/>
                    </a:lnTo>
                    <a:lnTo>
                      <a:pt x="254" y="364"/>
                    </a:lnTo>
                    <a:lnTo>
                      <a:pt x="257" y="367"/>
                    </a:lnTo>
                    <a:lnTo>
                      <a:pt x="264" y="367"/>
                    </a:lnTo>
                    <a:lnTo>
                      <a:pt x="270" y="367"/>
                    </a:lnTo>
                    <a:lnTo>
                      <a:pt x="270" y="369"/>
                    </a:lnTo>
                    <a:lnTo>
                      <a:pt x="267" y="372"/>
                    </a:lnTo>
                    <a:lnTo>
                      <a:pt x="269" y="379"/>
                    </a:lnTo>
                    <a:lnTo>
                      <a:pt x="269" y="382"/>
                    </a:lnTo>
                    <a:lnTo>
                      <a:pt x="272" y="385"/>
                    </a:lnTo>
                    <a:lnTo>
                      <a:pt x="272" y="389"/>
                    </a:lnTo>
                    <a:lnTo>
                      <a:pt x="277" y="395"/>
                    </a:lnTo>
                    <a:lnTo>
                      <a:pt x="277" y="400"/>
                    </a:lnTo>
                    <a:lnTo>
                      <a:pt x="284" y="404"/>
                    </a:lnTo>
                    <a:lnTo>
                      <a:pt x="285" y="412"/>
                    </a:lnTo>
                    <a:lnTo>
                      <a:pt x="282" y="413"/>
                    </a:lnTo>
                    <a:lnTo>
                      <a:pt x="280" y="418"/>
                    </a:lnTo>
                    <a:lnTo>
                      <a:pt x="285" y="422"/>
                    </a:lnTo>
                    <a:lnTo>
                      <a:pt x="282" y="423"/>
                    </a:lnTo>
                    <a:lnTo>
                      <a:pt x="282" y="427"/>
                    </a:lnTo>
                    <a:lnTo>
                      <a:pt x="277" y="428"/>
                    </a:lnTo>
                    <a:lnTo>
                      <a:pt x="277" y="435"/>
                    </a:lnTo>
                    <a:lnTo>
                      <a:pt x="272" y="437"/>
                    </a:lnTo>
                    <a:lnTo>
                      <a:pt x="262" y="435"/>
                    </a:lnTo>
                    <a:lnTo>
                      <a:pt x="252" y="423"/>
                    </a:lnTo>
                    <a:lnTo>
                      <a:pt x="247" y="425"/>
                    </a:lnTo>
                    <a:lnTo>
                      <a:pt x="237" y="422"/>
                    </a:lnTo>
                    <a:lnTo>
                      <a:pt x="222" y="420"/>
                    </a:lnTo>
                    <a:lnTo>
                      <a:pt x="216" y="423"/>
                    </a:lnTo>
                    <a:lnTo>
                      <a:pt x="202" y="420"/>
                    </a:lnTo>
                    <a:lnTo>
                      <a:pt x="191" y="422"/>
                    </a:lnTo>
                    <a:lnTo>
                      <a:pt x="186" y="423"/>
                    </a:lnTo>
                    <a:lnTo>
                      <a:pt x="179" y="422"/>
                    </a:lnTo>
                    <a:lnTo>
                      <a:pt x="176" y="425"/>
                    </a:lnTo>
                    <a:lnTo>
                      <a:pt x="171" y="427"/>
                    </a:lnTo>
                    <a:lnTo>
                      <a:pt x="157" y="425"/>
                    </a:lnTo>
                    <a:lnTo>
                      <a:pt x="147" y="423"/>
                    </a:lnTo>
                    <a:lnTo>
                      <a:pt x="142" y="420"/>
                    </a:lnTo>
                    <a:lnTo>
                      <a:pt x="134" y="420"/>
                    </a:lnTo>
                    <a:lnTo>
                      <a:pt x="132" y="422"/>
                    </a:lnTo>
                    <a:lnTo>
                      <a:pt x="126" y="422"/>
                    </a:lnTo>
                    <a:lnTo>
                      <a:pt x="123" y="420"/>
                    </a:lnTo>
                    <a:lnTo>
                      <a:pt x="119" y="422"/>
                    </a:lnTo>
                    <a:lnTo>
                      <a:pt x="119" y="427"/>
                    </a:lnTo>
                    <a:lnTo>
                      <a:pt x="121" y="432"/>
                    </a:lnTo>
                    <a:lnTo>
                      <a:pt x="121" y="437"/>
                    </a:lnTo>
                    <a:lnTo>
                      <a:pt x="114" y="438"/>
                    </a:lnTo>
                    <a:lnTo>
                      <a:pt x="99" y="438"/>
                    </a:lnTo>
                    <a:lnTo>
                      <a:pt x="81" y="437"/>
                    </a:lnTo>
                    <a:lnTo>
                      <a:pt x="76" y="435"/>
                    </a:lnTo>
                    <a:lnTo>
                      <a:pt x="69" y="433"/>
                    </a:lnTo>
                    <a:lnTo>
                      <a:pt x="64" y="438"/>
                    </a:lnTo>
                    <a:lnTo>
                      <a:pt x="66" y="440"/>
                    </a:lnTo>
                    <a:lnTo>
                      <a:pt x="61" y="443"/>
                    </a:lnTo>
                    <a:lnTo>
                      <a:pt x="59" y="445"/>
                    </a:lnTo>
                    <a:lnTo>
                      <a:pt x="63" y="447"/>
                    </a:lnTo>
                    <a:lnTo>
                      <a:pt x="63" y="450"/>
                    </a:lnTo>
                    <a:lnTo>
                      <a:pt x="54" y="462"/>
                    </a:lnTo>
                    <a:lnTo>
                      <a:pt x="51" y="467"/>
                    </a:lnTo>
                    <a:lnTo>
                      <a:pt x="56" y="470"/>
                    </a:lnTo>
                    <a:lnTo>
                      <a:pt x="66" y="472"/>
                    </a:lnTo>
                    <a:lnTo>
                      <a:pt x="71" y="477"/>
                    </a:lnTo>
                    <a:lnTo>
                      <a:pt x="76" y="477"/>
                    </a:lnTo>
                    <a:lnTo>
                      <a:pt x="79" y="473"/>
                    </a:lnTo>
                    <a:lnTo>
                      <a:pt x="81" y="467"/>
                    </a:lnTo>
                    <a:lnTo>
                      <a:pt x="83" y="468"/>
                    </a:lnTo>
                    <a:lnTo>
                      <a:pt x="96" y="477"/>
                    </a:lnTo>
                    <a:lnTo>
                      <a:pt x="96" y="480"/>
                    </a:lnTo>
                    <a:lnTo>
                      <a:pt x="89" y="488"/>
                    </a:lnTo>
                    <a:lnTo>
                      <a:pt x="81" y="487"/>
                    </a:lnTo>
                    <a:lnTo>
                      <a:pt x="69" y="488"/>
                    </a:lnTo>
                    <a:lnTo>
                      <a:pt x="68" y="485"/>
                    </a:lnTo>
                    <a:lnTo>
                      <a:pt x="63" y="482"/>
                    </a:lnTo>
                    <a:lnTo>
                      <a:pt x="54" y="488"/>
                    </a:lnTo>
                    <a:lnTo>
                      <a:pt x="49" y="488"/>
                    </a:lnTo>
                    <a:lnTo>
                      <a:pt x="43" y="492"/>
                    </a:lnTo>
                    <a:lnTo>
                      <a:pt x="38" y="493"/>
                    </a:lnTo>
                    <a:lnTo>
                      <a:pt x="36" y="500"/>
                    </a:lnTo>
                    <a:lnTo>
                      <a:pt x="44" y="503"/>
                    </a:lnTo>
                    <a:lnTo>
                      <a:pt x="44" y="506"/>
                    </a:lnTo>
                    <a:lnTo>
                      <a:pt x="36" y="510"/>
                    </a:lnTo>
                    <a:lnTo>
                      <a:pt x="26" y="511"/>
                    </a:lnTo>
                    <a:lnTo>
                      <a:pt x="28" y="513"/>
                    </a:lnTo>
                    <a:lnTo>
                      <a:pt x="30" y="518"/>
                    </a:lnTo>
                    <a:lnTo>
                      <a:pt x="20" y="520"/>
                    </a:lnTo>
                    <a:lnTo>
                      <a:pt x="20" y="525"/>
                    </a:lnTo>
                    <a:lnTo>
                      <a:pt x="15" y="526"/>
                    </a:lnTo>
                    <a:lnTo>
                      <a:pt x="5" y="525"/>
                    </a:lnTo>
                    <a:lnTo>
                      <a:pt x="0" y="528"/>
                    </a:lnTo>
                    <a:lnTo>
                      <a:pt x="0" y="535"/>
                    </a:lnTo>
                    <a:lnTo>
                      <a:pt x="5" y="543"/>
                    </a:lnTo>
                    <a:lnTo>
                      <a:pt x="10" y="541"/>
                    </a:lnTo>
                    <a:lnTo>
                      <a:pt x="16" y="541"/>
                    </a:lnTo>
                    <a:lnTo>
                      <a:pt x="18" y="546"/>
                    </a:lnTo>
                    <a:lnTo>
                      <a:pt x="15" y="551"/>
                    </a:lnTo>
                    <a:lnTo>
                      <a:pt x="18" y="556"/>
                    </a:lnTo>
                    <a:lnTo>
                      <a:pt x="23" y="558"/>
                    </a:lnTo>
                    <a:lnTo>
                      <a:pt x="23" y="565"/>
                    </a:lnTo>
                    <a:lnTo>
                      <a:pt x="21" y="568"/>
                    </a:lnTo>
                    <a:lnTo>
                      <a:pt x="16" y="578"/>
                    </a:lnTo>
                    <a:lnTo>
                      <a:pt x="15" y="591"/>
                    </a:lnTo>
                    <a:lnTo>
                      <a:pt x="13" y="590"/>
                    </a:lnTo>
                    <a:lnTo>
                      <a:pt x="18" y="596"/>
                    </a:lnTo>
                    <a:lnTo>
                      <a:pt x="21" y="596"/>
                    </a:lnTo>
                    <a:lnTo>
                      <a:pt x="30" y="595"/>
                    </a:lnTo>
                    <a:lnTo>
                      <a:pt x="34" y="593"/>
                    </a:lnTo>
                    <a:lnTo>
                      <a:pt x="38" y="590"/>
                    </a:lnTo>
                    <a:lnTo>
                      <a:pt x="39" y="588"/>
                    </a:lnTo>
                    <a:lnTo>
                      <a:pt x="43" y="586"/>
                    </a:lnTo>
                    <a:lnTo>
                      <a:pt x="44" y="588"/>
                    </a:lnTo>
                    <a:lnTo>
                      <a:pt x="48" y="591"/>
                    </a:lnTo>
                    <a:lnTo>
                      <a:pt x="56" y="591"/>
                    </a:lnTo>
                    <a:lnTo>
                      <a:pt x="56" y="588"/>
                    </a:lnTo>
                    <a:lnTo>
                      <a:pt x="54" y="586"/>
                    </a:lnTo>
                    <a:lnTo>
                      <a:pt x="54" y="583"/>
                    </a:lnTo>
                    <a:lnTo>
                      <a:pt x="59" y="581"/>
                    </a:lnTo>
                    <a:lnTo>
                      <a:pt x="61" y="580"/>
                    </a:lnTo>
                    <a:lnTo>
                      <a:pt x="64" y="580"/>
                    </a:lnTo>
                    <a:lnTo>
                      <a:pt x="64" y="581"/>
                    </a:lnTo>
                    <a:lnTo>
                      <a:pt x="69" y="581"/>
                    </a:lnTo>
                    <a:lnTo>
                      <a:pt x="73" y="576"/>
                    </a:lnTo>
                    <a:lnTo>
                      <a:pt x="71" y="571"/>
                    </a:lnTo>
                    <a:lnTo>
                      <a:pt x="74" y="568"/>
                    </a:lnTo>
                    <a:lnTo>
                      <a:pt x="76" y="565"/>
                    </a:lnTo>
                    <a:lnTo>
                      <a:pt x="78" y="560"/>
                    </a:lnTo>
                    <a:lnTo>
                      <a:pt x="79" y="555"/>
                    </a:lnTo>
                    <a:lnTo>
                      <a:pt x="86" y="555"/>
                    </a:lnTo>
                    <a:lnTo>
                      <a:pt x="89" y="558"/>
                    </a:lnTo>
                    <a:lnTo>
                      <a:pt x="94" y="560"/>
                    </a:lnTo>
                    <a:lnTo>
                      <a:pt x="94" y="563"/>
                    </a:lnTo>
                    <a:lnTo>
                      <a:pt x="93" y="568"/>
                    </a:lnTo>
                    <a:lnTo>
                      <a:pt x="94" y="573"/>
                    </a:lnTo>
                    <a:lnTo>
                      <a:pt x="99" y="573"/>
                    </a:lnTo>
                    <a:lnTo>
                      <a:pt x="101" y="576"/>
                    </a:lnTo>
                    <a:lnTo>
                      <a:pt x="101" y="581"/>
                    </a:lnTo>
                    <a:lnTo>
                      <a:pt x="101" y="586"/>
                    </a:lnTo>
                    <a:lnTo>
                      <a:pt x="101" y="595"/>
                    </a:lnTo>
                    <a:lnTo>
                      <a:pt x="104" y="600"/>
                    </a:lnTo>
                    <a:lnTo>
                      <a:pt x="104" y="603"/>
                    </a:lnTo>
                    <a:lnTo>
                      <a:pt x="109" y="604"/>
                    </a:lnTo>
                    <a:lnTo>
                      <a:pt x="116" y="604"/>
                    </a:lnTo>
                    <a:lnTo>
                      <a:pt x="119" y="601"/>
                    </a:lnTo>
                    <a:lnTo>
                      <a:pt x="121" y="600"/>
                    </a:lnTo>
                    <a:lnTo>
                      <a:pt x="129" y="595"/>
                    </a:lnTo>
                    <a:lnTo>
                      <a:pt x="132" y="593"/>
                    </a:lnTo>
                    <a:lnTo>
                      <a:pt x="134" y="588"/>
                    </a:lnTo>
                    <a:lnTo>
                      <a:pt x="137" y="586"/>
                    </a:lnTo>
                    <a:lnTo>
                      <a:pt x="147" y="580"/>
                    </a:lnTo>
                    <a:lnTo>
                      <a:pt x="156" y="578"/>
                    </a:lnTo>
                    <a:lnTo>
                      <a:pt x="156" y="583"/>
                    </a:lnTo>
                    <a:lnTo>
                      <a:pt x="166" y="581"/>
                    </a:lnTo>
                    <a:lnTo>
                      <a:pt x="169" y="578"/>
                    </a:lnTo>
                    <a:lnTo>
                      <a:pt x="179" y="578"/>
                    </a:lnTo>
                    <a:lnTo>
                      <a:pt x="181" y="581"/>
                    </a:lnTo>
                    <a:lnTo>
                      <a:pt x="172" y="588"/>
                    </a:lnTo>
                    <a:lnTo>
                      <a:pt x="176" y="588"/>
                    </a:lnTo>
                    <a:lnTo>
                      <a:pt x="176" y="588"/>
                    </a:lnTo>
                    <a:lnTo>
                      <a:pt x="179" y="586"/>
                    </a:lnTo>
                    <a:lnTo>
                      <a:pt x="182" y="586"/>
                    </a:lnTo>
                    <a:lnTo>
                      <a:pt x="186" y="590"/>
                    </a:lnTo>
                    <a:lnTo>
                      <a:pt x="189" y="588"/>
                    </a:lnTo>
                    <a:lnTo>
                      <a:pt x="192" y="588"/>
                    </a:lnTo>
                    <a:lnTo>
                      <a:pt x="196" y="586"/>
                    </a:lnTo>
                    <a:lnTo>
                      <a:pt x="197" y="585"/>
                    </a:lnTo>
                    <a:lnTo>
                      <a:pt x="201" y="585"/>
                    </a:lnTo>
                    <a:lnTo>
                      <a:pt x="204" y="588"/>
                    </a:lnTo>
                    <a:lnTo>
                      <a:pt x="207" y="595"/>
                    </a:lnTo>
                    <a:lnTo>
                      <a:pt x="217" y="609"/>
                    </a:lnTo>
                    <a:lnTo>
                      <a:pt x="224" y="613"/>
                    </a:lnTo>
                    <a:lnTo>
                      <a:pt x="224" y="619"/>
                    </a:lnTo>
                    <a:lnTo>
                      <a:pt x="229" y="621"/>
                    </a:lnTo>
                    <a:lnTo>
                      <a:pt x="230" y="624"/>
                    </a:lnTo>
                    <a:lnTo>
                      <a:pt x="240" y="626"/>
                    </a:lnTo>
                    <a:lnTo>
                      <a:pt x="250" y="626"/>
                    </a:lnTo>
                    <a:lnTo>
                      <a:pt x="255" y="626"/>
                    </a:lnTo>
                    <a:lnTo>
                      <a:pt x="255" y="631"/>
                    </a:lnTo>
                    <a:lnTo>
                      <a:pt x="265" y="634"/>
                    </a:lnTo>
                    <a:lnTo>
                      <a:pt x="274" y="638"/>
                    </a:lnTo>
                    <a:lnTo>
                      <a:pt x="277" y="649"/>
                    </a:lnTo>
                    <a:lnTo>
                      <a:pt x="284" y="656"/>
                    </a:lnTo>
                    <a:lnTo>
                      <a:pt x="292" y="659"/>
                    </a:lnTo>
                    <a:lnTo>
                      <a:pt x="295" y="664"/>
                    </a:lnTo>
                    <a:lnTo>
                      <a:pt x="295" y="676"/>
                    </a:lnTo>
                    <a:lnTo>
                      <a:pt x="300" y="684"/>
                    </a:lnTo>
                    <a:lnTo>
                      <a:pt x="305" y="686"/>
                    </a:lnTo>
                    <a:lnTo>
                      <a:pt x="309" y="696"/>
                    </a:lnTo>
                    <a:lnTo>
                      <a:pt x="310" y="704"/>
                    </a:lnTo>
                    <a:lnTo>
                      <a:pt x="307" y="709"/>
                    </a:lnTo>
                    <a:lnTo>
                      <a:pt x="307" y="706"/>
                    </a:lnTo>
                    <a:lnTo>
                      <a:pt x="302" y="704"/>
                    </a:lnTo>
                    <a:lnTo>
                      <a:pt x="295" y="711"/>
                    </a:lnTo>
                    <a:lnTo>
                      <a:pt x="295" y="711"/>
                    </a:lnTo>
                    <a:lnTo>
                      <a:pt x="297" y="714"/>
                    </a:lnTo>
                    <a:lnTo>
                      <a:pt x="297" y="717"/>
                    </a:lnTo>
                    <a:lnTo>
                      <a:pt x="304" y="721"/>
                    </a:lnTo>
                    <a:lnTo>
                      <a:pt x="304" y="729"/>
                    </a:lnTo>
                    <a:lnTo>
                      <a:pt x="305" y="732"/>
                    </a:lnTo>
                    <a:lnTo>
                      <a:pt x="304" y="736"/>
                    </a:lnTo>
                    <a:lnTo>
                      <a:pt x="307" y="737"/>
                    </a:lnTo>
                    <a:lnTo>
                      <a:pt x="309" y="741"/>
                    </a:lnTo>
                    <a:lnTo>
                      <a:pt x="309" y="744"/>
                    </a:lnTo>
                    <a:lnTo>
                      <a:pt x="312" y="744"/>
                    </a:lnTo>
                    <a:lnTo>
                      <a:pt x="314" y="749"/>
                    </a:lnTo>
                    <a:lnTo>
                      <a:pt x="319" y="752"/>
                    </a:lnTo>
                    <a:lnTo>
                      <a:pt x="322" y="747"/>
                    </a:lnTo>
                    <a:lnTo>
                      <a:pt x="327" y="747"/>
                    </a:lnTo>
                    <a:lnTo>
                      <a:pt x="329" y="751"/>
                    </a:lnTo>
                    <a:lnTo>
                      <a:pt x="335" y="751"/>
                    </a:lnTo>
                    <a:lnTo>
                      <a:pt x="340" y="756"/>
                    </a:lnTo>
                    <a:lnTo>
                      <a:pt x="343" y="757"/>
                    </a:lnTo>
                    <a:lnTo>
                      <a:pt x="345" y="762"/>
                    </a:lnTo>
                    <a:lnTo>
                      <a:pt x="350" y="762"/>
                    </a:lnTo>
                    <a:lnTo>
                      <a:pt x="352" y="766"/>
                    </a:lnTo>
                    <a:lnTo>
                      <a:pt x="352" y="766"/>
                    </a:lnTo>
                    <a:lnTo>
                      <a:pt x="353" y="764"/>
                    </a:lnTo>
                    <a:lnTo>
                      <a:pt x="360" y="767"/>
                    </a:lnTo>
                    <a:lnTo>
                      <a:pt x="362" y="771"/>
                    </a:lnTo>
                    <a:lnTo>
                      <a:pt x="367" y="771"/>
                    </a:lnTo>
                    <a:lnTo>
                      <a:pt x="370" y="771"/>
                    </a:lnTo>
                    <a:lnTo>
                      <a:pt x="373" y="767"/>
                    </a:lnTo>
                    <a:lnTo>
                      <a:pt x="378" y="767"/>
                    </a:lnTo>
                    <a:lnTo>
                      <a:pt x="387" y="771"/>
                    </a:lnTo>
                    <a:lnTo>
                      <a:pt x="390" y="772"/>
                    </a:lnTo>
                    <a:lnTo>
                      <a:pt x="395" y="772"/>
                    </a:lnTo>
                    <a:lnTo>
                      <a:pt x="400" y="774"/>
                    </a:lnTo>
                    <a:lnTo>
                      <a:pt x="407" y="782"/>
                    </a:lnTo>
                    <a:lnTo>
                      <a:pt x="412" y="782"/>
                    </a:lnTo>
                    <a:lnTo>
                      <a:pt x="417" y="784"/>
                    </a:lnTo>
                    <a:lnTo>
                      <a:pt x="420" y="787"/>
                    </a:lnTo>
                    <a:lnTo>
                      <a:pt x="423" y="792"/>
                    </a:lnTo>
                    <a:lnTo>
                      <a:pt x="425" y="796"/>
                    </a:lnTo>
                    <a:lnTo>
                      <a:pt x="428" y="796"/>
                    </a:lnTo>
                    <a:lnTo>
                      <a:pt x="428" y="789"/>
                    </a:lnTo>
                    <a:lnTo>
                      <a:pt x="431" y="786"/>
                    </a:lnTo>
                    <a:lnTo>
                      <a:pt x="433" y="789"/>
                    </a:lnTo>
                    <a:lnTo>
                      <a:pt x="438" y="789"/>
                    </a:lnTo>
                    <a:lnTo>
                      <a:pt x="443" y="791"/>
                    </a:lnTo>
                    <a:lnTo>
                      <a:pt x="443" y="797"/>
                    </a:lnTo>
                    <a:lnTo>
                      <a:pt x="450" y="802"/>
                    </a:lnTo>
                    <a:lnTo>
                      <a:pt x="458" y="800"/>
                    </a:lnTo>
                    <a:lnTo>
                      <a:pt x="463" y="800"/>
                    </a:lnTo>
                    <a:lnTo>
                      <a:pt x="463" y="810"/>
                    </a:lnTo>
                    <a:lnTo>
                      <a:pt x="465" y="815"/>
                    </a:lnTo>
                    <a:lnTo>
                      <a:pt x="470" y="814"/>
                    </a:lnTo>
                    <a:lnTo>
                      <a:pt x="476" y="817"/>
                    </a:lnTo>
                    <a:lnTo>
                      <a:pt x="478" y="814"/>
                    </a:lnTo>
                    <a:lnTo>
                      <a:pt x="485" y="814"/>
                    </a:lnTo>
                    <a:lnTo>
                      <a:pt x="488" y="809"/>
                    </a:lnTo>
                    <a:lnTo>
                      <a:pt x="498" y="810"/>
                    </a:lnTo>
                    <a:lnTo>
                      <a:pt x="503" y="812"/>
                    </a:lnTo>
                    <a:lnTo>
                      <a:pt x="505" y="817"/>
                    </a:lnTo>
                    <a:lnTo>
                      <a:pt x="511" y="820"/>
                    </a:lnTo>
                    <a:lnTo>
                      <a:pt x="516" y="825"/>
                    </a:lnTo>
                    <a:lnTo>
                      <a:pt x="521" y="827"/>
                    </a:lnTo>
                    <a:lnTo>
                      <a:pt x="528" y="825"/>
                    </a:lnTo>
                    <a:lnTo>
                      <a:pt x="529" y="825"/>
                    </a:lnTo>
                    <a:lnTo>
                      <a:pt x="536" y="824"/>
                    </a:lnTo>
                    <a:lnTo>
                      <a:pt x="541" y="824"/>
                    </a:lnTo>
                    <a:lnTo>
                      <a:pt x="541" y="824"/>
                    </a:lnTo>
                    <a:lnTo>
                      <a:pt x="546" y="820"/>
                    </a:lnTo>
                    <a:lnTo>
                      <a:pt x="551" y="820"/>
                    </a:lnTo>
                    <a:lnTo>
                      <a:pt x="554" y="824"/>
                    </a:lnTo>
                    <a:lnTo>
                      <a:pt x="554" y="830"/>
                    </a:lnTo>
                    <a:lnTo>
                      <a:pt x="559" y="834"/>
                    </a:lnTo>
                    <a:lnTo>
                      <a:pt x="559" y="834"/>
                    </a:lnTo>
                    <a:lnTo>
                      <a:pt x="564" y="830"/>
                    </a:lnTo>
                    <a:lnTo>
                      <a:pt x="569" y="822"/>
                    </a:lnTo>
                    <a:lnTo>
                      <a:pt x="581" y="815"/>
                    </a:lnTo>
                    <a:lnTo>
                      <a:pt x="589" y="814"/>
                    </a:lnTo>
                    <a:lnTo>
                      <a:pt x="591" y="817"/>
                    </a:lnTo>
                    <a:lnTo>
                      <a:pt x="603" y="819"/>
                    </a:lnTo>
                    <a:lnTo>
                      <a:pt x="608" y="820"/>
                    </a:lnTo>
                    <a:lnTo>
                      <a:pt x="614" y="819"/>
                    </a:lnTo>
                    <a:lnTo>
                      <a:pt x="621" y="819"/>
                    </a:lnTo>
                    <a:lnTo>
                      <a:pt x="624" y="824"/>
                    </a:lnTo>
                    <a:lnTo>
                      <a:pt x="626" y="824"/>
                    </a:lnTo>
                    <a:lnTo>
                      <a:pt x="629" y="824"/>
                    </a:lnTo>
                    <a:lnTo>
                      <a:pt x="637" y="820"/>
                    </a:lnTo>
                    <a:lnTo>
                      <a:pt x="641" y="820"/>
                    </a:lnTo>
                    <a:lnTo>
                      <a:pt x="644" y="815"/>
                    </a:lnTo>
                    <a:lnTo>
                      <a:pt x="647" y="814"/>
                    </a:lnTo>
                    <a:lnTo>
                      <a:pt x="651" y="814"/>
                    </a:lnTo>
                    <a:lnTo>
                      <a:pt x="651" y="812"/>
                    </a:lnTo>
                    <a:lnTo>
                      <a:pt x="656" y="810"/>
                    </a:lnTo>
                    <a:lnTo>
                      <a:pt x="657" y="805"/>
                    </a:lnTo>
                    <a:lnTo>
                      <a:pt x="662" y="800"/>
                    </a:lnTo>
                    <a:lnTo>
                      <a:pt x="667" y="800"/>
                    </a:lnTo>
                    <a:lnTo>
                      <a:pt x="676" y="799"/>
                    </a:lnTo>
                    <a:lnTo>
                      <a:pt x="682" y="792"/>
                    </a:lnTo>
                    <a:lnTo>
                      <a:pt x="681" y="787"/>
                    </a:lnTo>
                    <a:lnTo>
                      <a:pt x="684" y="787"/>
                    </a:lnTo>
                    <a:lnTo>
                      <a:pt x="691" y="784"/>
                    </a:lnTo>
                    <a:lnTo>
                      <a:pt x="694" y="789"/>
                    </a:lnTo>
                    <a:lnTo>
                      <a:pt x="701" y="787"/>
                    </a:lnTo>
                    <a:lnTo>
                      <a:pt x="711" y="791"/>
                    </a:lnTo>
                    <a:lnTo>
                      <a:pt x="712" y="789"/>
                    </a:lnTo>
                    <a:lnTo>
                      <a:pt x="712" y="784"/>
                    </a:lnTo>
                    <a:lnTo>
                      <a:pt x="722" y="779"/>
                    </a:lnTo>
                    <a:lnTo>
                      <a:pt x="725" y="779"/>
                    </a:lnTo>
                    <a:lnTo>
                      <a:pt x="729" y="782"/>
                    </a:lnTo>
                    <a:lnTo>
                      <a:pt x="732" y="782"/>
                    </a:lnTo>
                    <a:lnTo>
                      <a:pt x="734" y="784"/>
                    </a:lnTo>
                    <a:lnTo>
                      <a:pt x="730" y="791"/>
                    </a:lnTo>
                    <a:lnTo>
                      <a:pt x="732" y="794"/>
                    </a:lnTo>
                    <a:lnTo>
                      <a:pt x="735" y="792"/>
                    </a:lnTo>
                    <a:lnTo>
                      <a:pt x="737" y="792"/>
                    </a:lnTo>
                    <a:lnTo>
                      <a:pt x="739" y="796"/>
                    </a:lnTo>
                    <a:lnTo>
                      <a:pt x="742" y="799"/>
                    </a:lnTo>
                    <a:lnTo>
                      <a:pt x="742" y="802"/>
                    </a:lnTo>
                    <a:lnTo>
                      <a:pt x="739" y="807"/>
                    </a:lnTo>
                    <a:lnTo>
                      <a:pt x="740" y="810"/>
                    </a:lnTo>
                    <a:lnTo>
                      <a:pt x="745" y="810"/>
                    </a:lnTo>
                    <a:lnTo>
                      <a:pt x="749" y="810"/>
                    </a:lnTo>
                    <a:lnTo>
                      <a:pt x="752" y="812"/>
                    </a:lnTo>
                    <a:lnTo>
                      <a:pt x="757" y="815"/>
                    </a:lnTo>
                    <a:lnTo>
                      <a:pt x="760" y="814"/>
                    </a:lnTo>
                    <a:lnTo>
                      <a:pt x="765" y="815"/>
                    </a:lnTo>
                    <a:lnTo>
                      <a:pt x="770" y="814"/>
                    </a:lnTo>
                    <a:lnTo>
                      <a:pt x="775" y="814"/>
                    </a:lnTo>
                    <a:lnTo>
                      <a:pt x="779" y="819"/>
                    </a:lnTo>
                    <a:lnTo>
                      <a:pt x="784" y="822"/>
                    </a:lnTo>
                    <a:lnTo>
                      <a:pt x="784" y="829"/>
                    </a:lnTo>
                    <a:lnTo>
                      <a:pt x="789" y="829"/>
                    </a:lnTo>
                    <a:lnTo>
                      <a:pt x="794" y="834"/>
                    </a:lnTo>
                    <a:lnTo>
                      <a:pt x="794" y="840"/>
                    </a:lnTo>
                    <a:lnTo>
                      <a:pt x="797" y="847"/>
                    </a:lnTo>
                    <a:lnTo>
                      <a:pt x="797" y="854"/>
                    </a:lnTo>
                    <a:lnTo>
                      <a:pt x="797" y="864"/>
                    </a:lnTo>
                    <a:lnTo>
                      <a:pt x="797" y="869"/>
                    </a:lnTo>
                    <a:lnTo>
                      <a:pt x="795" y="870"/>
                    </a:lnTo>
                    <a:lnTo>
                      <a:pt x="790" y="872"/>
                    </a:lnTo>
                    <a:lnTo>
                      <a:pt x="790" y="877"/>
                    </a:lnTo>
                    <a:lnTo>
                      <a:pt x="787" y="877"/>
                    </a:lnTo>
                    <a:lnTo>
                      <a:pt x="787" y="880"/>
                    </a:lnTo>
                    <a:lnTo>
                      <a:pt x="789" y="885"/>
                    </a:lnTo>
                    <a:lnTo>
                      <a:pt x="787" y="887"/>
                    </a:lnTo>
                    <a:lnTo>
                      <a:pt x="784" y="887"/>
                    </a:lnTo>
                    <a:lnTo>
                      <a:pt x="780" y="889"/>
                    </a:lnTo>
                    <a:lnTo>
                      <a:pt x="779" y="894"/>
                    </a:lnTo>
                    <a:lnTo>
                      <a:pt x="780" y="895"/>
                    </a:lnTo>
                    <a:lnTo>
                      <a:pt x="779" y="898"/>
                    </a:lnTo>
                    <a:lnTo>
                      <a:pt x="779" y="903"/>
                    </a:lnTo>
                    <a:lnTo>
                      <a:pt x="782" y="905"/>
                    </a:lnTo>
                    <a:lnTo>
                      <a:pt x="784" y="907"/>
                    </a:lnTo>
                    <a:lnTo>
                      <a:pt x="787" y="910"/>
                    </a:lnTo>
                    <a:lnTo>
                      <a:pt x="787" y="915"/>
                    </a:lnTo>
                    <a:lnTo>
                      <a:pt x="789" y="920"/>
                    </a:lnTo>
                    <a:lnTo>
                      <a:pt x="795" y="917"/>
                    </a:lnTo>
                    <a:lnTo>
                      <a:pt x="805" y="915"/>
                    </a:lnTo>
                    <a:lnTo>
                      <a:pt x="807" y="918"/>
                    </a:lnTo>
                    <a:lnTo>
                      <a:pt x="805" y="920"/>
                    </a:lnTo>
                    <a:lnTo>
                      <a:pt x="809" y="923"/>
                    </a:lnTo>
                    <a:lnTo>
                      <a:pt x="815" y="922"/>
                    </a:lnTo>
                    <a:lnTo>
                      <a:pt x="815" y="925"/>
                    </a:lnTo>
                    <a:lnTo>
                      <a:pt x="814" y="928"/>
                    </a:lnTo>
                    <a:lnTo>
                      <a:pt x="817" y="932"/>
                    </a:lnTo>
                    <a:lnTo>
                      <a:pt x="824" y="933"/>
                    </a:lnTo>
                    <a:lnTo>
                      <a:pt x="822" y="935"/>
                    </a:lnTo>
                    <a:lnTo>
                      <a:pt x="824" y="938"/>
                    </a:lnTo>
                    <a:lnTo>
                      <a:pt x="825" y="937"/>
                    </a:lnTo>
                    <a:lnTo>
                      <a:pt x="832" y="937"/>
                    </a:lnTo>
                    <a:lnTo>
                      <a:pt x="837" y="938"/>
                    </a:lnTo>
                    <a:lnTo>
                      <a:pt x="837" y="942"/>
                    </a:lnTo>
                    <a:lnTo>
                      <a:pt x="835" y="947"/>
                    </a:lnTo>
                    <a:lnTo>
                      <a:pt x="835" y="948"/>
                    </a:lnTo>
                    <a:lnTo>
                      <a:pt x="828" y="957"/>
                    </a:lnTo>
                    <a:lnTo>
                      <a:pt x="825" y="960"/>
                    </a:lnTo>
                    <a:lnTo>
                      <a:pt x="825" y="963"/>
                    </a:lnTo>
                    <a:lnTo>
                      <a:pt x="828" y="962"/>
                    </a:lnTo>
                    <a:lnTo>
                      <a:pt x="837" y="963"/>
                    </a:lnTo>
                    <a:lnTo>
                      <a:pt x="838" y="963"/>
                    </a:lnTo>
                    <a:lnTo>
                      <a:pt x="842" y="962"/>
                    </a:lnTo>
                    <a:lnTo>
                      <a:pt x="845" y="965"/>
                    </a:lnTo>
                    <a:lnTo>
                      <a:pt x="843" y="970"/>
                    </a:lnTo>
                    <a:lnTo>
                      <a:pt x="845" y="975"/>
                    </a:lnTo>
                    <a:lnTo>
                      <a:pt x="850" y="977"/>
                    </a:lnTo>
                    <a:lnTo>
                      <a:pt x="853" y="975"/>
                    </a:lnTo>
                    <a:lnTo>
                      <a:pt x="860" y="975"/>
                    </a:lnTo>
                    <a:lnTo>
                      <a:pt x="870" y="970"/>
                    </a:lnTo>
                    <a:lnTo>
                      <a:pt x="875" y="972"/>
                    </a:lnTo>
                    <a:lnTo>
                      <a:pt x="875" y="975"/>
                    </a:lnTo>
                    <a:lnTo>
                      <a:pt x="868" y="982"/>
                    </a:lnTo>
                    <a:lnTo>
                      <a:pt x="872" y="977"/>
                    </a:lnTo>
                    <a:lnTo>
                      <a:pt x="875" y="980"/>
                    </a:lnTo>
                    <a:lnTo>
                      <a:pt x="878" y="983"/>
                    </a:lnTo>
                    <a:lnTo>
                      <a:pt x="883" y="982"/>
                    </a:lnTo>
                    <a:lnTo>
                      <a:pt x="888" y="982"/>
                    </a:lnTo>
                    <a:lnTo>
                      <a:pt x="887" y="977"/>
                    </a:lnTo>
                    <a:lnTo>
                      <a:pt x="887" y="972"/>
                    </a:lnTo>
                    <a:lnTo>
                      <a:pt x="885" y="967"/>
                    </a:lnTo>
                    <a:lnTo>
                      <a:pt x="885" y="960"/>
                    </a:lnTo>
                    <a:lnTo>
                      <a:pt x="888" y="957"/>
                    </a:lnTo>
                    <a:lnTo>
                      <a:pt x="888" y="955"/>
                    </a:lnTo>
                    <a:lnTo>
                      <a:pt x="897" y="953"/>
                    </a:lnTo>
                    <a:lnTo>
                      <a:pt x="898" y="957"/>
                    </a:lnTo>
                    <a:lnTo>
                      <a:pt x="897" y="955"/>
                    </a:lnTo>
                    <a:lnTo>
                      <a:pt x="898" y="953"/>
                    </a:lnTo>
                    <a:lnTo>
                      <a:pt x="900" y="953"/>
                    </a:lnTo>
                    <a:lnTo>
                      <a:pt x="902" y="950"/>
                    </a:lnTo>
                    <a:lnTo>
                      <a:pt x="905" y="948"/>
                    </a:lnTo>
                    <a:lnTo>
                      <a:pt x="910" y="947"/>
                    </a:lnTo>
                    <a:lnTo>
                      <a:pt x="913" y="947"/>
                    </a:lnTo>
                    <a:lnTo>
                      <a:pt x="912" y="950"/>
                    </a:lnTo>
                    <a:lnTo>
                      <a:pt x="915" y="952"/>
                    </a:lnTo>
                    <a:lnTo>
                      <a:pt x="918" y="952"/>
                    </a:lnTo>
                    <a:lnTo>
                      <a:pt x="918" y="948"/>
                    </a:lnTo>
                    <a:lnTo>
                      <a:pt x="922" y="945"/>
                    </a:lnTo>
                    <a:lnTo>
                      <a:pt x="926" y="950"/>
                    </a:lnTo>
                    <a:lnTo>
                      <a:pt x="930" y="947"/>
                    </a:lnTo>
                    <a:lnTo>
                      <a:pt x="933" y="947"/>
                    </a:lnTo>
                    <a:lnTo>
                      <a:pt x="933" y="950"/>
                    </a:lnTo>
                    <a:lnTo>
                      <a:pt x="940" y="947"/>
                    </a:lnTo>
                    <a:lnTo>
                      <a:pt x="940" y="943"/>
                    </a:lnTo>
                    <a:lnTo>
                      <a:pt x="946" y="942"/>
                    </a:lnTo>
                    <a:lnTo>
                      <a:pt x="951" y="945"/>
                    </a:lnTo>
                    <a:lnTo>
                      <a:pt x="958" y="943"/>
                    </a:lnTo>
                    <a:lnTo>
                      <a:pt x="958" y="935"/>
                    </a:lnTo>
                    <a:lnTo>
                      <a:pt x="963" y="933"/>
                    </a:lnTo>
                    <a:lnTo>
                      <a:pt x="970" y="933"/>
                    </a:lnTo>
                    <a:lnTo>
                      <a:pt x="973" y="930"/>
                    </a:lnTo>
                    <a:lnTo>
                      <a:pt x="978" y="933"/>
                    </a:lnTo>
                    <a:lnTo>
                      <a:pt x="978" y="937"/>
                    </a:lnTo>
                    <a:lnTo>
                      <a:pt x="983" y="938"/>
                    </a:lnTo>
                    <a:lnTo>
                      <a:pt x="986" y="940"/>
                    </a:lnTo>
                    <a:lnTo>
                      <a:pt x="996" y="940"/>
                    </a:lnTo>
                    <a:lnTo>
                      <a:pt x="998" y="943"/>
                    </a:lnTo>
                    <a:lnTo>
                      <a:pt x="1005" y="940"/>
                    </a:lnTo>
                    <a:lnTo>
                      <a:pt x="1010" y="943"/>
                    </a:lnTo>
                    <a:lnTo>
                      <a:pt x="1008" y="947"/>
                    </a:lnTo>
                    <a:lnTo>
                      <a:pt x="1005" y="948"/>
                    </a:lnTo>
                    <a:lnTo>
                      <a:pt x="1003" y="957"/>
                    </a:lnTo>
                    <a:lnTo>
                      <a:pt x="1005" y="957"/>
                    </a:lnTo>
                    <a:lnTo>
                      <a:pt x="1006" y="962"/>
                    </a:lnTo>
                    <a:lnTo>
                      <a:pt x="1016" y="965"/>
                    </a:lnTo>
                    <a:lnTo>
                      <a:pt x="1018" y="968"/>
                    </a:lnTo>
                    <a:lnTo>
                      <a:pt x="1023" y="970"/>
                    </a:lnTo>
                    <a:lnTo>
                      <a:pt x="1028" y="972"/>
                    </a:lnTo>
                    <a:lnTo>
                      <a:pt x="1033" y="970"/>
                    </a:lnTo>
                    <a:lnTo>
                      <a:pt x="1034" y="972"/>
                    </a:lnTo>
                    <a:lnTo>
                      <a:pt x="1038" y="972"/>
                    </a:lnTo>
                    <a:lnTo>
                      <a:pt x="1041" y="973"/>
                    </a:lnTo>
                    <a:lnTo>
                      <a:pt x="1043" y="973"/>
                    </a:lnTo>
                    <a:lnTo>
                      <a:pt x="1044" y="973"/>
                    </a:lnTo>
                    <a:lnTo>
                      <a:pt x="1048" y="973"/>
                    </a:lnTo>
                    <a:lnTo>
                      <a:pt x="1051" y="972"/>
                    </a:lnTo>
                    <a:lnTo>
                      <a:pt x="1051" y="970"/>
                    </a:lnTo>
                    <a:lnTo>
                      <a:pt x="1053" y="965"/>
                    </a:lnTo>
                    <a:lnTo>
                      <a:pt x="1054" y="970"/>
                    </a:lnTo>
                    <a:lnTo>
                      <a:pt x="1059" y="973"/>
                    </a:lnTo>
                    <a:lnTo>
                      <a:pt x="1061" y="973"/>
                    </a:lnTo>
                    <a:lnTo>
                      <a:pt x="1068" y="978"/>
                    </a:lnTo>
                    <a:lnTo>
                      <a:pt x="1071" y="977"/>
                    </a:lnTo>
                    <a:lnTo>
                      <a:pt x="1074" y="977"/>
                    </a:lnTo>
                    <a:lnTo>
                      <a:pt x="1076" y="973"/>
                    </a:lnTo>
                    <a:lnTo>
                      <a:pt x="1079" y="977"/>
                    </a:lnTo>
                    <a:lnTo>
                      <a:pt x="1083" y="975"/>
                    </a:lnTo>
                    <a:lnTo>
                      <a:pt x="1086" y="977"/>
                    </a:lnTo>
                    <a:lnTo>
                      <a:pt x="1086" y="978"/>
                    </a:lnTo>
                    <a:lnTo>
                      <a:pt x="1083" y="978"/>
                    </a:lnTo>
                    <a:lnTo>
                      <a:pt x="1081" y="982"/>
                    </a:lnTo>
                    <a:lnTo>
                      <a:pt x="1078" y="985"/>
                    </a:lnTo>
                    <a:lnTo>
                      <a:pt x="1078" y="988"/>
                    </a:lnTo>
                    <a:lnTo>
                      <a:pt x="1084" y="995"/>
                    </a:lnTo>
                    <a:lnTo>
                      <a:pt x="1088" y="998"/>
                    </a:lnTo>
                    <a:lnTo>
                      <a:pt x="1088" y="1000"/>
                    </a:lnTo>
                    <a:lnTo>
                      <a:pt x="1088" y="1005"/>
                    </a:lnTo>
                    <a:lnTo>
                      <a:pt x="1089" y="1003"/>
                    </a:lnTo>
                    <a:lnTo>
                      <a:pt x="1091" y="1000"/>
                    </a:lnTo>
                    <a:lnTo>
                      <a:pt x="1096" y="1001"/>
                    </a:lnTo>
                    <a:lnTo>
                      <a:pt x="1096" y="1003"/>
                    </a:lnTo>
                    <a:lnTo>
                      <a:pt x="1099" y="1003"/>
                    </a:lnTo>
                    <a:lnTo>
                      <a:pt x="1103" y="998"/>
                    </a:lnTo>
                    <a:lnTo>
                      <a:pt x="1103" y="995"/>
                    </a:lnTo>
                    <a:lnTo>
                      <a:pt x="1099" y="995"/>
                    </a:lnTo>
                    <a:lnTo>
                      <a:pt x="1099" y="995"/>
                    </a:lnTo>
                    <a:lnTo>
                      <a:pt x="1098" y="990"/>
                    </a:lnTo>
                    <a:lnTo>
                      <a:pt x="1094" y="990"/>
                    </a:lnTo>
                    <a:lnTo>
                      <a:pt x="1093" y="985"/>
                    </a:lnTo>
                    <a:lnTo>
                      <a:pt x="1094" y="983"/>
                    </a:lnTo>
                    <a:lnTo>
                      <a:pt x="1098" y="982"/>
                    </a:lnTo>
                    <a:lnTo>
                      <a:pt x="1098" y="978"/>
                    </a:lnTo>
                    <a:lnTo>
                      <a:pt x="1098" y="977"/>
                    </a:lnTo>
                    <a:lnTo>
                      <a:pt x="1099" y="977"/>
                    </a:lnTo>
                    <a:lnTo>
                      <a:pt x="1101" y="975"/>
                    </a:lnTo>
                    <a:lnTo>
                      <a:pt x="1101" y="975"/>
                    </a:lnTo>
                    <a:lnTo>
                      <a:pt x="1101" y="977"/>
                    </a:lnTo>
                    <a:lnTo>
                      <a:pt x="1103" y="977"/>
                    </a:lnTo>
                    <a:lnTo>
                      <a:pt x="1103" y="978"/>
                    </a:lnTo>
                    <a:lnTo>
                      <a:pt x="1103" y="978"/>
                    </a:lnTo>
                    <a:lnTo>
                      <a:pt x="1104" y="980"/>
                    </a:lnTo>
                    <a:lnTo>
                      <a:pt x="1104" y="980"/>
                    </a:lnTo>
                    <a:lnTo>
                      <a:pt x="1104" y="980"/>
                    </a:lnTo>
                    <a:lnTo>
                      <a:pt x="1108" y="978"/>
                    </a:lnTo>
                    <a:lnTo>
                      <a:pt x="1113" y="978"/>
                    </a:lnTo>
                    <a:lnTo>
                      <a:pt x="1114" y="975"/>
                    </a:lnTo>
                    <a:lnTo>
                      <a:pt x="1118" y="975"/>
                    </a:lnTo>
                    <a:lnTo>
                      <a:pt x="1122" y="975"/>
                    </a:lnTo>
                    <a:lnTo>
                      <a:pt x="1127" y="972"/>
                    </a:lnTo>
                    <a:lnTo>
                      <a:pt x="1126" y="968"/>
                    </a:lnTo>
                    <a:lnTo>
                      <a:pt x="1129" y="968"/>
                    </a:lnTo>
                    <a:lnTo>
                      <a:pt x="1134" y="968"/>
                    </a:lnTo>
                    <a:lnTo>
                      <a:pt x="1139" y="970"/>
                    </a:lnTo>
                    <a:lnTo>
                      <a:pt x="1142" y="968"/>
                    </a:lnTo>
                    <a:lnTo>
                      <a:pt x="1147" y="967"/>
                    </a:lnTo>
                    <a:lnTo>
                      <a:pt x="1152" y="962"/>
                    </a:lnTo>
                    <a:lnTo>
                      <a:pt x="1156" y="958"/>
                    </a:lnTo>
                    <a:lnTo>
                      <a:pt x="1156" y="957"/>
                    </a:lnTo>
                    <a:lnTo>
                      <a:pt x="1157" y="957"/>
                    </a:lnTo>
                    <a:lnTo>
                      <a:pt x="1159" y="958"/>
                    </a:lnTo>
                    <a:lnTo>
                      <a:pt x="1161" y="957"/>
                    </a:lnTo>
                    <a:lnTo>
                      <a:pt x="1164" y="953"/>
                    </a:lnTo>
                    <a:lnTo>
                      <a:pt x="1167" y="952"/>
                    </a:lnTo>
                    <a:lnTo>
                      <a:pt x="1166" y="947"/>
                    </a:lnTo>
                    <a:lnTo>
                      <a:pt x="1166" y="943"/>
                    </a:lnTo>
                    <a:lnTo>
                      <a:pt x="1166" y="940"/>
                    </a:lnTo>
                    <a:lnTo>
                      <a:pt x="1164" y="937"/>
                    </a:lnTo>
                    <a:lnTo>
                      <a:pt x="1167" y="940"/>
                    </a:lnTo>
                    <a:lnTo>
                      <a:pt x="1172" y="942"/>
                    </a:lnTo>
                    <a:lnTo>
                      <a:pt x="1174" y="945"/>
                    </a:lnTo>
                    <a:lnTo>
                      <a:pt x="1179" y="950"/>
                    </a:lnTo>
                    <a:lnTo>
                      <a:pt x="1182" y="948"/>
                    </a:lnTo>
                    <a:lnTo>
                      <a:pt x="1179" y="952"/>
                    </a:lnTo>
                    <a:lnTo>
                      <a:pt x="1176" y="953"/>
                    </a:lnTo>
                    <a:lnTo>
                      <a:pt x="1177" y="955"/>
                    </a:lnTo>
                    <a:lnTo>
                      <a:pt x="1186" y="952"/>
                    </a:lnTo>
                    <a:lnTo>
                      <a:pt x="1186" y="947"/>
                    </a:lnTo>
                    <a:lnTo>
                      <a:pt x="1191" y="945"/>
                    </a:lnTo>
                    <a:lnTo>
                      <a:pt x="1192" y="943"/>
                    </a:lnTo>
                    <a:lnTo>
                      <a:pt x="1196" y="945"/>
                    </a:lnTo>
                    <a:lnTo>
                      <a:pt x="1201" y="945"/>
                    </a:lnTo>
                    <a:lnTo>
                      <a:pt x="1201" y="942"/>
                    </a:lnTo>
                    <a:lnTo>
                      <a:pt x="1204" y="942"/>
                    </a:lnTo>
                    <a:lnTo>
                      <a:pt x="1206" y="938"/>
                    </a:lnTo>
                    <a:lnTo>
                      <a:pt x="1207" y="942"/>
                    </a:lnTo>
                    <a:lnTo>
                      <a:pt x="1211" y="945"/>
                    </a:lnTo>
                    <a:lnTo>
                      <a:pt x="1214" y="943"/>
                    </a:lnTo>
                    <a:lnTo>
                      <a:pt x="1214" y="940"/>
                    </a:lnTo>
                    <a:lnTo>
                      <a:pt x="1217" y="940"/>
                    </a:lnTo>
                    <a:lnTo>
                      <a:pt x="1217" y="940"/>
                    </a:lnTo>
                    <a:lnTo>
                      <a:pt x="1221" y="940"/>
                    </a:lnTo>
                    <a:lnTo>
                      <a:pt x="1222" y="938"/>
                    </a:lnTo>
                    <a:lnTo>
                      <a:pt x="1227" y="938"/>
                    </a:lnTo>
                    <a:lnTo>
                      <a:pt x="1230" y="935"/>
                    </a:lnTo>
                    <a:lnTo>
                      <a:pt x="1232" y="933"/>
                    </a:lnTo>
                    <a:lnTo>
                      <a:pt x="1232" y="937"/>
                    </a:lnTo>
                    <a:lnTo>
                      <a:pt x="1234" y="933"/>
                    </a:lnTo>
                    <a:lnTo>
                      <a:pt x="1237" y="935"/>
                    </a:lnTo>
                    <a:lnTo>
                      <a:pt x="1240" y="933"/>
                    </a:lnTo>
                    <a:lnTo>
                      <a:pt x="1239" y="930"/>
                    </a:lnTo>
                    <a:lnTo>
                      <a:pt x="1240" y="927"/>
                    </a:lnTo>
                    <a:lnTo>
                      <a:pt x="1242" y="923"/>
                    </a:lnTo>
                    <a:lnTo>
                      <a:pt x="1240" y="918"/>
                    </a:lnTo>
                    <a:lnTo>
                      <a:pt x="1244" y="918"/>
                    </a:lnTo>
                    <a:lnTo>
                      <a:pt x="1245" y="917"/>
                    </a:lnTo>
                    <a:lnTo>
                      <a:pt x="1250" y="917"/>
                    </a:lnTo>
                    <a:lnTo>
                      <a:pt x="1252" y="918"/>
                    </a:lnTo>
                    <a:lnTo>
                      <a:pt x="1255" y="918"/>
                    </a:lnTo>
                    <a:lnTo>
                      <a:pt x="1257" y="913"/>
                    </a:lnTo>
                    <a:lnTo>
                      <a:pt x="1259" y="913"/>
                    </a:lnTo>
                    <a:lnTo>
                      <a:pt x="1260" y="910"/>
                    </a:lnTo>
                    <a:lnTo>
                      <a:pt x="1262" y="908"/>
                    </a:lnTo>
                    <a:lnTo>
                      <a:pt x="1262" y="912"/>
                    </a:lnTo>
                    <a:lnTo>
                      <a:pt x="1264" y="910"/>
                    </a:lnTo>
                    <a:lnTo>
                      <a:pt x="1267" y="907"/>
                    </a:lnTo>
                    <a:lnTo>
                      <a:pt x="1270" y="908"/>
                    </a:lnTo>
                    <a:lnTo>
                      <a:pt x="1270" y="905"/>
                    </a:lnTo>
                    <a:lnTo>
                      <a:pt x="1274" y="905"/>
                    </a:lnTo>
                    <a:lnTo>
                      <a:pt x="1275" y="900"/>
                    </a:lnTo>
                    <a:lnTo>
                      <a:pt x="1270" y="900"/>
                    </a:lnTo>
                    <a:lnTo>
                      <a:pt x="1267" y="902"/>
                    </a:lnTo>
                    <a:lnTo>
                      <a:pt x="1262" y="897"/>
                    </a:lnTo>
                    <a:lnTo>
                      <a:pt x="1269" y="897"/>
                    </a:lnTo>
                    <a:lnTo>
                      <a:pt x="1274" y="892"/>
                    </a:lnTo>
                    <a:lnTo>
                      <a:pt x="1275" y="894"/>
                    </a:lnTo>
                    <a:lnTo>
                      <a:pt x="1277" y="892"/>
                    </a:lnTo>
                    <a:lnTo>
                      <a:pt x="1284" y="895"/>
                    </a:lnTo>
                    <a:lnTo>
                      <a:pt x="1285" y="890"/>
                    </a:lnTo>
                    <a:lnTo>
                      <a:pt x="1282" y="890"/>
                    </a:lnTo>
                    <a:lnTo>
                      <a:pt x="1280" y="887"/>
                    </a:lnTo>
                    <a:lnTo>
                      <a:pt x="1280" y="885"/>
                    </a:lnTo>
                    <a:lnTo>
                      <a:pt x="1285" y="887"/>
                    </a:lnTo>
                    <a:lnTo>
                      <a:pt x="1289" y="885"/>
                    </a:lnTo>
                    <a:lnTo>
                      <a:pt x="1289" y="884"/>
                    </a:lnTo>
                    <a:lnTo>
                      <a:pt x="1285" y="884"/>
                    </a:lnTo>
                    <a:lnTo>
                      <a:pt x="1284" y="880"/>
                    </a:lnTo>
                    <a:lnTo>
                      <a:pt x="1282" y="877"/>
                    </a:lnTo>
                    <a:lnTo>
                      <a:pt x="1285" y="877"/>
                    </a:lnTo>
                    <a:lnTo>
                      <a:pt x="1287" y="879"/>
                    </a:lnTo>
                    <a:lnTo>
                      <a:pt x="1289" y="879"/>
                    </a:lnTo>
                    <a:lnTo>
                      <a:pt x="1290" y="882"/>
                    </a:lnTo>
                    <a:lnTo>
                      <a:pt x="1290" y="877"/>
                    </a:lnTo>
                    <a:lnTo>
                      <a:pt x="1287" y="875"/>
                    </a:lnTo>
                    <a:lnTo>
                      <a:pt x="1287" y="872"/>
                    </a:lnTo>
                    <a:lnTo>
                      <a:pt x="1290" y="872"/>
                    </a:lnTo>
                    <a:lnTo>
                      <a:pt x="1292" y="869"/>
                    </a:lnTo>
                    <a:lnTo>
                      <a:pt x="1295" y="872"/>
                    </a:lnTo>
                    <a:lnTo>
                      <a:pt x="1295" y="875"/>
                    </a:lnTo>
                    <a:lnTo>
                      <a:pt x="1297" y="875"/>
                    </a:lnTo>
                    <a:lnTo>
                      <a:pt x="1300" y="879"/>
                    </a:lnTo>
                    <a:lnTo>
                      <a:pt x="1300" y="874"/>
                    </a:lnTo>
                    <a:lnTo>
                      <a:pt x="1299" y="870"/>
                    </a:lnTo>
                    <a:lnTo>
                      <a:pt x="1297" y="870"/>
                    </a:lnTo>
                    <a:lnTo>
                      <a:pt x="1295" y="867"/>
                    </a:lnTo>
                    <a:lnTo>
                      <a:pt x="1299" y="867"/>
                    </a:lnTo>
                    <a:lnTo>
                      <a:pt x="1299" y="864"/>
                    </a:lnTo>
                    <a:lnTo>
                      <a:pt x="1295" y="862"/>
                    </a:lnTo>
                    <a:lnTo>
                      <a:pt x="1300" y="859"/>
                    </a:lnTo>
                    <a:lnTo>
                      <a:pt x="1299" y="855"/>
                    </a:lnTo>
                    <a:lnTo>
                      <a:pt x="1294" y="855"/>
                    </a:lnTo>
                    <a:lnTo>
                      <a:pt x="1292" y="857"/>
                    </a:lnTo>
                    <a:lnTo>
                      <a:pt x="1294" y="854"/>
                    </a:lnTo>
                    <a:lnTo>
                      <a:pt x="1299" y="850"/>
                    </a:lnTo>
                    <a:lnTo>
                      <a:pt x="1307" y="849"/>
                    </a:lnTo>
                    <a:lnTo>
                      <a:pt x="1304" y="845"/>
                    </a:lnTo>
                    <a:lnTo>
                      <a:pt x="1300" y="849"/>
                    </a:lnTo>
                    <a:lnTo>
                      <a:pt x="1295" y="844"/>
                    </a:lnTo>
                    <a:lnTo>
                      <a:pt x="1300" y="844"/>
                    </a:lnTo>
                    <a:lnTo>
                      <a:pt x="1297" y="839"/>
                    </a:lnTo>
                    <a:lnTo>
                      <a:pt x="1294" y="839"/>
                    </a:lnTo>
                    <a:lnTo>
                      <a:pt x="1295" y="837"/>
                    </a:lnTo>
                    <a:lnTo>
                      <a:pt x="1294" y="835"/>
                    </a:lnTo>
                    <a:lnTo>
                      <a:pt x="1297" y="835"/>
                    </a:lnTo>
                    <a:lnTo>
                      <a:pt x="1297" y="832"/>
                    </a:lnTo>
                    <a:lnTo>
                      <a:pt x="1299" y="832"/>
                    </a:lnTo>
                    <a:lnTo>
                      <a:pt x="1302" y="832"/>
                    </a:lnTo>
                    <a:lnTo>
                      <a:pt x="1302" y="835"/>
                    </a:lnTo>
                    <a:lnTo>
                      <a:pt x="1305" y="835"/>
                    </a:lnTo>
                    <a:lnTo>
                      <a:pt x="1310" y="830"/>
                    </a:lnTo>
                    <a:lnTo>
                      <a:pt x="1310" y="827"/>
                    </a:lnTo>
                    <a:lnTo>
                      <a:pt x="1317" y="827"/>
                    </a:lnTo>
                    <a:lnTo>
                      <a:pt x="1314" y="824"/>
                    </a:lnTo>
                    <a:lnTo>
                      <a:pt x="1309" y="824"/>
                    </a:lnTo>
                    <a:lnTo>
                      <a:pt x="1310" y="820"/>
                    </a:lnTo>
                    <a:lnTo>
                      <a:pt x="1314" y="824"/>
                    </a:lnTo>
                    <a:lnTo>
                      <a:pt x="1319" y="822"/>
                    </a:lnTo>
                    <a:lnTo>
                      <a:pt x="1317" y="817"/>
                    </a:lnTo>
                    <a:lnTo>
                      <a:pt x="1319" y="815"/>
                    </a:lnTo>
                    <a:lnTo>
                      <a:pt x="1317" y="814"/>
                    </a:lnTo>
                    <a:lnTo>
                      <a:pt x="1317" y="810"/>
                    </a:lnTo>
                    <a:lnTo>
                      <a:pt x="1320" y="809"/>
                    </a:lnTo>
                    <a:lnTo>
                      <a:pt x="1319" y="805"/>
                    </a:lnTo>
                    <a:lnTo>
                      <a:pt x="1319" y="804"/>
                    </a:lnTo>
                    <a:lnTo>
                      <a:pt x="1314" y="802"/>
                    </a:lnTo>
                    <a:lnTo>
                      <a:pt x="1320" y="804"/>
                    </a:lnTo>
                    <a:lnTo>
                      <a:pt x="1323" y="802"/>
                    </a:lnTo>
                    <a:lnTo>
                      <a:pt x="1327" y="794"/>
                    </a:lnTo>
                    <a:lnTo>
                      <a:pt x="1330" y="794"/>
                    </a:lnTo>
                    <a:lnTo>
                      <a:pt x="1332" y="797"/>
                    </a:lnTo>
                    <a:lnTo>
                      <a:pt x="1333" y="799"/>
                    </a:lnTo>
                    <a:lnTo>
                      <a:pt x="1333" y="794"/>
                    </a:lnTo>
                    <a:lnTo>
                      <a:pt x="1337" y="792"/>
                    </a:lnTo>
                    <a:lnTo>
                      <a:pt x="1335" y="787"/>
                    </a:lnTo>
                    <a:lnTo>
                      <a:pt x="1330" y="787"/>
                    </a:lnTo>
                    <a:lnTo>
                      <a:pt x="1328" y="786"/>
                    </a:lnTo>
                    <a:lnTo>
                      <a:pt x="1330" y="784"/>
                    </a:lnTo>
                    <a:lnTo>
                      <a:pt x="1333" y="786"/>
                    </a:lnTo>
                    <a:lnTo>
                      <a:pt x="1335" y="782"/>
                    </a:lnTo>
                    <a:lnTo>
                      <a:pt x="1333" y="781"/>
                    </a:lnTo>
                    <a:lnTo>
                      <a:pt x="1330" y="779"/>
                    </a:lnTo>
                    <a:lnTo>
                      <a:pt x="1333" y="776"/>
                    </a:lnTo>
                    <a:lnTo>
                      <a:pt x="1335" y="777"/>
                    </a:lnTo>
                    <a:lnTo>
                      <a:pt x="1337" y="774"/>
                    </a:lnTo>
                    <a:lnTo>
                      <a:pt x="1333" y="772"/>
                    </a:lnTo>
                    <a:lnTo>
                      <a:pt x="1325" y="772"/>
                    </a:lnTo>
                    <a:lnTo>
                      <a:pt x="1327" y="771"/>
                    </a:lnTo>
                    <a:lnTo>
                      <a:pt x="1332" y="767"/>
                    </a:lnTo>
                    <a:lnTo>
                      <a:pt x="1335" y="767"/>
                    </a:lnTo>
                    <a:lnTo>
                      <a:pt x="1337" y="767"/>
                    </a:lnTo>
                    <a:lnTo>
                      <a:pt x="1338" y="764"/>
                    </a:lnTo>
                    <a:lnTo>
                      <a:pt x="1342" y="766"/>
                    </a:lnTo>
                    <a:lnTo>
                      <a:pt x="1342" y="767"/>
                    </a:lnTo>
                    <a:lnTo>
                      <a:pt x="1345" y="766"/>
                    </a:lnTo>
                    <a:lnTo>
                      <a:pt x="1343" y="762"/>
                    </a:lnTo>
                    <a:lnTo>
                      <a:pt x="1342" y="756"/>
                    </a:lnTo>
                    <a:lnTo>
                      <a:pt x="1340" y="756"/>
                    </a:lnTo>
                    <a:lnTo>
                      <a:pt x="1337" y="757"/>
                    </a:lnTo>
                    <a:lnTo>
                      <a:pt x="1337" y="759"/>
                    </a:lnTo>
                    <a:lnTo>
                      <a:pt x="1337" y="761"/>
                    </a:lnTo>
                    <a:lnTo>
                      <a:pt x="1332" y="759"/>
                    </a:lnTo>
                    <a:lnTo>
                      <a:pt x="1327" y="764"/>
                    </a:lnTo>
                    <a:lnTo>
                      <a:pt x="1323" y="764"/>
                    </a:lnTo>
                    <a:lnTo>
                      <a:pt x="1323" y="761"/>
                    </a:lnTo>
                    <a:lnTo>
                      <a:pt x="1330" y="759"/>
                    </a:lnTo>
                    <a:lnTo>
                      <a:pt x="1340" y="749"/>
                    </a:lnTo>
                    <a:lnTo>
                      <a:pt x="1340" y="749"/>
                    </a:lnTo>
                    <a:lnTo>
                      <a:pt x="1335" y="749"/>
                    </a:lnTo>
                    <a:lnTo>
                      <a:pt x="1333" y="746"/>
                    </a:lnTo>
                    <a:lnTo>
                      <a:pt x="1332" y="747"/>
                    </a:lnTo>
                    <a:lnTo>
                      <a:pt x="1323" y="739"/>
                    </a:lnTo>
                    <a:lnTo>
                      <a:pt x="1319" y="737"/>
                    </a:lnTo>
                    <a:lnTo>
                      <a:pt x="1310" y="744"/>
                    </a:lnTo>
                    <a:lnTo>
                      <a:pt x="1307" y="742"/>
                    </a:lnTo>
                    <a:lnTo>
                      <a:pt x="1302" y="736"/>
                    </a:lnTo>
                    <a:lnTo>
                      <a:pt x="1297" y="737"/>
                    </a:lnTo>
                    <a:lnTo>
                      <a:pt x="1292" y="741"/>
                    </a:lnTo>
                    <a:lnTo>
                      <a:pt x="1290" y="744"/>
                    </a:lnTo>
                    <a:lnTo>
                      <a:pt x="1290" y="739"/>
                    </a:lnTo>
                    <a:lnTo>
                      <a:pt x="1297" y="736"/>
                    </a:lnTo>
                    <a:lnTo>
                      <a:pt x="1300" y="736"/>
                    </a:lnTo>
                    <a:lnTo>
                      <a:pt x="1302" y="734"/>
                    </a:lnTo>
                    <a:lnTo>
                      <a:pt x="1309" y="736"/>
                    </a:lnTo>
                    <a:lnTo>
                      <a:pt x="1314" y="734"/>
                    </a:lnTo>
                    <a:lnTo>
                      <a:pt x="1314" y="731"/>
                    </a:lnTo>
                    <a:lnTo>
                      <a:pt x="1315" y="729"/>
                    </a:lnTo>
                    <a:lnTo>
                      <a:pt x="1319" y="729"/>
                    </a:lnTo>
                    <a:lnTo>
                      <a:pt x="1323" y="722"/>
                    </a:lnTo>
                    <a:lnTo>
                      <a:pt x="1330" y="722"/>
                    </a:lnTo>
                    <a:lnTo>
                      <a:pt x="1330" y="719"/>
                    </a:lnTo>
                    <a:lnTo>
                      <a:pt x="1325" y="711"/>
                    </a:lnTo>
                    <a:lnTo>
                      <a:pt x="1312" y="704"/>
                    </a:lnTo>
                    <a:lnTo>
                      <a:pt x="1305" y="699"/>
                    </a:lnTo>
                    <a:lnTo>
                      <a:pt x="1295" y="691"/>
                    </a:lnTo>
                    <a:lnTo>
                      <a:pt x="1290" y="691"/>
                    </a:lnTo>
                    <a:lnTo>
                      <a:pt x="1282" y="696"/>
                    </a:lnTo>
                    <a:lnTo>
                      <a:pt x="1279" y="694"/>
                    </a:lnTo>
                    <a:lnTo>
                      <a:pt x="1272" y="689"/>
                    </a:lnTo>
                    <a:lnTo>
                      <a:pt x="1272" y="688"/>
                    </a:lnTo>
                    <a:lnTo>
                      <a:pt x="1269" y="686"/>
                    </a:lnTo>
                    <a:lnTo>
                      <a:pt x="1264" y="688"/>
                    </a:lnTo>
                    <a:lnTo>
                      <a:pt x="1257" y="688"/>
                    </a:lnTo>
                    <a:lnTo>
                      <a:pt x="1252" y="689"/>
                    </a:lnTo>
                    <a:lnTo>
                      <a:pt x="1245" y="698"/>
                    </a:lnTo>
                    <a:lnTo>
                      <a:pt x="1252" y="688"/>
                    </a:lnTo>
                    <a:lnTo>
                      <a:pt x="1255" y="684"/>
                    </a:lnTo>
                    <a:lnTo>
                      <a:pt x="1259" y="686"/>
                    </a:lnTo>
                    <a:lnTo>
                      <a:pt x="1262" y="686"/>
                    </a:lnTo>
                    <a:lnTo>
                      <a:pt x="1264" y="684"/>
                    </a:lnTo>
                    <a:lnTo>
                      <a:pt x="1267" y="686"/>
                    </a:lnTo>
                    <a:lnTo>
                      <a:pt x="1274" y="683"/>
                    </a:lnTo>
                    <a:lnTo>
                      <a:pt x="1275" y="689"/>
                    </a:lnTo>
                    <a:lnTo>
                      <a:pt x="1279" y="693"/>
                    </a:lnTo>
                    <a:lnTo>
                      <a:pt x="1284" y="693"/>
                    </a:lnTo>
                    <a:lnTo>
                      <a:pt x="1287" y="689"/>
                    </a:lnTo>
                    <a:lnTo>
                      <a:pt x="1295" y="689"/>
                    </a:lnTo>
                    <a:lnTo>
                      <a:pt x="1300" y="693"/>
                    </a:lnTo>
                    <a:lnTo>
                      <a:pt x="1304" y="693"/>
                    </a:lnTo>
                    <a:lnTo>
                      <a:pt x="1309" y="698"/>
                    </a:lnTo>
                    <a:lnTo>
                      <a:pt x="1315" y="694"/>
                    </a:lnTo>
                    <a:lnTo>
                      <a:pt x="1325" y="698"/>
                    </a:lnTo>
                    <a:lnTo>
                      <a:pt x="1328" y="696"/>
                    </a:lnTo>
                    <a:lnTo>
                      <a:pt x="1325" y="689"/>
                    </a:lnTo>
                    <a:lnTo>
                      <a:pt x="1322" y="688"/>
                    </a:lnTo>
                    <a:lnTo>
                      <a:pt x="1315" y="683"/>
                    </a:lnTo>
                    <a:lnTo>
                      <a:pt x="1315" y="681"/>
                    </a:lnTo>
                    <a:lnTo>
                      <a:pt x="1314" y="678"/>
                    </a:lnTo>
                    <a:lnTo>
                      <a:pt x="1309" y="679"/>
                    </a:lnTo>
                    <a:lnTo>
                      <a:pt x="1304" y="678"/>
                    </a:lnTo>
                    <a:lnTo>
                      <a:pt x="1297" y="669"/>
                    </a:lnTo>
                    <a:lnTo>
                      <a:pt x="1297" y="663"/>
                    </a:lnTo>
                    <a:lnTo>
                      <a:pt x="1289" y="656"/>
                    </a:lnTo>
                    <a:lnTo>
                      <a:pt x="1287" y="649"/>
                    </a:lnTo>
                    <a:lnTo>
                      <a:pt x="1282" y="648"/>
                    </a:lnTo>
                    <a:lnTo>
                      <a:pt x="1285" y="643"/>
                    </a:lnTo>
                    <a:lnTo>
                      <a:pt x="1284" y="643"/>
                    </a:lnTo>
                    <a:lnTo>
                      <a:pt x="1275" y="629"/>
                    </a:lnTo>
                    <a:lnTo>
                      <a:pt x="1262" y="623"/>
                    </a:lnTo>
                    <a:lnTo>
                      <a:pt x="1259" y="624"/>
                    </a:lnTo>
                    <a:lnTo>
                      <a:pt x="1259" y="621"/>
                    </a:lnTo>
                    <a:lnTo>
                      <a:pt x="1247" y="616"/>
                    </a:lnTo>
                    <a:lnTo>
                      <a:pt x="1245" y="616"/>
                    </a:lnTo>
                    <a:lnTo>
                      <a:pt x="1245" y="606"/>
                    </a:lnTo>
                    <a:lnTo>
                      <a:pt x="1247" y="598"/>
                    </a:lnTo>
                    <a:lnTo>
                      <a:pt x="1245" y="593"/>
                    </a:lnTo>
                    <a:lnTo>
                      <a:pt x="1245" y="586"/>
                    </a:lnTo>
                    <a:lnTo>
                      <a:pt x="1247" y="588"/>
                    </a:lnTo>
                    <a:lnTo>
                      <a:pt x="1250" y="586"/>
                    </a:lnTo>
                    <a:lnTo>
                      <a:pt x="1255" y="580"/>
                    </a:lnTo>
                    <a:lnTo>
                      <a:pt x="1259" y="581"/>
                    </a:lnTo>
                    <a:lnTo>
                      <a:pt x="1262" y="576"/>
                    </a:lnTo>
                    <a:lnTo>
                      <a:pt x="1257" y="575"/>
                    </a:lnTo>
                    <a:lnTo>
                      <a:pt x="1255" y="571"/>
                    </a:lnTo>
                    <a:lnTo>
                      <a:pt x="1259" y="568"/>
                    </a:lnTo>
                    <a:lnTo>
                      <a:pt x="1267" y="568"/>
                    </a:lnTo>
                    <a:lnTo>
                      <a:pt x="1267" y="563"/>
                    </a:lnTo>
                    <a:lnTo>
                      <a:pt x="1274" y="563"/>
                    </a:lnTo>
                    <a:lnTo>
                      <a:pt x="1272" y="560"/>
                    </a:lnTo>
                    <a:lnTo>
                      <a:pt x="1267" y="556"/>
                    </a:lnTo>
                    <a:lnTo>
                      <a:pt x="1272" y="555"/>
                    </a:lnTo>
                    <a:lnTo>
                      <a:pt x="1277" y="558"/>
                    </a:lnTo>
                    <a:lnTo>
                      <a:pt x="1277" y="556"/>
                    </a:lnTo>
                    <a:lnTo>
                      <a:pt x="1282" y="556"/>
                    </a:lnTo>
                    <a:lnTo>
                      <a:pt x="1287" y="553"/>
                    </a:lnTo>
                    <a:lnTo>
                      <a:pt x="1289" y="553"/>
                    </a:lnTo>
                    <a:lnTo>
                      <a:pt x="1295" y="546"/>
                    </a:lnTo>
                    <a:lnTo>
                      <a:pt x="1297" y="550"/>
                    </a:lnTo>
                    <a:lnTo>
                      <a:pt x="1299" y="546"/>
                    </a:lnTo>
                    <a:lnTo>
                      <a:pt x="1299" y="548"/>
                    </a:lnTo>
                    <a:lnTo>
                      <a:pt x="1305" y="553"/>
                    </a:lnTo>
                    <a:lnTo>
                      <a:pt x="1310" y="548"/>
                    </a:lnTo>
                    <a:lnTo>
                      <a:pt x="1310" y="546"/>
                    </a:lnTo>
                    <a:lnTo>
                      <a:pt x="1307" y="545"/>
                    </a:lnTo>
                    <a:lnTo>
                      <a:pt x="1307" y="540"/>
                    </a:lnTo>
                    <a:lnTo>
                      <a:pt x="1310" y="540"/>
                    </a:lnTo>
                    <a:lnTo>
                      <a:pt x="1312" y="540"/>
                    </a:lnTo>
                    <a:lnTo>
                      <a:pt x="1309" y="535"/>
                    </a:lnTo>
                    <a:lnTo>
                      <a:pt x="1309" y="531"/>
                    </a:lnTo>
                    <a:lnTo>
                      <a:pt x="1314" y="530"/>
                    </a:lnTo>
                    <a:lnTo>
                      <a:pt x="1310" y="528"/>
                    </a:lnTo>
                    <a:lnTo>
                      <a:pt x="1305" y="530"/>
                    </a:lnTo>
                    <a:lnTo>
                      <a:pt x="1299" y="530"/>
                    </a:lnTo>
                    <a:lnTo>
                      <a:pt x="1299" y="528"/>
                    </a:lnTo>
                    <a:lnTo>
                      <a:pt x="1294" y="528"/>
                    </a:lnTo>
                    <a:lnTo>
                      <a:pt x="1292" y="530"/>
                    </a:lnTo>
                    <a:lnTo>
                      <a:pt x="1275" y="530"/>
                    </a:lnTo>
                    <a:lnTo>
                      <a:pt x="1274" y="528"/>
                    </a:lnTo>
                    <a:lnTo>
                      <a:pt x="1270" y="526"/>
                    </a:lnTo>
                    <a:lnTo>
                      <a:pt x="1267" y="523"/>
                    </a:lnTo>
                    <a:lnTo>
                      <a:pt x="1264" y="521"/>
                    </a:lnTo>
                    <a:lnTo>
                      <a:pt x="1264" y="520"/>
                    </a:lnTo>
                    <a:lnTo>
                      <a:pt x="1252" y="525"/>
                    </a:lnTo>
                    <a:lnTo>
                      <a:pt x="1245" y="525"/>
                    </a:lnTo>
                    <a:lnTo>
                      <a:pt x="1249" y="526"/>
                    </a:lnTo>
                    <a:lnTo>
                      <a:pt x="1249" y="530"/>
                    </a:lnTo>
                    <a:lnTo>
                      <a:pt x="1245" y="533"/>
                    </a:lnTo>
                    <a:lnTo>
                      <a:pt x="1239" y="535"/>
                    </a:lnTo>
                    <a:lnTo>
                      <a:pt x="1239" y="536"/>
                    </a:lnTo>
                    <a:lnTo>
                      <a:pt x="1242" y="538"/>
                    </a:lnTo>
                    <a:lnTo>
                      <a:pt x="1239" y="543"/>
                    </a:lnTo>
                    <a:lnTo>
                      <a:pt x="1237" y="545"/>
                    </a:lnTo>
                    <a:lnTo>
                      <a:pt x="1232" y="543"/>
                    </a:lnTo>
                    <a:lnTo>
                      <a:pt x="1227" y="545"/>
                    </a:lnTo>
                    <a:lnTo>
                      <a:pt x="1221" y="545"/>
                    </a:lnTo>
                    <a:lnTo>
                      <a:pt x="1214" y="533"/>
                    </a:lnTo>
                    <a:lnTo>
                      <a:pt x="1214" y="528"/>
                    </a:lnTo>
                    <a:lnTo>
                      <a:pt x="1214" y="523"/>
                    </a:lnTo>
                    <a:lnTo>
                      <a:pt x="1207" y="523"/>
                    </a:lnTo>
                    <a:lnTo>
                      <a:pt x="1204" y="525"/>
                    </a:lnTo>
                    <a:lnTo>
                      <a:pt x="1204" y="523"/>
                    </a:lnTo>
                    <a:lnTo>
                      <a:pt x="1201" y="523"/>
                    </a:lnTo>
                    <a:lnTo>
                      <a:pt x="1199" y="525"/>
                    </a:lnTo>
                    <a:lnTo>
                      <a:pt x="1197" y="523"/>
                    </a:lnTo>
                    <a:lnTo>
                      <a:pt x="1197" y="525"/>
                    </a:lnTo>
                    <a:lnTo>
                      <a:pt x="1194" y="520"/>
                    </a:lnTo>
                    <a:lnTo>
                      <a:pt x="1192" y="516"/>
                    </a:lnTo>
                    <a:lnTo>
                      <a:pt x="1184" y="511"/>
                    </a:lnTo>
                    <a:lnTo>
                      <a:pt x="1179" y="510"/>
                    </a:lnTo>
                    <a:lnTo>
                      <a:pt x="1179" y="505"/>
                    </a:lnTo>
                    <a:lnTo>
                      <a:pt x="1177" y="500"/>
                    </a:lnTo>
                    <a:lnTo>
                      <a:pt x="1179" y="498"/>
                    </a:lnTo>
                    <a:lnTo>
                      <a:pt x="1179" y="495"/>
                    </a:lnTo>
                    <a:lnTo>
                      <a:pt x="1179" y="493"/>
                    </a:lnTo>
                    <a:lnTo>
                      <a:pt x="1181" y="488"/>
                    </a:lnTo>
                    <a:lnTo>
                      <a:pt x="1182" y="487"/>
                    </a:lnTo>
                    <a:lnTo>
                      <a:pt x="1184" y="485"/>
                    </a:lnTo>
                    <a:lnTo>
                      <a:pt x="1192" y="487"/>
                    </a:lnTo>
                    <a:lnTo>
                      <a:pt x="1201" y="487"/>
                    </a:lnTo>
                    <a:lnTo>
                      <a:pt x="1207" y="487"/>
                    </a:lnTo>
                    <a:lnTo>
                      <a:pt x="1209" y="482"/>
                    </a:lnTo>
                    <a:lnTo>
                      <a:pt x="1207" y="480"/>
                    </a:lnTo>
                    <a:lnTo>
                      <a:pt x="1211" y="480"/>
                    </a:lnTo>
                    <a:lnTo>
                      <a:pt x="1211" y="475"/>
                    </a:lnTo>
                    <a:lnTo>
                      <a:pt x="1209" y="473"/>
                    </a:lnTo>
                    <a:lnTo>
                      <a:pt x="1211" y="472"/>
                    </a:lnTo>
                    <a:lnTo>
                      <a:pt x="1212" y="460"/>
                    </a:lnTo>
                    <a:lnTo>
                      <a:pt x="1222" y="455"/>
                    </a:lnTo>
                    <a:lnTo>
                      <a:pt x="1227" y="455"/>
                    </a:lnTo>
                    <a:lnTo>
                      <a:pt x="1230" y="450"/>
                    </a:lnTo>
                    <a:lnTo>
                      <a:pt x="1234" y="448"/>
                    </a:lnTo>
                    <a:lnTo>
                      <a:pt x="1234" y="440"/>
                    </a:lnTo>
                    <a:lnTo>
                      <a:pt x="1239" y="435"/>
                    </a:lnTo>
                    <a:lnTo>
                      <a:pt x="1239" y="430"/>
                    </a:lnTo>
                    <a:lnTo>
                      <a:pt x="1242" y="430"/>
                    </a:lnTo>
                    <a:lnTo>
                      <a:pt x="1245" y="425"/>
                    </a:lnTo>
                    <a:lnTo>
                      <a:pt x="1250" y="425"/>
                    </a:lnTo>
                    <a:lnTo>
                      <a:pt x="1252" y="425"/>
                    </a:lnTo>
                    <a:lnTo>
                      <a:pt x="1257" y="425"/>
                    </a:lnTo>
                    <a:lnTo>
                      <a:pt x="1259" y="422"/>
                    </a:lnTo>
                    <a:lnTo>
                      <a:pt x="1265" y="430"/>
                    </a:lnTo>
                    <a:lnTo>
                      <a:pt x="1277" y="435"/>
                    </a:lnTo>
                    <a:lnTo>
                      <a:pt x="1277" y="438"/>
                    </a:lnTo>
                    <a:lnTo>
                      <a:pt x="1274" y="440"/>
                    </a:lnTo>
                    <a:lnTo>
                      <a:pt x="1274" y="443"/>
                    </a:lnTo>
                    <a:lnTo>
                      <a:pt x="1269" y="450"/>
                    </a:lnTo>
                    <a:lnTo>
                      <a:pt x="1267" y="455"/>
                    </a:lnTo>
                    <a:lnTo>
                      <a:pt x="1262" y="455"/>
                    </a:lnTo>
                    <a:lnTo>
                      <a:pt x="1264" y="457"/>
                    </a:lnTo>
                    <a:lnTo>
                      <a:pt x="1262" y="463"/>
                    </a:lnTo>
                    <a:lnTo>
                      <a:pt x="1267" y="467"/>
                    </a:lnTo>
                    <a:lnTo>
                      <a:pt x="1267" y="470"/>
                    </a:lnTo>
                    <a:lnTo>
                      <a:pt x="1265" y="472"/>
                    </a:lnTo>
                    <a:lnTo>
                      <a:pt x="1265" y="473"/>
                    </a:lnTo>
                    <a:lnTo>
                      <a:pt x="1267" y="477"/>
                    </a:lnTo>
                    <a:lnTo>
                      <a:pt x="1272" y="475"/>
                    </a:lnTo>
                    <a:lnTo>
                      <a:pt x="1279" y="470"/>
                    </a:lnTo>
                    <a:lnTo>
                      <a:pt x="1277" y="475"/>
                    </a:lnTo>
                    <a:lnTo>
                      <a:pt x="1272" y="477"/>
                    </a:lnTo>
                    <a:lnTo>
                      <a:pt x="1272" y="480"/>
                    </a:lnTo>
                    <a:lnTo>
                      <a:pt x="1275" y="480"/>
                    </a:lnTo>
                    <a:lnTo>
                      <a:pt x="1274" y="482"/>
                    </a:lnTo>
                    <a:lnTo>
                      <a:pt x="1272" y="483"/>
                    </a:lnTo>
                    <a:lnTo>
                      <a:pt x="1267" y="483"/>
                    </a:lnTo>
                    <a:lnTo>
                      <a:pt x="1264" y="487"/>
                    </a:lnTo>
                    <a:lnTo>
                      <a:pt x="1260" y="487"/>
                    </a:lnTo>
                    <a:lnTo>
                      <a:pt x="1259" y="490"/>
                    </a:lnTo>
                    <a:lnTo>
                      <a:pt x="1262" y="492"/>
                    </a:lnTo>
                    <a:lnTo>
                      <a:pt x="1264" y="495"/>
                    </a:lnTo>
                    <a:lnTo>
                      <a:pt x="1265" y="495"/>
                    </a:lnTo>
                    <a:lnTo>
                      <a:pt x="1269" y="492"/>
                    </a:lnTo>
                    <a:lnTo>
                      <a:pt x="1272" y="492"/>
                    </a:lnTo>
                    <a:lnTo>
                      <a:pt x="1275" y="487"/>
                    </a:lnTo>
                    <a:lnTo>
                      <a:pt x="1282" y="483"/>
                    </a:lnTo>
                    <a:lnTo>
                      <a:pt x="1284" y="482"/>
                    </a:lnTo>
                    <a:lnTo>
                      <a:pt x="1282" y="478"/>
                    </a:lnTo>
                    <a:lnTo>
                      <a:pt x="1287" y="473"/>
                    </a:lnTo>
                    <a:lnTo>
                      <a:pt x="1299" y="467"/>
                    </a:lnTo>
                    <a:lnTo>
                      <a:pt x="1300" y="467"/>
                    </a:lnTo>
                    <a:lnTo>
                      <a:pt x="1302" y="462"/>
                    </a:lnTo>
                    <a:lnTo>
                      <a:pt x="1307" y="462"/>
                    </a:lnTo>
                    <a:lnTo>
                      <a:pt x="1314" y="458"/>
                    </a:lnTo>
                    <a:lnTo>
                      <a:pt x="1317" y="460"/>
                    </a:lnTo>
                    <a:lnTo>
                      <a:pt x="1319" y="458"/>
                    </a:lnTo>
                    <a:lnTo>
                      <a:pt x="1325" y="458"/>
                    </a:lnTo>
                    <a:lnTo>
                      <a:pt x="1332" y="452"/>
                    </a:lnTo>
                    <a:lnTo>
                      <a:pt x="1333" y="455"/>
                    </a:lnTo>
                    <a:lnTo>
                      <a:pt x="1333" y="455"/>
                    </a:lnTo>
                    <a:lnTo>
                      <a:pt x="1345" y="450"/>
                    </a:lnTo>
                    <a:lnTo>
                      <a:pt x="1417" y="405"/>
                    </a:lnTo>
                    <a:lnTo>
                      <a:pt x="1423" y="372"/>
                    </a:lnTo>
                    <a:lnTo>
                      <a:pt x="1443" y="357"/>
                    </a:lnTo>
                    <a:lnTo>
                      <a:pt x="1445" y="355"/>
                    </a:lnTo>
                    <a:lnTo>
                      <a:pt x="1445" y="352"/>
                    </a:lnTo>
                    <a:lnTo>
                      <a:pt x="1443" y="350"/>
                    </a:lnTo>
                    <a:lnTo>
                      <a:pt x="1441" y="347"/>
                    </a:lnTo>
                    <a:lnTo>
                      <a:pt x="1441" y="345"/>
                    </a:lnTo>
                    <a:lnTo>
                      <a:pt x="1445" y="344"/>
                    </a:lnTo>
                    <a:lnTo>
                      <a:pt x="1451" y="345"/>
                    </a:lnTo>
                    <a:lnTo>
                      <a:pt x="1451" y="344"/>
                    </a:lnTo>
                    <a:lnTo>
                      <a:pt x="1453" y="340"/>
                    </a:lnTo>
                    <a:lnTo>
                      <a:pt x="1451" y="339"/>
                    </a:lnTo>
                    <a:lnTo>
                      <a:pt x="1451" y="335"/>
                    </a:lnTo>
                    <a:lnTo>
                      <a:pt x="1453" y="334"/>
                    </a:lnTo>
                    <a:lnTo>
                      <a:pt x="1453" y="329"/>
                    </a:lnTo>
                    <a:lnTo>
                      <a:pt x="1453" y="325"/>
                    </a:lnTo>
                    <a:lnTo>
                      <a:pt x="1450" y="324"/>
                    </a:lnTo>
                    <a:lnTo>
                      <a:pt x="1450" y="315"/>
                    </a:lnTo>
                    <a:lnTo>
                      <a:pt x="1450" y="312"/>
                    </a:lnTo>
                    <a:lnTo>
                      <a:pt x="1448" y="307"/>
                    </a:lnTo>
                    <a:lnTo>
                      <a:pt x="1448" y="304"/>
                    </a:lnTo>
                    <a:lnTo>
                      <a:pt x="1446" y="299"/>
                    </a:lnTo>
                    <a:lnTo>
                      <a:pt x="1445" y="297"/>
                    </a:lnTo>
                    <a:lnTo>
                      <a:pt x="1443" y="294"/>
                    </a:lnTo>
                    <a:lnTo>
                      <a:pt x="1436" y="286"/>
                    </a:lnTo>
                    <a:lnTo>
                      <a:pt x="1435" y="282"/>
                    </a:lnTo>
                    <a:lnTo>
                      <a:pt x="1436" y="281"/>
                    </a:lnTo>
                    <a:lnTo>
                      <a:pt x="1440" y="279"/>
                    </a:lnTo>
                    <a:lnTo>
                      <a:pt x="1443" y="277"/>
                    </a:lnTo>
                    <a:lnTo>
                      <a:pt x="1445" y="276"/>
                    </a:lnTo>
                    <a:lnTo>
                      <a:pt x="1446" y="272"/>
                    </a:lnTo>
                    <a:lnTo>
                      <a:pt x="1450" y="266"/>
                    </a:lnTo>
                    <a:lnTo>
                      <a:pt x="1451" y="266"/>
                    </a:lnTo>
                    <a:lnTo>
                      <a:pt x="1456" y="267"/>
                    </a:lnTo>
                    <a:lnTo>
                      <a:pt x="1460" y="267"/>
                    </a:lnTo>
                    <a:lnTo>
                      <a:pt x="1475" y="271"/>
                    </a:lnTo>
                    <a:lnTo>
                      <a:pt x="1476" y="271"/>
                    </a:lnTo>
                    <a:lnTo>
                      <a:pt x="1480" y="271"/>
                    </a:lnTo>
                    <a:lnTo>
                      <a:pt x="1481" y="269"/>
                    </a:lnTo>
                    <a:lnTo>
                      <a:pt x="1481" y="266"/>
                    </a:lnTo>
                    <a:lnTo>
                      <a:pt x="1480" y="262"/>
                    </a:lnTo>
                    <a:lnTo>
                      <a:pt x="1480" y="261"/>
                    </a:lnTo>
                    <a:lnTo>
                      <a:pt x="1480" y="259"/>
                    </a:lnTo>
                    <a:lnTo>
                      <a:pt x="1480" y="257"/>
                    </a:lnTo>
                    <a:lnTo>
                      <a:pt x="1478" y="254"/>
                    </a:lnTo>
                    <a:lnTo>
                      <a:pt x="1480" y="251"/>
                    </a:lnTo>
                    <a:lnTo>
                      <a:pt x="1481" y="249"/>
                    </a:lnTo>
                    <a:lnTo>
                      <a:pt x="1481" y="246"/>
                    </a:lnTo>
                    <a:lnTo>
                      <a:pt x="1480" y="242"/>
                    </a:lnTo>
                    <a:lnTo>
                      <a:pt x="1481" y="241"/>
                    </a:lnTo>
                    <a:lnTo>
                      <a:pt x="1483" y="241"/>
                    </a:lnTo>
                    <a:lnTo>
                      <a:pt x="1483" y="237"/>
                    </a:lnTo>
                    <a:lnTo>
                      <a:pt x="1483" y="236"/>
                    </a:lnTo>
                    <a:lnTo>
                      <a:pt x="1481" y="232"/>
                    </a:lnTo>
                    <a:lnTo>
                      <a:pt x="1481" y="231"/>
                    </a:lnTo>
                    <a:lnTo>
                      <a:pt x="1485" y="229"/>
                    </a:lnTo>
                    <a:lnTo>
                      <a:pt x="1485" y="227"/>
                    </a:lnTo>
                    <a:lnTo>
                      <a:pt x="1483" y="224"/>
                    </a:lnTo>
                    <a:lnTo>
                      <a:pt x="1481" y="221"/>
                    </a:lnTo>
                    <a:lnTo>
                      <a:pt x="1481" y="214"/>
                    </a:lnTo>
                    <a:lnTo>
                      <a:pt x="1483" y="214"/>
                    </a:lnTo>
                    <a:lnTo>
                      <a:pt x="1483" y="214"/>
                    </a:lnTo>
                    <a:lnTo>
                      <a:pt x="1483" y="212"/>
                    </a:lnTo>
                    <a:lnTo>
                      <a:pt x="1483" y="211"/>
                    </a:lnTo>
                    <a:lnTo>
                      <a:pt x="1483" y="208"/>
                    </a:lnTo>
                    <a:lnTo>
                      <a:pt x="1480" y="206"/>
                    </a:lnTo>
                    <a:lnTo>
                      <a:pt x="1480" y="204"/>
                    </a:lnTo>
                    <a:lnTo>
                      <a:pt x="1480" y="201"/>
                    </a:lnTo>
                    <a:lnTo>
                      <a:pt x="1481" y="198"/>
                    </a:lnTo>
                    <a:lnTo>
                      <a:pt x="1480" y="196"/>
                    </a:lnTo>
                    <a:lnTo>
                      <a:pt x="1478" y="194"/>
                    </a:lnTo>
                    <a:lnTo>
                      <a:pt x="1478" y="193"/>
                    </a:lnTo>
                    <a:lnTo>
                      <a:pt x="1481" y="188"/>
                    </a:lnTo>
                    <a:lnTo>
                      <a:pt x="1485" y="188"/>
                    </a:lnTo>
                    <a:lnTo>
                      <a:pt x="1485" y="186"/>
                    </a:lnTo>
                    <a:lnTo>
                      <a:pt x="1486" y="183"/>
                    </a:lnTo>
                    <a:lnTo>
                      <a:pt x="1486" y="178"/>
                    </a:lnTo>
                    <a:lnTo>
                      <a:pt x="1483" y="17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45" name="Freeform 96">
                <a:extLst>
                  <a:ext uri="{FF2B5EF4-FFF2-40B4-BE49-F238E27FC236}">
                    <a16:creationId xmlns:a16="http://schemas.microsoft.com/office/drawing/2014/main" xmlns="" id="{C976C147-59D1-459B-BF98-B3C9DF920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313" y="2956363"/>
                <a:ext cx="23545" cy="48767"/>
              </a:xfrm>
              <a:custGeom>
                <a:avLst/>
                <a:gdLst/>
                <a:ahLst/>
                <a:cxnLst>
                  <a:cxn ang="0">
                    <a:pos x="38" y="6"/>
                  </a:cxn>
                  <a:cxn ang="0">
                    <a:pos x="36" y="6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26" y="1"/>
                  </a:cxn>
                  <a:cxn ang="0">
                    <a:pos x="26" y="5"/>
                  </a:cxn>
                  <a:cxn ang="0">
                    <a:pos x="21" y="6"/>
                  </a:cxn>
                  <a:cxn ang="0">
                    <a:pos x="16" y="11"/>
                  </a:cxn>
                  <a:cxn ang="0">
                    <a:pos x="11" y="20"/>
                  </a:cxn>
                  <a:cxn ang="0">
                    <a:pos x="13" y="21"/>
                  </a:cxn>
                  <a:cxn ang="0">
                    <a:pos x="11" y="25"/>
                  </a:cxn>
                  <a:cxn ang="0">
                    <a:pos x="10" y="26"/>
                  </a:cxn>
                  <a:cxn ang="0">
                    <a:pos x="5" y="34"/>
                  </a:cxn>
                  <a:cxn ang="0">
                    <a:pos x="1" y="43"/>
                  </a:cxn>
                  <a:cxn ang="0">
                    <a:pos x="0" y="44"/>
                  </a:cxn>
                  <a:cxn ang="0">
                    <a:pos x="1" y="46"/>
                  </a:cxn>
                  <a:cxn ang="0">
                    <a:pos x="1" y="54"/>
                  </a:cxn>
                  <a:cxn ang="0">
                    <a:pos x="3" y="63"/>
                  </a:cxn>
                  <a:cxn ang="0">
                    <a:pos x="5" y="64"/>
                  </a:cxn>
                  <a:cxn ang="0">
                    <a:pos x="6" y="68"/>
                  </a:cxn>
                  <a:cxn ang="0">
                    <a:pos x="5" y="68"/>
                  </a:cxn>
                  <a:cxn ang="0">
                    <a:pos x="5" y="71"/>
                  </a:cxn>
                  <a:cxn ang="0">
                    <a:pos x="8" y="74"/>
                  </a:cxn>
                  <a:cxn ang="0">
                    <a:pos x="10" y="74"/>
                  </a:cxn>
                  <a:cxn ang="0">
                    <a:pos x="11" y="78"/>
                  </a:cxn>
                  <a:cxn ang="0">
                    <a:pos x="18" y="79"/>
                  </a:cxn>
                  <a:cxn ang="0">
                    <a:pos x="21" y="84"/>
                  </a:cxn>
                  <a:cxn ang="0">
                    <a:pos x="21" y="89"/>
                  </a:cxn>
                  <a:cxn ang="0">
                    <a:pos x="21" y="93"/>
                  </a:cxn>
                  <a:cxn ang="0">
                    <a:pos x="25" y="91"/>
                  </a:cxn>
                  <a:cxn ang="0">
                    <a:pos x="28" y="93"/>
                  </a:cxn>
                  <a:cxn ang="0">
                    <a:pos x="26" y="88"/>
                  </a:cxn>
                  <a:cxn ang="0">
                    <a:pos x="28" y="83"/>
                  </a:cxn>
                  <a:cxn ang="0">
                    <a:pos x="26" y="76"/>
                  </a:cxn>
                  <a:cxn ang="0">
                    <a:pos x="30" y="73"/>
                  </a:cxn>
                  <a:cxn ang="0">
                    <a:pos x="36" y="63"/>
                  </a:cxn>
                  <a:cxn ang="0">
                    <a:pos x="36" y="58"/>
                  </a:cxn>
                  <a:cxn ang="0">
                    <a:pos x="38" y="56"/>
                  </a:cxn>
                  <a:cxn ang="0">
                    <a:pos x="35" y="56"/>
                  </a:cxn>
                  <a:cxn ang="0">
                    <a:pos x="36" y="48"/>
                  </a:cxn>
                  <a:cxn ang="0">
                    <a:pos x="38" y="41"/>
                  </a:cxn>
                  <a:cxn ang="0">
                    <a:pos x="36" y="34"/>
                  </a:cxn>
                  <a:cxn ang="0">
                    <a:pos x="40" y="31"/>
                  </a:cxn>
                  <a:cxn ang="0">
                    <a:pos x="40" y="20"/>
                  </a:cxn>
                  <a:cxn ang="0">
                    <a:pos x="41" y="13"/>
                  </a:cxn>
                  <a:cxn ang="0">
                    <a:pos x="43" y="13"/>
                  </a:cxn>
                  <a:cxn ang="0">
                    <a:pos x="43" y="10"/>
                  </a:cxn>
                  <a:cxn ang="0">
                    <a:pos x="38" y="6"/>
                  </a:cxn>
                </a:cxnLst>
                <a:rect l="0" t="0" r="r" b="b"/>
                <a:pathLst>
                  <a:path w="43" h="93">
                    <a:moveTo>
                      <a:pt x="38" y="6"/>
                    </a:moveTo>
                    <a:lnTo>
                      <a:pt x="36" y="6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26" y="1"/>
                    </a:lnTo>
                    <a:lnTo>
                      <a:pt x="26" y="5"/>
                    </a:lnTo>
                    <a:lnTo>
                      <a:pt x="21" y="6"/>
                    </a:lnTo>
                    <a:lnTo>
                      <a:pt x="16" y="11"/>
                    </a:lnTo>
                    <a:lnTo>
                      <a:pt x="11" y="20"/>
                    </a:lnTo>
                    <a:lnTo>
                      <a:pt x="13" y="21"/>
                    </a:lnTo>
                    <a:lnTo>
                      <a:pt x="11" y="25"/>
                    </a:lnTo>
                    <a:lnTo>
                      <a:pt x="10" y="26"/>
                    </a:lnTo>
                    <a:lnTo>
                      <a:pt x="5" y="34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1" y="54"/>
                    </a:lnTo>
                    <a:lnTo>
                      <a:pt x="3" y="63"/>
                    </a:lnTo>
                    <a:lnTo>
                      <a:pt x="5" y="64"/>
                    </a:lnTo>
                    <a:lnTo>
                      <a:pt x="6" y="68"/>
                    </a:lnTo>
                    <a:lnTo>
                      <a:pt x="5" y="68"/>
                    </a:lnTo>
                    <a:lnTo>
                      <a:pt x="5" y="71"/>
                    </a:lnTo>
                    <a:lnTo>
                      <a:pt x="8" y="74"/>
                    </a:lnTo>
                    <a:lnTo>
                      <a:pt x="10" y="74"/>
                    </a:lnTo>
                    <a:lnTo>
                      <a:pt x="11" y="78"/>
                    </a:lnTo>
                    <a:lnTo>
                      <a:pt x="18" y="79"/>
                    </a:lnTo>
                    <a:lnTo>
                      <a:pt x="21" y="84"/>
                    </a:lnTo>
                    <a:lnTo>
                      <a:pt x="21" y="89"/>
                    </a:lnTo>
                    <a:lnTo>
                      <a:pt x="21" y="93"/>
                    </a:lnTo>
                    <a:lnTo>
                      <a:pt x="25" y="91"/>
                    </a:lnTo>
                    <a:lnTo>
                      <a:pt x="28" y="93"/>
                    </a:lnTo>
                    <a:lnTo>
                      <a:pt x="26" y="88"/>
                    </a:lnTo>
                    <a:lnTo>
                      <a:pt x="28" y="83"/>
                    </a:lnTo>
                    <a:lnTo>
                      <a:pt x="26" y="76"/>
                    </a:lnTo>
                    <a:lnTo>
                      <a:pt x="30" y="73"/>
                    </a:lnTo>
                    <a:lnTo>
                      <a:pt x="36" y="63"/>
                    </a:lnTo>
                    <a:lnTo>
                      <a:pt x="36" y="58"/>
                    </a:lnTo>
                    <a:lnTo>
                      <a:pt x="38" y="56"/>
                    </a:lnTo>
                    <a:lnTo>
                      <a:pt x="35" y="56"/>
                    </a:lnTo>
                    <a:lnTo>
                      <a:pt x="36" y="48"/>
                    </a:lnTo>
                    <a:lnTo>
                      <a:pt x="38" y="41"/>
                    </a:lnTo>
                    <a:lnTo>
                      <a:pt x="36" y="34"/>
                    </a:lnTo>
                    <a:lnTo>
                      <a:pt x="40" y="31"/>
                    </a:lnTo>
                    <a:lnTo>
                      <a:pt x="40" y="20"/>
                    </a:lnTo>
                    <a:lnTo>
                      <a:pt x="41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38" y="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630AF33-2DE9-453E-B2D7-E38107C8C8DE}"/>
                </a:ext>
              </a:extLst>
            </p:cNvPr>
            <p:cNvGrpSpPr/>
            <p:nvPr/>
          </p:nvGrpSpPr>
          <p:grpSpPr>
            <a:xfrm>
              <a:off x="6193473" y="2824589"/>
              <a:ext cx="889376" cy="858085"/>
              <a:chOff x="6193473" y="2824589"/>
              <a:chExt cx="889376" cy="858085"/>
            </a:xfrm>
            <a:grpFill/>
          </p:grpSpPr>
          <p:sp>
            <p:nvSpPr>
              <p:cNvPr id="150" name="Freeform 88">
                <a:extLst>
                  <a:ext uri="{FF2B5EF4-FFF2-40B4-BE49-F238E27FC236}">
                    <a16:creationId xmlns:a16="http://schemas.microsoft.com/office/drawing/2014/main" xmlns="" id="{A2122D4B-D609-4985-8E13-539AE67F3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7527" y="2895145"/>
                <a:ext cx="162678" cy="120360"/>
              </a:xfrm>
              <a:custGeom>
                <a:avLst/>
                <a:gdLst/>
                <a:ahLst/>
                <a:cxnLst>
                  <a:cxn ang="0">
                    <a:pos x="241" y="41"/>
                  </a:cxn>
                  <a:cxn ang="0">
                    <a:pos x="226" y="13"/>
                  </a:cxn>
                  <a:cxn ang="0">
                    <a:pos x="216" y="8"/>
                  </a:cxn>
                  <a:cxn ang="0">
                    <a:pos x="183" y="11"/>
                  </a:cxn>
                  <a:cxn ang="0">
                    <a:pos x="176" y="15"/>
                  </a:cxn>
                  <a:cxn ang="0">
                    <a:pos x="166" y="10"/>
                  </a:cxn>
                  <a:cxn ang="0">
                    <a:pos x="166" y="3"/>
                  </a:cxn>
                  <a:cxn ang="0">
                    <a:pos x="150" y="1"/>
                  </a:cxn>
                  <a:cxn ang="0">
                    <a:pos x="151" y="5"/>
                  </a:cxn>
                  <a:cxn ang="0">
                    <a:pos x="138" y="6"/>
                  </a:cxn>
                  <a:cxn ang="0">
                    <a:pos x="141" y="3"/>
                  </a:cxn>
                  <a:cxn ang="0">
                    <a:pos x="133" y="3"/>
                  </a:cxn>
                  <a:cxn ang="0">
                    <a:pos x="120" y="10"/>
                  </a:cxn>
                  <a:cxn ang="0">
                    <a:pos x="108" y="18"/>
                  </a:cxn>
                  <a:cxn ang="0">
                    <a:pos x="85" y="11"/>
                  </a:cxn>
                  <a:cxn ang="0">
                    <a:pos x="68" y="8"/>
                  </a:cxn>
                  <a:cxn ang="0">
                    <a:pos x="50" y="5"/>
                  </a:cxn>
                  <a:cxn ang="0">
                    <a:pos x="10" y="0"/>
                  </a:cxn>
                  <a:cxn ang="0">
                    <a:pos x="5" y="5"/>
                  </a:cxn>
                  <a:cxn ang="0">
                    <a:pos x="7" y="25"/>
                  </a:cxn>
                  <a:cxn ang="0">
                    <a:pos x="4" y="45"/>
                  </a:cxn>
                  <a:cxn ang="0">
                    <a:pos x="304" y="227"/>
                  </a:cxn>
                  <a:cxn ang="0">
                    <a:pos x="294" y="221"/>
                  </a:cxn>
                  <a:cxn ang="0">
                    <a:pos x="284" y="211"/>
                  </a:cxn>
                  <a:cxn ang="0">
                    <a:pos x="269" y="207"/>
                  </a:cxn>
                  <a:cxn ang="0">
                    <a:pos x="266" y="187"/>
                  </a:cxn>
                  <a:cxn ang="0">
                    <a:pos x="266" y="184"/>
                  </a:cxn>
                  <a:cxn ang="0">
                    <a:pos x="269" y="182"/>
                  </a:cxn>
                  <a:cxn ang="0">
                    <a:pos x="263" y="176"/>
                  </a:cxn>
                  <a:cxn ang="0">
                    <a:pos x="249" y="154"/>
                  </a:cxn>
                  <a:cxn ang="0">
                    <a:pos x="228" y="126"/>
                  </a:cxn>
                  <a:cxn ang="0">
                    <a:pos x="224" y="109"/>
                  </a:cxn>
                  <a:cxn ang="0">
                    <a:pos x="215" y="96"/>
                  </a:cxn>
                  <a:cxn ang="0">
                    <a:pos x="213" y="86"/>
                  </a:cxn>
                  <a:cxn ang="0">
                    <a:pos x="188" y="63"/>
                  </a:cxn>
                  <a:cxn ang="0">
                    <a:pos x="185" y="48"/>
                  </a:cxn>
                  <a:cxn ang="0">
                    <a:pos x="186" y="45"/>
                  </a:cxn>
                  <a:cxn ang="0">
                    <a:pos x="191" y="53"/>
                  </a:cxn>
                  <a:cxn ang="0">
                    <a:pos x="201" y="68"/>
                  </a:cxn>
                  <a:cxn ang="0">
                    <a:pos x="211" y="78"/>
                  </a:cxn>
                  <a:cxn ang="0">
                    <a:pos x="231" y="94"/>
                  </a:cxn>
                  <a:cxn ang="0">
                    <a:pos x="236" y="81"/>
                  </a:cxn>
                  <a:cxn ang="0">
                    <a:pos x="238" y="68"/>
                  </a:cxn>
                </a:cxnLst>
                <a:rect l="0" t="0" r="r" b="b"/>
                <a:pathLst>
                  <a:path w="304" h="231">
                    <a:moveTo>
                      <a:pt x="243" y="54"/>
                    </a:moveTo>
                    <a:lnTo>
                      <a:pt x="239" y="46"/>
                    </a:lnTo>
                    <a:lnTo>
                      <a:pt x="241" y="41"/>
                    </a:lnTo>
                    <a:lnTo>
                      <a:pt x="236" y="30"/>
                    </a:lnTo>
                    <a:lnTo>
                      <a:pt x="229" y="21"/>
                    </a:lnTo>
                    <a:lnTo>
                      <a:pt x="226" y="13"/>
                    </a:lnTo>
                    <a:lnTo>
                      <a:pt x="223" y="6"/>
                    </a:lnTo>
                    <a:lnTo>
                      <a:pt x="219" y="5"/>
                    </a:lnTo>
                    <a:lnTo>
                      <a:pt x="216" y="8"/>
                    </a:lnTo>
                    <a:lnTo>
                      <a:pt x="210" y="11"/>
                    </a:lnTo>
                    <a:lnTo>
                      <a:pt x="195" y="8"/>
                    </a:lnTo>
                    <a:lnTo>
                      <a:pt x="183" y="11"/>
                    </a:lnTo>
                    <a:lnTo>
                      <a:pt x="173" y="6"/>
                    </a:lnTo>
                    <a:lnTo>
                      <a:pt x="173" y="10"/>
                    </a:lnTo>
                    <a:lnTo>
                      <a:pt x="176" y="15"/>
                    </a:lnTo>
                    <a:lnTo>
                      <a:pt x="175" y="18"/>
                    </a:lnTo>
                    <a:lnTo>
                      <a:pt x="171" y="13"/>
                    </a:lnTo>
                    <a:lnTo>
                      <a:pt x="166" y="10"/>
                    </a:lnTo>
                    <a:lnTo>
                      <a:pt x="166" y="6"/>
                    </a:lnTo>
                    <a:lnTo>
                      <a:pt x="168" y="5"/>
                    </a:lnTo>
                    <a:lnTo>
                      <a:pt x="166" y="3"/>
                    </a:lnTo>
                    <a:lnTo>
                      <a:pt x="163" y="5"/>
                    </a:lnTo>
                    <a:lnTo>
                      <a:pt x="158" y="3"/>
                    </a:lnTo>
                    <a:lnTo>
                      <a:pt x="150" y="1"/>
                    </a:lnTo>
                    <a:lnTo>
                      <a:pt x="148" y="1"/>
                    </a:lnTo>
                    <a:lnTo>
                      <a:pt x="151" y="3"/>
                    </a:lnTo>
                    <a:lnTo>
                      <a:pt x="151" y="5"/>
                    </a:lnTo>
                    <a:lnTo>
                      <a:pt x="148" y="5"/>
                    </a:lnTo>
                    <a:lnTo>
                      <a:pt x="143" y="5"/>
                    </a:lnTo>
                    <a:lnTo>
                      <a:pt x="138" y="6"/>
                    </a:lnTo>
                    <a:lnTo>
                      <a:pt x="136" y="5"/>
                    </a:lnTo>
                    <a:lnTo>
                      <a:pt x="136" y="3"/>
                    </a:lnTo>
                    <a:lnTo>
                      <a:pt x="141" y="3"/>
                    </a:lnTo>
                    <a:lnTo>
                      <a:pt x="145" y="1"/>
                    </a:lnTo>
                    <a:lnTo>
                      <a:pt x="140" y="1"/>
                    </a:lnTo>
                    <a:lnTo>
                      <a:pt x="133" y="3"/>
                    </a:lnTo>
                    <a:lnTo>
                      <a:pt x="130" y="5"/>
                    </a:lnTo>
                    <a:lnTo>
                      <a:pt x="123" y="8"/>
                    </a:lnTo>
                    <a:lnTo>
                      <a:pt x="120" y="10"/>
                    </a:lnTo>
                    <a:lnTo>
                      <a:pt x="115" y="11"/>
                    </a:lnTo>
                    <a:lnTo>
                      <a:pt x="108" y="15"/>
                    </a:lnTo>
                    <a:lnTo>
                      <a:pt x="108" y="18"/>
                    </a:lnTo>
                    <a:lnTo>
                      <a:pt x="100" y="18"/>
                    </a:lnTo>
                    <a:lnTo>
                      <a:pt x="92" y="13"/>
                    </a:lnTo>
                    <a:lnTo>
                      <a:pt x="85" y="11"/>
                    </a:lnTo>
                    <a:lnTo>
                      <a:pt x="77" y="13"/>
                    </a:lnTo>
                    <a:lnTo>
                      <a:pt x="70" y="8"/>
                    </a:lnTo>
                    <a:lnTo>
                      <a:pt x="68" y="8"/>
                    </a:lnTo>
                    <a:lnTo>
                      <a:pt x="65" y="10"/>
                    </a:lnTo>
                    <a:lnTo>
                      <a:pt x="58" y="6"/>
                    </a:lnTo>
                    <a:lnTo>
                      <a:pt x="50" y="5"/>
                    </a:lnTo>
                    <a:lnTo>
                      <a:pt x="32" y="3"/>
                    </a:lnTo>
                    <a:lnTo>
                      <a:pt x="22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5" y="5"/>
                    </a:lnTo>
                    <a:lnTo>
                      <a:pt x="4" y="15"/>
                    </a:lnTo>
                    <a:lnTo>
                      <a:pt x="7" y="20"/>
                    </a:lnTo>
                    <a:lnTo>
                      <a:pt x="7" y="25"/>
                    </a:lnTo>
                    <a:lnTo>
                      <a:pt x="4" y="33"/>
                    </a:lnTo>
                    <a:lnTo>
                      <a:pt x="0" y="40"/>
                    </a:lnTo>
                    <a:lnTo>
                      <a:pt x="4" y="45"/>
                    </a:lnTo>
                    <a:lnTo>
                      <a:pt x="5" y="56"/>
                    </a:lnTo>
                    <a:lnTo>
                      <a:pt x="14" y="231"/>
                    </a:lnTo>
                    <a:lnTo>
                      <a:pt x="304" y="227"/>
                    </a:lnTo>
                    <a:lnTo>
                      <a:pt x="304" y="227"/>
                    </a:lnTo>
                    <a:lnTo>
                      <a:pt x="299" y="226"/>
                    </a:lnTo>
                    <a:lnTo>
                      <a:pt x="294" y="221"/>
                    </a:lnTo>
                    <a:lnTo>
                      <a:pt x="293" y="217"/>
                    </a:lnTo>
                    <a:lnTo>
                      <a:pt x="288" y="217"/>
                    </a:lnTo>
                    <a:lnTo>
                      <a:pt x="284" y="211"/>
                    </a:lnTo>
                    <a:lnTo>
                      <a:pt x="281" y="212"/>
                    </a:lnTo>
                    <a:lnTo>
                      <a:pt x="276" y="212"/>
                    </a:lnTo>
                    <a:lnTo>
                      <a:pt x="269" y="207"/>
                    </a:lnTo>
                    <a:lnTo>
                      <a:pt x="266" y="196"/>
                    </a:lnTo>
                    <a:lnTo>
                      <a:pt x="266" y="192"/>
                    </a:lnTo>
                    <a:lnTo>
                      <a:pt x="266" y="187"/>
                    </a:lnTo>
                    <a:lnTo>
                      <a:pt x="264" y="184"/>
                    </a:lnTo>
                    <a:lnTo>
                      <a:pt x="264" y="182"/>
                    </a:lnTo>
                    <a:lnTo>
                      <a:pt x="266" y="184"/>
                    </a:lnTo>
                    <a:lnTo>
                      <a:pt x="274" y="184"/>
                    </a:lnTo>
                    <a:lnTo>
                      <a:pt x="271" y="182"/>
                    </a:lnTo>
                    <a:lnTo>
                      <a:pt x="269" y="182"/>
                    </a:lnTo>
                    <a:lnTo>
                      <a:pt x="264" y="176"/>
                    </a:lnTo>
                    <a:lnTo>
                      <a:pt x="263" y="176"/>
                    </a:lnTo>
                    <a:lnTo>
                      <a:pt x="263" y="176"/>
                    </a:lnTo>
                    <a:lnTo>
                      <a:pt x="261" y="174"/>
                    </a:lnTo>
                    <a:lnTo>
                      <a:pt x="258" y="167"/>
                    </a:lnTo>
                    <a:lnTo>
                      <a:pt x="249" y="154"/>
                    </a:lnTo>
                    <a:lnTo>
                      <a:pt x="244" y="152"/>
                    </a:lnTo>
                    <a:lnTo>
                      <a:pt x="243" y="146"/>
                    </a:lnTo>
                    <a:lnTo>
                      <a:pt x="228" y="126"/>
                    </a:lnTo>
                    <a:lnTo>
                      <a:pt x="228" y="121"/>
                    </a:lnTo>
                    <a:lnTo>
                      <a:pt x="226" y="118"/>
                    </a:lnTo>
                    <a:lnTo>
                      <a:pt x="224" y="109"/>
                    </a:lnTo>
                    <a:lnTo>
                      <a:pt x="223" y="106"/>
                    </a:lnTo>
                    <a:lnTo>
                      <a:pt x="223" y="104"/>
                    </a:lnTo>
                    <a:lnTo>
                      <a:pt x="215" y="96"/>
                    </a:lnTo>
                    <a:lnTo>
                      <a:pt x="215" y="93"/>
                    </a:lnTo>
                    <a:lnTo>
                      <a:pt x="215" y="89"/>
                    </a:lnTo>
                    <a:lnTo>
                      <a:pt x="213" y="86"/>
                    </a:lnTo>
                    <a:lnTo>
                      <a:pt x="198" y="74"/>
                    </a:lnTo>
                    <a:lnTo>
                      <a:pt x="198" y="71"/>
                    </a:lnTo>
                    <a:lnTo>
                      <a:pt x="188" y="63"/>
                    </a:lnTo>
                    <a:lnTo>
                      <a:pt x="188" y="58"/>
                    </a:lnTo>
                    <a:lnTo>
                      <a:pt x="183" y="51"/>
                    </a:lnTo>
                    <a:lnTo>
                      <a:pt x="185" y="48"/>
                    </a:lnTo>
                    <a:lnTo>
                      <a:pt x="183" y="45"/>
                    </a:lnTo>
                    <a:lnTo>
                      <a:pt x="185" y="45"/>
                    </a:lnTo>
                    <a:lnTo>
                      <a:pt x="186" y="45"/>
                    </a:lnTo>
                    <a:lnTo>
                      <a:pt x="188" y="45"/>
                    </a:lnTo>
                    <a:lnTo>
                      <a:pt x="190" y="51"/>
                    </a:lnTo>
                    <a:lnTo>
                      <a:pt x="191" y="53"/>
                    </a:lnTo>
                    <a:lnTo>
                      <a:pt x="193" y="56"/>
                    </a:lnTo>
                    <a:lnTo>
                      <a:pt x="201" y="63"/>
                    </a:lnTo>
                    <a:lnTo>
                      <a:pt x="201" y="68"/>
                    </a:lnTo>
                    <a:lnTo>
                      <a:pt x="205" y="71"/>
                    </a:lnTo>
                    <a:lnTo>
                      <a:pt x="211" y="74"/>
                    </a:lnTo>
                    <a:lnTo>
                      <a:pt x="211" y="78"/>
                    </a:lnTo>
                    <a:lnTo>
                      <a:pt x="223" y="89"/>
                    </a:lnTo>
                    <a:lnTo>
                      <a:pt x="229" y="93"/>
                    </a:lnTo>
                    <a:lnTo>
                      <a:pt x="231" y="94"/>
                    </a:lnTo>
                    <a:lnTo>
                      <a:pt x="231" y="91"/>
                    </a:lnTo>
                    <a:lnTo>
                      <a:pt x="234" y="88"/>
                    </a:lnTo>
                    <a:lnTo>
                      <a:pt x="236" y="81"/>
                    </a:lnTo>
                    <a:lnTo>
                      <a:pt x="234" y="79"/>
                    </a:lnTo>
                    <a:lnTo>
                      <a:pt x="238" y="73"/>
                    </a:lnTo>
                    <a:lnTo>
                      <a:pt x="238" y="68"/>
                    </a:lnTo>
                    <a:lnTo>
                      <a:pt x="241" y="56"/>
                    </a:lnTo>
                    <a:lnTo>
                      <a:pt x="243" y="5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1" name="Freeform 89">
                <a:extLst>
                  <a:ext uri="{FF2B5EF4-FFF2-40B4-BE49-F238E27FC236}">
                    <a16:creationId xmlns:a16="http://schemas.microsoft.com/office/drawing/2014/main" xmlns="" id="{2E9229D4-5544-4B2A-B39C-30E9FD3F2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7560" y="3013430"/>
                <a:ext cx="215120" cy="216856"/>
              </a:xfrm>
              <a:custGeom>
                <a:avLst/>
                <a:gdLst/>
                <a:ahLst/>
                <a:cxnLst>
                  <a:cxn ang="0">
                    <a:pos x="359" y="7"/>
                  </a:cxn>
                  <a:cxn ang="0">
                    <a:pos x="363" y="17"/>
                  </a:cxn>
                  <a:cxn ang="0">
                    <a:pos x="363" y="20"/>
                  </a:cxn>
                  <a:cxn ang="0">
                    <a:pos x="368" y="58"/>
                  </a:cxn>
                  <a:cxn ang="0">
                    <a:pos x="391" y="87"/>
                  </a:cxn>
                  <a:cxn ang="0">
                    <a:pos x="399" y="97"/>
                  </a:cxn>
                  <a:cxn ang="0">
                    <a:pos x="381" y="103"/>
                  </a:cxn>
                  <a:cxn ang="0">
                    <a:pos x="369" y="112"/>
                  </a:cxn>
                  <a:cxn ang="0">
                    <a:pos x="369" y="125"/>
                  </a:cxn>
                  <a:cxn ang="0">
                    <a:pos x="358" y="155"/>
                  </a:cxn>
                  <a:cxn ang="0">
                    <a:pos x="359" y="176"/>
                  </a:cxn>
                  <a:cxn ang="0">
                    <a:pos x="346" y="210"/>
                  </a:cxn>
                  <a:cxn ang="0">
                    <a:pos x="333" y="226"/>
                  </a:cxn>
                  <a:cxn ang="0">
                    <a:pos x="314" y="253"/>
                  </a:cxn>
                  <a:cxn ang="0">
                    <a:pos x="308" y="273"/>
                  </a:cxn>
                  <a:cxn ang="0">
                    <a:pos x="299" y="306"/>
                  </a:cxn>
                  <a:cxn ang="0">
                    <a:pos x="281" y="306"/>
                  </a:cxn>
                  <a:cxn ang="0">
                    <a:pos x="281" y="321"/>
                  </a:cxn>
                  <a:cxn ang="0">
                    <a:pos x="301" y="332"/>
                  </a:cxn>
                  <a:cxn ang="0">
                    <a:pos x="316" y="344"/>
                  </a:cxn>
                  <a:cxn ang="0">
                    <a:pos x="329" y="366"/>
                  </a:cxn>
                  <a:cxn ang="0">
                    <a:pos x="309" y="394"/>
                  </a:cxn>
                  <a:cxn ang="0">
                    <a:pos x="296" y="404"/>
                  </a:cxn>
                  <a:cxn ang="0">
                    <a:pos x="268" y="410"/>
                  </a:cxn>
                  <a:cxn ang="0">
                    <a:pos x="256" y="417"/>
                  </a:cxn>
                  <a:cxn ang="0">
                    <a:pos x="240" y="412"/>
                  </a:cxn>
                  <a:cxn ang="0">
                    <a:pos x="226" y="415"/>
                  </a:cxn>
                  <a:cxn ang="0">
                    <a:pos x="216" y="414"/>
                  </a:cxn>
                  <a:cxn ang="0">
                    <a:pos x="203" y="401"/>
                  </a:cxn>
                  <a:cxn ang="0">
                    <a:pos x="190" y="389"/>
                  </a:cxn>
                  <a:cxn ang="0">
                    <a:pos x="176" y="394"/>
                  </a:cxn>
                  <a:cxn ang="0">
                    <a:pos x="160" y="399"/>
                  </a:cxn>
                  <a:cxn ang="0">
                    <a:pos x="142" y="387"/>
                  </a:cxn>
                  <a:cxn ang="0">
                    <a:pos x="135" y="377"/>
                  </a:cxn>
                  <a:cxn ang="0">
                    <a:pos x="120" y="362"/>
                  </a:cxn>
                  <a:cxn ang="0">
                    <a:pos x="108" y="351"/>
                  </a:cxn>
                  <a:cxn ang="0">
                    <a:pos x="93" y="336"/>
                  </a:cxn>
                  <a:cxn ang="0">
                    <a:pos x="85" y="329"/>
                  </a:cxn>
                  <a:cxn ang="0">
                    <a:pos x="78" y="317"/>
                  </a:cxn>
                  <a:cxn ang="0">
                    <a:pos x="60" y="308"/>
                  </a:cxn>
                  <a:cxn ang="0">
                    <a:pos x="49" y="301"/>
                  </a:cxn>
                  <a:cxn ang="0">
                    <a:pos x="42" y="286"/>
                  </a:cxn>
                  <a:cxn ang="0">
                    <a:pos x="30" y="259"/>
                  </a:cxn>
                  <a:cxn ang="0">
                    <a:pos x="24" y="246"/>
                  </a:cxn>
                  <a:cxn ang="0">
                    <a:pos x="14" y="231"/>
                  </a:cxn>
                  <a:cxn ang="0">
                    <a:pos x="14" y="214"/>
                  </a:cxn>
                  <a:cxn ang="0">
                    <a:pos x="0" y="208"/>
                  </a:cxn>
                  <a:cxn ang="0">
                    <a:pos x="7" y="186"/>
                  </a:cxn>
                  <a:cxn ang="0">
                    <a:pos x="15" y="170"/>
                  </a:cxn>
                  <a:cxn ang="0">
                    <a:pos x="27" y="146"/>
                  </a:cxn>
                  <a:cxn ang="0">
                    <a:pos x="50" y="143"/>
                  </a:cxn>
                  <a:cxn ang="0">
                    <a:pos x="69" y="4"/>
                  </a:cxn>
                </a:cxnLst>
                <a:rect l="0" t="0" r="r" b="b"/>
                <a:pathLst>
                  <a:path w="402" h="417">
                    <a:moveTo>
                      <a:pt x="69" y="4"/>
                    </a:moveTo>
                    <a:lnTo>
                      <a:pt x="359" y="0"/>
                    </a:lnTo>
                    <a:lnTo>
                      <a:pt x="358" y="4"/>
                    </a:lnTo>
                    <a:lnTo>
                      <a:pt x="358" y="5"/>
                    </a:lnTo>
                    <a:lnTo>
                      <a:pt x="359" y="7"/>
                    </a:lnTo>
                    <a:lnTo>
                      <a:pt x="359" y="7"/>
                    </a:lnTo>
                    <a:lnTo>
                      <a:pt x="359" y="9"/>
                    </a:lnTo>
                    <a:lnTo>
                      <a:pt x="359" y="10"/>
                    </a:lnTo>
                    <a:lnTo>
                      <a:pt x="361" y="10"/>
                    </a:lnTo>
                    <a:lnTo>
                      <a:pt x="363" y="17"/>
                    </a:lnTo>
                    <a:lnTo>
                      <a:pt x="366" y="22"/>
                    </a:lnTo>
                    <a:lnTo>
                      <a:pt x="366" y="23"/>
                    </a:lnTo>
                    <a:lnTo>
                      <a:pt x="366" y="23"/>
                    </a:lnTo>
                    <a:lnTo>
                      <a:pt x="364" y="22"/>
                    </a:lnTo>
                    <a:lnTo>
                      <a:pt x="363" y="20"/>
                    </a:lnTo>
                    <a:lnTo>
                      <a:pt x="363" y="22"/>
                    </a:lnTo>
                    <a:lnTo>
                      <a:pt x="363" y="25"/>
                    </a:lnTo>
                    <a:lnTo>
                      <a:pt x="369" y="40"/>
                    </a:lnTo>
                    <a:lnTo>
                      <a:pt x="369" y="50"/>
                    </a:lnTo>
                    <a:lnTo>
                      <a:pt x="368" y="58"/>
                    </a:lnTo>
                    <a:lnTo>
                      <a:pt x="371" y="67"/>
                    </a:lnTo>
                    <a:lnTo>
                      <a:pt x="376" y="75"/>
                    </a:lnTo>
                    <a:lnTo>
                      <a:pt x="381" y="75"/>
                    </a:lnTo>
                    <a:lnTo>
                      <a:pt x="391" y="82"/>
                    </a:lnTo>
                    <a:lnTo>
                      <a:pt x="391" y="87"/>
                    </a:lnTo>
                    <a:lnTo>
                      <a:pt x="396" y="87"/>
                    </a:lnTo>
                    <a:lnTo>
                      <a:pt x="401" y="88"/>
                    </a:lnTo>
                    <a:lnTo>
                      <a:pt x="401" y="92"/>
                    </a:lnTo>
                    <a:lnTo>
                      <a:pt x="402" y="92"/>
                    </a:lnTo>
                    <a:lnTo>
                      <a:pt x="399" y="97"/>
                    </a:lnTo>
                    <a:lnTo>
                      <a:pt x="396" y="98"/>
                    </a:lnTo>
                    <a:lnTo>
                      <a:pt x="391" y="98"/>
                    </a:lnTo>
                    <a:lnTo>
                      <a:pt x="389" y="102"/>
                    </a:lnTo>
                    <a:lnTo>
                      <a:pt x="384" y="102"/>
                    </a:lnTo>
                    <a:lnTo>
                      <a:pt x="381" y="103"/>
                    </a:lnTo>
                    <a:lnTo>
                      <a:pt x="376" y="105"/>
                    </a:lnTo>
                    <a:lnTo>
                      <a:pt x="376" y="107"/>
                    </a:lnTo>
                    <a:lnTo>
                      <a:pt x="377" y="108"/>
                    </a:lnTo>
                    <a:lnTo>
                      <a:pt x="376" y="112"/>
                    </a:lnTo>
                    <a:lnTo>
                      <a:pt x="369" y="112"/>
                    </a:lnTo>
                    <a:lnTo>
                      <a:pt x="368" y="113"/>
                    </a:lnTo>
                    <a:lnTo>
                      <a:pt x="368" y="116"/>
                    </a:lnTo>
                    <a:lnTo>
                      <a:pt x="364" y="121"/>
                    </a:lnTo>
                    <a:lnTo>
                      <a:pt x="368" y="123"/>
                    </a:lnTo>
                    <a:lnTo>
                      <a:pt x="369" y="125"/>
                    </a:lnTo>
                    <a:lnTo>
                      <a:pt x="366" y="128"/>
                    </a:lnTo>
                    <a:lnTo>
                      <a:pt x="364" y="135"/>
                    </a:lnTo>
                    <a:lnTo>
                      <a:pt x="363" y="145"/>
                    </a:lnTo>
                    <a:lnTo>
                      <a:pt x="358" y="151"/>
                    </a:lnTo>
                    <a:lnTo>
                      <a:pt x="358" y="155"/>
                    </a:lnTo>
                    <a:lnTo>
                      <a:pt x="356" y="156"/>
                    </a:lnTo>
                    <a:lnTo>
                      <a:pt x="354" y="161"/>
                    </a:lnTo>
                    <a:lnTo>
                      <a:pt x="358" y="171"/>
                    </a:lnTo>
                    <a:lnTo>
                      <a:pt x="359" y="176"/>
                    </a:lnTo>
                    <a:lnTo>
                      <a:pt x="359" y="176"/>
                    </a:lnTo>
                    <a:lnTo>
                      <a:pt x="359" y="178"/>
                    </a:lnTo>
                    <a:lnTo>
                      <a:pt x="356" y="185"/>
                    </a:lnTo>
                    <a:lnTo>
                      <a:pt x="356" y="191"/>
                    </a:lnTo>
                    <a:lnTo>
                      <a:pt x="349" y="203"/>
                    </a:lnTo>
                    <a:lnTo>
                      <a:pt x="346" y="210"/>
                    </a:lnTo>
                    <a:lnTo>
                      <a:pt x="344" y="210"/>
                    </a:lnTo>
                    <a:lnTo>
                      <a:pt x="339" y="210"/>
                    </a:lnTo>
                    <a:lnTo>
                      <a:pt x="339" y="213"/>
                    </a:lnTo>
                    <a:lnTo>
                      <a:pt x="334" y="223"/>
                    </a:lnTo>
                    <a:lnTo>
                      <a:pt x="333" y="226"/>
                    </a:lnTo>
                    <a:lnTo>
                      <a:pt x="326" y="229"/>
                    </a:lnTo>
                    <a:lnTo>
                      <a:pt x="323" y="238"/>
                    </a:lnTo>
                    <a:lnTo>
                      <a:pt x="319" y="253"/>
                    </a:lnTo>
                    <a:lnTo>
                      <a:pt x="316" y="253"/>
                    </a:lnTo>
                    <a:lnTo>
                      <a:pt x="314" y="253"/>
                    </a:lnTo>
                    <a:lnTo>
                      <a:pt x="313" y="256"/>
                    </a:lnTo>
                    <a:lnTo>
                      <a:pt x="308" y="261"/>
                    </a:lnTo>
                    <a:lnTo>
                      <a:pt x="306" y="266"/>
                    </a:lnTo>
                    <a:lnTo>
                      <a:pt x="308" y="268"/>
                    </a:lnTo>
                    <a:lnTo>
                      <a:pt x="308" y="273"/>
                    </a:lnTo>
                    <a:lnTo>
                      <a:pt x="304" y="279"/>
                    </a:lnTo>
                    <a:lnTo>
                      <a:pt x="303" y="284"/>
                    </a:lnTo>
                    <a:lnTo>
                      <a:pt x="303" y="294"/>
                    </a:lnTo>
                    <a:lnTo>
                      <a:pt x="303" y="304"/>
                    </a:lnTo>
                    <a:lnTo>
                      <a:pt x="299" y="306"/>
                    </a:lnTo>
                    <a:lnTo>
                      <a:pt x="298" y="309"/>
                    </a:lnTo>
                    <a:lnTo>
                      <a:pt x="294" y="308"/>
                    </a:lnTo>
                    <a:lnTo>
                      <a:pt x="291" y="306"/>
                    </a:lnTo>
                    <a:lnTo>
                      <a:pt x="288" y="308"/>
                    </a:lnTo>
                    <a:lnTo>
                      <a:pt x="281" y="306"/>
                    </a:lnTo>
                    <a:lnTo>
                      <a:pt x="281" y="311"/>
                    </a:lnTo>
                    <a:lnTo>
                      <a:pt x="279" y="312"/>
                    </a:lnTo>
                    <a:lnTo>
                      <a:pt x="276" y="317"/>
                    </a:lnTo>
                    <a:lnTo>
                      <a:pt x="278" y="321"/>
                    </a:lnTo>
                    <a:lnTo>
                      <a:pt x="281" y="321"/>
                    </a:lnTo>
                    <a:lnTo>
                      <a:pt x="291" y="321"/>
                    </a:lnTo>
                    <a:lnTo>
                      <a:pt x="294" y="324"/>
                    </a:lnTo>
                    <a:lnTo>
                      <a:pt x="298" y="327"/>
                    </a:lnTo>
                    <a:lnTo>
                      <a:pt x="299" y="331"/>
                    </a:lnTo>
                    <a:lnTo>
                      <a:pt x="301" y="332"/>
                    </a:lnTo>
                    <a:lnTo>
                      <a:pt x="306" y="339"/>
                    </a:lnTo>
                    <a:lnTo>
                      <a:pt x="309" y="341"/>
                    </a:lnTo>
                    <a:lnTo>
                      <a:pt x="309" y="342"/>
                    </a:lnTo>
                    <a:lnTo>
                      <a:pt x="311" y="344"/>
                    </a:lnTo>
                    <a:lnTo>
                      <a:pt x="316" y="344"/>
                    </a:lnTo>
                    <a:lnTo>
                      <a:pt x="319" y="347"/>
                    </a:lnTo>
                    <a:lnTo>
                      <a:pt x="321" y="352"/>
                    </a:lnTo>
                    <a:lnTo>
                      <a:pt x="324" y="356"/>
                    </a:lnTo>
                    <a:lnTo>
                      <a:pt x="326" y="364"/>
                    </a:lnTo>
                    <a:lnTo>
                      <a:pt x="329" y="366"/>
                    </a:lnTo>
                    <a:lnTo>
                      <a:pt x="329" y="374"/>
                    </a:lnTo>
                    <a:lnTo>
                      <a:pt x="323" y="382"/>
                    </a:lnTo>
                    <a:lnTo>
                      <a:pt x="316" y="391"/>
                    </a:lnTo>
                    <a:lnTo>
                      <a:pt x="314" y="389"/>
                    </a:lnTo>
                    <a:lnTo>
                      <a:pt x="309" y="394"/>
                    </a:lnTo>
                    <a:lnTo>
                      <a:pt x="306" y="396"/>
                    </a:lnTo>
                    <a:lnTo>
                      <a:pt x="304" y="397"/>
                    </a:lnTo>
                    <a:lnTo>
                      <a:pt x="303" y="401"/>
                    </a:lnTo>
                    <a:lnTo>
                      <a:pt x="303" y="401"/>
                    </a:lnTo>
                    <a:lnTo>
                      <a:pt x="296" y="404"/>
                    </a:lnTo>
                    <a:lnTo>
                      <a:pt x="293" y="407"/>
                    </a:lnTo>
                    <a:lnTo>
                      <a:pt x="288" y="409"/>
                    </a:lnTo>
                    <a:lnTo>
                      <a:pt x="283" y="409"/>
                    </a:lnTo>
                    <a:lnTo>
                      <a:pt x="274" y="409"/>
                    </a:lnTo>
                    <a:lnTo>
                      <a:pt x="268" y="410"/>
                    </a:lnTo>
                    <a:lnTo>
                      <a:pt x="265" y="410"/>
                    </a:lnTo>
                    <a:lnTo>
                      <a:pt x="263" y="412"/>
                    </a:lnTo>
                    <a:lnTo>
                      <a:pt x="260" y="410"/>
                    </a:lnTo>
                    <a:lnTo>
                      <a:pt x="256" y="414"/>
                    </a:lnTo>
                    <a:lnTo>
                      <a:pt x="256" y="417"/>
                    </a:lnTo>
                    <a:lnTo>
                      <a:pt x="255" y="417"/>
                    </a:lnTo>
                    <a:lnTo>
                      <a:pt x="248" y="415"/>
                    </a:lnTo>
                    <a:lnTo>
                      <a:pt x="248" y="412"/>
                    </a:lnTo>
                    <a:lnTo>
                      <a:pt x="243" y="410"/>
                    </a:lnTo>
                    <a:lnTo>
                      <a:pt x="240" y="412"/>
                    </a:lnTo>
                    <a:lnTo>
                      <a:pt x="233" y="410"/>
                    </a:lnTo>
                    <a:lnTo>
                      <a:pt x="228" y="409"/>
                    </a:lnTo>
                    <a:lnTo>
                      <a:pt x="226" y="410"/>
                    </a:lnTo>
                    <a:lnTo>
                      <a:pt x="225" y="414"/>
                    </a:lnTo>
                    <a:lnTo>
                      <a:pt x="226" y="415"/>
                    </a:lnTo>
                    <a:lnTo>
                      <a:pt x="226" y="417"/>
                    </a:lnTo>
                    <a:lnTo>
                      <a:pt x="225" y="415"/>
                    </a:lnTo>
                    <a:lnTo>
                      <a:pt x="218" y="415"/>
                    </a:lnTo>
                    <a:lnTo>
                      <a:pt x="218" y="415"/>
                    </a:lnTo>
                    <a:lnTo>
                      <a:pt x="216" y="414"/>
                    </a:lnTo>
                    <a:lnTo>
                      <a:pt x="216" y="410"/>
                    </a:lnTo>
                    <a:lnTo>
                      <a:pt x="215" y="409"/>
                    </a:lnTo>
                    <a:lnTo>
                      <a:pt x="213" y="404"/>
                    </a:lnTo>
                    <a:lnTo>
                      <a:pt x="210" y="402"/>
                    </a:lnTo>
                    <a:lnTo>
                      <a:pt x="203" y="401"/>
                    </a:lnTo>
                    <a:lnTo>
                      <a:pt x="201" y="399"/>
                    </a:lnTo>
                    <a:lnTo>
                      <a:pt x="200" y="396"/>
                    </a:lnTo>
                    <a:lnTo>
                      <a:pt x="196" y="391"/>
                    </a:lnTo>
                    <a:lnTo>
                      <a:pt x="195" y="389"/>
                    </a:lnTo>
                    <a:lnTo>
                      <a:pt x="190" y="389"/>
                    </a:lnTo>
                    <a:lnTo>
                      <a:pt x="186" y="392"/>
                    </a:lnTo>
                    <a:lnTo>
                      <a:pt x="185" y="394"/>
                    </a:lnTo>
                    <a:lnTo>
                      <a:pt x="180" y="396"/>
                    </a:lnTo>
                    <a:lnTo>
                      <a:pt x="176" y="396"/>
                    </a:lnTo>
                    <a:lnTo>
                      <a:pt x="176" y="394"/>
                    </a:lnTo>
                    <a:lnTo>
                      <a:pt x="173" y="394"/>
                    </a:lnTo>
                    <a:lnTo>
                      <a:pt x="168" y="394"/>
                    </a:lnTo>
                    <a:lnTo>
                      <a:pt x="165" y="396"/>
                    </a:lnTo>
                    <a:lnTo>
                      <a:pt x="163" y="399"/>
                    </a:lnTo>
                    <a:lnTo>
                      <a:pt x="160" y="399"/>
                    </a:lnTo>
                    <a:lnTo>
                      <a:pt x="155" y="397"/>
                    </a:lnTo>
                    <a:lnTo>
                      <a:pt x="150" y="394"/>
                    </a:lnTo>
                    <a:lnTo>
                      <a:pt x="148" y="391"/>
                    </a:lnTo>
                    <a:lnTo>
                      <a:pt x="145" y="391"/>
                    </a:lnTo>
                    <a:lnTo>
                      <a:pt x="142" y="387"/>
                    </a:lnTo>
                    <a:lnTo>
                      <a:pt x="142" y="384"/>
                    </a:lnTo>
                    <a:lnTo>
                      <a:pt x="140" y="384"/>
                    </a:lnTo>
                    <a:lnTo>
                      <a:pt x="140" y="382"/>
                    </a:lnTo>
                    <a:lnTo>
                      <a:pt x="138" y="381"/>
                    </a:lnTo>
                    <a:lnTo>
                      <a:pt x="135" y="377"/>
                    </a:lnTo>
                    <a:lnTo>
                      <a:pt x="132" y="376"/>
                    </a:lnTo>
                    <a:lnTo>
                      <a:pt x="132" y="369"/>
                    </a:lnTo>
                    <a:lnTo>
                      <a:pt x="132" y="367"/>
                    </a:lnTo>
                    <a:lnTo>
                      <a:pt x="128" y="364"/>
                    </a:lnTo>
                    <a:lnTo>
                      <a:pt x="120" y="362"/>
                    </a:lnTo>
                    <a:lnTo>
                      <a:pt x="118" y="361"/>
                    </a:lnTo>
                    <a:lnTo>
                      <a:pt x="118" y="356"/>
                    </a:lnTo>
                    <a:lnTo>
                      <a:pt x="117" y="354"/>
                    </a:lnTo>
                    <a:lnTo>
                      <a:pt x="112" y="352"/>
                    </a:lnTo>
                    <a:lnTo>
                      <a:pt x="108" y="351"/>
                    </a:lnTo>
                    <a:lnTo>
                      <a:pt x="108" y="344"/>
                    </a:lnTo>
                    <a:lnTo>
                      <a:pt x="107" y="342"/>
                    </a:lnTo>
                    <a:lnTo>
                      <a:pt x="98" y="337"/>
                    </a:lnTo>
                    <a:lnTo>
                      <a:pt x="97" y="337"/>
                    </a:lnTo>
                    <a:lnTo>
                      <a:pt x="93" y="336"/>
                    </a:lnTo>
                    <a:lnTo>
                      <a:pt x="92" y="337"/>
                    </a:lnTo>
                    <a:lnTo>
                      <a:pt x="87" y="336"/>
                    </a:lnTo>
                    <a:lnTo>
                      <a:pt x="82" y="332"/>
                    </a:lnTo>
                    <a:lnTo>
                      <a:pt x="83" y="331"/>
                    </a:lnTo>
                    <a:lnTo>
                      <a:pt x="85" y="329"/>
                    </a:lnTo>
                    <a:lnTo>
                      <a:pt x="88" y="326"/>
                    </a:lnTo>
                    <a:lnTo>
                      <a:pt x="88" y="322"/>
                    </a:lnTo>
                    <a:lnTo>
                      <a:pt x="87" y="321"/>
                    </a:lnTo>
                    <a:lnTo>
                      <a:pt x="83" y="321"/>
                    </a:lnTo>
                    <a:lnTo>
                      <a:pt x="78" y="317"/>
                    </a:lnTo>
                    <a:lnTo>
                      <a:pt x="77" y="316"/>
                    </a:lnTo>
                    <a:lnTo>
                      <a:pt x="73" y="312"/>
                    </a:lnTo>
                    <a:lnTo>
                      <a:pt x="69" y="312"/>
                    </a:lnTo>
                    <a:lnTo>
                      <a:pt x="64" y="311"/>
                    </a:lnTo>
                    <a:lnTo>
                      <a:pt x="60" y="308"/>
                    </a:lnTo>
                    <a:lnTo>
                      <a:pt x="59" y="304"/>
                    </a:lnTo>
                    <a:lnTo>
                      <a:pt x="60" y="301"/>
                    </a:lnTo>
                    <a:lnTo>
                      <a:pt x="59" y="299"/>
                    </a:lnTo>
                    <a:lnTo>
                      <a:pt x="50" y="299"/>
                    </a:lnTo>
                    <a:lnTo>
                      <a:pt x="49" y="301"/>
                    </a:lnTo>
                    <a:lnTo>
                      <a:pt x="44" y="301"/>
                    </a:lnTo>
                    <a:lnTo>
                      <a:pt x="40" y="298"/>
                    </a:lnTo>
                    <a:lnTo>
                      <a:pt x="39" y="291"/>
                    </a:lnTo>
                    <a:lnTo>
                      <a:pt x="40" y="288"/>
                    </a:lnTo>
                    <a:lnTo>
                      <a:pt x="42" y="286"/>
                    </a:lnTo>
                    <a:lnTo>
                      <a:pt x="44" y="281"/>
                    </a:lnTo>
                    <a:lnTo>
                      <a:pt x="42" y="278"/>
                    </a:lnTo>
                    <a:lnTo>
                      <a:pt x="37" y="269"/>
                    </a:lnTo>
                    <a:lnTo>
                      <a:pt x="32" y="261"/>
                    </a:lnTo>
                    <a:lnTo>
                      <a:pt x="30" y="259"/>
                    </a:lnTo>
                    <a:lnTo>
                      <a:pt x="25" y="254"/>
                    </a:lnTo>
                    <a:lnTo>
                      <a:pt x="27" y="253"/>
                    </a:lnTo>
                    <a:lnTo>
                      <a:pt x="27" y="251"/>
                    </a:lnTo>
                    <a:lnTo>
                      <a:pt x="24" y="248"/>
                    </a:lnTo>
                    <a:lnTo>
                      <a:pt x="24" y="246"/>
                    </a:lnTo>
                    <a:lnTo>
                      <a:pt x="24" y="244"/>
                    </a:lnTo>
                    <a:lnTo>
                      <a:pt x="27" y="241"/>
                    </a:lnTo>
                    <a:lnTo>
                      <a:pt x="24" y="238"/>
                    </a:lnTo>
                    <a:lnTo>
                      <a:pt x="15" y="234"/>
                    </a:lnTo>
                    <a:lnTo>
                      <a:pt x="14" y="231"/>
                    </a:lnTo>
                    <a:lnTo>
                      <a:pt x="14" y="226"/>
                    </a:lnTo>
                    <a:lnTo>
                      <a:pt x="12" y="221"/>
                    </a:lnTo>
                    <a:lnTo>
                      <a:pt x="14" y="219"/>
                    </a:lnTo>
                    <a:lnTo>
                      <a:pt x="10" y="216"/>
                    </a:lnTo>
                    <a:lnTo>
                      <a:pt x="14" y="214"/>
                    </a:lnTo>
                    <a:lnTo>
                      <a:pt x="14" y="211"/>
                    </a:lnTo>
                    <a:lnTo>
                      <a:pt x="10" y="211"/>
                    </a:lnTo>
                    <a:lnTo>
                      <a:pt x="4" y="214"/>
                    </a:lnTo>
                    <a:lnTo>
                      <a:pt x="0" y="213"/>
                    </a:lnTo>
                    <a:lnTo>
                      <a:pt x="0" y="208"/>
                    </a:lnTo>
                    <a:lnTo>
                      <a:pt x="9" y="200"/>
                    </a:lnTo>
                    <a:lnTo>
                      <a:pt x="12" y="196"/>
                    </a:lnTo>
                    <a:lnTo>
                      <a:pt x="10" y="191"/>
                    </a:lnTo>
                    <a:lnTo>
                      <a:pt x="7" y="190"/>
                    </a:lnTo>
                    <a:lnTo>
                      <a:pt x="7" y="186"/>
                    </a:lnTo>
                    <a:lnTo>
                      <a:pt x="12" y="185"/>
                    </a:lnTo>
                    <a:lnTo>
                      <a:pt x="15" y="180"/>
                    </a:lnTo>
                    <a:lnTo>
                      <a:pt x="12" y="176"/>
                    </a:lnTo>
                    <a:lnTo>
                      <a:pt x="12" y="173"/>
                    </a:lnTo>
                    <a:lnTo>
                      <a:pt x="15" y="170"/>
                    </a:lnTo>
                    <a:lnTo>
                      <a:pt x="19" y="170"/>
                    </a:lnTo>
                    <a:lnTo>
                      <a:pt x="27" y="161"/>
                    </a:lnTo>
                    <a:lnTo>
                      <a:pt x="29" y="155"/>
                    </a:lnTo>
                    <a:lnTo>
                      <a:pt x="27" y="153"/>
                    </a:lnTo>
                    <a:lnTo>
                      <a:pt x="27" y="146"/>
                    </a:lnTo>
                    <a:lnTo>
                      <a:pt x="32" y="145"/>
                    </a:lnTo>
                    <a:lnTo>
                      <a:pt x="37" y="145"/>
                    </a:lnTo>
                    <a:lnTo>
                      <a:pt x="42" y="146"/>
                    </a:lnTo>
                    <a:lnTo>
                      <a:pt x="45" y="143"/>
                    </a:lnTo>
                    <a:lnTo>
                      <a:pt x="50" y="143"/>
                    </a:lnTo>
                    <a:lnTo>
                      <a:pt x="49" y="57"/>
                    </a:lnTo>
                    <a:lnTo>
                      <a:pt x="49" y="55"/>
                    </a:lnTo>
                    <a:lnTo>
                      <a:pt x="49" y="48"/>
                    </a:lnTo>
                    <a:lnTo>
                      <a:pt x="72" y="45"/>
                    </a:lnTo>
                    <a:lnTo>
                      <a:pt x="6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2" name="Freeform 90">
                <a:extLst>
                  <a:ext uri="{FF2B5EF4-FFF2-40B4-BE49-F238E27FC236}">
                    <a16:creationId xmlns:a16="http://schemas.microsoft.com/office/drawing/2014/main" xmlns="" id="{1876F505-4A54-4B6A-97C9-FE0910640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254" y="3098512"/>
                <a:ext cx="196926" cy="130736"/>
              </a:xfrm>
              <a:custGeom>
                <a:avLst/>
                <a:gdLst/>
                <a:ahLst/>
                <a:cxnLst>
                  <a:cxn ang="0">
                    <a:pos x="50" y="201"/>
                  </a:cxn>
                  <a:cxn ang="0">
                    <a:pos x="43" y="184"/>
                  </a:cxn>
                  <a:cxn ang="0">
                    <a:pos x="33" y="179"/>
                  </a:cxn>
                  <a:cxn ang="0">
                    <a:pos x="25" y="169"/>
                  </a:cxn>
                  <a:cxn ang="0">
                    <a:pos x="18" y="161"/>
                  </a:cxn>
                  <a:cxn ang="0">
                    <a:pos x="2" y="158"/>
                  </a:cxn>
                  <a:cxn ang="0">
                    <a:pos x="5" y="148"/>
                  </a:cxn>
                  <a:cxn ang="0">
                    <a:pos x="15" y="143"/>
                  </a:cxn>
                  <a:cxn ang="0">
                    <a:pos x="23" y="143"/>
                  </a:cxn>
                  <a:cxn ang="0">
                    <a:pos x="27" y="121"/>
                  </a:cxn>
                  <a:cxn ang="0">
                    <a:pos x="32" y="105"/>
                  </a:cxn>
                  <a:cxn ang="0">
                    <a:pos x="37" y="93"/>
                  </a:cxn>
                  <a:cxn ang="0">
                    <a:pos x="43" y="90"/>
                  </a:cxn>
                  <a:cxn ang="0">
                    <a:pos x="57" y="63"/>
                  </a:cxn>
                  <a:cxn ang="0">
                    <a:pos x="63" y="47"/>
                  </a:cxn>
                  <a:cxn ang="0">
                    <a:pos x="73" y="40"/>
                  </a:cxn>
                  <a:cxn ang="0">
                    <a:pos x="83" y="15"/>
                  </a:cxn>
                  <a:cxn ang="0">
                    <a:pos x="92" y="15"/>
                  </a:cxn>
                  <a:cxn ang="0">
                    <a:pos x="105" y="0"/>
                  </a:cxn>
                  <a:cxn ang="0">
                    <a:pos x="118" y="7"/>
                  </a:cxn>
                  <a:cxn ang="0">
                    <a:pos x="131" y="2"/>
                  </a:cxn>
                  <a:cxn ang="0">
                    <a:pos x="141" y="3"/>
                  </a:cxn>
                  <a:cxn ang="0">
                    <a:pos x="153" y="7"/>
                  </a:cxn>
                  <a:cxn ang="0">
                    <a:pos x="166" y="12"/>
                  </a:cxn>
                  <a:cxn ang="0">
                    <a:pos x="185" y="23"/>
                  </a:cxn>
                  <a:cxn ang="0">
                    <a:pos x="191" y="28"/>
                  </a:cxn>
                  <a:cxn ang="0">
                    <a:pos x="208" y="38"/>
                  </a:cxn>
                  <a:cxn ang="0">
                    <a:pos x="214" y="50"/>
                  </a:cxn>
                  <a:cxn ang="0">
                    <a:pos x="219" y="60"/>
                  </a:cxn>
                  <a:cxn ang="0">
                    <a:pos x="218" y="75"/>
                  </a:cxn>
                  <a:cxn ang="0">
                    <a:pos x="211" y="88"/>
                  </a:cxn>
                  <a:cxn ang="0">
                    <a:pos x="228" y="86"/>
                  </a:cxn>
                  <a:cxn ang="0">
                    <a:pos x="238" y="90"/>
                  </a:cxn>
                  <a:cxn ang="0">
                    <a:pos x="249" y="113"/>
                  </a:cxn>
                  <a:cxn ang="0">
                    <a:pos x="261" y="128"/>
                  </a:cxn>
                  <a:cxn ang="0">
                    <a:pos x="369" y="151"/>
                  </a:cxn>
                  <a:cxn ang="0">
                    <a:pos x="264" y="219"/>
                  </a:cxn>
                  <a:cxn ang="0">
                    <a:pos x="249" y="226"/>
                  </a:cxn>
                  <a:cxn ang="0">
                    <a:pos x="236" y="236"/>
                  </a:cxn>
                  <a:cxn ang="0">
                    <a:pos x="218" y="243"/>
                  </a:cxn>
                  <a:cxn ang="0">
                    <a:pos x="203" y="244"/>
                  </a:cxn>
                  <a:cxn ang="0">
                    <a:pos x="193" y="236"/>
                  </a:cxn>
                  <a:cxn ang="0">
                    <a:pos x="175" y="239"/>
                  </a:cxn>
                  <a:cxn ang="0">
                    <a:pos x="161" y="252"/>
                  </a:cxn>
                  <a:cxn ang="0">
                    <a:pos x="148" y="251"/>
                  </a:cxn>
                  <a:cxn ang="0">
                    <a:pos x="128" y="251"/>
                  </a:cxn>
                  <a:cxn ang="0">
                    <a:pos x="113" y="241"/>
                  </a:cxn>
                  <a:cxn ang="0">
                    <a:pos x="87" y="231"/>
                  </a:cxn>
                  <a:cxn ang="0">
                    <a:pos x="72" y="231"/>
                  </a:cxn>
                  <a:cxn ang="0">
                    <a:pos x="63" y="213"/>
                  </a:cxn>
                  <a:cxn ang="0">
                    <a:pos x="53" y="211"/>
                  </a:cxn>
                </a:cxnLst>
                <a:rect l="0" t="0" r="r" b="b"/>
                <a:pathLst>
                  <a:path w="369" h="252">
                    <a:moveTo>
                      <a:pt x="53" y="211"/>
                    </a:moveTo>
                    <a:lnTo>
                      <a:pt x="53" y="203"/>
                    </a:lnTo>
                    <a:lnTo>
                      <a:pt x="50" y="201"/>
                    </a:lnTo>
                    <a:lnTo>
                      <a:pt x="48" y="193"/>
                    </a:lnTo>
                    <a:lnTo>
                      <a:pt x="45" y="189"/>
                    </a:lnTo>
                    <a:lnTo>
                      <a:pt x="43" y="184"/>
                    </a:lnTo>
                    <a:lnTo>
                      <a:pt x="40" y="181"/>
                    </a:lnTo>
                    <a:lnTo>
                      <a:pt x="35" y="181"/>
                    </a:lnTo>
                    <a:lnTo>
                      <a:pt x="33" y="179"/>
                    </a:lnTo>
                    <a:lnTo>
                      <a:pt x="33" y="178"/>
                    </a:lnTo>
                    <a:lnTo>
                      <a:pt x="30" y="176"/>
                    </a:lnTo>
                    <a:lnTo>
                      <a:pt x="25" y="169"/>
                    </a:lnTo>
                    <a:lnTo>
                      <a:pt x="23" y="168"/>
                    </a:lnTo>
                    <a:lnTo>
                      <a:pt x="22" y="164"/>
                    </a:lnTo>
                    <a:lnTo>
                      <a:pt x="18" y="161"/>
                    </a:lnTo>
                    <a:lnTo>
                      <a:pt x="15" y="158"/>
                    </a:lnTo>
                    <a:lnTo>
                      <a:pt x="5" y="158"/>
                    </a:lnTo>
                    <a:lnTo>
                      <a:pt x="2" y="158"/>
                    </a:lnTo>
                    <a:lnTo>
                      <a:pt x="0" y="154"/>
                    </a:lnTo>
                    <a:lnTo>
                      <a:pt x="3" y="149"/>
                    </a:lnTo>
                    <a:lnTo>
                      <a:pt x="5" y="148"/>
                    </a:lnTo>
                    <a:lnTo>
                      <a:pt x="5" y="143"/>
                    </a:lnTo>
                    <a:lnTo>
                      <a:pt x="12" y="145"/>
                    </a:lnTo>
                    <a:lnTo>
                      <a:pt x="15" y="143"/>
                    </a:lnTo>
                    <a:lnTo>
                      <a:pt x="18" y="145"/>
                    </a:lnTo>
                    <a:lnTo>
                      <a:pt x="22" y="146"/>
                    </a:lnTo>
                    <a:lnTo>
                      <a:pt x="23" y="143"/>
                    </a:lnTo>
                    <a:lnTo>
                      <a:pt x="27" y="141"/>
                    </a:lnTo>
                    <a:lnTo>
                      <a:pt x="27" y="131"/>
                    </a:lnTo>
                    <a:lnTo>
                      <a:pt x="27" y="121"/>
                    </a:lnTo>
                    <a:lnTo>
                      <a:pt x="28" y="116"/>
                    </a:lnTo>
                    <a:lnTo>
                      <a:pt x="32" y="110"/>
                    </a:lnTo>
                    <a:lnTo>
                      <a:pt x="32" y="105"/>
                    </a:lnTo>
                    <a:lnTo>
                      <a:pt x="30" y="103"/>
                    </a:lnTo>
                    <a:lnTo>
                      <a:pt x="32" y="98"/>
                    </a:lnTo>
                    <a:lnTo>
                      <a:pt x="37" y="93"/>
                    </a:lnTo>
                    <a:lnTo>
                      <a:pt x="38" y="90"/>
                    </a:lnTo>
                    <a:lnTo>
                      <a:pt x="40" y="90"/>
                    </a:lnTo>
                    <a:lnTo>
                      <a:pt x="43" y="90"/>
                    </a:lnTo>
                    <a:lnTo>
                      <a:pt x="47" y="75"/>
                    </a:lnTo>
                    <a:lnTo>
                      <a:pt x="50" y="66"/>
                    </a:lnTo>
                    <a:lnTo>
                      <a:pt x="57" y="63"/>
                    </a:lnTo>
                    <a:lnTo>
                      <a:pt x="58" y="60"/>
                    </a:lnTo>
                    <a:lnTo>
                      <a:pt x="63" y="50"/>
                    </a:lnTo>
                    <a:lnTo>
                      <a:pt x="63" y="47"/>
                    </a:lnTo>
                    <a:lnTo>
                      <a:pt x="68" y="47"/>
                    </a:lnTo>
                    <a:lnTo>
                      <a:pt x="70" y="47"/>
                    </a:lnTo>
                    <a:lnTo>
                      <a:pt x="73" y="40"/>
                    </a:lnTo>
                    <a:lnTo>
                      <a:pt x="80" y="28"/>
                    </a:lnTo>
                    <a:lnTo>
                      <a:pt x="80" y="22"/>
                    </a:lnTo>
                    <a:lnTo>
                      <a:pt x="83" y="15"/>
                    </a:lnTo>
                    <a:lnTo>
                      <a:pt x="83" y="13"/>
                    </a:lnTo>
                    <a:lnTo>
                      <a:pt x="87" y="15"/>
                    </a:lnTo>
                    <a:lnTo>
                      <a:pt x="92" y="15"/>
                    </a:lnTo>
                    <a:lnTo>
                      <a:pt x="93" y="12"/>
                    </a:lnTo>
                    <a:lnTo>
                      <a:pt x="98" y="12"/>
                    </a:lnTo>
                    <a:lnTo>
                      <a:pt x="105" y="0"/>
                    </a:lnTo>
                    <a:lnTo>
                      <a:pt x="106" y="2"/>
                    </a:lnTo>
                    <a:lnTo>
                      <a:pt x="108" y="3"/>
                    </a:lnTo>
                    <a:lnTo>
                      <a:pt x="118" y="7"/>
                    </a:lnTo>
                    <a:lnTo>
                      <a:pt x="123" y="7"/>
                    </a:lnTo>
                    <a:lnTo>
                      <a:pt x="126" y="3"/>
                    </a:lnTo>
                    <a:lnTo>
                      <a:pt x="131" y="2"/>
                    </a:lnTo>
                    <a:lnTo>
                      <a:pt x="135" y="5"/>
                    </a:lnTo>
                    <a:lnTo>
                      <a:pt x="136" y="3"/>
                    </a:lnTo>
                    <a:lnTo>
                      <a:pt x="141" y="3"/>
                    </a:lnTo>
                    <a:lnTo>
                      <a:pt x="148" y="8"/>
                    </a:lnTo>
                    <a:lnTo>
                      <a:pt x="150" y="8"/>
                    </a:lnTo>
                    <a:lnTo>
                      <a:pt x="153" y="7"/>
                    </a:lnTo>
                    <a:lnTo>
                      <a:pt x="158" y="8"/>
                    </a:lnTo>
                    <a:lnTo>
                      <a:pt x="163" y="12"/>
                    </a:lnTo>
                    <a:lnTo>
                      <a:pt x="166" y="12"/>
                    </a:lnTo>
                    <a:lnTo>
                      <a:pt x="175" y="20"/>
                    </a:lnTo>
                    <a:lnTo>
                      <a:pt x="176" y="23"/>
                    </a:lnTo>
                    <a:lnTo>
                      <a:pt x="185" y="23"/>
                    </a:lnTo>
                    <a:lnTo>
                      <a:pt x="185" y="25"/>
                    </a:lnTo>
                    <a:lnTo>
                      <a:pt x="190" y="25"/>
                    </a:lnTo>
                    <a:lnTo>
                      <a:pt x="191" y="28"/>
                    </a:lnTo>
                    <a:lnTo>
                      <a:pt x="196" y="32"/>
                    </a:lnTo>
                    <a:lnTo>
                      <a:pt x="203" y="37"/>
                    </a:lnTo>
                    <a:lnTo>
                      <a:pt x="208" y="38"/>
                    </a:lnTo>
                    <a:lnTo>
                      <a:pt x="213" y="43"/>
                    </a:lnTo>
                    <a:lnTo>
                      <a:pt x="213" y="48"/>
                    </a:lnTo>
                    <a:lnTo>
                      <a:pt x="214" y="50"/>
                    </a:lnTo>
                    <a:lnTo>
                      <a:pt x="218" y="51"/>
                    </a:lnTo>
                    <a:lnTo>
                      <a:pt x="224" y="58"/>
                    </a:lnTo>
                    <a:lnTo>
                      <a:pt x="219" y="60"/>
                    </a:lnTo>
                    <a:lnTo>
                      <a:pt x="218" y="65"/>
                    </a:lnTo>
                    <a:lnTo>
                      <a:pt x="216" y="70"/>
                    </a:lnTo>
                    <a:lnTo>
                      <a:pt x="218" y="75"/>
                    </a:lnTo>
                    <a:lnTo>
                      <a:pt x="214" y="78"/>
                    </a:lnTo>
                    <a:lnTo>
                      <a:pt x="214" y="83"/>
                    </a:lnTo>
                    <a:lnTo>
                      <a:pt x="211" y="88"/>
                    </a:lnTo>
                    <a:lnTo>
                      <a:pt x="213" y="90"/>
                    </a:lnTo>
                    <a:lnTo>
                      <a:pt x="223" y="90"/>
                    </a:lnTo>
                    <a:lnTo>
                      <a:pt x="228" y="86"/>
                    </a:lnTo>
                    <a:lnTo>
                      <a:pt x="234" y="85"/>
                    </a:lnTo>
                    <a:lnTo>
                      <a:pt x="239" y="88"/>
                    </a:lnTo>
                    <a:lnTo>
                      <a:pt x="238" y="90"/>
                    </a:lnTo>
                    <a:lnTo>
                      <a:pt x="239" y="98"/>
                    </a:lnTo>
                    <a:lnTo>
                      <a:pt x="243" y="110"/>
                    </a:lnTo>
                    <a:lnTo>
                      <a:pt x="249" y="113"/>
                    </a:lnTo>
                    <a:lnTo>
                      <a:pt x="248" y="120"/>
                    </a:lnTo>
                    <a:lnTo>
                      <a:pt x="251" y="126"/>
                    </a:lnTo>
                    <a:lnTo>
                      <a:pt x="261" y="128"/>
                    </a:lnTo>
                    <a:lnTo>
                      <a:pt x="266" y="133"/>
                    </a:lnTo>
                    <a:lnTo>
                      <a:pt x="337" y="153"/>
                    </a:lnTo>
                    <a:lnTo>
                      <a:pt x="369" y="151"/>
                    </a:lnTo>
                    <a:lnTo>
                      <a:pt x="294" y="219"/>
                    </a:lnTo>
                    <a:lnTo>
                      <a:pt x="279" y="219"/>
                    </a:lnTo>
                    <a:lnTo>
                      <a:pt x="264" y="219"/>
                    </a:lnTo>
                    <a:lnTo>
                      <a:pt x="259" y="223"/>
                    </a:lnTo>
                    <a:lnTo>
                      <a:pt x="254" y="223"/>
                    </a:lnTo>
                    <a:lnTo>
                      <a:pt x="249" y="226"/>
                    </a:lnTo>
                    <a:lnTo>
                      <a:pt x="246" y="231"/>
                    </a:lnTo>
                    <a:lnTo>
                      <a:pt x="243" y="233"/>
                    </a:lnTo>
                    <a:lnTo>
                      <a:pt x="236" y="236"/>
                    </a:lnTo>
                    <a:lnTo>
                      <a:pt x="228" y="236"/>
                    </a:lnTo>
                    <a:lnTo>
                      <a:pt x="221" y="241"/>
                    </a:lnTo>
                    <a:lnTo>
                      <a:pt x="218" y="243"/>
                    </a:lnTo>
                    <a:lnTo>
                      <a:pt x="218" y="244"/>
                    </a:lnTo>
                    <a:lnTo>
                      <a:pt x="211" y="244"/>
                    </a:lnTo>
                    <a:lnTo>
                      <a:pt x="203" y="244"/>
                    </a:lnTo>
                    <a:lnTo>
                      <a:pt x="198" y="243"/>
                    </a:lnTo>
                    <a:lnTo>
                      <a:pt x="196" y="238"/>
                    </a:lnTo>
                    <a:lnTo>
                      <a:pt x="193" y="236"/>
                    </a:lnTo>
                    <a:lnTo>
                      <a:pt x="181" y="238"/>
                    </a:lnTo>
                    <a:lnTo>
                      <a:pt x="178" y="239"/>
                    </a:lnTo>
                    <a:lnTo>
                      <a:pt x="175" y="239"/>
                    </a:lnTo>
                    <a:lnTo>
                      <a:pt x="170" y="241"/>
                    </a:lnTo>
                    <a:lnTo>
                      <a:pt x="166" y="244"/>
                    </a:lnTo>
                    <a:lnTo>
                      <a:pt x="161" y="252"/>
                    </a:lnTo>
                    <a:lnTo>
                      <a:pt x="156" y="252"/>
                    </a:lnTo>
                    <a:lnTo>
                      <a:pt x="153" y="252"/>
                    </a:lnTo>
                    <a:lnTo>
                      <a:pt x="148" y="251"/>
                    </a:lnTo>
                    <a:lnTo>
                      <a:pt x="141" y="252"/>
                    </a:lnTo>
                    <a:lnTo>
                      <a:pt x="136" y="251"/>
                    </a:lnTo>
                    <a:lnTo>
                      <a:pt x="128" y="251"/>
                    </a:lnTo>
                    <a:lnTo>
                      <a:pt x="123" y="249"/>
                    </a:lnTo>
                    <a:lnTo>
                      <a:pt x="120" y="244"/>
                    </a:lnTo>
                    <a:lnTo>
                      <a:pt x="113" y="241"/>
                    </a:lnTo>
                    <a:lnTo>
                      <a:pt x="103" y="233"/>
                    </a:lnTo>
                    <a:lnTo>
                      <a:pt x="100" y="229"/>
                    </a:lnTo>
                    <a:lnTo>
                      <a:pt x="87" y="231"/>
                    </a:lnTo>
                    <a:lnTo>
                      <a:pt x="82" y="229"/>
                    </a:lnTo>
                    <a:lnTo>
                      <a:pt x="77" y="231"/>
                    </a:lnTo>
                    <a:lnTo>
                      <a:pt x="72" y="231"/>
                    </a:lnTo>
                    <a:lnTo>
                      <a:pt x="67" y="226"/>
                    </a:lnTo>
                    <a:lnTo>
                      <a:pt x="67" y="213"/>
                    </a:lnTo>
                    <a:lnTo>
                      <a:pt x="63" y="213"/>
                    </a:lnTo>
                    <a:lnTo>
                      <a:pt x="58" y="213"/>
                    </a:lnTo>
                    <a:lnTo>
                      <a:pt x="57" y="209"/>
                    </a:lnTo>
                    <a:lnTo>
                      <a:pt x="53" y="2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3" name="Freeform 91">
                <a:extLst>
                  <a:ext uri="{FF2B5EF4-FFF2-40B4-BE49-F238E27FC236}">
                    <a16:creationId xmlns:a16="http://schemas.microsoft.com/office/drawing/2014/main" xmlns="" id="{72C2BA8D-6D0F-45C1-8006-37769611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6994" y="3061159"/>
                <a:ext cx="87760" cy="67444"/>
              </a:xfrm>
              <a:custGeom>
                <a:avLst/>
                <a:gdLst/>
                <a:ahLst/>
                <a:cxnLst>
                  <a:cxn ang="0">
                    <a:pos x="140" y="122"/>
                  </a:cxn>
                  <a:cxn ang="0">
                    <a:pos x="135" y="119"/>
                  </a:cxn>
                  <a:cxn ang="0">
                    <a:pos x="130" y="109"/>
                  </a:cxn>
                  <a:cxn ang="0">
                    <a:pos x="118" y="103"/>
                  </a:cxn>
                  <a:cxn ang="0">
                    <a:pos x="112" y="96"/>
                  </a:cxn>
                  <a:cxn ang="0">
                    <a:pos x="107" y="94"/>
                  </a:cxn>
                  <a:cxn ang="0">
                    <a:pos x="97" y="91"/>
                  </a:cxn>
                  <a:cxn ang="0">
                    <a:pos x="85" y="83"/>
                  </a:cxn>
                  <a:cxn ang="0">
                    <a:pos x="75" y="78"/>
                  </a:cxn>
                  <a:cxn ang="0">
                    <a:pos x="70" y="79"/>
                  </a:cxn>
                  <a:cxn ang="0">
                    <a:pos x="58" y="74"/>
                  </a:cxn>
                  <a:cxn ang="0">
                    <a:pos x="53" y="73"/>
                  </a:cxn>
                  <a:cxn ang="0">
                    <a:pos x="45" y="78"/>
                  </a:cxn>
                  <a:cxn ang="0">
                    <a:pos x="30" y="74"/>
                  </a:cxn>
                  <a:cxn ang="0">
                    <a:pos x="27" y="71"/>
                  </a:cxn>
                  <a:cxn ang="0">
                    <a:pos x="15" y="83"/>
                  </a:cxn>
                  <a:cxn ang="0">
                    <a:pos x="9" y="86"/>
                  </a:cxn>
                  <a:cxn ang="0">
                    <a:pos x="4" y="79"/>
                  </a:cxn>
                  <a:cxn ang="0">
                    <a:pos x="2" y="64"/>
                  </a:cxn>
                  <a:cxn ang="0">
                    <a:pos x="4" y="59"/>
                  </a:cxn>
                  <a:cxn ang="0">
                    <a:pos x="10" y="43"/>
                  </a:cxn>
                  <a:cxn ang="0">
                    <a:pos x="15" y="33"/>
                  </a:cxn>
                  <a:cxn ang="0">
                    <a:pos x="10" y="29"/>
                  </a:cxn>
                  <a:cxn ang="0">
                    <a:pos x="14" y="21"/>
                  </a:cxn>
                  <a:cxn ang="0">
                    <a:pos x="22" y="20"/>
                  </a:cxn>
                  <a:cxn ang="0">
                    <a:pos x="22" y="15"/>
                  </a:cxn>
                  <a:cxn ang="0">
                    <a:pos x="27" y="11"/>
                  </a:cxn>
                  <a:cxn ang="0">
                    <a:pos x="35" y="10"/>
                  </a:cxn>
                  <a:cxn ang="0">
                    <a:pos x="42" y="6"/>
                  </a:cxn>
                  <a:cxn ang="0">
                    <a:pos x="48" y="0"/>
                  </a:cxn>
                  <a:cxn ang="0">
                    <a:pos x="55" y="5"/>
                  </a:cxn>
                  <a:cxn ang="0">
                    <a:pos x="68" y="44"/>
                  </a:cxn>
                  <a:cxn ang="0">
                    <a:pos x="70" y="51"/>
                  </a:cxn>
                  <a:cxn ang="0">
                    <a:pos x="73" y="54"/>
                  </a:cxn>
                  <a:cxn ang="0">
                    <a:pos x="77" y="66"/>
                  </a:cxn>
                  <a:cxn ang="0">
                    <a:pos x="82" y="61"/>
                  </a:cxn>
                  <a:cxn ang="0">
                    <a:pos x="80" y="56"/>
                  </a:cxn>
                  <a:cxn ang="0">
                    <a:pos x="87" y="61"/>
                  </a:cxn>
                  <a:cxn ang="0">
                    <a:pos x="90" y="68"/>
                  </a:cxn>
                  <a:cxn ang="0">
                    <a:pos x="95" y="69"/>
                  </a:cxn>
                  <a:cxn ang="0">
                    <a:pos x="100" y="69"/>
                  </a:cxn>
                  <a:cxn ang="0">
                    <a:pos x="107" y="73"/>
                  </a:cxn>
                  <a:cxn ang="0">
                    <a:pos x="116" y="78"/>
                  </a:cxn>
                  <a:cxn ang="0">
                    <a:pos x="126" y="88"/>
                  </a:cxn>
                  <a:cxn ang="0">
                    <a:pos x="135" y="96"/>
                  </a:cxn>
                  <a:cxn ang="0">
                    <a:pos x="140" y="99"/>
                  </a:cxn>
                  <a:cxn ang="0">
                    <a:pos x="141" y="99"/>
                  </a:cxn>
                  <a:cxn ang="0">
                    <a:pos x="148" y="109"/>
                  </a:cxn>
                  <a:cxn ang="0">
                    <a:pos x="151" y="114"/>
                  </a:cxn>
                  <a:cxn ang="0">
                    <a:pos x="156" y="119"/>
                  </a:cxn>
                  <a:cxn ang="0">
                    <a:pos x="160" y="119"/>
                  </a:cxn>
                  <a:cxn ang="0">
                    <a:pos x="163" y="121"/>
                  </a:cxn>
                  <a:cxn ang="0">
                    <a:pos x="155" y="126"/>
                  </a:cxn>
                  <a:cxn ang="0">
                    <a:pos x="146" y="129"/>
                  </a:cxn>
                </a:cxnLst>
                <a:rect l="0" t="0" r="r" b="b"/>
                <a:pathLst>
                  <a:path w="163" h="129">
                    <a:moveTo>
                      <a:pt x="146" y="129"/>
                    </a:moveTo>
                    <a:lnTo>
                      <a:pt x="140" y="122"/>
                    </a:lnTo>
                    <a:lnTo>
                      <a:pt x="136" y="121"/>
                    </a:lnTo>
                    <a:lnTo>
                      <a:pt x="135" y="119"/>
                    </a:lnTo>
                    <a:lnTo>
                      <a:pt x="135" y="114"/>
                    </a:lnTo>
                    <a:lnTo>
                      <a:pt x="130" y="109"/>
                    </a:lnTo>
                    <a:lnTo>
                      <a:pt x="125" y="108"/>
                    </a:lnTo>
                    <a:lnTo>
                      <a:pt x="118" y="103"/>
                    </a:lnTo>
                    <a:lnTo>
                      <a:pt x="113" y="99"/>
                    </a:lnTo>
                    <a:lnTo>
                      <a:pt x="112" y="96"/>
                    </a:lnTo>
                    <a:lnTo>
                      <a:pt x="107" y="96"/>
                    </a:lnTo>
                    <a:lnTo>
                      <a:pt x="107" y="94"/>
                    </a:lnTo>
                    <a:lnTo>
                      <a:pt x="98" y="94"/>
                    </a:lnTo>
                    <a:lnTo>
                      <a:pt x="97" y="91"/>
                    </a:lnTo>
                    <a:lnTo>
                      <a:pt x="88" y="83"/>
                    </a:lnTo>
                    <a:lnTo>
                      <a:pt x="85" y="83"/>
                    </a:lnTo>
                    <a:lnTo>
                      <a:pt x="80" y="79"/>
                    </a:lnTo>
                    <a:lnTo>
                      <a:pt x="75" y="78"/>
                    </a:lnTo>
                    <a:lnTo>
                      <a:pt x="72" y="79"/>
                    </a:lnTo>
                    <a:lnTo>
                      <a:pt x="70" y="79"/>
                    </a:lnTo>
                    <a:lnTo>
                      <a:pt x="63" y="74"/>
                    </a:lnTo>
                    <a:lnTo>
                      <a:pt x="58" y="74"/>
                    </a:lnTo>
                    <a:lnTo>
                      <a:pt x="57" y="76"/>
                    </a:lnTo>
                    <a:lnTo>
                      <a:pt x="53" y="73"/>
                    </a:lnTo>
                    <a:lnTo>
                      <a:pt x="48" y="74"/>
                    </a:lnTo>
                    <a:lnTo>
                      <a:pt x="45" y="78"/>
                    </a:lnTo>
                    <a:lnTo>
                      <a:pt x="40" y="78"/>
                    </a:lnTo>
                    <a:lnTo>
                      <a:pt x="30" y="74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0" y="83"/>
                    </a:lnTo>
                    <a:lnTo>
                      <a:pt x="15" y="83"/>
                    </a:lnTo>
                    <a:lnTo>
                      <a:pt x="14" y="86"/>
                    </a:lnTo>
                    <a:lnTo>
                      <a:pt x="9" y="86"/>
                    </a:lnTo>
                    <a:lnTo>
                      <a:pt x="5" y="84"/>
                    </a:lnTo>
                    <a:lnTo>
                      <a:pt x="4" y="79"/>
                    </a:lnTo>
                    <a:lnTo>
                      <a:pt x="0" y="69"/>
                    </a:lnTo>
                    <a:lnTo>
                      <a:pt x="2" y="64"/>
                    </a:lnTo>
                    <a:lnTo>
                      <a:pt x="4" y="63"/>
                    </a:lnTo>
                    <a:lnTo>
                      <a:pt x="4" y="59"/>
                    </a:lnTo>
                    <a:lnTo>
                      <a:pt x="9" y="53"/>
                    </a:lnTo>
                    <a:lnTo>
                      <a:pt x="10" y="43"/>
                    </a:lnTo>
                    <a:lnTo>
                      <a:pt x="12" y="36"/>
                    </a:lnTo>
                    <a:lnTo>
                      <a:pt x="15" y="33"/>
                    </a:lnTo>
                    <a:lnTo>
                      <a:pt x="14" y="31"/>
                    </a:lnTo>
                    <a:lnTo>
                      <a:pt x="10" y="29"/>
                    </a:lnTo>
                    <a:lnTo>
                      <a:pt x="14" y="24"/>
                    </a:lnTo>
                    <a:lnTo>
                      <a:pt x="14" y="21"/>
                    </a:lnTo>
                    <a:lnTo>
                      <a:pt x="15" y="20"/>
                    </a:lnTo>
                    <a:lnTo>
                      <a:pt x="22" y="20"/>
                    </a:lnTo>
                    <a:lnTo>
                      <a:pt x="23" y="16"/>
                    </a:lnTo>
                    <a:lnTo>
                      <a:pt x="22" y="15"/>
                    </a:lnTo>
                    <a:lnTo>
                      <a:pt x="22" y="13"/>
                    </a:lnTo>
                    <a:lnTo>
                      <a:pt x="27" y="11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7" y="6"/>
                    </a:lnTo>
                    <a:lnTo>
                      <a:pt x="42" y="6"/>
                    </a:lnTo>
                    <a:lnTo>
                      <a:pt x="45" y="5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5" y="5"/>
                    </a:lnTo>
                    <a:lnTo>
                      <a:pt x="65" y="29"/>
                    </a:lnTo>
                    <a:lnTo>
                      <a:pt x="68" y="44"/>
                    </a:lnTo>
                    <a:lnTo>
                      <a:pt x="70" y="44"/>
                    </a:lnTo>
                    <a:lnTo>
                      <a:pt x="70" y="51"/>
                    </a:lnTo>
                    <a:lnTo>
                      <a:pt x="70" y="53"/>
                    </a:lnTo>
                    <a:lnTo>
                      <a:pt x="73" y="54"/>
                    </a:lnTo>
                    <a:lnTo>
                      <a:pt x="77" y="59"/>
                    </a:lnTo>
                    <a:lnTo>
                      <a:pt x="77" y="66"/>
                    </a:lnTo>
                    <a:lnTo>
                      <a:pt x="82" y="66"/>
                    </a:lnTo>
                    <a:lnTo>
                      <a:pt x="82" y="61"/>
                    </a:lnTo>
                    <a:lnTo>
                      <a:pt x="80" y="61"/>
                    </a:lnTo>
                    <a:lnTo>
                      <a:pt x="80" y="56"/>
                    </a:lnTo>
                    <a:lnTo>
                      <a:pt x="82" y="56"/>
                    </a:lnTo>
                    <a:lnTo>
                      <a:pt x="87" y="61"/>
                    </a:lnTo>
                    <a:lnTo>
                      <a:pt x="85" y="63"/>
                    </a:lnTo>
                    <a:lnTo>
                      <a:pt x="90" y="68"/>
                    </a:lnTo>
                    <a:lnTo>
                      <a:pt x="92" y="71"/>
                    </a:lnTo>
                    <a:lnTo>
                      <a:pt x="95" y="69"/>
                    </a:lnTo>
                    <a:lnTo>
                      <a:pt x="98" y="69"/>
                    </a:lnTo>
                    <a:lnTo>
                      <a:pt x="100" y="69"/>
                    </a:lnTo>
                    <a:lnTo>
                      <a:pt x="103" y="69"/>
                    </a:lnTo>
                    <a:lnTo>
                      <a:pt x="107" y="73"/>
                    </a:lnTo>
                    <a:lnTo>
                      <a:pt x="110" y="76"/>
                    </a:lnTo>
                    <a:lnTo>
                      <a:pt x="116" y="78"/>
                    </a:lnTo>
                    <a:lnTo>
                      <a:pt x="118" y="79"/>
                    </a:lnTo>
                    <a:lnTo>
                      <a:pt x="126" y="88"/>
                    </a:lnTo>
                    <a:lnTo>
                      <a:pt x="130" y="93"/>
                    </a:lnTo>
                    <a:lnTo>
                      <a:pt x="135" y="96"/>
                    </a:lnTo>
                    <a:lnTo>
                      <a:pt x="138" y="99"/>
                    </a:lnTo>
                    <a:lnTo>
                      <a:pt x="140" y="99"/>
                    </a:lnTo>
                    <a:lnTo>
                      <a:pt x="140" y="98"/>
                    </a:lnTo>
                    <a:lnTo>
                      <a:pt x="141" y="99"/>
                    </a:lnTo>
                    <a:lnTo>
                      <a:pt x="146" y="109"/>
                    </a:lnTo>
                    <a:lnTo>
                      <a:pt x="148" y="109"/>
                    </a:lnTo>
                    <a:lnTo>
                      <a:pt x="151" y="114"/>
                    </a:lnTo>
                    <a:lnTo>
                      <a:pt x="151" y="114"/>
                    </a:lnTo>
                    <a:lnTo>
                      <a:pt x="153" y="119"/>
                    </a:lnTo>
                    <a:lnTo>
                      <a:pt x="156" y="119"/>
                    </a:lnTo>
                    <a:lnTo>
                      <a:pt x="158" y="121"/>
                    </a:lnTo>
                    <a:lnTo>
                      <a:pt x="160" y="119"/>
                    </a:lnTo>
                    <a:lnTo>
                      <a:pt x="161" y="121"/>
                    </a:lnTo>
                    <a:lnTo>
                      <a:pt x="163" y="121"/>
                    </a:lnTo>
                    <a:lnTo>
                      <a:pt x="158" y="126"/>
                    </a:lnTo>
                    <a:lnTo>
                      <a:pt x="155" y="126"/>
                    </a:lnTo>
                    <a:lnTo>
                      <a:pt x="151" y="127"/>
                    </a:lnTo>
                    <a:lnTo>
                      <a:pt x="146" y="12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4" name="Freeform 92">
                <a:extLst>
                  <a:ext uri="{FF2B5EF4-FFF2-40B4-BE49-F238E27FC236}">
                    <a16:creationId xmlns:a16="http://schemas.microsoft.com/office/drawing/2014/main" xmlns="" id="{F61F6AC6-2488-4742-B8DD-CEB5E8C58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8701" y="3123414"/>
                <a:ext cx="19264" cy="20752"/>
              </a:xfrm>
              <a:custGeom>
                <a:avLst/>
                <a:gdLst/>
                <a:ahLst/>
                <a:cxnLst>
                  <a:cxn ang="0">
                    <a:pos x="28" y="38"/>
                  </a:cxn>
                  <a:cxn ang="0">
                    <a:pos x="23" y="35"/>
                  </a:cxn>
                  <a:cxn ang="0">
                    <a:pos x="17" y="36"/>
                  </a:cxn>
                  <a:cxn ang="0">
                    <a:pos x="12" y="40"/>
                  </a:cxn>
                  <a:cxn ang="0">
                    <a:pos x="2" y="40"/>
                  </a:cxn>
                  <a:cxn ang="0">
                    <a:pos x="0" y="38"/>
                  </a:cxn>
                  <a:cxn ang="0">
                    <a:pos x="3" y="33"/>
                  </a:cxn>
                  <a:cxn ang="0">
                    <a:pos x="3" y="28"/>
                  </a:cxn>
                  <a:cxn ang="0">
                    <a:pos x="7" y="25"/>
                  </a:cxn>
                  <a:cxn ang="0">
                    <a:pos x="5" y="20"/>
                  </a:cxn>
                  <a:cxn ang="0">
                    <a:pos x="7" y="15"/>
                  </a:cxn>
                  <a:cxn ang="0">
                    <a:pos x="8" y="10"/>
                  </a:cxn>
                  <a:cxn ang="0">
                    <a:pos x="18" y="6"/>
                  </a:cxn>
                  <a:cxn ang="0">
                    <a:pos x="22" y="5"/>
                  </a:cxn>
                  <a:cxn ang="0">
                    <a:pos x="25" y="5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30" y="1"/>
                  </a:cxn>
                  <a:cxn ang="0">
                    <a:pos x="35" y="6"/>
                  </a:cxn>
                  <a:cxn ang="0">
                    <a:pos x="37" y="6"/>
                  </a:cxn>
                  <a:cxn ang="0">
                    <a:pos x="37" y="8"/>
                  </a:cxn>
                  <a:cxn ang="0">
                    <a:pos x="37" y="15"/>
                  </a:cxn>
                  <a:cxn ang="0">
                    <a:pos x="35" y="16"/>
                  </a:cxn>
                  <a:cxn ang="0">
                    <a:pos x="30" y="21"/>
                  </a:cxn>
                  <a:cxn ang="0">
                    <a:pos x="27" y="21"/>
                  </a:cxn>
                  <a:cxn ang="0">
                    <a:pos x="23" y="25"/>
                  </a:cxn>
                  <a:cxn ang="0">
                    <a:pos x="18" y="25"/>
                  </a:cxn>
                  <a:cxn ang="0">
                    <a:pos x="22" y="26"/>
                  </a:cxn>
                  <a:cxn ang="0">
                    <a:pos x="23" y="28"/>
                  </a:cxn>
                  <a:cxn ang="0">
                    <a:pos x="27" y="26"/>
                  </a:cxn>
                  <a:cxn ang="0">
                    <a:pos x="33" y="26"/>
                  </a:cxn>
                  <a:cxn ang="0">
                    <a:pos x="33" y="28"/>
                  </a:cxn>
                  <a:cxn ang="0">
                    <a:pos x="28" y="36"/>
                  </a:cxn>
                  <a:cxn ang="0">
                    <a:pos x="28" y="38"/>
                  </a:cxn>
                </a:cxnLst>
                <a:rect l="0" t="0" r="r" b="b"/>
                <a:pathLst>
                  <a:path w="37" h="40">
                    <a:moveTo>
                      <a:pt x="28" y="38"/>
                    </a:moveTo>
                    <a:lnTo>
                      <a:pt x="23" y="35"/>
                    </a:lnTo>
                    <a:lnTo>
                      <a:pt x="17" y="36"/>
                    </a:lnTo>
                    <a:lnTo>
                      <a:pt x="12" y="40"/>
                    </a:lnTo>
                    <a:lnTo>
                      <a:pt x="2" y="40"/>
                    </a:lnTo>
                    <a:lnTo>
                      <a:pt x="0" y="38"/>
                    </a:lnTo>
                    <a:lnTo>
                      <a:pt x="3" y="33"/>
                    </a:lnTo>
                    <a:lnTo>
                      <a:pt x="3" y="28"/>
                    </a:lnTo>
                    <a:lnTo>
                      <a:pt x="7" y="25"/>
                    </a:lnTo>
                    <a:lnTo>
                      <a:pt x="5" y="20"/>
                    </a:lnTo>
                    <a:lnTo>
                      <a:pt x="7" y="15"/>
                    </a:lnTo>
                    <a:lnTo>
                      <a:pt x="8" y="10"/>
                    </a:lnTo>
                    <a:lnTo>
                      <a:pt x="18" y="6"/>
                    </a:lnTo>
                    <a:lnTo>
                      <a:pt x="22" y="5"/>
                    </a:lnTo>
                    <a:lnTo>
                      <a:pt x="25" y="5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1"/>
                    </a:lnTo>
                    <a:lnTo>
                      <a:pt x="35" y="6"/>
                    </a:lnTo>
                    <a:lnTo>
                      <a:pt x="37" y="6"/>
                    </a:lnTo>
                    <a:lnTo>
                      <a:pt x="37" y="8"/>
                    </a:lnTo>
                    <a:lnTo>
                      <a:pt x="37" y="15"/>
                    </a:lnTo>
                    <a:lnTo>
                      <a:pt x="35" y="16"/>
                    </a:lnTo>
                    <a:lnTo>
                      <a:pt x="30" y="21"/>
                    </a:lnTo>
                    <a:lnTo>
                      <a:pt x="27" y="21"/>
                    </a:lnTo>
                    <a:lnTo>
                      <a:pt x="23" y="25"/>
                    </a:lnTo>
                    <a:lnTo>
                      <a:pt x="18" y="25"/>
                    </a:lnTo>
                    <a:lnTo>
                      <a:pt x="22" y="26"/>
                    </a:lnTo>
                    <a:lnTo>
                      <a:pt x="23" y="28"/>
                    </a:lnTo>
                    <a:lnTo>
                      <a:pt x="27" y="26"/>
                    </a:lnTo>
                    <a:lnTo>
                      <a:pt x="33" y="26"/>
                    </a:lnTo>
                    <a:lnTo>
                      <a:pt x="33" y="28"/>
                    </a:lnTo>
                    <a:lnTo>
                      <a:pt x="28" y="36"/>
                    </a:lnTo>
                    <a:lnTo>
                      <a:pt x="28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5" name="Freeform 93">
                <a:extLst>
                  <a:ext uri="{FF2B5EF4-FFF2-40B4-BE49-F238E27FC236}">
                    <a16:creationId xmlns:a16="http://schemas.microsoft.com/office/drawing/2014/main" xmlns="" id="{D7ADE367-4A6F-4C8A-8DF5-197B0A249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9068" y="3132753"/>
                <a:ext cx="133781" cy="153563"/>
              </a:xfrm>
              <a:custGeom>
                <a:avLst/>
                <a:gdLst/>
                <a:ahLst/>
                <a:cxnLst>
                  <a:cxn ang="0">
                    <a:pos x="27" y="175"/>
                  </a:cxn>
                  <a:cxn ang="0">
                    <a:pos x="49" y="167"/>
                  </a:cxn>
                  <a:cxn ang="0">
                    <a:pos x="60" y="157"/>
                  </a:cxn>
                  <a:cxn ang="0">
                    <a:pos x="85" y="153"/>
                  </a:cxn>
                  <a:cxn ang="0">
                    <a:pos x="143" y="87"/>
                  </a:cxn>
                  <a:cxn ang="0">
                    <a:pos x="57" y="60"/>
                  </a:cxn>
                  <a:cxn ang="0">
                    <a:pos x="49" y="44"/>
                  </a:cxn>
                  <a:cxn ang="0">
                    <a:pos x="45" y="20"/>
                  </a:cxn>
                  <a:cxn ang="0">
                    <a:pos x="54" y="14"/>
                  </a:cxn>
                  <a:cxn ang="0">
                    <a:pos x="74" y="32"/>
                  </a:cxn>
                  <a:cxn ang="0">
                    <a:pos x="92" y="39"/>
                  </a:cxn>
                  <a:cxn ang="0">
                    <a:pos x="103" y="32"/>
                  </a:cxn>
                  <a:cxn ang="0">
                    <a:pos x="117" y="27"/>
                  </a:cxn>
                  <a:cxn ang="0">
                    <a:pos x="130" y="29"/>
                  </a:cxn>
                  <a:cxn ang="0">
                    <a:pos x="157" y="19"/>
                  </a:cxn>
                  <a:cxn ang="0">
                    <a:pos x="172" y="20"/>
                  </a:cxn>
                  <a:cxn ang="0">
                    <a:pos x="188" y="17"/>
                  </a:cxn>
                  <a:cxn ang="0">
                    <a:pos x="206" y="12"/>
                  </a:cxn>
                  <a:cxn ang="0">
                    <a:pos x="216" y="12"/>
                  </a:cxn>
                  <a:cxn ang="0">
                    <a:pos x="230" y="7"/>
                  </a:cxn>
                  <a:cxn ang="0">
                    <a:pos x="233" y="0"/>
                  </a:cxn>
                  <a:cxn ang="0">
                    <a:pos x="238" y="2"/>
                  </a:cxn>
                  <a:cxn ang="0">
                    <a:pos x="248" y="4"/>
                  </a:cxn>
                  <a:cxn ang="0">
                    <a:pos x="245" y="15"/>
                  </a:cxn>
                  <a:cxn ang="0">
                    <a:pos x="246" y="19"/>
                  </a:cxn>
                  <a:cxn ang="0">
                    <a:pos x="243" y="27"/>
                  </a:cxn>
                  <a:cxn ang="0">
                    <a:pos x="243" y="37"/>
                  </a:cxn>
                  <a:cxn ang="0">
                    <a:pos x="248" y="35"/>
                  </a:cxn>
                  <a:cxn ang="0">
                    <a:pos x="248" y="39"/>
                  </a:cxn>
                  <a:cxn ang="0">
                    <a:pos x="238" y="44"/>
                  </a:cxn>
                  <a:cxn ang="0">
                    <a:pos x="238" y="54"/>
                  </a:cxn>
                  <a:cxn ang="0">
                    <a:pos x="225" y="82"/>
                  </a:cxn>
                  <a:cxn ang="0">
                    <a:pos x="213" y="90"/>
                  </a:cxn>
                  <a:cxn ang="0">
                    <a:pos x="213" y="98"/>
                  </a:cxn>
                  <a:cxn ang="0">
                    <a:pos x="190" y="140"/>
                  </a:cxn>
                  <a:cxn ang="0">
                    <a:pos x="172" y="168"/>
                  </a:cxn>
                  <a:cxn ang="0">
                    <a:pos x="123" y="211"/>
                  </a:cxn>
                  <a:cxn ang="0">
                    <a:pos x="97" y="226"/>
                  </a:cxn>
                  <a:cxn ang="0">
                    <a:pos x="69" y="248"/>
                  </a:cxn>
                  <a:cxn ang="0">
                    <a:pos x="50" y="266"/>
                  </a:cxn>
                  <a:cxn ang="0">
                    <a:pos x="39" y="276"/>
                  </a:cxn>
                  <a:cxn ang="0">
                    <a:pos x="0" y="283"/>
                  </a:cxn>
                  <a:cxn ang="0">
                    <a:pos x="24" y="178"/>
                  </a:cxn>
                </a:cxnLst>
                <a:rect l="0" t="0" r="r" b="b"/>
                <a:pathLst>
                  <a:path w="250" h="298">
                    <a:moveTo>
                      <a:pt x="24" y="178"/>
                    </a:moveTo>
                    <a:lnTo>
                      <a:pt x="24" y="177"/>
                    </a:lnTo>
                    <a:lnTo>
                      <a:pt x="27" y="175"/>
                    </a:lnTo>
                    <a:lnTo>
                      <a:pt x="34" y="170"/>
                    </a:lnTo>
                    <a:lnTo>
                      <a:pt x="42" y="170"/>
                    </a:lnTo>
                    <a:lnTo>
                      <a:pt x="49" y="167"/>
                    </a:lnTo>
                    <a:lnTo>
                      <a:pt x="52" y="165"/>
                    </a:lnTo>
                    <a:lnTo>
                      <a:pt x="55" y="160"/>
                    </a:lnTo>
                    <a:lnTo>
                      <a:pt x="60" y="157"/>
                    </a:lnTo>
                    <a:lnTo>
                      <a:pt x="65" y="157"/>
                    </a:lnTo>
                    <a:lnTo>
                      <a:pt x="70" y="153"/>
                    </a:lnTo>
                    <a:lnTo>
                      <a:pt x="85" y="153"/>
                    </a:lnTo>
                    <a:lnTo>
                      <a:pt x="100" y="153"/>
                    </a:lnTo>
                    <a:lnTo>
                      <a:pt x="175" y="85"/>
                    </a:lnTo>
                    <a:lnTo>
                      <a:pt x="143" y="87"/>
                    </a:lnTo>
                    <a:lnTo>
                      <a:pt x="72" y="67"/>
                    </a:lnTo>
                    <a:lnTo>
                      <a:pt x="67" y="62"/>
                    </a:lnTo>
                    <a:lnTo>
                      <a:pt x="57" y="60"/>
                    </a:lnTo>
                    <a:lnTo>
                      <a:pt x="54" y="54"/>
                    </a:lnTo>
                    <a:lnTo>
                      <a:pt x="55" y="47"/>
                    </a:lnTo>
                    <a:lnTo>
                      <a:pt x="49" y="44"/>
                    </a:lnTo>
                    <a:lnTo>
                      <a:pt x="45" y="32"/>
                    </a:lnTo>
                    <a:lnTo>
                      <a:pt x="44" y="24"/>
                    </a:lnTo>
                    <a:lnTo>
                      <a:pt x="45" y="20"/>
                    </a:lnTo>
                    <a:lnTo>
                      <a:pt x="50" y="12"/>
                    </a:lnTo>
                    <a:lnTo>
                      <a:pt x="52" y="14"/>
                    </a:lnTo>
                    <a:lnTo>
                      <a:pt x="54" y="14"/>
                    </a:lnTo>
                    <a:lnTo>
                      <a:pt x="69" y="29"/>
                    </a:lnTo>
                    <a:lnTo>
                      <a:pt x="70" y="32"/>
                    </a:lnTo>
                    <a:lnTo>
                      <a:pt x="74" y="32"/>
                    </a:lnTo>
                    <a:lnTo>
                      <a:pt x="79" y="37"/>
                    </a:lnTo>
                    <a:lnTo>
                      <a:pt x="85" y="39"/>
                    </a:lnTo>
                    <a:lnTo>
                      <a:pt x="92" y="39"/>
                    </a:lnTo>
                    <a:lnTo>
                      <a:pt x="94" y="35"/>
                    </a:lnTo>
                    <a:lnTo>
                      <a:pt x="100" y="32"/>
                    </a:lnTo>
                    <a:lnTo>
                      <a:pt x="103" y="32"/>
                    </a:lnTo>
                    <a:lnTo>
                      <a:pt x="112" y="27"/>
                    </a:lnTo>
                    <a:lnTo>
                      <a:pt x="115" y="27"/>
                    </a:lnTo>
                    <a:lnTo>
                      <a:pt x="117" y="27"/>
                    </a:lnTo>
                    <a:lnTo>
                      <a:pt x="123" y="27"/>
                    </a:lnTo>
                    <a:lnTo>
                      <a:pt x="125" y="27"/>
                    </a:lnTo>
                    <a:lnTo>
                      <a:pt x="130" y="29"/>
                    </a:lnTo>
                    <a:lnTo>
                      <a:pt x="137" y="29"/>
                    </a:lnTo>
                    <a:lnTo>
                      <a:pt x="152" y="20"/>
                    </a:lnTo>
                    <a:lnTo>
                      <a:pt x="157" y="19"/>
                    </a:lnTo>
                    <a:lnTo>
                      <a:pt x="162" y="20"/>
                    </a:lnTo>
                    <a:lnTo>
                      <a:pt x="165" y="20"/>
                    </a:lnTo>
                    <a:lnTo>
                      <a:pt x="172" y="20"/>
                    </a:lnTo>
                    <a:lnTo>
                      <a:pt x="178" y="17"/>
                    </a:lnTo>
                    <a:lnTo>
                      <a:pt x="185" y="17"/>
                    </a:lnTo>
                    <a:lnTo>
                      <a:pt x="188" y="17"/>
                    </a:lnTo>
                    <a:lnTo>
                      <a:pt x="190" y="17"/>
                    </a:lnTo>
                    <a:lnTo>
                      <a:pt x="201" y="15"/>
                    </a:lnTo>
                    <a:lnTo>
                      <a:pt x="206" y="12"/>
                    </a:lnTo>
                    <a:lnTo>
                      <a:pt x="213" y="12"/>
                    </a:lnTo>
                    <a:lnTo>
                      <a:pt x="216" y="14"/>
                    </a:lnTo>
                    <a:lnTo>
                      <a:pt x="216" y="12"/>
                    </a:lnTo>
                    <a:lnTo>
                      <a:pt x="225" y="10"/>
                    </a:lnTo>
                    <a:lnTo>
                      <a:pt x="228" y="7"/>
                    </a:lnTo>
                    <a:lnTo>
                      <a:pt x="230" y="7"/>
                    </a:lnTo>
                    <a:lnTo>
                      <a:pt x="231" y="4"/>
                    </a:lnTo>
                    <a:lnTo>
                      <a:pt x="230" y="4"/>
                    </a:lnTo>
                    <a:lnTo>
                      <a:pt x="233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8" y="2"/>
                    </a:lnTo>
                    <a:lnTo>
                      <a:pt x="245" y="4"/>
                    </a:lnTo>
                    <a:lnTo>
                      <a:pt x="246" y="4"/>
                    </a:lnTo>
                    <a:lnTo>
                      <a:pt x="248" y="4"/>
                    </a:lnTo>
                    <a:lnTo>
                      <a:pt x="246" y="7"/>
                    </a:lnTo>
                    <a:lnTo>
                      <a:pt x="245" y="12"/>
                    </a:lnTo>
                    <a:lnTo>
                      <a:pt x="245" y="15"/>
                    </a:lnTo>
                    <a:lnTo>
                      <a:pt x="243" y="17"/>
                    </a:lnTo>
                    <a:lnTo>
                      <a:pt x="243" y="19"/>
                    </a:lnTo>
                    <a:lnTo>
                      <a:pt x="246" y="19"/>
                    </a:lnTo>
                    <a:lnTo>
                      <a:pt x="246" y="20"/>
                    </a:lnTo>
                    <a:lnTo>
                      <a:pt x="245" y="22"/>
                    </a:lnTo>
                    <a:lnTo>
                      <a:pt x="243" y="27"/>
                    </a:lnTo>
                    <a:lnTo>
                      <a:pt x="245" y="29"/>
                    </a:lnTo>
                    <a:lnTo>
                      <a:pt x="245" y="34"/>
                    </a:lnTo>
                    <a:lnTo>
                      <a:pt x="243" y="37"/>
                    </a:lnTo>
                    <a:lnTo>
                      <a:pt x="246" y="37"/>
                    </a:lnTo>
                    <a:lnTo>
                      <a:pt x="246" y="35"/>
                    </a:lnTo>
                    <a:lnTo>
                      <a:pt x="248" y="35"/>
                    </a:lnTo>
                    <a:lnTo>
                      <a:pt x="250" y="39"/>
                    </a:lnTo>
                    <a:lnTo>
                      <a:pt x="248" y="39"/>
                    </a:lnTo>
                    <a:lnTo>
                      <a:pt x="248" y="39"/>
                    </a:lnTo>
                    <a:lnTo>
                      <a:pt x="245" y="39"/>
                    </a:lnTo>
                    <a:lnTo>
                      <a:pt x="241" y="39"/>
                    </a:lnTo>
                    <a:lnTo>
                      <a:pt x="238" y="44"/>
                    </a:lnTo>
                    <a:lnTo>
                      <a:pt x="240" y="47"/>
                    </a:lnTo>
                    <a:lnTo>
                      <a:pt x="240" y="52"/>
                    </a:lnTo>
                    <a:lnTo>
                      <a:pt x="238" y="54"/>
                    </a:lnTo>
                    <a:lnTo>
                      <a:pt x="238" y="60"/>
                    </a:lnTo>
                    <a:lnTo>
                      <a:pt x="230" y="70"/>
                    </a:lnTo>
                    <a:lnTo>
                      <a:pt x="225" y="82"/>
                    </a:lnTo>
                    <a:lnTo>
                      <a:pt x="221" y="85"/>
                    </a:lnTo>
                    <a:lnTo>
                      <a:pt x="218" y="85"/>
                    </a:lnTo>
                    <a:lnTo>
                      <a:pt x="213" y="90"/>
                    </a:lnTo>
                    <a:lnTo>
                      <a:pt x="213" y="93"/>
                    </a:lnTo>
                    <a:lnTo>
                      <a:pt x="215" y="97"/>
                    </a:lnTo>
                    <a:lnTo>
                      <a:pt x="213" y="98"/>
                    </a:lnTo>
                    <a:lnTo>
                      <a:pt x="198" y="122"/>
                    </a:lnTo>
                    <a:lnTo>
                      <a:pt x="198" y="128"/>
                    </a:lnTo>
                    <a:lnTo>
                      <a:pt x="190" y="140"/>
                    </a:lnTo>
                    <a:lnTo>
                      <a:pt x="188" y="143"/>
                    </a:lnTo>
                    <a:lnTo>
                      <a:pt x="172" y="163"/>
                    </a:lnTo>
                    <a:lnTo>
                      <a:pt x="172" y="168"/>
                    </a:lnTo>
                    <a:lnTo>
                      <a:pt x="163" y="175"/>
                    </a:lnTo>
                    <a:lnTo>
                      <a:pt x="150" y="190"/>
                    </a:lnTo>
                    <a:lnTo>
                      <a:pt x="123" y="211"/>
                    </a:lnTo>
                    <a:lnTo>
                      <a:pt x="112" y="220"/>
                    </a:lnTo>
                    <a:lnTo>
                      <a:pt x="103" y="221"/>
                    </a:lnTo>
                    <a:lnTo>
                      <a:pt x="97" y="226"/>
                    </a:lnTo>
                    <a:lnTo>
                      <a:pt x="89" y="231"/>
                    </a:lnTo>
                    <a:lnTo>
                      <a:pt x="72" y="248"/>
                    </a:lnTo>
                    <a:lnTo>
                      <a:pt x="69" y="248"/>
                    </a:lnTo>
                    <a:lnTo>
                      <a:pt x="55" y="261"/>
                    </a:lnTo>
                    <a:lnTo>
                      <a:pt x="52" y="263"/>
                    </a:lnTo>
                    <a:lnTo>
                      <a:pt x="50" y="266"/>
                    </a:lnTo>
                    <a:lnTo>
                      <a:pt x="45" y="268"/>
                    </a:lnTo>
                    <a:lnTo>
                      <a:pt x="40" y="271"/>
                    </a:lnTo>
                    <a:lnTo>
                      <a:pt x="39" y="276"/>
                    </a:lnTo>
                    <a:lnTo>
                      <a:pt x="19" y="296"/>
                    </a:lnTo>
                    <a:lnTo>
                      <a:pt x="19" y="298"/>
                    </a:lnTo>
                    <a:lnTo>
                      <a:pt x="0" y="283"/>
                    </a:lnTo>
                    <a:lnTo>
                      <a:pt x="2" y="196"/>
                    </a:lnTo>
                    <a:lnTo>
                      <a:pt x="24" y="178"/>
                    </a:lnTo>
                    <a:lnTo>
                      <a:pt x="24" y="17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6" name="Freeform 97">
                <a:extLst>
                  <a:ext uri="{FF2B5EF4-FFF2-40B4-BE49-F238E27FC236}">
                    <a16:creationId xmlns:a16="http://schemas.microsoft.com/office/drawing/2014/main" xmlns="" id="{0E8058D4-2D14-4AFA-848A-93D4780EBB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25990" y="3206421"/>
                <a:ext cx="135921" cy="115173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69" y="22"/>
                  </a:cxn>
                  <a:cxn ang="0">
                    <a:pos x="76" y="19"/>
                  </a:cxn>
                  <a:cxn ang="0">
                    <a:pos x="93" y="0"/>
                  </a:cxn>
                  <a:cxn ang="0">
                    <a:pos x="99" y="4"/>
                  </a:cxn>
                  <a:cxn ang="0">
                    <a:pos x="103" y="17"/>
                  </a:cxn>
                  <a:cxn ang="0">
                    <a:pos x="113" y="22"/>
                  </a:cxn>
                  <a:cxn ang="0">
                    <a:pos x="123" y="22"/>
                  </a:cxn>
                  <a:cxn ang="0">
                    <a:pos x="139" y="24"/>
                  </a:cxn>
                  <a:cxn ang="0">
                    <a:pos x="156" y="35"/>
                  </a:cxn>
                  <a:cxn ang="0">
                    <a:pos x="164" y="42"/>
                  </a:cxn>
                  <a:cxn ang="0">
                    <a:pos x="177" y="43"/>
                  </a:cxn>
                  <a:cxn ang="0">
                    <a:pos x="189" y="43"/>
                  </a:cxn>
                  <a:cxn ang="0">
                    <a:pos x="197" y="43"/>
                  </a:cxn>
                  <a:cxn ang="0">
                    <a:pos x="206" y="32"/>
                  </a:cxn>
                  <a:cxn ang="0">
                    <a:pos x="214" y="30"/>
                  </a:cxn>
                  <a:cxn ang="0">
                    <a:pos x="229" y="27"/>
                  </a:cxn>
                  <a:cxn ang="0">
                    <a:pos x="234" y="34"/>
                  </a:cxn>
                  <a:cxn ang="0">
                    <a:pos x="247" y="35"/>
                  </a:cxn>
                  <a:cxn ang="0">
                    <a:pos x="232" y="53"/>
                  </a:cxn>
                  <a:cxn ang="0">
                    <a:pos x="249" y="155"/>
                  </a:cxn>
                  <a:cxn ang="0">
                    <a:pos x="240" y="165"/>
                  </a:cxn>
                  <a:cxn ang="0">
                    <a:pos x="235" y="168"/>
                  </a:cxn>
                  <a:cxn ang="0">
                    <a:pos x="229" y="173"/>
                  </a:cxn>
                  <a:cxn ang="0">
                    <a:pos x="217" y="178"/>
                  </a:cxn>
                  <a:cxn ang="0">
                    <a:pos x="214" y="181"/>
                  </a:cxn>
                  <a:cxn ang="0">
                    <a:pos x="209" y="186"/>
                  </a:cxn>
                  <a:cxn ang="0">
                    <a:pos x="207" y="193"/>
                  </a:cxn>
                  <a:cxn ang="0">
                    <a:pos x="204" y="203"/>
                  </a:cxn>
                  <a:cxn ang="0">
                    <a:pos x="191" y="221"/>
                  </a:cxn>
                  <a:cxn ang="0">
                    <a:pos x="184" y="223"/>
                  </a:cxn>
                  <a:cxn ang="0">
                    <a:pos x="151" y="201"/>
                  </a:cxn>
                  <a:cxn ang="0">
                    <a:pos x="152" y="196"/>
                  </a:cxn>
                  <a:cxn ang="0">
                    <a:pos x="58" y="143"/>
                  </a:cxn>
                  <a:cxn ang="0">
                    <a:pos x="58" y="122"/>
                  </a:cxn>
                  <a:cxn ang="0">
                    <a:pos x="63" y="112"/>
                  </a:cxn>
                  <a:cxn ang="0">
                    <a:pos x="69" y="103"/>
                  </a:cxn>
                  <a:cxn ang="0">
                    <a:pos x="74" y="97"/>
                  </a:cxn>
                  <a:cxn ang="0">
                    <a:pos x="83" y="95"/>
                  </a:cxn>
                  <a:cxn ang="0">
                    <a:pos x="84" y="87"/>
                  </a:cxn>
                  <a:cxn ang="0">
                    <a:pos x="91" y="77"/>
                  </a:cxn>
                  <a:cxn ang="0">
                    <a:pos x="86" y="68"/>
                  </a:cxn>
                  <a:cxn ang="0">
                    <a:pos x="84" y="63"/>
                  </a:cxn>
                  <a:cxn ang="0">
                    <a:pos x="79" y="57"/>
                  </a:cxn>
                  <a:cxn ang="0">
                    <a:pos x="73" y="47"/>
                  </a:cxn>
                  <a:cxn ang="0">
                    <a:pos x="68" y="42"/>
                  </a:cxn>
                  <a:cxn ang="0">
                    <a:pos x="66" y="37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0" y="145"/>
                  </a:cxn>
                  <a:cxn ang="0">
                    <a:pos x="18" y="145"/>
                  </a:cxn>
                  <a:cxn ang="0">
                    <a:pos x="0" y="145"/>
                  </a:cxn>
                </a:cxnLst>
                <a:rect l="0" t="0" r="r" b="b"/>
                <a:pathLst>
                  <a:path w="254" h="223">
                    <a:moveTo>
                      <a:pt x="63" y="29"/>
                    </a:moveTo>
                    <a:lnTo>
                      <a:pt x="64" y="25"/>
                    </a:lnTo>
                    <a:lnTo>
                      <a:pt x="66" y="24"/>
                    </a:lnTo>
                    <a:lnTo>
                      <a:pt x="69" y="22"/>
                    </a:lnTo>
                    <a:lnTo>
                      <a:pt x="74" y="17"/>
                    </a:lnTo>
                    <a:lnTo>
                      <a:pt x="76" y="19"/>
                    </a:lnTo>
                    <a:lnTo>
                      <a:pt x="83" y="10"/>
                    </a:lnTo>
                    <a:lnTo>
                      <a:pt x="93" y="0"/>
                    </a:lnTo>
                    <a:lnTo>
                      <a:pt x="94" y="4"/>
                    </a:lnTo>
                    <a:lnTo>
                      <a:pt x="99" y="4"/>
                    </a:lnTo>
                    <a:lnTo>
                      <a:pt x="103" y="4"/>
                    </a:lnTo>
                    <a:lnTo>
                      <a:pt x="103" y="17"/>
                    </a:lnTo>
                    <a:lnTo>
                      <a:pt x="108" y="22"/>
                    </a:lnTo>
                    <a:lnTo>
                      <a:pt x="113" y="22"/>
                    </a:lnTo>
                    <a:lnTo>
                      <a:pt x="118" y="20"/>
                    </a:lnTo>
                    <a:lnTo>
                      <a:pt x="123" y="22"/>
                    </a:lnTo>
                    <a:lnTo>
                      <a:pt x="136" y="20"/>
                    </a:lnTo>
                    <a:lnTo>
                      <a:pt x="139" y="24"/>
                    </a:lnTo>
                    <a:lnTo>
                      <a:pt x="149" y="32"/>
                    </a:lnTo>
                    <a:lnTo>
                      <a:pt x="156" y="35"/>
                    </a:lnTo>
                    <a:lnTo>
                      <a:pt x="159" y="40"/>
                    </a:lnTo>
                    <a:lnTo>
                      <a:pt x="164" y="42"/>
                    </a:lnTo>
                    <a:lnTo>
                      <a:pt x="172" y="42"/>
                    </a:lnTo>
                    <a:lnTo>
                      <a:pt x="177" y="43"/>
                    </a:lnTo>
                    <a:lnTo>
                      <a:pt x="184" y="42"/>
                    </a:lnTo>
                    <a:lnTo>
                      <a:pt x="189" y="43"/>
                    </a:lnTo>
                    <a:lnTo>
                      <a:pt x="192" y="43"/>
                    </a:lnTo>
                    <a:lnTo>
                      <a:pt x="197" y="43"/>
                    </a:lnTo>
                    <a:lnTo>
                      <a:pt x="202" y="35"/>
                    </a:lnTo>
                    <a:lnTo>
                      <a:pt x="206" y="32"/>
                    </a:lnTo>
                    <a:lnTo>
                      <a:pt x="211" y="30"/>
                    </a:lnTo>
                    <a:lnTo>
                      <a:pt x="214" y="30"/>
                    </a:lnTo>
                    <a:lnTo>
                      <a:pt x="217" y="29"/>
                    </a:lnTo>
                    <a:lnTo>
                      <a:pt x="229" y="27"/>
                    </a:lnTo>
                    <a:lnTo>
                      <a:pt x="232" y="29"/>
                    </a:lnTo>
                    <a:lnTo>
                      <a:pt x="234" y="34"/>
                    </a:lnTo>
                    <a:lnTo>
                      <a:pt x="239" y="35"/>
                    </a:lnTo>
                    <a:lnTo>
                      <a:pt x="247" y="35"/>
                    </a:lnTo>
                    <a:lnTo>
                      <a:pt x="254" y="35"/>
                    </a:lnTo>
                    <a:lnTo>
                      <a:pt x="232" y="53"/>
                    </a:lnTo>
                    <a:lnTo>
                      <a:pt x="230" y="140"/>
                    </a:lnTo>
                    <a:lnTo>
                      <a:pt x="249" y="155"/>
                    </a:lnTo>
                    <a:lnTo>
                      <a:pt x="247" y="156"/>
                    </a:lnTo>
                    <a:lnTo>
                      <a:pt x="240" y="165"/>
                    </a:lnTo>
                    <a:lnTo>
                      <a:pt x="237" y="165"/>
                    </a:lnTo>
                    <a:lnTo>
                      <a:pt x="235" y="168"/>
                    </a:lnTo>
                    <a:lnTo>
                      <a:pt x="237" y="170"/>
                    </a:lnTo>
                    <a:lnTo>
                      <a:pt x="229" y="173"/>
                    </a:lnTo>
                    <a:lnTo>
                      <a:pt x="224" y="178"/>
                    </a:lnTo>
                    <a:lnTo>
                      <a:pt x="217" y="178"/>
                    </a:lnTo>
                    <a:lnTo>
                      <a:pt x="214" y="180"/>
                    </a:lnTo>
                    <a:lnTo>
                      <a:pt x="214" y="181"/>
                    </a:lnTo>
                    <a:lnTo>
                      <a:pt x="211" y="185"/>
                    </a:lnTo>
                    <a:lnTo>
                      <a:pt x="209" y="186"/>
                    </a:lnTo>
                    <a:lnTo>
                      <a:pt x="211" y="188"/>
                    </a:lnTo>
                    <a:lnTo>
                      <a:pt x="207" y="193"/>
                    </a:lnTo>
                    <a:lnTo>
                      <a:pt x="204" y="198"/>
                    </a:lnTo>
                    <a:lnTo>
                      <a:pt x="204" y="203"/>
                    </a:lnTo>
                    <a:lnTo>
                      <a:pt x="199" y="210"/>
                    </a:lnTo>
                    <a:lnTo>
                      <a:pt x="191" y="221"/>
                    </a:lnTo>
                    <a:lnTo>
                      <a:pt x="186" y="223"/>
                    </a:lnTo>
                    <a:lnTo>
                      <a:pt x="184" y="223"/>
                    </a:lnTo>
                    <a:lnTo>
                      <a:pt x="154" y="205"/>
                    </a:lnTo>
                    <a:lnTo>
                      <a:pt x="151" y="201"/>
                    </a:lnTo>
                    <a:lnTo>
                      <a:pt x="151" y="200"/>
                    </a:lnTo>
                    <a:lnTo>
                      <a:pt x="152" y="196"/>
                    </a:lnTo>
                    <a:lnTo>
                      <a:pt x="147" y="190"/>
                    </a:lnTo>
                    <a:lnTo>
                      <a:pt x="58" y="143"/>
                    </a:lnTo>
                    <a:lnTo>
                      <a:pt x="51" y="143"/>
                    </a:lnTo>
                    <a:lnTo>
                      <a:pt x="58" y="122"/>
                    </a:lnTo>
                    <a:lnTo>
                      <a:pt x="58" y="115"/>
                    </a:lnTo>
                    <a:lnTo>
                      <a:pt x="63" y="112"/>
                    </a:lnTo>
                    <a:lnTo>
                      <a:pt x="66" y="107"/>
                    </a:lnTo>
                    <a:lnTo>
                      <a:pt x="69" y="103"/>
                    </a:lnTo>
                    <a:lnTo>
                      <a:pt x="71" y="100"/>
                    </a:lnTo>
                    <a:lnTo>
                      <a:pt x="74" y="97"/>
                    </a:lnTo>
                    <a:lnTo>
                      <a:pt x="74" y="95"/>
                    </a:lnTo>
                    <a:lnTo>
                      <a:pt x="83" y="95"/>
                    </a:lnTo>
                    <a:lnTo>
                      <a:pt x="84" y="90"/>
                    </a:lnTo>
                    <a:lnTo>
                      <a:pt x="84" y="87"/>
                    </a:lnTo>
                    <a:lnTo>
                      <a:pt x="89" y="80"/>
                    </a:lnTo>
                    <a:lnTo>
                      <a:pt x="91" y="77"/>
                    </a:lnTo>
                    <a:lnTo>
                      <a:pt x="89" y="72"/>
                    </a:lnTo>
                    <a:lnTo>
                      <a:pt x="86" y="68"/>
                    </a:lnTo>
                    <a:lnTo>
                      <a:pt x="88" y="67"/>
                    </a:lnTo>
                    <a:lnTo>
                      <a:pt x="84" y="63"/>
                    </a:lnTo>
                    <a:lnTo>
                      <a:pt x="81" y="63"/>
                    </a:lnTo>
                    <a:lnTo>
                      <a:pt x="79" y="57"/>
                    </a:lnTo>
                    <a:lnTo>
                      <a:pt x="73" y="52"/>
                    </a:lnTo>
                    <a:lnTo>
                      <a:pt x="73" y="47"/>
                    </a:lnTo>
                    <a:lnTo>
                      <a:pt x="71" y="42"/>
                    </a:lnTo>
                    <a:lnTo>
                      <a:pt x="68" y="42"/>
                    </a:lnTo>
                    <a:lnTo>
                      <a:pt x="69" y="37"/>
                    </a:lnTo>
                    <a:lnTo>
                      <a:pt x="66" y="37"/>
                    </a:lnTo>
                    <a:lnTo>
                      <a:pt x="64" y="30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3" y="29"/>
                    </a:lnTo>
                    <a:close/>
                    <a:moveTo>
                      <a:pt x="0" y="145"/>
                    </a:moveTo>
                    <a:lnTo>
                      <a:pt x="8" y="145"/>
                    </a:lnTo>
                    <a:lnTo>
                      <a:pt x="18" y="145"/>
                    </a:lnTo>
                    <a:lnTo>
                      <a:pt x="0" y="145"/>
                    </a:lnTo>
                    <a:lnTo>
                      <a:pt x="0" y="14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7" name="Freeform 98">
                <a:extLst>
                  <a:ext uri="{FF2B5EF4-FFF2-40B4-BE49-F238E27FC236}">
                    <a16:creationId xmlns:a16="http://schemas.microsoft.com/office/drawing/2014/main" xmlns="" id="{1BE9B333-8F2C-4E78-842A-291D263A7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233" y="3220948"/>
                <a:ext cx="74917" cy="65368"/>
              </a:xfrm>
              <a:custGeom>
                <a:avLst/>
                <a:gdLst/>
                <a:ahLst/>
                <a:cxnLst>
                  <a:cxn ang="0">
                    <a:pos x="108" y="86"/>
                  </a:cxn>
                  <a:cxn ang="0">
                    <a:pos x="116" y="78"/>
                  </a:cxn>
                  <a:cxn ang="0">
                    <a:pos x="121" y="71"/>
                  </a:cxn>
                  <a:cxn ang="0">
                    <a:pos x="124" y="66"/>
                  </a:cxn>
                  <a:cxn ang="0">
                    <a:pos x="134" y="61"/>
                  </a:cxn>
                  <a:cxn ang="0">
                    <a:pos x="139" y="51"/>
                  </a:cxn>
                  <a:cxn ang="0">
                    <a:pos x="139" y="43"/>
                  </a:cxn>
                  <a:cxn ang="0">
                    <a:pos x="138" y="38"/>
                  </a:cxn>
                  <a:cxn ang="0">
                    <a:pos x="131" y="34"/>
                  </a:cxn>
                  <a:cxn ang="0">
                    <a:pos x="123" y="23"/>
                  </a:cxn>
                  <a:cxn ang="0">
                    <a:pos x="121" y="13"/>
                  </a:cxn>
                  <a:cxn ang="0">
                    <a:pos x="119" y="8"/>
                  </a:cxn>
                  <a:cxn ang="0">
                    <a:pos x="114" y="1"/>
                  </a:cxn>
                  <a:cxn ang="0">
                    <a:pos x="106" y="3"/>
                  </a:cxn>
                  <a:cxn ang="0">
                    <a:pos x="98" y="8"/>
                  </a:cxn>
                  <a:cxn ang="0">
                    <a:pos x="84" y="8"/>
                  </a:cxn>
                  <a:cxn ang="0">
                    <a:pos x="75" y="9"/>
                  </a:cxn>
                  <a:cxn ang="0">
                    <a:pos x="70" y="9"/>
                  </a:cxn>
                  <a:cxn ang="0">
                    <a:pos x="66" y="16"/>
                  </a:cxn>
                  <a:cxn ang="0">
                    <a:pos x="58" y="14"/>
                  </a:cxn>
                  <a:cxn ang="0">
                    <a:pos x="53" y="9"/>
                  </a:cxn>
                  <a:cxn ang="0">
                    <a:pos x="43" y="9"/>
                  </a:cxn>
                  <a:cxn ang="0">
                    <a:pos x="36" y="9"/>
                  </a:cxn>
                  <a:cxn ang="0">
                    <a:pos x="36" y="14"/>
                  </a:cxn>
                  <a:cxn ang="0">
                    <a:pos x="36" y="16"/>
                  </a:cxn>
                  <a:cxn ang="0">
                    <a:pos x="33" y="23"/>
                  </a:cxn>
                  <a:cxn ang="0">
                    <a:pos x="31" y="36"/>
                  </a:cxn>
                  <a:cxn ang="0">
                    <a:pos x="33" y="43"/>
                  </a:cxn>
                  <a:cxn ang="0">
                    <a:pos x="38" y="49"/>
                  </a:cxn>
                  <a:cxn ang="0">
                    <a:pos x="25" y="68"/>
                  </a:cxn>
                  <a:cxn ang="0">
                    <a:pos x="15" y="78"/>
                  </a:cxn>
                  <a:cxn ang="0">
                    <a:pos x="3" y="96"/>
                  </a:cxn>
                  <a:cxn ang="0">
                    <a:pos x="3" y="111"/>
                  </a:cxn>
                  <a:cxn ang="0">
                    <a:pos x="0" y="122"/>
                  </a:cxn>
                  <a:cxn ang="0">
                    <a:pos x="0" y="124"/>
                  </a:cxn>
                  <a:cxn ang="0">
                    <a:pos x="8" y="121"/>
                  </a:cxn>
                  <a:cxn ang="0">
                    <a:pos x="13" y="124"/>
                  </a:cxn>
                  <a:cxn ang="0">
                    <a:pos x="18" y="122"/>
                  </a:cxn>
                  <a:cxn ang="0">
                    <a:pos x="23" y="119"/>
                  </a:cxn>
                  <a:cxn ang="0">
                    <a:pos x="25" y="117"/>
                  </a:cxn>
                  <a:cxn ang="0">
                    <a:pos x="28" y="116"/>
                  </a:cxn>
                  <a:cxn ang="0">
                    <a:pos x="50" y="116"/>
                  </a:cxn>
                  <a:cxn ang="0">
                    <a:pos x="101" y="114"/>
                  </a:cxn>
                </a:cxnLst>
                <a:rect l="0" t="0" r="r" b="b"/>
                <a:pathLst>
                  <a:path w="141" h="124">
                    <a:moveTo>
                      <a:pt x="108" y="93"/>
                    </a:moveTo>
                    <a:lnTo>
                      <a:pt x="108" y="86"/>
                    </a:lnTo>
                    <a:lnTo>
                      <a:pt x="113" y="83"/>
                    </a:lnTo>
                    <a:lnTo>
                      <a:pt x="116" y="78"/>
                    </a:lnTo>
                    <a:lnTo>
                      <a:pt x="119" y="74"/>
                    </a:lnTo>
                    <a:lnTo>
                      <a:pt x="121" y="71"/>
                    </a:lnTo>
                    <a:lnTo>
                      <a:pt x="124" y="68"/>
                    </a:lnTo>
                    <a:lnTo>
                      <a:pt x="124" y="66"/>
                    </a:lnTo>
                    <a:lnTo>
                      <a:pt x="133" y="66"/>
                    </a:lnTo>
                    <a:lnTo>
                      <a:pt x="134" y="61"/>
                    </a:lnTo>
                    <a:lnTo>
                      <a:pt x="134" y="58"/>
                    </a:lnTo>
                    <a:lnTo>
                      <a:pt x="139" y="51"/>
                    </a:lnTo>
                    <a:lnTo>
                      <a:pt x="141" y="48"/>
                    </a:lnTo>
                    <a:lnTo>
                      <a:pt x="139" y="43"/>
                    </a:lnTo>
                    <a:lnTo>
                      <a:pt x="136" y="39"/>
                    </a:lnTo>
                    <a:lnTo>
                      <a:pt x="138" y="38"/>
                    </a:lnTo>
                    <a:lnTo>
                      <a:pt x="134" y="34"/>
                    </a:lnTo>
                    <a:lnTo>
                      <a:pt x="131" y="34"/>
                    </a:lnTo>
                    <a:lnTo>
                      <a:pt x="129" y="28"/>
                    </a:lnTo>
                    <a:lnTo>
                      <a:pt x="123" y="23"/>
                    </a:lnTo>
                    <a:lnTo>
                      <a:pt x="123" y="18"/>
                    </a:lnTo>
                    <a:lnTo>
                      <a:pt x="121" y="13"/>
                    </a:lnTo>
                    <a:lnTo>
                      <a:pt x="118" y="13"/>
                    </a:lnTo>
                    <a:lnTo>
                      <a:pt x="119" y="8"/>
                    </a:lnTo>
                    <a:lnTo>
                      <a:pt x="116" y="8"/>
                    </a:lnTo>
                    <a:lnTo>
                      <a:pt x="114" y="1"/>
                    </a:lnTo>
                    <a:lnTo>
                      <a:pt x="113" y="0"/>
                    </a:lnTo>
                    <a:lnTo>
                      <a:pt x="106" y="3"/>
                    </a:lnTo>
                    <a:lnTo>
                      <a:pt x="103" y="6"/>
                    </a:lnTo>
                    <a:lnTo>
                      <a:pt x="98" y="8"/>
                    </a:lnTo>
                    <a:lnTo>
                      <a:pt x="93" y="8"/>
                    </a:lnTo>
                    <a:lnTo>
                      <a:pt x="84" y="8"/>
                    </a:lnTo>
                    <a:lnTo>
                      <a:pt x="78" y="9"/>
                    </a:lnTo>
                    <a:lnTo>
                      <a:pt x="75" y="9"/>
                    </a:lnTo>
                    <a:lnTo>
                      <a:pt x="73" y="11"/>
                    </a:lnTo>
                    <a:lnTo>
                      <a:pt x="70" y="9"/>
                    </a:lnTo>
                    <a:lnTo>
                      <a:pt x="66" y="13"/>
                    </a:lnTo>
                    <a:lnTo>
                      <a:pt x="66" y="16"/>
                    </a:lnTo>
                    <a:lnTo>
                      <a:pt x="65" y="16"/>
                    </a:lnTo>
                    <a:lnTo>
                      <a:pt x="58" y="14"/>
                    </a:lnTo>
                    <a:lnTo>
                      <a:pt x="58" y="11"/>
                    </a:lnTo>
                    <a:lnTo>
                      <a:pt x="53" y="9"/>
                    </a:lnTo>
                    <a:lnTo>
                      <a:pt x="50" y="11"/>
                    </a:lnTo>
                    <a:lnTo>
                      <a:pt x="43" y="9"/>
                    </a:lnTo>
                    <a:lnTo>
                      <a:pt x="38" y="8"/>
                    </a:lnTo>
                    <a:lnTo>
                      <a:pt x="36" y="9"/>
                    </a:lnTo>
                    <a:lnTo>
                      <a:pt x="35" y="13"/>
                    </a:lnTo>
                    <a:lnTo>
                      <a:pt x="36" y="1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5" y="19"/>
                    </a:lnTo>
                    <a:lnTo>
                      <a:pt x="33" y="23"/>
                    </a:lnTo>
                    <a:lnTo>
                      <a:pt x="33" y="28"/>
                    </a:lnTo>
                    <a:lnTo>
                      <a:pt x="31" y="36"/>
                    </a:lnTo>
                    <a:lnTo>
                      <a:pt x="31" y="41"/>
                    </a:lnTo>
                    <a:lnTo>
                      <a:pt x="33" y="43"/>
                    </a:lnTo>
                    <a:lnTo>
                      <a:pt x="36" y="46"/>
                    </a:lnTo>
                    <a:lnTo>
                      <a:pt x="38" y="49"/>
                    </a:lnTo>
                    <a:lnTo>
                      <a:pt x="36" y="53"/>
                    </a:lnTo>
                    <a:lnTo>
                      <a:pt x="25" y="68"/>
                    </a:lnTo>
                    <a:lnTo>
                      <a:pt x="16" y="74"/>
                    </a:lnTo>
                    <a:lnTo>
                      <a:pt x="15" y="78"/>
                    </a:lnTo>
                    <a:lnTo>
                      <a:pt x="5" y="94"/>
                    </a:lnTo>
                    <a:lnTo>
                      <a:pt x="3" y="96"/>
                    </a:lnTo>
                    <a:lnTo>
                      <a:pt x="3" y="103"/>
                    </a:lnTo>
                    <a:lnTo>
                      <a:pt x="3" y="111"/>
                    </a:lnTo>
                    <a:lnTo>
                      <a:pt x="0" y="117"/>
                    </a:lnTo>
                    <a:lnTo>
                      <a:pt x="0" y="122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5" y="124"/>
                    </a:lnTo>
                    <a:lnTo>
                      <a:pt x="8" y="121"/>
                    </a:lnTo>
                    <a:lnTo>
                      <a:pt x="11" y="122"/>
                    </a:lnTo>
                    <a:lnTo>
                      <a:pt x="13" y="124"/>
                    </a:lnTo>
                    <a:lnTo>
                      <a:pt x="16" y="124"/>
                    </a:lnTo>
                    <a:lnTo>
                      <a:pt x="18" y="122"/>
                    </a:lnTo>
                    <a:lnTo>
                      <a:pt x="18" y="119"/>
                    </a:lnTo>
                    <a:lnTo>
                      <a:pt x="23" y="119"/>
                    </a:lnTo>
                    <a:lnTo>
                      <a:pt x="23" y="119"/>
                    </a:lnTo>
                    <a:lnTo>
                      <a:pt x="25" y="117"/>
                    </a:lnTo>
                    <a:lnTo>
                      <a:pt x="26" y="117"/>
                    </a:lnTo>
                    <a:lnTo>
                      <a:pt x="28" y="116"/>
                    </a:lnTo>
                    <a:lnTo>
                      <a:pt x="50" y="116"/>
                    </a:lnTo>
                    <a:lnTo>
                      <a:pt x="50" y="116"/>
                    </a:lnTo>
                    <a:lnTo>
                      <a:pt x="68" y="116"/>
                    </a:lnTo>
                    <a:lnTo>
                      <a:pt x="101" y="114"/>
                    </a:lnTo>
                    <a:lnTo>
                      <a:pt x="108" y="9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8" name="Freeform 99">
                <a:extLst>
                  <a:ext uri="{FF2B5EF4-FFF2-40B4-BE49-F238E27FC236}">
                    <a16:creationId xmlns:a16="http://schemas.microsoft.com/office/drawing/2014/main" xmlns="" id="{1610C25A-654C-4124-A62C-F7F01E2B5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3378" y="3142091"/>
                <a:ext cx="169099" cy="99608"/>
              </a:xfrm>
              <a:custGeom>
                <a:avLst/>
                <a:gdLst/>
                <a:ahLst/>
                <a:cxnLst>
                  <a:cxn ang="0">
                    <a:pos x="201" y="6"/>
                  </a:cxn>
                  <a:cxn ang="0">
                    <a:pos x="218" y="30"/>
                  </a:cxn>
                  <a:cxn ang="0">
                    <a:pos x="215" y="43"/>
                  </a:cxn>
                  <a:cxn ang="0">
                    <a:pos x="226" y="51"/>
                  </a:cxn>
                  <a:cxn ang="0">
                    <a:pos x="236" y="60"/>
                  </a:cxn>
                  <a:cxn ang="0">
                    <a:pos x="253" y="68"/>
                  </a:cxn>
                  <a:cxn ang="0">
                    <a:pos x="264" y="74"/>
                  </a:cxn>
                  <a:cxn ang="0">
                    <a:pos x="258" y="84"/>
                  </a:cxn>
                  <a:cxn ang="0">
                    <a:pos x="273" y="89"/>
                  </a:cxn>
                  <a:cxn ang="0">
                    <a:pos x="284" y="103"/>
                  </a:cxn>
                  <a:cxn ang="0">
                    <a:pos x="294" y="113"/>
                  </a:cxn>
                  <a:cxn ang="0">
                    <a:pos x="308" y="121"/>
                  </a:cxn>
                  <a:cxn ang="0">
                    <a:pos x="316" y="134"/>
                  </a:cxn>
                  <a:cxn ang="0">
                    <a:pos x="306" y="133"/>
                  </a:cxn>
                  <a:cxn ang="0">
                    <a:pos x="284" y="133"/>
                  </a:cxn>
                  <a:cxn ang="0">
                    <a:pos x="271" y="131"/>
                  </a:cxn>
                  <a:cxn ang="0">
                    <a:pos x="266" y="133"/>
                  </a:cxn>
                  <a:cxn ang="0">
                    <a:pos x="249" y="138"/>
                  </a:cxn>
                  <a:cxn ang="0">
                    <a:pos x="243" y="136"/>
                  </a:cxn>
                  <a:cxn ang="0">
                    <a:pos x="225" y="139"/>
                  </a:cxn>
                  <a:cxn ang="0">
                    <a:pos x="206" y="141"/>
                  </a:cxn>
                  <a:cxn ang="0">
                    <a:pos x="190" y="148"/>
                  </a:cxn>
                  <a:cxn ang="0">
                    <a:pos x="186" y="154"/>
                  </a:cxn>
                  <a:cxn ang="0">
                    <a:pos x="171" y="151"/>
                  </a:cxn>
                  <a:cxn ang="0">
                    <a:pos x="153" y="149"/>
                  </a:cxn>
                  <a:cxn ang="0">
                    <a:pos x="137" y="143"/>
                  </a:cxn>
                  <a:cxn ang="0">
                    <a:pos x="122" y="134"/>
                  </a:cxn>
                  <a:cxn ang="0">
                    <a:pos x="110" y="138"/>
                  </a:cxn>
                  <a:cxn ang="0">
                    <a:pos x="105" y="148"/>
                  </a:cxn>
                  <a:cxn ang="0">
                    <a:pos x="103" y="156"/>
                  </a:cxn>
                  <a:cxn ang="0">
                    <a:pos x="98" y="166"/>
                  </a:cxn>
                  <a:cxn ang="0">
                    <a:pos x="87" y="162"/>
                  </a:cxn>
                  <a:cxn ang="0">
                    <a:pos x="65" y="167"/>
                  </a:cxn>
                  <a:cxn ang="0">
                    <a:pos x="42" y="192"/>
                  </a:cxn>
                  <a:cxn ang="0">
                    <a:pos x="40" y="182"/>
                  </a:cxn>
                  <a:cxn ang="0">
                    <a:pos x="20" y="161"/>
                  </a:cxn>
                  <a:cxn ang="0">
                    <a:pos x="5" y="146"/>
                  </a:cxn>
                  <a:cxn ang="0">
                    <a:pos x="4" y="123"/>
                  </a:cxn>
                  <a:cxn ang="0">
                    <a:pos x="5" y="108"/>
                  </a:cxn>
                  <a:cxn ang="0">
                    <a:pos x="20" y="84"/>
                  </a:cxn>
                  <a:cxn ang="0">
                    <a:pos x="30" y="78"/>
                  </a:cxn>
                  <a:cxn ang="0">
                    <a:pos x="47" y="81"/>
                  </a:cxn>
                  <a:cxn ang="0">
                    <a:pos x="55" y="73"/>
                  </a:cxn>
                  <a:cxn ang="0">
                    <a:pos x="68" y="74"/>
                  </a:cxn>
                  <a:cxn ang="0">
                    <a:pos x="103" y="64"/>
                  </a:cxn>
                  <a:cxn ang="0">
                    <a:pos x="110" y="55"/>
                  </a:cxn>
                  <a:cxn ang="0">
                    <a:pos x="113" y="45"/>
                  </a:cxn>
                  <a:cxn ang="0">
                    <a:pos x="135" y="46"/>
                  </a:cxn>
                  <a:cxn ang="0">
                    <a:pos x="155" y="36"/>
                  </a:cxn>
                  <a:cxn ang="0">
                    <a:pos x="158" y="25"/>
                  </a:cxn>
                  <a:cxn ang="0">
                    <a:pos x="170" y="15"/>
                  </a:cxn>
                  <a:cxn ang="0">
                    <a:pos x="180" y="5"/>
                  </a:cxn>
                  <a:cxn ang="0">
                    <a:pos x="200" y="1"/>
                  </a:cxn>
                </a:cxnLst>
                <a:rect l="0" t="0" r="r" b="b"/>
                <a:pathLst>
                  <a:path w="316" h="192">
                    <a:moveTo>
                      <a:pt x="200" y="0"/>
                    </a:moveTo>
                    <a:lnTo>
                      <a:pt x="203" y="3"/>
                    </a:lnTo>
                    <a:lnTo>
                      <a:pt x="203" y="5"/>
                    </a:lnTo>
                    <a:lnTo>
                      <a:pt x="201" y="6"/>
                    </a:lnTo>
                    <a:lnTo>
                      <a:pt x="206" y="11"/>
                    </a:lnTo>
                    <a:lnTo>
                      <a:pt x="208" y="13"/>
                    </a:lnTo>
                    <a:lnTo>
                      <a:pt x="213" y="21"/>
                    </a:lnTo>
                    <a:lnTo>
                      <a:pt x="218" y="30"/>
                    </a:lnTo>
                    <a:lnTo>
                      <a:pt x="220" y="33"/>
                    </a:lnTo>
                    <a:lnTo>
                      <a:pt x="218" y="38"/>
                    </a:lnTo>
                    <a:lnTo>
                      <a:pt x="216" y="40"/>
                    </a:lnTo>
                    <a:lnTo>
                      <a:pt x="215" y="43"/>
                    </a:lnTo>
                    <a:lnTo>
                      <a:pt x="216" y="50"/>
                    </a:lnTo>
                    <a:lnTo>
                      <a:pt x="220" y="53"/>
                    </a:lnTo>
                    <a:lnTo>
                      <a:pt x="225" y="53"/>
                    </a:lnTo>
                    <a:lnTo>
                      <a:pt x="226" y="51"/>
                    </a:lnTo>
                    <a:lnTo>
                      <a:pt x="235" y="51"/>
                    </a:lnTo>
                    <a:lnTo>
                      <a:pt x="236" y="53"/>
                    </a:lnTo>
                    <a:lnTo>
                      <a:pt x="235" y="56"/>
                    </a:lnTo>
                    <a:lnTo>
                      <a:pt x="236" y="60"/>
                    </a:lnTo>
                    <a:lnTo>
                      <a:pt x="240" y="63"/>
                    </a:lnTo>
                    <a:lnTo>
                      <a:pt x="245" y="64"/>
                    </a:lnTo>
                    <a:lnTo>
                      <a:pt x="249" y="64"/>
                    </a:lnTo>
                    <a:lnTo>
                      <a:pt x="253" y="68"/>
                    </a:lnTo>
                    <a:lnTo>
                      <a:pt x="254" y="69"/>
                    </a:lnTo>
                    <a:lnTo>
                      <a:pt x="259" y="73"/>
                    </a:lnTo>
                    <a:lnTo>
                      <a:pt x="263" y="73"/>
                    </a:lnTo>
                    <a:lnTo>
                      <a:pt x="264" y="74"/>
                    </a:lnTo>
                    <a:lnTo>
                      <a:pt x="264" y="78"/>
                    </a:lnTo>
                    <a:lnTo>
                      <a:pt x="261" y="81"/>
                    </a:lnTo>
                    <a:lnTo>
                      <a:pt x="259" y="83"/>
                    </a:lnTo>
                    <a:lnTo>
                      <a:pt x="258" y="84"/>
                    </a:lnTo>
                    <a:lnTo>
                      <a:pt x="263" y="88"/>
                    </a:lnTo>
                    <a:lnTo>
                      <a:pt x="268" y="89"/>
                    </a:lnTo>
                    <a:lnTo>
                      <a:pt x="269" y="88"/>
                    </a:lnTo>
                    <a:lnTo>
                      <a:pt x="273" y="89"/>
                    </a:lnTo>
                    <a:lnTo>
                      <a:pt x="274" y="89"/>
                    </a:lnTo>
                    <a:lnTo>
                      <a:pt x="283" y="94"/>
                    </a:lnTo>
                    <a:lnTo>
                      <a:pt x="284" y="96"/>
                    </a:lnTo>
                    <a:lnTo>
                      <a:pt x="284" y="103"/>
                    </a:lnTo>
                    <a:lnTo>
                      <a:pt x="288" y="104"/>
                    </a:lnTo>
                    <a:lnTo>
                      <a:pt x="293" y="106"/>
                    </a:lnTo>
                    <a:lnTo>
                      <a:pt x="294" y="108"/>
                    </a:lnTo>
                    <a:lnTo>
                      <a:pt x="294" y="113"/>
                    </a:lnTo>
                    <a:lnTo>
                      <a:pt x="296" y="114"/>
                    </a:lnTo>
                    <a:lnTo>
                      <a:pt x="304" y="116"/>
                    </a:lnTo>
                    <a:lnTo>
                      <a:pt x="308" y="119"/>
                    </a:lnTo>
                    <a:lnTo>
                      <a:pt x="308" y="121"/>
                    </a:lnTo>
                    <a:lnTo>
                      <a:pt x="308" y="128"/>
                    </a:lnTo>
                    <a:lnTo>
                      <a:pt x="311" y="129"/>
                    </a:lnTo>
                    <a:lnTo>
                      <a:pt x="314" y="133"/>
                    </a:lnTo>
                    <a:lnTo>
                      <a:pt x="316" y="134"/>
                    </a:lnTo>
                    <a:lnTo>
                      <a:pt x="316" y="136"/>
                    </a:lnTo>
                    <a:lnTo>
                      <a:pt x="316" y="136"/>
                    </a:lnTo>
                    <a:lnTo>
                      <a:pt x="311" y="133"/>
                    </a:lnTo>
                    <a:lnTo>
                      <a:pt x="306" y="133"/>
                    </a:lnTo>
                    <a:lnTo>
                      <a:pt x="298" y="136"/>
                    </a:lnTo>
                    <a:lnTo>
                      <a:pt x="298" y="134"/>
                    </a:lnTo>
                    <a:lnTo>
                      <a:pt x="288" y="134"/>
                    </a:lnTo>
                    <a:lnTo>
                      <a:pt x="284" y="133"/>
                    </a:lnTo>
                    <a:lnTo>
                      <a:pt x="281" y="133"/>
                    </a:lnTo>
                    <a:lnTo>
                      <a:pt x="278" y="131"/>
                    </a:lnTo>
                    <a:lnTo>
                      <a:pt x="276" y="131"/>
                    </a:lnTo>
                    <a:lnTo>
                      <a:pt x="271" y="131"/>
                    </a:lnTo>
                    <a:lnTo>
                      <a:pt x="268" y="128"/>
                    </a:lnTo>
                    <a:lnTo>
                      <a:pt x="264" y="129"/>
                    </a:lnTo>
                    <a:lnTo>
                      <a:pt x="264" y="131"/>
                    </a:lnTo>
                    <a:lnTo>
                      <a:pt x="266" y="133"/>
                    </a:lnTo>
                    <a:lnTo>
                      <a:pt x="263" y="136"/>
                    </a:lnTo>
                    <a:lnTo>
                      <a:pt x="259" y="136"/>
                    </a:lnTo>
                    <a:lnTo>
                      <a:pt x="256" y="138"/>
                    </a:lnTo>
                    <a:lnTo>
                      <a:pt x="249" y="138"/>
                    </a:lnTo>
                    <a:lnTo>
                      <a:pt x="248" y="139"/>
                    </a:lnTo>
                    <a:lnTo>
                      <a:pt x="245" y="139"/>
                    </a:lnTo>
                    <a:lnTo>
                      <a:pt x="245" y="136"/>
                    </a:lnTo>
                    <a:lnTo>
                      <a:pt x="243" y="136"/>
                    </a:lnTo>
                    <a:lnTo>
                      <a:pt x="241" y="134"/>
                    </a:lnTo>
                    <a:lnTo>
                      <a:pt x="238" y="134"/>
                    </a:lnTo>
                    <a:lnTo>
                      <a:pt x="228" y="138"/>
                    </a:lnTo>
                    <a:lnTo>
                      <a:pt x="225" y="139"/>
                    </a:lnTo>
                    <a:lnTo>
                      <a:pt x="223" y="141"/>
                    </a:lnTo>
                    <a:lnTo>
                      <a:pt x="213" y="143"/>
                    </a:lnTo>
                    <a:lnTo>
                      <a:pt x="210" y="144"/>
                    </a:lnTo>
                    <a:lnTo>
                      <a:pt x="206" y="141"/>
                    </a:lnTo>
                    <a:lnTo>
                      <a:pt x="201" y="141"/>
                    </a:lnTo>
                    <a:lnTo>
                      <a:pt x="198" y="141"/>
                    </a:lnTo>
                    <a:lnTo>
                      <a:pt x="193" y="144"/>
                    </a:lnTo>
                    <a:lnTo>
                      <a:pt x="190" y="148"/>
                    </a:lnTo>
                    <a:lnTo>
                      <a:pt x="190" y="151"/>
                    </a:lnTo>
                    <a:lnTo>
                      <a:pt x="193" y="153"/>
                    </a:lnTo>
                    <a:lnTo>
                      <a:pt x="191" y="154"/>
                    </a:lnTo>
                    <a:lnTo>
                      <a:pt x="186" y="154"/>
                    </a:lnTo>
                    <a:lnTo>
                      <a:pt x="185" y="154"/>
                    </a:lnTo>
                    <a:lnTo>
                      <a:pt x="178" y="153"/>
                    </a:lnTo>
                    <a:lnTo>
                      <a:pt x="175" y="151"/>
                    </a:lnTo>
                    <a:lnTo>
                      <a:pt x="171" y="151"/>
                    </a:lnTo>
                    <a:lnTo>
                      <a:pt x="168" y="153"/>
                    </a:lnTo>
                    <a:lnTo>
                      <a:pt x="165" y="153"/>
                    </a:lnTo>
                    <a:lnTo>
                      <a:pt x="158" y="151"/>
                    </a:lnTo>
                    <a:lnTo>
                      <a:pt x="153" y="149"/>
                    </a:lnTo>
                    <a:lnTo>
                      <a:pt x="148" y="149"/>
                    </a:lnTo>
                    <a:lnTo>
                      <a:pt x="147" y="148"/>
                    </a:lnTo>
                    <a:lnTo>
                      <a:pt x="140" y="143"/>
                    </a:lnTo>
                    <a:lnTo>
                      <a:pt x="137" y="143"/>
                    </a:lnTo>
                    <a:lnTo>
                      <a:pt x="130" y="136"/>
                    </a:lnTo>
                    <a:lnTo>
                      <a:pt x="127" y="136"/>
                    </a:lnTo>
                    <a:lnTo>
                      <a:pt x="123" y="134"/>
                    </a:lnTo>
                    <a:lnTo>
                      <a:pt x="122" y="134"/>
                    </a:lnTo>
                    <a:lnTo>
                      <a:pt x="120" y="136"/>
                    </a:lnTo>
                    <a:lnTo>
                      <a:pt x="117" y="136"/>
                    </a:lnTo>
                    <a:lnTo>
                      <a:pt x="112" y="138"/>
                    </a:lnTo>
                    <a:lnTo>
                      <a:pt x="110" y="138"/>
                    </a:lnTo>
                    <a:lnTo>
                      <a:pt x="108" y="139"/>
                    </a:lnTo>
                    <a:lnTo>
                      <a:pt x="107" y="143"/>
                    </a:lnTo>
                    <a:lnTo>
                      <a:pt x="105" y="146"/>
                    </a:lnTo>
                    <a:lnTo>
                      <a:pt x="105" y="148"/>
                    </a:lnTo>
                    <a:lnTo>
                      <a:pt x="103" y="149"/>
                    </a:lnTo>
                    <a:lnTo>
                      <a:pt x="100" y="149"/>
                    </a:lnTo>
                    <a:lnTo>
                      <a:pt x="100" y="153"/>
                    </a:lnTo>
                    <a:lnTo>
                      <a:pt x="103" y="156"/>
                    </a:lnTo>
                    <a:lnTo>
                      <a:pt x="102" y="159"/>
                    </a:lnTo>
                    <a:lnTo>
                      <a:pt x="100" y="161"/>
                    </a:lnTo>
                    <a:lnTo>
                      <a:pt x="100" y="166"/>
                    </a:lnTo>
                    <a:lnTo>
                      <a:pt x="98" y="166"/>
                    </a:lnTo>
                    <a:lnTo>
                      <a:pt x="95" y="166"/>
                    </a:lnTo>
                    <a:lnTo>
                      <a:pt x="92" y="164"/>
                    </a:lnTo>
                    <a:lnTo>
                      <a:pt x="90" y="162"/>
                    </a:lnTo>
                    <a:lnTo>
                      <a:pt x="87" y="162"/>
                    </a:lnTo>
                    <a:lnTo>
                      <a:pt x="82" y="162"/>
                    </a:lnTo>
                    <a:lnTo>
                      <a:pt x="80" y="164"/>
                    </a:lnTo>
                    <a:lnTo>
                      <a:pt x="75" y="164"/>
                    </a:lnTo>
                    <a:lnTo>
                      <a:pt x="65" y="167"/>
                    </a:lnTo>
                    <a:lnTo>
                      <a:pt x="63" y="171"/>
                    </a:lnTo>
                    <a:lnTo>
                      <a:pt x="58" y="171"/>
                    </a:lnTo>
                    <a:lnTo>
                      <a:pt x="53" y="176"/>
                    </a:lnTo>
                    <a:lnTo>
                      <a:pt x="42" y="192"/>
                    </a:lnTo>
                    <a:lnTo>
                      <a:pt x="42" y="192"/>
                    </a:lnTo>
                    <a:lnTo>
                      <a:pt x="40" y="191"/>
                    </a:lnTo>
                    <a:lnTo>
                      <a:pt x="40" y="187"/>
                    </a:lnTo>
                    <a:lnTo>
                      <a:pt x="40" y="182"/>
                    </a:lnTo>
                    <a:lnTo>
                      <a:pt x="32" y="177"/>
                    </a:lnTo>
                    <a:lnTo>
                      <a:pt x="29" y="174"/>
                    </a:lnTo>
                    <a:lnTo>
                      <a:pt x="25" y="167"/>
                    </a:lnTo>
                    <a:lnTo>
                      <a:pt x="20" y="161"/>
                    </a:lnTo>
                    <a:lnTo>
                      <a:pt x="19" y="156"/>
                    </a:lnTo>
                    <a:lnTo>
                      <a:pt x="14" y="151"/>
                    </a:lnTo>
                    <a:lnTo>
                      <a:pt x="7" y="148"/>
                    </a:lnTo>
                    <a:lnTo>
                      <a:pt x="5" y="146"/>
                    </a:lnTo>
                    <a:lnTo>
                      <a:pt x="5" y="138"/>
                    </a:lnTo>
                    <a:lnTo>
                      <a:pt x="4" y="133"/>
                    </a:lnTo>
                    <a:lnTo>
                      <a:pt x="2" y="128"/>
                    </a:lnTo>
                    <a:lnTo>
                      <a:pt x="4" y="123"/>
                    </a:lnTo>
                    <a:lnTo>
                      <a:pt x="2" y="116"/>
                    </a:lnTo>
                    <a:lnTo>
                      <a:pt x="0" y="111"/>
                    </a:lnTo>
                    <a:lnTo>
                      <a:pt x="4" y="108"/>
                    </a:lnTo>
                    <a:lnTo>
                      <a:pt x="5" y="108"/>
                    </a:lnTo>
                    <a:lnTo>
                      <a:pt x="10" y="101"/>
                    </a:lnTo>
                    <a:lnTo>
                      <a:pt x="14" y="96"/>
                    </a:lnTo>
                    <a:lnTo>
                      <a:pt x="17" y="89"/>
                    </a:lnTo>
                    <a:lnTo>
                      <a:pt x="20" y="84"/>
                    </a:lnTo>
                    <a:lnTo>
                      <a:pt x="24" y="83"/>
                    </a:lnTo>
                    <a:lnTo>
                      <a:pt x="29" y="78"/>
                    </a:lnTo>
                    <a:lnTo>
                      <a:pt x="29" y="76"/>
                    </a:lnTo>
                    <a:lnTo>
                      <a:pt x="30" y="78"/>
                    </a:lnTo>
                    <a:lnTo>
                      <a:pt x="32" y="83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47" y="81"/>
                    </a:lnTo>
                    <a:lnTo>
                      <a:pt x="50" y="76"/>
                    </a:lnTo>
                    <a:lnTo>
                      <a:pt x="50" y="73"/>
                    </a:lnTo>
                    <a:lnTo>
                      <a:pt x="52" y="69"/>
                    </a:lnTo>
                    <a:lnTo>
                      <a:pt x="55" y="73"/>
                    </a:lnTo>
                    <a:lnTo>
                      <a:pt x="57" y="78"/>
                    </a:lnTo>
                    <a:lnTo>
                      <a:pt x="58" y="79"/>
                    </a:lnTo>
                    <a:lnTo>
                      <a:pt x="63" y="78"/>
                    </a:lnTo>
                    <a:lnTo>
                      <a:pt x="68" y="74"/>
                    </a:lnTo>
                    <a:lnTo>
                      <a:pt x="77" y="71"/>
                    </a:lnTo>
                    <a:lnTo>
                      <a:pt x="82" y="68"/>
                    </a:lnTo>
                    <a:lnTo>
                      <a:pt x="97" y="64"/>
                    </a:lnTo>
                    <a:lnTo>
                      <a:pt x="103" y="64"/>
                    </a:lnTo>
                    <a:lnTo>
                      <a:pt x="107" y="61"/>
                    </a:lnTo>
                    <a:lnTo>
                      <a:pt x="113" y="58"/>
                    </a:lnTo>
                    <a:lnTo>
                      <a:pt x="112" y="55"/>
                    </a:lnTo>
                    <a:lnTo>
                      <a:pt x="110" y="55"/>
                    </a:lnTo>
                    <a:lnTo>
                      <a:pt x="105" y="50"/>
                    </a:lnTo>
                    <a:lnTo>
                      <a:pt x="105" y="46"/>
                    </a:lnTo>
                    <a:lnTo>
                      <a:pt x="108" y="45"/>
                    </a:lnTo>
                    <a:lnTo>
                      <a:pt x="113" y="45"/>
                    </a:lnTo>
                    <a:lnTo>
                      <a:pt x="118" y="45"/>
                    </a:lnTo>
                    <a:lnTo>
                      <a:pt x="122" y="46"/>
                    </a:lnTo>
                    <a:lnTo>
                      <a:pt x="128" y="46"/>
                    </a:lnTo>
                    <a:lnTo>
                      <a:pt x="135" y="46"/>
                    </a:lnTo>
                    <a:lnTo>
                      <a:pt x="145" y="45"/>
                    </a:lnTo>
                    <a:lnTo>
                      <a:pt x="150" y="41"/>
                    </a:lnTo>
                    <a:lnTo>
                      <a:pt x="153" y="40"/>
                    </a:lnTo>
                    <a:lnTo>
                      <a:pt x="155" y="36"/>
                    </a:lnTo>
                    <a:lnTo>
                      <a:pt x="153" y="33"/>
                    </a:lnTo>
                    <a:lnTo>
                      <a:pt x="155" y="30"/>
                    </a:lnTo>
                    <a:lnTo>
                      <a:pt x="158" y="28"/>
                    </a:lnTo>
                    <a:lnTo>
                      <a:pt x="158" y="25"/>
                    </a:lnTo>
                    <a:lnTo>
                      <a:pt x="161" y="21"/>
                    </a:lnTo>
                    <a:lnTo>
                      <a:pt x="163" y="21"/>
                    </a:lnTo>
                    <a:lnTo>
                      <a:pt x="165" y="21"/>
                    </a:lnTo>
                    <a:lnTo>
                      <a:pt x="170" y="15"/>
                    </a:lnTo>
                    <a:lnTo>
                      <a:pt x="173" y="15"/>
                    </a:lnTo>
                    <a:lnTo>
                      <a:pt x="173" y="11"/>
                    </a:lnTo>
                    <a:lnTo>
                      <a:pt x="173" y="8"/>
                    </a:lnTo>
                    <a:lnTo>
                      <a:pt x="180" y="5"/>
                    </a:lnTo>
                    <a:lnTo>
                      <a:pt x="185" y="3"/>
                    </a:lnTo>
                    <a:lnTo>
                      <a:pt x="190" y="3"/>
                    </a:lnTo>
                    <a:lnTo>
                      <a:pt x="193" y="5"/>
                    </a:lnTo>
                    <a:lnTo>
                      <a:pt x="200" y="1"/>
                    </a:lnTo>
                    <a:lnTo>
                      <a:pt x="20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59" name="Freeform 100">
                <a:extLst>
                  <a:ext uri="{FF2B5EF4-FFF2-40B4-BE49-F238E27FC236}">
                    <a16:creationId xmlns:a16="http://schemas.microsoft.com/office/drawing/2014/main" xmlns="" id="{90A9FC2B-CCF0-486E-AB83-C71276D84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3812" y="2878543"/>
                <a:ext cx="202277" cy="163939"/>
              </a:xfrm>
              <a:custGeom>
                <a:avLst/>
                <a:gdLst/>
                <a:ahLst/>
                <a:cxnLst>
                  <a:cxn ang="0">
                    <a:pos x="354" y="309"/>
                  </a:cxn>
                  <a:cxn ang="0">
                    <a:pos x="365" y="90"/>
                  </a:cxn>
                  <a:cxn ang="0">
                    <a:pos x="360" y="74"/>
                  </a:cxn>
                  <a:cxn ang="0">
                    <a:pos x="367" y="59"/>
                  </a:cxn>
                  <a:cxn ang="0">
                    <a:pos x="364" y="49"/>
                  </a:cxn>
                  <a:cxn ang="0">
                    <a:pos x="367" y="35"/>
                  </a:cxn>
                  <a:cxn ang="0">
                    <a:pos x="362" y="25"/>
                  </a:cxn>
                  <a:cxn ang="0">
                    <a:pos x="354" y="25"/>
                  </a:cxn>
                  <a:cxn ang="0">
                    <a:pos x="334" y="20"/>
                  </a:cxn>
                  <a:cxn ang="0">
                    <a:pos x="319" y="19"/>
                  </a:cxn>
                  <a:cxn ang="0">
                    <a:pos x="319" y="15"/>
                  </a:cxn>
                  <a:cxn ang="0">
                    <a:pos x="307" y="7"/>
                  </a:cxn>
                  <a:cxn ang="0">
                    <a:pos x="294" y="5"/>
                  </a:cxn>
                  <a:cxn ang="0">
                    <a:pos x="289" y="7"/>
                  </a:cxn>
                  <a:cxn ang="0">
                    <a:pos x="282" y="4"/>
                  </a:cxn>
                  <a:cxn ang="0">
                    <a:pos x="264" y="9"/>
                  </a:cxn>
                  <a:cxn ang="0">
                    <a:pos x="247" y="19"/>
                  </a:cxn>
                  <a:cxn ang="0">
                    <a:pos x="242" y="27"/>
                  </a:cxn>
                  <a:cxn ang="0">
                    <a:pos x="246" y="44"/>
                  </a:cxn>
                  <a:cxn ang="0">
                    <a:pos x="247" y="57"/>
                  </a:cxn>
                  <a:cxn ang="0">
                    <a:pos x="241" y="65"/>
                  </a:cxn>
                  <a:cxn ang="0">
                    <a:pos x="227" y="74"/>
                  </a:cxn>
                  <a:cxn ang="0">
                    <a:pos x="207" y="62"/>
                  </a:cxn>
                  <a:cxn ang="0">
                    <a:pos x="187" y="52"/>
                  </a:cxn>
                  <a:cxn ang="0">
                    <a:pos x="163" y="44"/>
                  </a:cxn>
                  <a:cxn ang="0">
                    <a:pos x="151" y="45"/>
                  </a:cxn>
                  <a:cxn ang="0">
                    <a:pos x="134" y="29"/>
                  </a:cxn>
                  <a:cxn ang="0">
                    <a:pos x="129" y="15"/>
                  </a:cxn>
                  <a:cxn ang="0">
                    <a:pos x="104" y="9"/>
                  </a:cxn>
                  <a:cxn ang="0">
                    <a:pos x="84" y="5"/>
                  </a:cxn>
                  <a:cxn ang="0">
                    <a:pos x="55" y="5"/>
                  </a:cxn>
                  <a:cxn ang="0">
                    <a:pos x="45" y="0"/>
                  </a:cxn>
                  <a:cxn ang="0">
                    <a:pos x="46" y="10"/>
                  </a:cxn>
                  <a:cxn ang="0">
                    <a:pos x="43" y="20"/>
                  </a:cxn>
                  <a:cxn ang="0">
                    <a:pos x="28" y="30"/>
                  </a:cxn>
                  <a:cxn ang="0">
                    <a:pos x="18" y="35"/>
                  </a:cxn>
                  <a:cxn ang="0">
                    <a:pos x="15" y="40"/>
                  </a:cxn>
                  <a:cxn ang="0">
                    <a:pos x="16" y="50"/>
                  </a:cxn>
                  <a:cxn ang="0">
                    <a:pos x="15" y="57"/>
                  </a:cxn>
                  <a:cxn ang="0">
                    <a:pos x="15" y="60"/>
                  </a:cxn>
                  <a:cxn ang="0">
                    <a:pos x="8" y="67"/>
                  </a:cxn>
                  <a:cxn ang="0">
                    <a:pos x="3" y="69"/>
                  </a:cxn>
                  <a:cxn ang="0">
                    <a:pos x="1" y="70"/>
                  </a:cxn>
                  <a:cxn ang="0">
                    <a:pos x="3" y="79"/>
                  </a:cxn>
                  <a:cxn ang="0">
                    <a:pos x="6" y="98"/>
                  </a:cxn>
                  <a:cxn ang="0">
                    <a:pos x="6" y="108"/>
                  </a:cxn>
                  <a:cxn ang="0">
                    <a:pos x="11" y="127"/>
                  </a:cxn>
                  <a:cxn ang="0">
                    <a:pos x="8" y="140"/>
                  </a:cxn>
                  <a:cxn ang="0">
                    <a:pos x="11" y="153"/>
                  </a:cxn>
                  <a:cxn ang="0">
                    <a:pos x="3" y="160"/>
                  </a:cxn>
                  <a:cxn ang="0">
                    <a:pos x="0" y="163"/>
                  </a:cxn>
                  <a:cxn ang="0">
                    <a:pos x="10" y="173"/>
                  </a:cxn>
                  <a:cxn ang="0">
                    <a:pos x="15" y="183"/>
                  </a:cxn>
                  <a:cxn ang="0">
                    <a:pos x="16" y="191"/>
                  </a:cxn>
                  <a:cxn ang="0">
                    <a:pos x="20" y="201"/>
                  </a:cxn>
                  <a:cxn ang="0">
                    <a:pos x="23" y="208"/>
                  </a:cxn>
                  <a:cxn ang="0">
                    <a:pos x="41" y="208"/>
                  </a:cxn>
                  <a:cxn ang="0">
                    <a:pos x="50" y="215"/>
                  </a:cxn>
                  <a:cxn ang="0">
                    <a:pos x="56" y="226"/>
                  </a:cxn>
                  <a:cxn ang="0">
                    <a:pos x="63" y="231"/>
                  </a:cxn>
                  <a:cxn ang="0">
                    <a:pos x="109" y="246"/>
                  </a:cxn>
                  <a:cxn ang="0">
                    <a:pos x="354" y="316"/>
                  </a:cxn>
                  <a:cxn ang="0">
                    <a:pos x="354" y="316"/>
                  </a:cxn>
                </a:cxnLst>
                <a:rect l="0" t="0" r="r" b="b"/>
                <a:pathLst>
                  <a:path w="377" h="318">
                    <a:moveTo>
                      <a:pt x="354" y="316"/>
                    </a:moveTo>
                    <a:lnTo>
                      <a:pt x="354" y="309"/>
                    </a:lnTo>
                    <a:lnTo>
                      <a:pt x="377" y="306"/>
                    </a:lnTo>
                    <a:lnTo>
                      <a:pt x="365" y="90"/>
                    </a:lnTo>
                    <a:lnTo>
                      <a:pt x="364" y="79"/>
                    </a:lnTo>
                    <a:lnTo>
                      <a:pt x="360" y="74"/>
                    </a:lnTo>
                    <a:lnTo>
                      <a:pt x="364" y="67"/>
                    </a:lnTo>
                    <a:lnTo>
                      <a:pt x="367" y="59"/>
                    </a:lnTo>
                    <a:lnTo>
                      <a:pt x="367" y="54"/>
                    </a:lnTo>
                    <a:lnTo>
                      <a:pt x="364" y="49"/>
                    </a:lnTo>
                    <a:lnTo>
                      <a:pt x="365" y="39"/>
                    </a:lnTo>
                    <a:lnTo>
                      <a:pt x="367" y="35"/>
                    </a:lnTo>
                    <a:lnTo>
                      <a:pt x="365" y="29"/>
                    </a:lnTo>
                    <a:lnTo>
                      <a:pt x="362" y="25"/>
                    </a:lnTo>
                    <a:lnTo>
                      <a:pt x="357" y="25"/>
                    </a:lnTo>
                    <a:lnTo>
                      <a:pt x="354" y="25"/>
                    </a:lnTo>
                    <a:lnTo>
                      <a:pt x="337" y="24"/>
                    </a:lnTo>
                    <a:lnTo>
                      <a:pt x="334" y="20"/>
                    </a:lnTo>
                    <a:lnTo>
                      <a:pt x="327" y="20"/>
                    </a:lnTo>
                    <a:lnTo>
                      <a:pt x="319" y="19"/>
                    </a:lnTo>
                    <a:lnTo>
                      <a:pt x="317" y="15"/>
                    </a:lnTo>
                    <a:lnTo>
                      <a:pt x="319" y="15"/>
                    </a:lnTo>
                    <a:lnTo>
                      <a:pt x="319" y="12"/>
                    </a:lnTo>
                    <a:lnTo>
                      <a:pt x="307" y="7"/>
                    </a:lnTo>
                    <a:lnTo>
                      <a:pt x="302" y="7"/>
                    </a:lnTo>
                    <a:lnTo>
                      <a:pt x="294" y="5"/>
                    </a:lnTo>
                    <a:lnTo>
                      <a:pt x="292" y="4"/>
                    </a:lnTo>
                    <a:lnTo>
                      <a:pt x="289" y="7"/>
                    </a:lnTo>
                    <a:lnTo>
                      <a:pt x="284" y="4"/>
                    </a:lnTo>
                    <a:lnTo>
                      <a:pt x="282" y="4"/>
                    </a:lnTo>
                    <a:lnTo>
                      <a:pt x="276" y="7"/>
                    </a:lnTo>
                    <a:lnTo>
                      <a:pt x="264" y="9"/>
                    </a:lnTo>
                    <a:lnTo>
                      <a:pt x="252" y="14"/>
                    </a:lnTo>
                    <a:lnTo>
                      <a:pt x="247" y="19"/>
                    </a:lnTo>
                    <a:lnTo>
                      <a:pt x="246" y="24"/>
                    </a:lnTo>
                    <a:lnTo>
                      <a:pt x="242" y="27"/>
                    </a:lnTo>
                    <a:lnTo>
                      <a:pt x="242" y="37"/>
                    </a:lnTo>
                    <a:lnTo>
                      <a:pt x="246" y="44"/>
                    </a:lnTo>
                    <a:lnTo>
                      <a:pt x="249" y="52"/>
                    </a:lnTo>
                    <a:lnTo>
                      <a:pt x="247" y="57"/>
                    </a:lnTo>
                    <a:lnTo>
                      <a:pt x="241" y="64"/>
                    </a:lnTo>
                    <a:lnTo>
                      <a:pt x="241" y="65"/>
                    </a:lnTo>
                    <a:lnTo>
                      <a:pt x="232" y="72"/>
                    </a:lnTo>
                    <a:lnTo>
                      <a:pt x="227" y="74"/>
                    </a:lnTo>
                    <a:lnTo>
                      <a:pt x="216" y="70"/>
                    </a:lnTo>
                    <a:lnTo>
                      <a:pt x="207" y="62"/>
                    </a:lnTo>
                    <a:lnTo>
                      <a:pt x="199" y="57"/>
                    </a:lnTo>
                    <a:lnTo>
                      <a:pt x="187" y="52"/>
                    </a:lnTo>
                    <a:lnTo>
                      <a:pt x="171" y="45"/>
                    </a:lnTo>
                    <a:lnTo>
                      <a:pt x="163" y="44"/>
                    </a:lnTo>
                    <a:lnTo>
                      <a:pt x="159" y="45"/>
                    </a:lnTo>
                    <a:lnTo>
                      <a:pt x="151" y="45"/>
                    </a:lnTo>
                    <a:lnTo>
                      <a:pt x="143" y="42"/>
                    </a:lnTo>
                    <a:lnTo>
                      <a:pt x="134" y="29"/>
                    </a:lnTo>
                    <a:lnTo>
                      <a:pt x="134" y="22"/>
                    </a:lnTo>
                    <a:lnTo>
                      <a:pt x="129" y="15"/>
                    </a:lnTo>
                    <a:lnTo>
                      <a:pt x="113" y="12"/>
                    </a:lnTo>
                    <a:lnTo>
                      <a:pt x="104" y="9"/>
                    </a:lnTo>
                    <a:lnTo>
                      <a:pt x="91" y="7"/>
                    </a:lnTo>
                    <a:lnTo>
                      <a:pt x="84" y="5"/>
                    </a:lnTo>
                    <a:lnTo>
                      <a:pt x="68" y="7"/>
                    </a:lnTo>
                    <a:lnTo>
                      <a:pt x="55" y="5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45" y="2"/>
                    </a:lnTo>
                    <a:lnTo>
                      <a:pt x="46" y="10"/>
                    </a:lnTo>
                    <a:lnTo>
                      <a:pt x="48" y="12"/>
                    </a:lnTo>
                    <a:lnTo>
                      <a:pt x="43" y="20"/>
                    </a:lnTo>
                    <a:lnTo>
                      <a:pt x="28" y="29"/>
                    </a:lnTo>
                    <a:lnTo>
                      <a:pt x="28" y="30"/>
                    </a:lnTo>
                    <a:lnTo>
                      <a:pt x="25" y="35"/>
                    </a:lnTo>
                    <a:lnTo>
                      <a:pt x="18" y="35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5" y="44"/>
                    </a:lnTo>
                    <a:lnTo>
                      <a:pt x="16" y="50"/>
                    </a:lnTo>
                    <a:lnTo>
                      <a:pt x="16" y="55"/>
                    </a:lnTo>
                    <a:lnTo>
                      <a:pt x="15" y="57"/>
                    </a:lnTo>
                    <a:lnTo>
                      <a:pt x="16" y="59"/>
                    </a:lnTo>
                    <a:lnTo>
                      <a:pt x="15" y="60"/>
                    </a:lnTo>
                    <a:lnTo>
                      <a:pt x="11" y="65"/>
                    </a:lnTo>
                    <a:lnTo>
                      <a:pt x="8" y="67"/>
                    </a:lnTo>
                    <a:lnTo>
                      <a:pt x="6" y="69"/>
                    </a:lnTo>
                    <a:lnTo>
                      <a:pt x="3" y="69"/>
                    </a:lnTo>
                    <a:lnTo>
                      <a:pt x="3" y="69"/>
                    </a:lnTo>
                    <a:lnTo>
                      <a:pt x="1" y="70"/>
                    </a:lnTo>
                    <a:lnTo>
                      <a:pt x="1" y="77"/>
                    </a:lnTo>
                    <a:lnTo>
                      <a:pt x="3" y="79"/>
                    </a:lnTo>
                    <a:lnTo>
                      <a:pt x="6" y="83"/>
                    </a:lnTo>
                    <a:lnTo>
                      <a:pt x="6" y="98"/>
                    </a:lnTo>
                    <a:lnTo>
                      <a:pt x="8" y="107"/>
                    </a:lnTo>
                    <a:lnTo>
                      <a:pt x="6" y="108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8" y="138"/>
                    </a:lnTo>
                    <a:lnTo>
                      <a:pt x="8" y="140"/>
                    </a:lnTo>
                    <a:lnTo>
                      <a:pt x="10" y="145"/>
                    </a:lnTo>
                    <a:lnTo>
                      <a:pt x="11" y="153"/>
                    </a:lnTo>
                    <a:lnTo>
                      <a:pt x="10" y="157"/>
                    </a:lnTo>
                    <a:lnTo>
                      <a:pt x="3" y="160"/>
                    </a:lnTo>
                    <a:lnTo>
                      <a:pt x="1" y="162"/>
                    </a:lnTo>
                    <a:lnTo>
                      <a:pt x="0" y="163"/>
                    </a:lnTo>
                    <a:lnTo>
                      <a:pt x="3" y="167"/>
                    </a:lnTo>
                    <a:lnTo>
                      <a:pt x="10" y="173"/>
                    </a:lnTo>
                    <a:lnTo>
                      <a:pt x="13" y="183"/>
                    </a:lnTo>
                    <a:lnTo>
                      <a:pt x="15" y="183"/>
                    </a:lnTo>
                    <a:lnTo>
                      <a:pt x="16" y="190"/>
                    </a:lnTo>
                    <a:lnTo>
                      <a:pt x="16" y="191"/>
                    </a:lnTo>
                    <a:lnTo>
                      <a:pt x="16" y="198"/>
                    </a:lnTo>
                    <a:lnTo>
                      <a:pt x="20" y="201"/>
                    </a:lnTo>
                    <a:lnTo>
                      <a:pt x="20" y="205"/>
                    </a:lnTo>
                    <a:lnTo>
                      <a:pt x="23" y="208"/>
                    </a:lnTo>
                    <a:lnTo>
                      <a:pt x="33" y="208"/>
                    </a:lnTo>
                    <a:lnTo>
                      <a:pt x="41" y="208"/>
                    </a:lnTo>
                    <a:lnTo>
                      <a:pt x="46" y="210"/>
                    </a:lnTo>
                    <a:lnTo>
                      <a:pt x="50" y="215"/>
                    </a:lnTo>
                    <a:lnTo>
                      <a:pt x="55" y="225"/>
                    </a:lnTo>
                    <a:lnTo>
                      <a:pt x="56" y="226"/>
                    </a:lnTo>
                    <a:lnTo>
                      <a:pt x="60" y="230"/>
                    </a:lnTo>
                    <a:lnTo>
                      <a:pt x="63" y="231"/>
                    </a:lnTo>
                    <a:lnTo>
                      <a:pt x="104" y="241"/>
                    </a:lnTo>
                    <a:lnTo>
                      <a:pt x="109" y="246"/>
                    </a:lnTo>
                    <a:lnTo>
                      <a:pt x="158" y="226"/>
                    </a:lnTo>
                    <a:lnTo>
                      <a:pt x="354" y="316"/>
                    </a:lnTo>
                    <a:lnTo>
                      <a:pt x="354" y="318"/>
                    </a:lnTo>
                    <a:lnTo>
                      <a:pt x="354" y="31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xmlns="" id="{6741A429-D122-4B23-A0DF-126D779983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09196" y="2824589"/>
                <a:ext cx="50301" cy="89233"/>
              </a:xfrm>
              <a:custGeom>
                <a:avLst/>
                <a:gdLst/>
                <a:ahLst/>
                <a:cxnLst>
                  <a:cxn ang="0">
                    <a:pos x="53" y="172"/>
                  </a:cxn>
                  <a:cxn ang="0">
                    <a:pos x="58" y="168"/>
                  </a:cxn>
                  <a:cxn ang="0">
                    <a:pos x="63" y="162"/>
                  </a:cxn>
                  <a:cxn ang="0">
                    <a:pos x="63" y="158"/>
                  </a:cxn>
                  <a:cxn ang="0">
                    <a:pos x="62" y="147"/>
                  </a:cxn>
                  <a:cxn ang="0">
                    <a:pos x="62" y="142"/>
                  </a:cxn>
                  <a:cxn ang="0">
                    <a:pos x="72" y="138"/>
                  </a:cxn>
                  <a:cxn ang="0">
                    <a:pos x="75" y="132"/>
                  </a:cxn>
                  <a:cxn ang="0">
                    <a:pos x="95" y="115"/>
                  </a:cxn>
                  <a:cxn ang="0">
                    <a:pos x="92" y="105"/>
                  </a:cxn>
                  <a:cxn ang="0">
                    <a:pos x="90" y="103"/>
                  </a:cxn>
                  <a:cxn ang="0">
                    <a:pos x="82" y="97"/>
                  </a:cxn>
                  <a:cxn ang="0">
                    <a:pos x="78" y="92"/>
                  </a:cxn>
                  <a:cxn ang="0">
                    <a:pos x="77" y="95"/>
                  </a:cxn>
                  <a:cxn ang="0">
                    <a:pos x="72" y="95"/>
                  </a:cxn>
                  <a:cxn ang="0">
                    <a:pos x="67" y="92"/>
                  </a:cxn>
                  <a:cxn ang="0">
                    <a:pos x="55" y="80"/>
                  </a:cxn>
                  <a:cxn ang="0">
                    <a:pos x="70" y="67"/>
                  </a:cxn>
                  <a:cxn ang="0">
                    <a:pos x="78" y="59"/>
                  </a:cxn>
                  <a:cxn ang="0">
                    <a:pos x="78" y="54"/>
                  </a:cxn>
                  <a:cxn ang="0">
                    <a:pos x="77" y="49"/>
                  </a:cxn>
                  <a:cxn ang="0">
                    <a:pos x="70" y="40"/>
                  </a:cxn>
                  <a:cxn ang="0">
                    <a:pos x="65" y="27"/>
                  </a:cxn>
                  <a:cxn ang="0">
                    <a:pos x="72" y="19"/>
                  </a:cxn>
                  <a:cxn ang="0">
                    <a:pos x="75" y="9"/>
                  </a:cxn>
                  <a:cxn ang="0">
                    <a:pos x="65" y="14"/>
                  </a:cxn>
                  <a:cxn ang="0">
                    <a:pos x="60" y="15"/>
                  </a:cxn>
                  <a:cxn ang="0">
                    <a:pos x="53" y="7"/>
                  </a:cxn>
                  <a:cxn ang="0">
                    <a:pos x="50" y="0"/>
                  </a:cxn>
                  <a:cxn ang="0">
                    <a:pos x="45" y="4"/>
                  </a:cxn>
                  <a:cxn ang="0">
                    <a:pos x="37" y="2"/>
                  </a:cxn>
                  <a:cxn ang="0">
                    <a:pos x="22" y="12"/>
                  </a:cxn>
                  <a:cxn ang="0">
                    <a:pos x="20" y="15"/>
                  </a:cxn>
                  <a:cxn ang="0">
                    <a:pos x="20" y="24"/>
                  </a:cxn>
                  <a:cxn ang="0">
                    <a:pos x="17" y="40"/>
                  </a:cxn>
                  <a:cxn ang="0">
                    <a:pos x="22" y="50"/>
                  </a:cxn>
                  <a:cxn ang="0">
                    <a:pos x="20" y="54"/>
                  </a:cxn>
                  <a:cxn ang="0">
                    <a:pos x="20" y="59"/>
                  </a:cxn>
                  <a:cxn ang="0">
                    <a:pos x="17" y="69"/>
                  </a:cxn>
                  <a:cxn ang="0">
                    <a:pos x="12" y="74"/>
                  </a:cxn>
                  <a:cxn ang="0">
                    <a:pos x="4" y="80"/>
                  </a:cxn>
                  <a:cxn ang="0">
                    <a:pos x="2" y="92"/>
                  </a:cxn>
                  <a:cxn ang="0">
                    <a:pos x="4" y="100"/>
                  </a:cxn>
                  <a:cxn ang="0">
                    <a:pos x="9" y="105"/>
                  </a:cxn>
                  <a:cxn ang="0">
                    <a:pos x="17" y="117"/>
                  </a:cxn>
                  <a:cxn ang="0">
                    <a:pos x="25" y="120"/>
                  </a:cxn>
                  <a:cxn ang="0">
                    <a:pos x="35" y="127"/>
                  </a:cxn>
                  <a:cxn ang="0">
                    <a:pos x="50" y="172"/>
                  </a:cxn>
                  <a:cxn ang="0">
                    <a:pos x="73" y="87"/>
                  </a:cxn>
                  <a:cxn ang="0">
                    <a:pos x="78" y="88"/>
                  </a:cxn>
                  <a:cxn ang="0">
                    <a:pos x="72" y="88"/>
                  </a:cxn>
                </a:cxnLst>
                <a:rect l="0" t="0" r="r" b="b"/>
                <a:pathLst>
                  <a:path w="95" h="172">
                    <a:moveTo>
                      <a:pt x="50" y="172"/>
                    </a:moveTo>
                    <a:lnTo>
                      <a:pt x="53" y="172"/>
                    </a:lnTo>
                    <a:lnTo>
                      <a:pt x="55" y="170"/>
                    </a:lnTo>
                    <a:lnTo>
                      <a:pt x="58" y="168"/>
                    </a:lnTo>
                    <a:lnTo>
                      <a:pt x="62" y="163"/>
                    </a:lnTo>
                    <a:lnTo>
                      <a:pt x="63" y="162"/>
                    </a:lnTo>
                    <a:lnTo>
                      <a:pt x="62" y="160"/>
                    </a:lnTo>
                    <a:lnTo>
                      <a:pt x="63" y="158"/>
                    </a:lnTo>
                    <a:lnTo>
                      <a:pt x="63" y="153"/>
                    </a:lnTo>
                    <a:lnTo>
                      <a:pt x="62" y="147"/>
                    </a:lnTo>
                    <a:lnTo>
                      <a:pt x="62" y="143"/>
                    </a:lnTo>
                    <a:lnTo>
                      <a:pt x="62" y="142"/>
                    </a:lnTo>
                    <a:lnTo>
                      <a:pt x="65" y="138"/>
                    </a:lnTo>
                    <a:lnTo>
                      <a:pt x="72" y="138"/>
                    </a:lnTo>
                    <a:lnTo>
                      <a:pt x="75" y="133"/>
                    </a:lnTo>
                    <a:lnTo>
                      <a:pt x="75" y="132"/>
                    </a:lnTo>
                    <a:lnTo>
                      <a:pt x="90" y="123"/>
                    </a:lnTo>
                    <a:lnTo>
                      <a:pt x="95" y="115"/>
                    </a:lnTo>
                    <a:lnTo>
                      <a:pt x="93" y="113"/>
                    </a:lnTo>
                    <a:lnTo>
                      <a:pt x="92" y="105"/>
                    </a:lnTo>
                    <a:lnTo>
                      <a:pt x="92" y="103"/>
                    </a:lnTo>
                    <a:lnTo>
                      <a:pt x="90" y="103"/>
                    </a:lnTo>
                    <a:lnTo>
                      <a:pt x="82" y="98"/>
                    </a:lnTo>
                    <a:lnTo>
                      <a:pt x="82" y="97"/>
                    </a:lnTo>
                    <a:lnTo>
                      <a:pt x="82" y="93"/>
                    </a:lnTo>
                    <a:lnTo>
                      <a:pt x="78" y="92"/>
                    </a:lnTo>
                    <a:lnTo>
                      <a:pt x="77" y="93"/>
                    </a:lnTo>
                    <a:lnTo>
                      <a:pt x="77" y="95"/>
                    </a:lnTo>
                    <a:lnTo>
                      <a:pt x="75" y="95"/>
                    </a:lnTo>
                    <a:lnTo>
                      <a:pt x="72" y="95"/>
                    </a:lnTo>
                    <a:lnTo>
                      <a:pt x="70" y="92"/>
                    </a:lnTo>
                    <a:lnTo>
                      <a:pt x="67" y="92"/>
                    </a:lnTo>
                    <a:lnTo>
                      <a:pt x="58" y="87"/>
                    </a:lnTo>
                    <a:lnTo>
                      <a:pt x="55" y="80"/>
                    </a:lnTo>
                    <a:lnTo>
                      <a:pt x="58" y="74"/>
                    </a:lnTo>
                    <a:lnTo>
                      <a:pt x="70" y="67"/>
                    </a:lnTo>
                    <a:lnTo>
                      <a:pt x="77" y="60"/>
                    </a:lnTo>
                    <a:lnTo>
                      <a:pt x="78" y="59"/>
                    </a:lnTo>
                    <a:lnTo>
                      <a:pt x="77" y="55"/>
                    </a:lnTo>
                    <a:lnTo>
                      <a:pt x="78" y="54"/>
                    </a:lnTo>
                    <a:lnTo>
                      <a:pt x="78" y="50"/>
                    </a:lnTo>
                    <a:lnTo>
                      <a:pt x="77" y="49"/>
                    </a:lnTo>
                    <a:lnTo>
                      <a:pt x="77" y="42"/>
                    </a:lnTo>
                    <a:lnTo>
                      <a:pt x="70" y="40"/>
                    </a:lnTo>
                    <a:lnTo>
                      <a:pt x="63" y="32"/>
                    </a:lnTo>
                    <a:lnTo>
                      <a:pt x="65" y="27"/>
                    </a:lnTo>
                    <a:lnTo>
                      <a:pt x="70" y="24"/>
                    </a:lnTo>
                    <a:lnTo>
                      <a:pt x="72" y="19"/>
                    </a:lnTo>
                    <a:lnTo>
                      <a:pt x="75" y="12"/>
                    </a:lnTo>
                    <a:lnTo>
                      <a:pt x="75" y="9"/>
                    </a:lnTo>
                    <a:lnTo>
                      <a:pt x="73" y="7"/>
                    </a:lnTo>
                    <a:lnTo>
                      <a:pt x="65" y="14"/>
                    </a:lnTo>
                    <a:lnTo>
                      <a:pt x="62" y="17"/>
                    </a:lnTo>
                    <a:lnTo>
                      <a:pt x="60" y="15"/>
                    </a:lnTo>
                    <a:lnTo>
                      <a:pt x="55" y="7"/>
                    </a:lnTo>
                    <a:lnTo>
                      <a:pt x="53" y="7"/>
                    </a:lnTo>
                    <a:lnTo>
                      <a:pt x="53" y="4"/>
                    </a:lnTo>
                    <a:lnTo>
                      <a:pt x="50" y="0"/>
                    </a:lnTo>
                    <a:lnTo>
                      <a:pt x="45" y="2"/>
                    </a:lnTo>
                    <a:lnTo>
                      <a:pt x="45" y="4"/>
                    </a:lnTo>
                    <a:lnTo>
                      <a:pt x="43" y="2"/>
                    </a:lnTo>
                    <a:lnTo>
                      <a:pt x="37" y="2"/>
                    </a:lnTo>
                    <a:lnTo>
                      <a:pt x="27" y="7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0" y="15"/>
                    </a:lnTo>
                    <a:lnTo>
                      <a:pt x="22" y="17"/>
                    </a:lnTo>
                    <a:lnTo>
                      <a:pt x="20" y="24"/>
                    </a:lnTo>
                    <a:lnTo>
                      <a:pt x="20" y="30"/>
                    </a:lnTo>
                    <a:lnTo>
                      <a:pt x="17" y="40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2" y="52"/>
                    </a:lnTo>
                    <a:lnTo>
                      <a:pt x="20" y="54"/>
                    </a:lnTo>
                    <a:lnTo>
                      <a:pt x="17" y="57"/>
                    </a:lnTo>
                    <a:lnTo>
                      <a:pt x="20" y="59"/>
                    </a:lnTo>
                    <a:lnTo>
                      <a:pt x="19" y="62"/>
                    </a:lnTo>
                    <a:lnTo>
                      <a:pt x="17" y="69"/>
                    </a:lnTo>
                    <a:lnTo>
                      <a:pt x="14" y="70"/>
                    </a:lnTo>
                    <a:lnTo>
                      <a:pt x="12" y="74"/>
                    </a:lnTo>
                    <a:lnTo>
                      <a:pt x="9" y="75"/>
                    </a:lnTo>
                    <a:lnTo>
                      <a:pt x="4" y="80"/>
                    </a:lnTo>
                    <a:lnTo>
                      <a:pt x="0" y="92"/>
                    </a:lnTo>
                    <a:lnTo>
                      <a:pt x="2" y="92"/>
                    </a:lnTo>
                    <a:lnTo>
                      <a:pt x="5" y="98"/>
                    </a:lnTo>
                    <a:lnTo>
                      <a:pt x="4" y="100"/>
                    </a:lnTo>
                    <a:lnTo>
                      <a:pt x="7" y="105"/>
                    </a:lnTo>
                    <a:lnTo>
                      <a:pt x="9" y="105"/>
                    </a:lnTo>
                    <a:lnTo>
                      <a:pt x="15" y="110"/>
                    </a:lnTo>
                    <a:lnTo>
                      <a:pt x="17" y="117"/>
                    </a:lnTo>
                    <a:lnTo>
                      <a:pt x="24" y="118"/>
                    </a:lnTo>
                    <a:lnTo>
                      <a:pt x="25" y="120"/>
                    </a:lnTo>
                    <a:lnTo>
                      <a:pt x="28" y="122"/>
                    </a:lnTo>
                    <a:lnTo>
                      <a:pt x="35" y="127"/>
                    </a:lnTo>
                    <a:lnTo>
                      <a:pt x="50" y="172"/>
                    </a:lnTo>
                    <a:lnTo>
                      <a:pt x="50" y="172"/>
                    </a:lnTo>
                    <a:close/>
                    <a:moveTo>
                      <a:pt x="72" y="88"/>
                    </a:moveTo>
                    <a:lnTo>
                      <a:pt x="73" y="87"/>
                    </a:lnTo>
                    <a:lnTo>
                      <a:pt x="77" y="87"/>
                    </a:lnTo>
                    <a:lnTo>
                      <a:pt x="78" y="88"/>
                    </a:lnTo>
                    <a:lnTo>
                      <a:pt x="75" y="90"/>
                    </a:lnTo>
                    <a:lnTo>
                      <a:pt x="72" y="8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1" name="Freeform 102">
                <a:extLst>
                  <a:ext uri="{FF2B5EF4-FFF2-40B4-BE49-F238E27FC236}">
                    <a16:creationId xmlns:a16="http://schemas.microsoft.com/office/drawing/2014/main" xmlns="" id="{C09F21C3-0AF1-4C02-8C12-C8B798EF1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7989" y="2828739"/>
                <a:ext cx="260070" cy="219969"/>
              </a:xfrm>
              <a:custGeom>
                <a:avLst/>
                <a:gdLst/>
                <a:ahLst/>
                <a:cxnLst>
                  <a:cxn ang="0">
                    <a:pos x="480" y="322"/>
                  </a:cxn>
                  <a:cxn ang="0">
                    <a:pos x="470" y="306"/>
                  </a:cxn>
                  <a:cxn ang="0">
                    <a:pos x="447" y="304"/>
                  </a:cxn>
                  <a:cxn ang="0">
                    <a:pos x="440" y="294"/>
                  </a:cxn>
                  <a:cxn ang="0">
                    <a:pos x="439" y="279"/>
                  </a:cxn>
                  <a:cxn ang="0">
                    <a:pos x="427" y="263"/>
                  </a:cxn>
                  <a:cxn ang="0">
                    <a:pos x="427" y="256"/>
                  </a:cxn>
                  <a:cxn ang="0">
                    <a:pos x="434" y="241"/>
                  </a:cxn>
                  <a:cxn ang="0">
                    <a:pos x="435" y="223"/>
                  </a:cxn>
                  <a:cxn ang="0">
                    <a:pos x="432" y="203"/>
                  </a:cxn>
                  <a:cxn ang="0">
                    <a:pos x="427" y="175"/>
                  </a:cxn>
                  <a:cxn ang="0">
                    <a:pos x="427" y="165"/>
                  </a:cxn>
                  <a:cxn ang="0">
                    <a:pos x="402" y="113"/>
                  </a:cxn>
                  <a:cxn ang="0">
                    <a:pos x="392" y="103"/>
                  </a:cxn>
                  <a:cxn ang="0">
                    <a:pos x="381" y="93"/>
                  </a:cxn>
                  <a:cxn ang="0">
                    <a:pos x="377" y="85"/>
                  </a:cxn>
                  <a:cxn ang="0">
                    <a:pos x="389" y="67"/>
                  </a:cxn>
                  <a:cxn ang="0">
                    <a:pos x="396" y="55"/>
                  </a:cxn>
                  <a:cxn ang="0">
                    <a:pos x="397" y="47"/>
                  </a:cxn>
                  <a:cxn ang="0">
                    <a:pos x="396" y="40"/>
                  </a:cxn>
                  <a:cxn ang="0">
                    <a:pos x="397" y="17"/>
                  </a:cxn>
                  <a:cxn ang="0">
                    <a:pos x="399" y="5"/>
                  </a:cxn>
                  <a:cxn ang="0">
                    <a:pos x="387" y="3"/>
                  </a:cxn>
                  <a:cxn ang="0">
                    <a:pos x="364" y="0"/>
                  </a:cxn>
                  <a:cxn ang="0">
                    <a:pos x="352" y="5"/>
                  </a:cxn>
                  <a:cxn ang="0">
                    <a:pos x="342" y="0"/>
                  </a:cxn>
                  <a:cxn ang="0">
                    <a:pos x="334" y="8"/>
                  </a:cxn>
                  <a:cxn ang="0">
                    <a:pos x="322" y="10"/>
                  </a:cxn>
                  <a:cxn ang="0">
                    <a:pos x="307" y="5"/>
                  </a:cxn>
                  <a:cxn ang="0">
                    <a:pos x="293" y="5"/>
                  </a:cxn>
                  <a:cxn ang="0">
                    <a:pos x="283" y="5"/>
                  </a:cxn>
                  <a:cxn ang="0">
                    <a:pos x="271" y="7"/>
                  </a:cxn>
                  <a:cxn ang="0">
                    <a:pos x="256" y="10"/>
                  </a:cxn>
                  <a:cxn ang="0">
                    <a:pos x="236" y="12"/>
                  </a:cxn>
                  <a:cxn ang="0">
                    <a:pos x="214" y="20"/>
                  </a:cxn>
                  <a:cxn ang="0">
                    <a:pos x="205" y="30"/>
                  </a:cxn>
                  <a:cxn ang="0">
                    <a:pos x="198" y="28"/>
                  </a:cxn>
                  <a:cxn ang="0">
                    <a:pos x="186" y="33"/>
                  </a:cxn>
                  <a:cxn ang="0">
                    <a:pos x="176" y="40"/>
                  </a:cxn>
                  <a:cxn ang="0">
                    <a:pos x="158" y="48"/>
                  </a:cxn>
                  <a:cxn ang="0">
                    <a:pos x="165" y="57"/>
                  </a:cxn>
                  <a:cxn ang="0">
                    <a:pos x="166" y="68"/>
                  </a:cxn>
                  <a:cxn ang="0">
                    <a:pos x="168" y="96"/>
                  </a:cxn>
                  <a:cxn ang="0">
                    <a:pos x="176" y="108"/>
                  </a:cxn>
                  <a:cxn ang="0">
                    <a:pos x="185" y="111"/>
                  </a:cxn>
                  <a:cxn ang="0">
                    <a:pos x="178" y="123"/>
                  </a:cxn>
                  <a:cxn ang="0">
                    <a:pos x="138" y="133"/>
                  </a:cxn>
                  <a:cxn ang="0">
                    <a:pos x="131" y="150"/>
                  </a:cxn>
                  <a:cxn ang="0">
                    <a:pos x="87" y="178"/>
                  </a:cxn>
                  <a:cxn ang="0">
                    <a:pos x="48" y="189"/>
                  </a:cxn>
                  <a:cxn ang="0">
                    <a:pos x="23" y="193"/>
                  </a:cxn>
                  <a:cxn ang="0">
                    <a:pos x="0" y="211"/>
                  </a:cxn>
                  <a:cxn ang="0">
                    <a:pos x="0" y="236"/>
                  </a:cxn>
                  <a:cxn ang="0">
                    <a:pos x="88" y="289"/>
                  </a:cxn>
                  <a:cxn ang="0">
                    <a:pos x="249" y="394"/>
                  </a:cxn>
                  <a:cxn ang="0">
                    <a:pos x="271" y="400"/>
                  </a:cxn>
                  <a:cxn ang="0">
                    <a:pos x="286" y="410"/>
                  </a:cxn>
                  <a:cxn ang="0">
                    <a:pos x="284" y="424"/>
                  </a:cxn>
                  <a:cxn ang="0">
                    <a:pos x="311" y="422"/>
                  </a:cxn>
                  <a:cxn ang="0">
                    <a:pos x="347" y="414"/>
                  </a:cxn>
                  <a:cxn ang="0">
                    <a:pos x="487" y="327"/>
                  </a:cxn>
                </a:cxnLst>
                <a:rect l="0" t="0" r="r" b="b"/>
                <a:pathLst>
                  <a:path w="487" h="425">
                    <a:moveTo>
                      <a:pt x="487" y="327"/>
                    </a:moveTo>
                    <a:lnTo>
                      <a:pt x="484" y="326"/>
                    </a:lnTo>
                    <a:lnTo>
                      <a:pt x="480" y="322"/>
                    </a:lnTo>
                    <a:lnTo>
                      <a:pt x="479" y="321"/>
                    </a:lnTo>
                    <a:lnTo>
                      <a:pt x="474" y="311"/>
                    </a:lnTo>
                    <a:lnTo>
                      <a:pt x="470" y="306"/>
                    </a:lnTo>
                    <a:lnTo>
                      <a:pt x="465" y="304"/>
                    </a:lnTo>
                    <a:lnTo>
                      <a:pt x="457" y="304"/>
                    </a:lnTo>
                    <a:lnTo>
                      <a:pt x="447" y="304"/>
                    </a:lnTo>
                    <a:lnTo>
                      <a:pt x="444" y="301"/>
                    </a:lnTo>
                    <a:lnTo>
                      <a:pt x="444" y="297"/>
                    </a:lnTo>
                    <a:lnTo>
                      <a:pt x="440" y="294"/>
                    </a:lnTo>
                    <a:lnTo>
                      <a:pt x="440" y="287"/>
                    </a:lnTo>
                    <a:lnTo>
                      <a:pt x="440" y="286"/>
                    </a:lnTo>
                    <a:lnTo>
                      <a:pt x="439" y="279"/>
                    </a:lnTo>
                    <a:lnTo>
                      <a:pt x="437" y="279"/>
                    </a:lnTo>
                    <a:lnTo>
                      <a:pt x="434" y="269"/>
                    </a:lnTo>
                    <a:lnTo>
                      <a:pt x="427" y="263"/>
                    </a:lnTo>
                    <a:lnTo>
                      <a:pt x="424" y="259"/>
                    </a:lnTo>
                    <a:lnTo>
                      <a:pt x="425" y="258"/>
                    </a:lnTo>
                    <a:lnTo>
                      <a:pt x="427" y="256"/>
                    </a:lnTo>
                    <a:lnTo>
                      <a:pt x="434" y="253"/>
                    </a:lnTo>
                    <a:lnTo>
                      <a:pt x="435" y="249"/>
                    </a:lnTo>
                    <a:lnTo>
                      <a:pt x="434" y="241"/>
                    </a:lnTo>
                    <a:lnTo>
                      <a:pt x="432" y="236"/>
                    </a:lnTo>
                    <a:lnTo>
                      <a:pt x="432" y="234"/>
                    </a:lnTo>
                    <a:lnTo>
                      <a:pt x="435" y="223"/>
                    </a:lnTo>
                    <a:lnTo>
                      <a:pt x="432" y="216"/>
                    </a:lnTo>
                    <a:lnTo>
                      <a:pt x="430" y="204"/>
                    </a:lnTo>
                    <a:lnTo>
                      <a:pt x="432" y="203"/>
                    </a:lnTo>
                    <a:lnTo>
                      <a:pt x="430" y="194"/>
                    </a:lnTo>
                    <a:lnTo>
                      <a:pt x="430" y="179"/>
                    </a:lnTo>
                    <a:lnTo>
                      <a:pt x="427" y="175"/>
                    </a:lnTo>
                    <a:lnTo>
                      <a:pt x="425" y="173"/>
                    </a:lnTo>
                    <a:lnTo>
                      <a:pt x="425" y="166"/>
                    </a:lnTo>
                    <a:lnTo>
                      <a:pt x="427" y="165"/>
                    </a:lnTo>
                    <a:lnTo>
                      <a:pt x="412" y="120"/>
                    </a:lnTo>
                    <a:lnTo>
                      <a:pt x="405" y="115"/>
                    </a:lnTo>
                    <a:lnTo>
                      <a:pt x="402" y="113"/>
                    </a:lnTo>
                    <a:lnTo>
                      <a:pt x="401" y="111"/>
                    </a:lnTo>
                    <a:lnTo>
                      <a:pt x="394" y="110"/>
                    </a:lnTo>
                    <a:lnTo>
                      <a:pt x="392" y="103"/>
                    </a:lnTo>
                    <a:lnTo>
                      <a:pt x="386" y="98"/>
                    </a:lnTo>
                    <a:lnTo>
                      <a:pt x="384" y="98"/>
                    </a:lnTo>
                    <a:lnTo>
                      <a:pt x="381" y="93"/>
                    </a:lnTo>
                    <a:lnTo>
                      <a:pt x="382" y="91"/>
                    </a:lnTo>
                    <a:lnTo>
                      <a:pt x="379" y="85"/>
                    </a:lnTo>
                    <a:lnTo>
                      <a:pt x="377" y="85"/>
                    </a:lnTo>
                    <a:lnTo>
                      <a:pt x="381" y="73"/>
                    </a:lnTo>
                    <a:lnTo>
                      <a:pt x="386" y="68"/>
                    </a:lnTo>
                    <a:lnTo>
                      <a:pt x="389" y="67"/>
                    </a:lnTo>
                    <a:lnTo>
                      <a:pt x="391" y="63"/>
                    </a:lnTo>
                    <a:lnTo>
                      <a:pt x="394" y="62"/>
                    </a:lnTo>
                    <a:lnTo>
                      <a:pt x="396" y="55"/>
                    </a:lnTo>
                    <a:lnTo>
                      <a:pt x="397" y="52"/>
                    </a:lnTo>
                    <a:lnTo>
                      <a:pt x="394" y="50"/>
                    </a:lnTo>
                    <a:lnTo>
                      <a:pt x="397" y="47"/>
                    </a:lnTo>
                    <a:lnTo>
                      <a:pt x="399" y="45"/>
                    </a:lnTo>
                    <a:lnTo>
                      <a:pt x="399" y="43"/>
                    </a:lnTo>
                    <a:lnTo>
                      <a:pt x="396" y="40"/>
                    </a:lnTo>
                    <a:lnTo>
                      <a:pt x="394" y="33"/>
                    </a:lnTo>
                    <a:lnTo>
                      <a:pt x="397" y="23"/>
                    </a:lnTo>
                    <a:lnTo>
                      <a:pt x="397" y="17"/>
                    </a:lnTo>
                    <a:lnTo>
                      <a:pt x="399" y="10"/>
                    </a:lnTo>
                    <a:lnTo>
                      <a:pt x="397" y="8"/>
                    </a:lnTo>
                    <a:lnTo>
                      <a:pt x="399" y="5"/>
                    </a:lnTo>
                    <a:lnTo>
                      <a:pt x="397" y="3"/>
                    </a:lnTo>
                    <a:lnTo>
                      <a:pt x="391" y="5"/>
                    </a:lnTo>
                    <a:lnTo>
                      <a:pt x="387" y="3"/>
                    </a:lnTo>
                    <a:lnTo>
                      <a:pt x="377" y="7"/>
                    </a:lnTo>
                    <a:lnTo>
                      <a:pt x="371" y="2"/>
                    </a:lnTo>
                    <a:lnTo>
                      <a:pt x="364" y="0"/>
                    </a:lnTo>
                    <a:lnTo>
                      <a:pt x="364" y="2"/>
                    </a:lnTo>
                    <a:lnTo>
                      <a:pt x="361" y="7"/>
                    </a:lnTo>
                    <a:lnTo>
                      <a:pt x="352" y="5"/>
                    </a:lnTo>
                    <a:lnTo>
                      <a:pt x="351" y="2"/>
                    </a:lnTo>
                    <a:lnTo>
                      <a:pt x="347" y="0"/>
                    </a:lnTo>
                    <a:lnTo>
                      <a:pt x="342" y="0"/>
                    </a:lnTo>
                    <a:lnTo>
                      <a:pt x="342" y="3"/>
                    </a:lnTo>
                    <a:lnTo>
                      <a:pt x="337" y="5"/>
                    </a:lnTo>
                    <a:lnTo>
                      <a:pt x="334" y="8"/>
                    </a:lnTo>
                    <a:lnTo>
                      <a:pt x="331" y="7"/>
                    </a:lnTo>
                    <a:lnTo>
                      <a:pt x="327" y="7"/>
                    </a:lnTo>
                    <a:lnTo>
                      <a:pt x="322" y="10"/>
                    </a:lnTo>
                    <a:lnTo>
                      <a:pt x="317" y="10"/>
                    </a:lnTo>
                    <a:lnTo>
                      <a:pt x="314" y="5"/>
                    </a:lnTo>
                    <a:lnTo>
                      <a:pt x="307" y="5"/>
                    </a:lnTo>
                    <a:lnTo>
                      <a:pt x="304" y="5"/>
                    </a:lnTo>
                    <a:lnTo>
                      <a:pt x="298" y="5"/>
                    </a:lnTo>
                    <a:lnTo>
                      <a:pt x="293" y="5"/>
                    </a:lnTo>
                    <a:lnTo>
                      <a:pt x="291" y="5"/>
                    </a:lnTo>
                    <a:lnTo>
                      <a:pt x="286" y="3"/>
                    </a:lnTo>
                    <a:lnTo>
                      <a:pt x="283" y="5"/>
                    </a:lnTo>
                    <a:lnTo>
                      <a:pt x="281" y="8"/>
                    </a:lnTo>
                    <a:lnTo>
                      <a:pt x="276" y="8"/>
                    </a:lnTo>
                    <a:lnTo>
                      <a:pt x="271" y="7"/>
                    </a:lnTo>
                    <a:lnTo>
                      <a:pt x="264" y="13"/>
                    </a:lnTo>
                    <a:lnTo>
                      <a:pt x="261" y="13"/>
                    </a:lnTo>
                    <a:lnTo>
                      <a:pt x="256" y="10"/>
                    </a:lnTo>
                    <a:lnTo>
                      <a:pt x="251" y="12"/>
                    </a:lnTo>
                    <a:lnTo>
                      <a:pt x="241" y="12"/>
                    </a:lnTo>
                    <a:lnTo>
                      <a:pt x="236" y="12"/>
                    </a:lnTo>
                    <a:lnTo>
                      <a:pt x="224" y="20"/>
                    </a:lnTo>
                    <a:lnTo>
                      <a:pt x="218" y="20"/>
                    </a:lnTo>
                    <a:lnTo>
                      <a:pt x="214" y="20"/>
                    </a:lnTo>
                    <a:lnTo>
                      <a:pt x="208" y="23"/>
                    </a:lnTo>
                    <a:lnTo>
                      <a:pt x="208" y="27"/>
                    </a:lnTo>
                    <a:lnTo>
                      <a:pt x="205" y="30"/>
                    </a:lnTo>
                    <a:lnTo>
                      <a:pt x="203" y="30"/>
                    </a:lnTo>
                    <a:lnTo>
                      <a:pt x="201" y="28"/>
                    </a:lnTo>
                    <a:lnTo>
                      <a:pt x="198" y="28"/>
                    </a:lnTo>
                    <a:lnTo>
                      <a:pt x="195" y="30"/>
                    </a:lnTo>
                    <a:lnTo>
                      <a:pt x="193" y="33"/>
                    </a:lnTo>
                    <a:lnTo>
                      <a:pt x="186" y="33"/>
                    </a:lnTo>
                    <a:lnTo>
                      <a:pt x="181" y="35"/>
                    </a:lnTo>
                    <a:lnTo>
                      <a:pt x="178" y="38"/>
                    </a:lnTo>
                    <a:lnTo>
                      <a:pt x="176" y="40"/>
                    </a:lnTo>
                    <a:lnTo>
                      <a:pt x="173" y="45"/>
                    </a:lnTo>
                    <a:lnTo>
                      <a:pt x="165" y="47"/>
                    </a:lnTo>
                    <a:lnTo>
                      <a:pt x="158" y="48"/>
                    </a:lnTo>
                    <a:lnTo>
                      <a:pt x="160" y="50"/>
                    </a:lnTo>
                    <a:lnTo>
                      <a:pt x="161" y="53"/>
                    </a:lnTo>
                    <a:lnTo>
                      <a:pt x="165" y="57"/>
                    </a:lnTo>
                    <a:lnTo>
                      <a:pt x="165" y="60"/>
                    </a:lnTo>
                    <a:lnTo>
                      <a:pt x="165" y="62"/>
                    </a:lnTo>
                    <a:lnTo>
                      <a:pt x="166" y="68"/>
                    </a:lnTo>
                    <a:lnTo>
                      <a:pt x="166" y="77"/>
                    </a:lnTo>
                    <a:lnTo>
                      <a:pt x="166" y="80"/>
                    </a:lnTo>
                    <a:lnTo>
                      <a:pt x="168" y="96"/>
                    </a:lnTo>
                    <a:lnTo>
                      <a:pt x="171" y="103"/>
                    </a:lnTo>
                    <a:lnTo>
                      <a:pt x="173" y="108"/>
                    </a:lnTo>
                    <a:lnTo>
                      <a:pt x="176" y="108"/>
                    </a:lnTo>
                    <a:lnTo>
                      <a:pt x="180" y="110"/>
                    </a:lnTo>
                    <a:lnTo>
                      <a:pt x="181" y="110"/>
                    </a:lnTo>
                    <a:lnTo>
                      <a:pt x="185" y="111"/>
                    </a:lnTo>
                    <a:lnTo>
                      <a:pt x="181" y="118"/>
                    </a:lnTo>
                    <a:lnTo>
                      <a:pt x="181" y="120"/>
                    </a:lnTo>
                    <a:lnTo>
                      <a:pt x="178" y="123"/>
                    </a:lnTo>
                    <a:lnTo>
                      <a:pt x="150" y="123"/>
                    </a:lnTo>
                    <a:lnTo>
                      <a:pt x="145" y="125"/>
                    </a:lnTo>
                    <a:lnTo>
                      <a:pt x="138" y="133"/>
                    </a:lnTo>
                    <a:lnTo>
                      <a:pt x="133" y="136"/>
                    </a:lnTo>
                    <a:lnTo>
                      <a:pt x="131" y="141"/>
                    </a:lnTo>
                    <a:lnTo>
                      <a:pt x="131" y="150"/>
                    </a:lnTo>
                    <a:lnTo>
                      <a:pt x="130" y="153"/>
                    </a:lnTo>
                    <a:lnTo>
                      <a:pt x="113" y="163"/>
                    </a:lnTo>
                    <a:lnTo>
                      <a:pt x="87" y="178"/>
                    </a:lnTo>
                    <a:lnTo>
                      <a:pt x="67" y="188"/>
                    </a:lnTo>
                    <a:lnTo>
                      <a:pt x="57" y="189"/>
                    </a:lnTo>
                    <a:lnTo>
                      <a:pt x="48" y="189"/>
                    </a:lnTo>
                    <a:lnTo>
                      <a:pt x="43" y="191"/>
                    </a:lnTo>
                    <a:lnTo>
                      <a:pt x="37" y="191"/>
                    </a:lnTo>
                    <a:lnTo>
                      <a:pt x="23" y="193"/>
                    </a:lnTo>
                    <a:lnTo>
                      <a:pt x="17" y="198"/>
                    </a:lnTo>
                    <a:lnTo>
                      <a:pt x="12" y="203"/>
                    </a:lnTo>
                    <a:lnTo>
                      <a:pt x="0" y="211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36"/>
                    </a:lnTo>
                    <a:lnTo>
                      <a:pt x="0" y="236"/>
                    </a:lnTo>
                    <a:lnTo>
                      <a:pt x="0" y="236"/>
                    </a:lnTo>
                    <a:lnTo>
                      <a:pt x="88" y="289"/>
                    </a:lnTo>
                    <a:lnTo>
                      <a:pt x="88" y="289"/>
                    </a:lnTo>
                    <a:lnTo>
                      <a:pt x="246" y="384"/>
                    </a:lnTo>
                    <a:lnTo>
                      <a:pt x="249" y="394"/>
                    </a:lnTo>
                    <a:lnTo>
                      <a:pt x="254" y="399"/>
                    </a:lnTo>
                    <a:lnTo>
                      <a:pt x="264" y="399"/>
                    </a:lnTo>
                    <a:lnTo>
                      <a:pt x="271" y="400"/>
                    </a:lnTo>
                    <a:lnTo>
                      <a:pt x="274" y="405"/>
                    </a:lnTo>
                    <a:lnTo>
                      <a:pt x="281" y="407"/>
                    </a:lnTo>
                    <a:lnTo>
                      <a:pt x="286" y="410"/>
                    </a:lnTo>
                    <a:lnTo>
                      <a:pt x="286" y="414"/>
                    </a:lnTo>
                    <a:lnTo>
                      <a:pt x="283" y="420"/>
                    </a:lnTo>
                    <a:lnTo>
                      <a:pt x="284" y="424"/>
                    </a:lnTo>
                    <a:lnTo>
                      <a:pt x="291" y="425"/>
                    </a:lnTo>
                    <a:lnTo>
                      <a:pt x="301" y="424"/>
                    </a:lnTo>
                    <a:lnTo>
                      <a:pt x="311" y="422"/>
                    </a:lnTo>
                    <a:lnTo>
                      <a:pt x="311" y="422"/>
                    </a:lnTo>
                    <a:lnTo>
                      <a:pt x="311" y="422"/>
                    </a:lnTo>
                    <a:lnTo>
                      <a:pt x="347" y="414"/>
                    </a:lnTo>
                    <a:lnTo>
                      <a:pt x="377" y="389"/>
                    </a:lnTo>
                    <a:lnTo>
                      <a:pt x="487" y="327"/>
                    </a:lnTo>
                    <a:lnTo>
                      <a:pt x="487" y="32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2" name="Freeform 103">
                <a:extLst>
                  <a:ext uri="{FF2B5EF4-FFF2-40B4-BE49-F238E27FC236}">
                    <a16:creationId xmlns:a16="http://schemas.microsoft.com/office/drawing/2014/main" xmlns="" id="{94C1911C-71DB-4405-9867-59D1D7A81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547" y="2843265"/>
                <a:ext cx="150905" cy="103759"/>
              </a:xfrm>
              <a:custGeom>
                <a:avLst/>
                <a:gdLst/>
                <a:ahLst/>
                <a:cxnLst>
                  <a:cxn ang="0">
                    <a:pos x="98" y="183"/>
                  </a:cxn>
                  <a:cxn ang="0">
                    <a:pos x="115" y="170"/>
                  </a:cxn>
                  <a:cxn ang="0">
                    <a:pos x="135" y="163"/>
                  </a:cxn>
                  <a:cxn ang="0">
                    <a:pos x="146" y="161"/>
                  </a:cxn>
                  <a:cxn ang="0">
                    <a:pos x="165" y="160"/>
                  </a:cxn>
                  <a:cxn ang="0">
                    <a:pos x="211" y="135"/>
                  </a:cxn>
                  <a:cxn ang="0">
                    <a:pos x="229" y="122"/>
                  </a:cxn>
                  <a:cxn ang="0">
                    <a:pos x="231" y="108"/>
                  </a:cxn>
                  <a:cxn ang="0">
                    <a:pos x="243" y="97"/>
                  </a:cxn>
                  <a:cxn ang="0">
                    <a:pos x="276" y="95"/>
                  </a:cxn>
                  <a:cxn ang="0">
                    <a:pos x="279" y="90"/>
                  </a:cxn>
                  <a:cxn ang="0">
                    <a:pos x="279" y="82"/>
                  </a:cxn>
                  <a:cxn ang="0">
                    <a:pos x="274" y="80"/>
                  </a:cxn>
                  <a:cxn ang="0">
                    <a:pos x="269" y="75"/>
                  </a:cxn>
                  <a:cxn ang="0">
                    <a:pos x="264" y="52"/>
                  </a:cxn>
                  <a:cxn ang="0">
                    <a:pos x="264" y="40"/>
                  </a:cxn>
                  <a:cxn ang="0">
                    <a:pos x="263" y="32"/>
                  </a:cxn>
                  <a:cxn ang="0">
                    <a:pos x="259" y="25"/>
                  </a:cxn>
                  <a:cxn ang="0">
                    <a:pos x="256" y="20"/>
                  </a:cxn>
                  <a:cxn ang="0">
                    <a:pos x="239" y="19"/>
                  </a:cxn>
                  <a:cxn ang="0">
                    <a:pos x="234" y="12"/>
                  </a:cxn>
                  <a:cxn ang="0">
                    <a:pos x="233" y="12"/>
                  </a:cxn>
                  <a:cxn ang="0">
                    <a:pos x="221" y="17"/>
                  </a:cxn>
                  <a:cxn ang="0">
                    <a:pos x="209" y="15"/>
                  </a:cxn>
                  <a:cxn ang="0">
                    <a:pos x="196" y="19"/>
                  </a:cxn>
                  <a:cxn ang="0">
                    <a:pos x="185" y="10"/>
                  </a:cxn>
                  <a:cxn ang="0">
                    <a:pos x="181" y="5"/>
                  </a:cxn>
                  <a:cxn ang="0">
                    <a:pos x="181" y="2"/>
                  </a:cxn>
                  <a:cxn ang="0">
                    <a:pos x="176" y="2"/>
                  </a:cxn>
                  <a:cxn ang="0">
                    <a:pos x="170" y="4"/>
                  </a:cxn>
                  <a:cxn ang="0">
                    <a:pos x="165" y="20"/>
                  </a:cxn>
                  <a:cxn ang="0">
                    <a:pos x="158" y="35"/>
                  </a:cxn>
                  <a:cxn ang="0">
                    <a:pos x="143" y="50"/>
                  </a:cxn>
                  <a:cxn ang="0">
                    <a:pos x="136" y="53"/>
                  </a:cxn>
                  <a:cxn ang="0">
                    <a:pos x="120" y="62"/>
                  </a:cxn>
                  <a:cxn ang="0">
                    <a:pos x="108" y="68"/>
                  </a:cxn>
                  <a:cxn ang="0">
                    <a:pos x="98" y="75"/>
                  </a:cxn>
                  <a:cxn ang="0">
                    <a:pos x="92" y="90"/>
                  </a:cxn>
                  <a:cxn ang="0">
                    <a:pos x="82" y="103"/>
                  </a:cxn>
                  <a:cxn ang="0">
                    <a:pos x="75" y="118"/>
                  </a:cxn>
                  <a:cxn ang="0">
                    <a:pos x="75" y="135"/>
                  </a:cxn>
                  <a:cxn ang="0">
                    <a:pos x="80" y="140"/>
                  </a:cxn>
                  <a:cxn ang="0">
                    <a:pos x="63" y="161"/>
                  </a:cxn>
                  <a:cxn ang="0">
                    <a:pos x="55" y="175"/>
                  </a:cxn>
                  <a:cxn ang="0">
                    <a:pos x="30" y="188"/>
                  </a:cxn>
                  <a:cxn ang="0">
                    <a:pos x="0" y="200"/>
                  </a:cxn>
                  <a:cxn ang="0">
                    <a:pos x="98" y="201"/>
                  </a:cxn>
                </a:cxnLst>
                <a:rect l="0" t="0" r="r" b="b"/>
                <a:pathLst>
                  <a:path w="283" h="201">
                    <a:moveTo>
                      <a:pt x="98" y="201"/>
                    </a:moveTo>
                    <a:lnTo>
                      <a:pt x="98" y="183"/>
                    </a:lnTo>
                    <a:lnTo>
                      <a:pt x="110" y="175"/>
                    </a:lnTo>
                    <a:lnTo>
                      <a:pt x="115" y="170"/>
                    </a:lnTo>
                    <a:lnTo>
                      <a:pt x="121" y="165"/>
                    </a:lnTo>
                    <a:lnTo>
                      <a:pt x="135" y="163"/>
                    </a:lnTo>
                    <a:lnTo>
                      <a:pt x="141" y="163"/>
                    </a:lnTo>
                    <a:lnTo>
                      <a:pt x="146" y="161"/>
                    </a:lnTo>
                    <a:lnTo>
                      <a:pt x="155" y="161"/>
                    </a:lnTo>
                    <a:lnTo>
                      <a:pt x="165" y="160"/>
                    </a:lnTo>
                    <a:lnTo>
                      <a:pt x="185" y="150"/>
                    </a:lnTo>
                    <a:lnTo>
                      <a:pt x="211" y="135"/>
                    </a:lnTo>
                    <a:lnTo>
                      <a:pt x="228" y="125"/>
                    </a:lnTo>
                    <a:lnTo>
                      <a:pt x="229" y="122"/>
                    </a:lnTo>
                    <a:lnTo>
                      <a:pt x="229" y="113"/>
                    </a:lnTo>
                    <a:lnTo>
                      <a:pt x="231" y="108"/>
                    </a:lnTo>
                    <a:lnTo>
                      <a:pt x="236" y="105"/>
                    </a:lnTo>
                    <a:lnTo>
                      <a:pt x="243" y="97"/>
                    </a:lnTo>
                    <a:lnTo>
                      <a:pt x="248" y="95"/>
                    </a:lnTo>
                    <a:lnTo>
                      <a:pt x="276" y="95"/>
                    </a:lnTo>
                    <a:lnTo>
                      <a:pt x="279" y="92"/>
                    </a:lnTo>
                    <a:lnTo>
                      <a:pt x="279" y="90"/>
                    </a:lnTo>
                    <a:lnTo>
                      <a:pt x="283" y="83"/>
                    </a:lnTo>
                    <a:lnTo>
                      <a:pt x="279" y="82"/>
                    </a:lnTo>
                    <a:lnTo>
                      <a:pt x="278" y="82"/>
                    </a:lnTo>
                    <a:lnTo>
                      <a:pt x="274" y="80"/>
                    </a:lnTo>
                    <a:lnTo>
                      <a:pt x="271" y="80"/>
                    </a:lnTo>
                    <a:lnTo>
                      <a:pt x="269" y="75"/>
                    </a:lnTo>
                    <a:lnTo>
                      <a:pt x="266" y="68"/>
                    </a:lnTo>
                    <a:lnTo>
                      <a:pt x="264" y="52"/>
                    </a:lnTo>
                    <a:lnTo>
                      <a:pt x="264" y="49"/>
                    </a:lnTo>
                    <a:lnTo>
                      <a:pt x="264" y="40"/>
                    </a:lnTo>
                    <a:lnTo>
                      <a:pt x="263" y="34"/>
                    </a:lnTo>
                    <a:lnTo>
                      <a:pt x="263" y="32"/>
                    </a:lnTo>
                    <a:lnTo>
                      <a:pt x="263" y="29"/>
                    </a:lnTo>
                    <a:lnTo>
                      <a:pt x="259" y="25"/>
                    </a:lnTo>
                    <a:lnTo>
                      <a:pt x="258" y="22"/>
                    </a:lnTo>
                    <a:lnTo>
                      <a:pt x="256" y="20"/>
                    </a:lnTo>
                    <a:lnTo>
                      <a:pt x="253" y="20"/>
                    </a:lnTo>
                    <a:lnTo>
                      <a:pt x="239" y="19"/>
                    </a:lnTo>
                    <a:lnTo>
                      <a:pt x="236" y="15"/>
                    </a:lnTo>
                    <a:lnTo>
                      <a:pt x="234" y="12"/>
                    </a:lnTo>
                    <a:lnTo>
                      <a:pt x="233" y="12"/>
                    </a:lnTo>
                    <a:lnTo>
                      <a:pt x="233" y="12"/>
                    </a:lnTo>
                    <a:lnTo>
                      <a:pt x="228" y="15"/>
                    </a:lnTo>
                    <a:lnTo>
                      <a:pt x="221" y="17"/>
                    </a:lnTo>
                    <a:lnTo>
                      <a:pt x="213" y="15"/>
                    </a:lnTo>
                    <a:lnTo>
                      <a:pt x="209" y="15"/>
                    </a:lnTo>
                    <a:lnTo>
                      <a:pt x="205" y="17"/>
                    </a:lnTo>
                    <a:lnTo>
                      <a:pt x="196" y="19"/>
                    </a:lnTo>
                    <a:lnTo>
                      <a:pt x="191" y="17"/>
                    </a:lnTo>
                    <a:lnTo>
                      <a:pt x="185" y="10"/>
                    </a:lnTo>
                    <a:lnTo>
                      <a:pt x="181" y="9"/>
                    </a:lnTo>
                    <a:lnTo>
                      <a:pt x="181" y="5"/>
                    </a:lnTo>
                    <a:lnTo>
                      <a:pt x="181" y="4"/>
                    </a:lnTo>
                    <a:lnTo>
                      <a:pt x="181" y="2"/>
                    </a:lnTo>
                    <a:lnTo>
                      <a:pt x="180" y="0"/>
                    </a:lnTo>
                    <a:lnTo>
                      <a:pt x="176" y="2"/>
                    </a:lnTo>
                    <a:lnTo>
                      <a:pt x="173" y="4"/>
                    </a:lnTo>
                    <a:lnTo>
                      <a:pt x="170" y="4"/>
                    </a:lnTo>
                    <a:lnTo>
                      <a:pt x="165" y="7"/>
                    </a:lnTo>
                    <a:lnTo>
                      <a:pt x="165" y="20"/>
                    </a:lnTo>
                    <a:lnTo>
                      <a:pt x="160" y="25"/>
                    </a:lnTo>
                    <a:lnTo>
                      <a:pt x="158" y="35"/>
                    </a:lnTo>
                    <a:lnTo>
                      <a:pt x="155" y="40"/>
                    </a:lnTo>
                    <a:lnTo>
                      <a:pt x="143" y="50"/>
                    </a:lnTo>
                    <a:lnTo>
                      <a:pt x="141" y="50"/>
                    </a:lnTo>
                    <a:lnTo>
                      <a:pt x="136" y="53"/>
                    </a:lnTo>
                    <a:lnTo>
                      <a:pt x="126" y="55"/>
                    </a:lnTo>
                    <a:lnTo>
                      <a:pt x="120" y="62"/>
                    </a:lnTo>
                    <a:lnTo>
                      <a:pt x="118" y="62"/>
                    </a:lnTo>
                    <a:lnTo>
                      <a:pt x="108" y="68"/>
                    </a:lnTo>
                    <a:lnTo>
                      <a:pt x="102" y="70"/>
                    </a:lnTo>
                    <a:lnTo>
                      <a:pt x="98" y="75"/>
                    </a:lnTo>
                    <a:lnTo>
                      <a:pt x="88" y="82"/>
                    </a:lnTo>
                    <a:lnTo>
                      <a:pt x="92" y="90"/>
                    </a:lnTo>
                    <a:lnTo>
                      <a:pt x="92" y="95"/>
                    </a:lnTo>
                    <a:lnTo>
                      <a:pt x="82" y="103"/>
                    </a:lnTo>
                    <a:lnTo>
                      <a:pt x="75" y="115"/>
                    </a:lnTo>
                    <a:lnTo>
                      <a:pt x="75" y="118"/>
                    </a:lnTo>
                    <a:lnTo>
                      <a:pt x="78" y="127"/>
                    </a:lnTo>
                    <a:lnTo>
                      <a:pt x="75" y="135"/>
                    </a:lnTo>
                    <a:lnTo>
                      <a:pt x="78" y="137"/>
                    </a:lnTo>
                    <a:lnTo>
                      <a:pt x="80" y="140"/>
                    </a:lnTo>
                    <a:lnTo>
                      <a:pt x="78" y="147"/>
                    </a:lnTo>
                    <a:lnTo>
                      <a:pt x="63" y="161"/>
                    </a:lnTo>
                    <a:lnTo>
                      <a:pt x="62" y="168"/>
                    </a:lnTo>
                    <a:lnTo>
                      <a:pt x="55" y="175"/>
                    </a:lnTo>
                    <a:lnTo>
                      <a:pt x="47" y="175"/>
                    </a:lnTo>
                    <a:lnTo>
                      <a:pt x="30" y="188"/>
                    </a:lnTo>
                    <a:lnTo>
                      <a:pt x="7" y="193"/>
                    </a:lnTo>
                    <a:lnTo>
                      <a:pt x="0" y="200"/>
                    </a:lnTo>
                    <a:lnTo>
                      <a:pt x="98" y="201"/>
                    </a:lnTo>
                    <a:lnTo>
                      <a:pt x="98" y="201"/>
                    </a:lnTo>
                    <a:lnTo>
                      <a:pt x="98" y="20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3" name="Freeform 104">
                <a:extLst>
                  <a:ext uri="{FF2B5EF4-FFF2-40B4-BE49-F238E27FC236}">
                    <a16:creationId xmlns:a16="http://schemas.microsoft.com/office/drawing/2014/main" xmlns="" id="{A22098CA-2255-4BA2-B411-E297F5000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2035" y="2945987"/>
                <a:ext cx="105954" cy="75744"/>
              </a:xfrm>
              <a:custGeom>
                <a:avLst/>
                <a:gdLst/>
                <a:ahLst/>
                <a:cxnLst>
                  <a:cxn ang="0">
                    <a:pos x="197" y="8"/>
                  </a:cxn>
                  <a:cxn ang="0">
                    <a:pos x="197" y="1"/>
                  </a:cxn>
                  <a:cxn ang="0">
                    <a:pos x="99" y="0"/>
                  </a:cxn>
                  <a:cxn ang="0">
                    <a:pos x="91" y="11"/>
                  </a:cxn>
                  <a:cxn ang="0">
                    <a:pos x="91" y="21"/>
                  </a:cxn>
                  <a:cxn ang="0">
                    <a:pos x="86" y="21"/>
                  </a:cxn>
                  <a:cxn ang="0">
                    <a:pos x="69" y="28"/>
                  </a:cxn>
                  <a:cxn ang="0">
                    <a:pos x="68" y="33"/>
                  </a:cxn>
                  <a:cxn ang="0">
                    <a:pos x="61" y="36"/>
                  </a:cxn>
                  <a:cxn ang="0">
                    <a:pos x="63" y="41"/>
                  </a:cxn>
                  <a:cxn ang="0">
                    <a:pos x="48" y="61"/>
                  </a:cxn>
                  <a:cxn ang="0">
                    <a:pos x="48" y="68"/>
                  </a:cxn>
                  <a:cxn ang="0">
                    <a:pos x="36" y="78"/>
                  </a:cxn>
                  <a:cxn ang="0">
                    <a:pos x="33" y="79"/>
                  </a:cxn>
                  <a:cxn ang="0">
                    <a:pos x="26" y="91"/>
                  </a:cxn>
                  <a:cxn ang="0">
                    <a:pos x="26" y="94"/>
                  </a:cxn>
                  <a:cxn ang="0">
                    <a:pos x="18" y="106"/>
                  </a:cxn>
                  <a:cxn ang="0">
                    <a:pos x="16" y="108"/>
                  </a:cxn>
                  <a:cxn ang="0">
                    <a:pos x="19" y="109"/>
                  </a:cxn>
                  <a:cxn ang="0">
                    <a:pos x="16" y="111"/>
                  </a:cxn>
                  <a:cxn ang="0">
                    <a:pos x="8" y="124"/>
                  </a:cxn>
                  <a:cxn ang="0">
                    <a:pos x="5" y="124"/>
                  </a:cxn>
                  <a:cxn ang="0">
                    <a:pos x="1" y="128"/>
                  </a:cxn>
                  <a:cxn ang="0">
                    <a:pos x="1" y="134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96" y="144"/>
                  </a:cxn>
                  <a:cxn ang="0">
                    <a:pos x="96" y="104"/>
                  </a:cxn>
                  <a:cxn ang="0">
                    <a:pos x="99" y="99"/>
                  </a:cxn>
                  <a:cxn ang="0">
                    <a:pos x="104" y="96"/>
                  </a:cxn>
                  <a:cxn ang="0">
                    <a:pos x="109" y="94"/>
                  </a:cxn>
                  <a:cxn ang="0">
                    <a:pos x="119" y="94"/>
                  </a:cxn>
                  <a:cxn ang="0">
                    <a:pos x="119" y="36"/>
                  </a:cxn>
                  <a:cxn ang="0">
                    <a:pos x="196" y="38"/>
                  </a:cxn>
                  <a:cxn ang="0">
                    <a:pos x="197" y="8"/>
                  </a:cxn>
                  <a:cxn ang="0">
                    <a:pos x="197" y="8"/>
                  </a:cxn>
                </a:cxnLst>
                <a:rect l="0" t="0" r="r" b="b"/>
                <a:pathLst>
                  <a:path w="197" h="146">
                    <a:moveTo>
                      <a:pt x="197" y="8"/>
                    </a:moveTo>
                    <a:lnTo>
                      <a:pt x="197" y="1"/>
                    </a:lnTo>
                    <a:lnTo>
                      <a:pt x="99" y="0"/>
                    </a:lnTo>
                    <a:lnTo>
                      <a:pt x="91" y="11"/>
                    </a:lnTo>
                    <a:lnTo>
                      <a:pt x="91" y="21"/>
                    </a:lnTo>
                    <a:lnTo>
                      <a:pt x="86" y="21"/>
                    </a:lnTo>
                    <a:lnTo>
                      <a:pt x="69" y="28"/>
                    </a:lnTo>
                    <a:lnTo>
                      <a:pt x="68" y="33"/>
                    </a:lnTo>
                    <a:lnTo>
                      <a:pt x="61" y="36"/>
                    </a:lnTo>
                    <a:lnTo>
                      <a:pt x="63" y="41"/>
                    </a:lnTo>
                    <a:lnTo>
                      <a:pt x="48" y="61"/>
                    </a:lnTo>
                    <a:lnTo>
                      <a:pt x="48" y="68"/>
                    </a:lnTo>
                    <a:lnTo>
                      <a:pt x="36" y="78"/>
                    </a:lnTo>
                    <a:lnTo>
                      <a:pt x="33" y="79"/>
                    </a:lnTo>
                    <a:lnTo>
                      <a:pt x="26" y="91"/>
                    </a:lnTo>
                    <a:lnTo>
                      <a:pt x="26" y="94"/>
                    </a:lnTo>
                    <a:lnTo>
                      <a:pt x="18" y="106"/>
                    </a:lnTo>
                    <a:lnTo>
                      <a:pt x="16" y="108"/>
                    </a:lnTo>
                    <a:lnTo>
                      <a:pt x="19" y="109"/>
                    </a:lnTo>
                    <a:lnTo>
                      <a:pt x="16" y="111"/>
                    </a:lnTo>
                    <a:lnTo>
                      <a:pt x="8" y="124"/>
                    </a:lnTo>
                    <a:lnTo>
                      <a:pt x="5" y="124"/>
                    </a:lnTo>
                    <a:lnTo>
                      <a:pt x="1" y="12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96" y="144"/>
                    </a:lnTo>
                    <a:lnTo>
                      <a:pt x="96" y="104"/>
                    </a:lnTo>
                    <a:lnTo>
                      <a:pt x="99" y="99"/>
                    </a:lnTo>
                    <a:lnTo>
                      <a:pt x="104" y="96"/>
                    </a:lnTo>
                    <a:lnTo>
                      <a:pt x="109" y="94"/>
                    </a:lnTo>
                    <a:lnTo>
                      <a:pt x="119" y="94"/>
                    </a:lnTo>
                    <a:lnTo>
                      <a:pt x="119" y="36"/>
                    </a:lnTo>
                    <a:lnTo>
                      <a:pt x="196" y="38"/>
                    </a:lnTo>
                    <a:lnTo>
                      <a:pt x="197" y="8"/>
                    </a:lnTo>
                    <a:lnTo>
                      <a:pt x="197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4" name="Freeform 105">
                <a:extLst>
                  <a:ext uri="{FF2B5EF4-FFF2-40B4-BE49-F238E27FC236}">
                    <a16:creationId xmlns:a16="http://schemas.microsoft.com/office/drawing/2014/main" xmlns="" id="{95E3BE09-4E22-4777-B360-183836174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0965" y="2950137"/>
                <a:ext cx="154116" cy="148375"/>
              </a:xfrm>
              <a:custGeom>
                <a:avLst/>
                <a:gdLst/>
                <a:ahLst/>
                <a:cxnLst>
                  <a:cxn ang="0">
                    <a:pos x="98" y="136"/>
                  </a:cxn>
                  <a:cxn ang="0">
                    <a:pos x="101" y="91"/>
                  </a:cxn>
                  <a:cxn ang="0">
                    <a:pos x="111" y="86"/>
                  </a:cxn>
                  <a:cxn ang="0">
                    <a:pos x="121" y="28"/>
                  </a:cxn>
                  <a:cxn ang="0">
                    <a:pos x="199" y="0"/>
                  </a:cxn>
                  <a:cxn ang="0">
                    <a:pos x="287" y="53"/>
                  </a:cxn>
                  <a:cxn ang="0">
                    <a:pos x="257" y="53"/>
                  </a:cxn>
                  <a:cxn ang="0">
                    <a:pos x="284" y="251"/>
                  </a:cxn>
                  <a:cxn ang="0">
                    <a:pos x="189" y="271"/>
                  </a:cxn>
                  <a:cxn ang="0">
                    <a:pos x="184" y="266"/>
                  </a:cxn>
                  <a:cxn ang="0">
                    <a:pos x="178" y="271"/>
                  </a:cxn>
                  <a:cxn ang="0">
                    <a:pos x="174" y="261"/>
                  </a:cxn>
                  <a:cxn ang="0">
                    <a:pos x="156" y="264"/>
                  </a:cxn>
                  <a:cxn ang="0">
                    <a:pos x="148" y="274"/>
                  </a:cxn>
                  <a:cxn ang="0">
                    <a:pos x="143" y="261"/>
                  </a:cxn>
                  <a:cxn ang="0">
                    <a:pos x="129" y="262"/>
                  </a:cxn>
                  <a:cxn ang="0">
                    <a:pos x="129" y="274"/>
                  </a:cxn>
                  <a:cxn ang="0">
                    <a:pos x="119" y="281"/>
                  </a:cxn>
                  <a:cxn ang="0">
                    <a:pos x="114" y="284"/>
                  </a:cxn>
                  <a:cxn ang="0">
                    <a:pos x="106" y="277"/>
                  </a:cxn>
                  <a:cxn ang="0">
                    <a:pos x="101" y="271"/>
                  </a:cxn>
                  <a:cxn ang="0">
                    <a:pos x="95" y="266"/>
                  </a:cxn>
                  <a:cxn ang="0">
                    <a:pos x="90" y="256"/>
                  </a:cxn>
                  <a:cxn ang="0">
                    <a:pos x="83" y="254"/>
                  </a:cxn>
                  <a:cxn ang="0">
                    <a:pos x="78" y="256"/>
                  </a:cxn>
                  <a:cxn ang="0">
                    <a:pos x="75" y="252"/>
                  </a:cxn>
                  <a:cxn ang="0">
                    <a:pos x="63" y="244"/>
                  </a:cxn>
                  <a:cxn ang="0">
                    <a:pos x="46" y="241"/>
                  </a:cxn>
                  <a:cxn ang="0">
                    <a:pos x="21" y="247"/>
                  </a:cxn>
                  <a:cxn ang="0">
                    <a:pos x="13" y="252"/>
                  </a:cxn>
                  <a:cxn ang="0">
                    <a:pos x="10" y="246"/>
                  </a:cxn>
                  <a:cxn ang="0">
                    <a:pos x="20" y="224"/>
                  </a:cxn>
                  <a:cxn ang="0">
                    <a:pos x="16" y="186"/>
                  </a:cxn>
                  <a:cxn ang="0">
                    <a:pos x="13" y="174"/>
                  </a:cxn>
                  <a:cxn ang="0">
                    <a:pos x="18" y="168"/>
                  </a:cxn>
                  <a:cxn ang="0">
                    <a:pos x="18" y="159"/>
                  </a:cxn>
                  <a:cxn ang="0">
                    <a:pos x="10" y="153"/>
                  </a:cxn>
                  <a:cxn ang="0">
                    <a:pos x="5" y="146"/>
                  </a:cxn>
                  <a:cxn ang="0">
                    <a:pos x="0" y="143"/>
                  </a:cxn>
                  <a:cxn ang="0">
                    <a:pos x="2" y="138"/>
                  </a:cxn>
                </a:cxnLst>
                <a:rect l="0" t="0" r="r" b="b"/>
                <a:pathLst>
                  <a:path w="287" h="284">
                    <a:moveTo>
                      <a:pt x="2" y="138"/>
                    </a:moveTo>
                    <a:lnTo>
                      <a:pt x="98" y="136"/>
                    </a:lnTo>
                    <a:lnTo>
                      <a:pt x="98" y="96"/>
                    </a:lnTo>
                    <a:lnTo>
                      <a:pt x="101" y="91"/>
                    </a:lnTo>
                    <a:lnTo>
                      <a:pt x="106" y="88"/>
                    </a:lnTo>
                    <a:lnTo>
                      <a:pt x="111" y="86"/>
                    </a:lnTo>
                    <a:lnTo>
                      <a:pt x="121" y="86"/>
                    </a:lnTo>
                    <a:lnTo>
                      <a:pt x="121" y="28"/>
                    </a:lnTo>
                    <a:lnTo>
                      <a:pt x="198" y="30"/>
                    </a:lnTo>
                    <a:lnTo>
                      <a:pt x="199" y="0"/>
                    </a:lnTo>
                    <a:lnTo>
                      <a:pt x="287" y="53"/>
                    </a:lnTo>
                    <a:lnTo>
                      <a:pt x="287" y="53"/>
                    </a:lnTo>
                    <a:lnTo>
                      <a:pt x="287" y="53"/>
                    </a:lnTo>
                    <a:lnTo>
                      <a:pt x="257" y="53"/>
                    </a:lnTo>
                    <a:lnTo>
                      <a:pt x="276" y="246"/>
                    </a:lnTo>
                    <a:lnTo>
                      <a:pt x="284" y="251"/>
                    </a:lnTo>
                    <a:lnTo>
                      <a:pt x="276" y="271"/>
                    </a:lnTo>
                    <a:lnTo>
                      <a:pt x="189" y="271"/>
                    </a:lnTo>
                    <a:lnTo>
                      <a:pt x="188" y="269"/>
                    </a:lnTo>
                    <a:lnTo>
                      <a:pt x="184" y="266"/>
                    </a:lnTo>
                    <a:lnTo>
                      <a:pt x="181" y="266"/>
                    </a:lnTo>
                    <a:lnTo>
                      <a:pt x="178" y="271"/>
                    </a:lnTo>
                    <a:lnTo>
                      <a:pt x="174" y="267"/>
                    </a:lnTo>
                    <a:lnTo>
                      <a:pt x="174" y="261"/>
                    </a:lnTo>
                    <a:lnTo>
                      <a:pt x="168" y="259"/>
                    </a:lnTo>
                    <a:lnTo>
                      <a:pt x="156" y="264"/>
                    </a:lnTo>
                    <a:lnTo>
                      <a:pt x="149" y="274"/>
                    </a:lnTo>
                    <a:lnTo>
                      <a:pt x="148" y="274"/>
                    </a:lnTo>
                    <a:lnTo>
                      <a:pt x="143" y="266"/>
                    </a:lnTo>
                    <a:lnTo>
                      <a:pt x="143" y="261"/>
                    </a:lnTo>
                    <a:lnTo>
                      <a:pt x="138" y="261"/>
                    </a:lnTo>
                    <a:lnTo>
                      <a:pt x="129" y="262"/>
                    </a:lnTo>
                    <a:lnTo>
                      <a:pt x="129" y="271"/>
                    </a:lnTo>
                    <a:lnTo>
                      <a:pt x="129" y="274"/>
                    </a:lnTo>
                    <a:lnTo>
                      <a:pt x="128" y="281"/>
                    </a:lnTo>
                    <a:lnTo>
                      <a:pt x="119" y="281"/>
                    </a:lnTo>
                    <a:lnTo>
                      <a:pt x="114" y="284"/>
                    </a:lnTo>
                    <a:lnTo>
                      <a:pt x="114" y="284"/>
                    </a:lnTo>
                    <a:lnTo>
                      <a:pt x="113" y="281"/>
                    </a:lnTo>
                    <a:lnTo>
                      <a:pt x="106" y="277"/>
                    </a:lnTo>
                    <a:lnTo>
                      <a:pt x="101" y="276"/>
                    </a:lnTo>
                    <a:lnTo>
                      <a:pt x="101" y="271"/>
                    </a:lnTo>
                    <a:lnTo>
                      <a:pt x="95" y="271"/>
                    </a:lnTo>
                    <a:lnTo>
                      <a:pt x="95" y="266"/>
                    </a:lnTo>
                    <a:lnTo>
                      <a:pt x="90" y="261"/>
                    </a:lnTo>
                    <a:lnTo>
                      <a:pt x="90" y="256"/>
                    </a:lnTo>
                    <a:lnTo>
                      <a:pt x="88" y="254"/>
                    </a:lnTo>
                    <a:lnTo>
                      <a:pt x="83" y="254"/>
                    </a:lnTo>
                    <a:lnTo>
                      <a:pt x="81" y="254"/>
                    </a:lnTo>
                    <a:lnTo>
                      <a:pt x="78" y="256"/>
                    </a:lnTo>
                    <a:lnTo>
                      <a:pt x="75" y="254"/>
                    </a:lnTo>
                    <a:lnTo>
                      <a:pt x="75" y="252"/>
                    </a:lnTo>
                    <a:lnTo>
                      <a:pt x="70" y="246"/>
                    </a:lnTo>
                    <a:lnTo>
                      <a:pt x="63" y="244"/>
                    </a:lnTo>
                    <a:lnTo>
                      <a:pt x="51" y="241"/>
                    </a:lnTo>
                    <a:lnTo>
                      <a:pt x="46" y="241"/>
                    </a:lnTo>
                    <a:lnTo>
                      <a:pt x="35" y="246"/>
                    </a:lnTo>
                    <a:lnTo>
                      <a:pt x="21" y="247"/>
                    </a:lnTo>
                    <a:lnTo>
                      <a:pt x="16" y="252"/>
                    </a:lnTo>
                    <a:lnTo>
                      <a:pt x="13" y="252"/>
                    </a:lnTo>
                    <a:lnTo>
                      <a:pt x="8" y="254"/>
                    </a:lnTo>
                    <a:lnTo>
                      <a:pt x="10" y="246"/>
                    </a:lnTo>
                    <a:lnTo>
                      <a:pt x="15" y="233"/>
                    </a:lnTo>
                    <a:lnTo>
                      <a:pt x="20" y="224"/>
                    </a:lnTo>
                    <a:lnTo>
                      <a:pt x="21" y="209"/>
                    </a:lnTo>
                    <a:lnTo>
                      <a:pt x="16" y="186"/>
                    </a:lnTo>
                    <a:lnTo>
                      <a:pt x="10" y="176"/>
                    </a:lnTo>
                    <a:lnTo>
                      <a:pt x="13" y="174"/>
                    </a:lnTo>
                    <a:lnTo>
                      <a:pt x="16" y="174"/>
                    </a:lnTo>
                    <a:lnTo>
                      <a:pt x="18" y="168"/>
                    </a:lnTo>
                    <a:lnTo>
                      <a:pt x="16" y="163"/>
                    </a:lnTo>
                    <a:lnTo>
                      <a:pt x="18" y="159"/>
                    </a:lnTo>
                    <a:lnTo>
                      <a:pt x="11" y="151"/>
                    </a:lnTo>
                    <a:lnTo>
                      <a:pt x="10" y="153"/>
                    </a:lnTo>
                    <a:lnTo>
                      <a:pt x="7" y="151"/>
                    </a:lnTo>
                    <a:lnTo>
                      <a:pt x="5" y="146"/>
                    </a:lnTo>
                    <a:lnTo>
                      <a:pt x="0" y="151"/>
                    </a:lnTo>
                    <a:lnTo>
                      <a:pt x="0" y="143"/>
                    </a:lnTo>
                    <a:lnTo>
                      <a:pt x="2" y="138"/>
                    </a:lnTo>
                    <a:lnTo>
                      <a:pt x="2" y="1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5" name="Freeform 106">
                <a:extLst>
                  <a:ext uri="{FF2B5EF4-FFF2-40B4-BE49-F238E27FC236}">
                    <a16:creationId xmlns:a16="http://schemas.microsoft.com/office/drawing/2014/main" xmlns="" id="{B4FC00BE-6D5B-484E-BA38-8084DA789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1968" y="2978152"/>
                <a:ext cx="211909" cy="172240"/>
              </a:xfrm>
              <a:custGeom>
                <a:avLst/>
                <a:gdLst/>
                <a:ahLst/>
                <a:cxnLst>
                  <a:cxn ang="0">
                    <a:pos x="14" y="228"/>
                  </a:cxn>
                  <a:cxn ang="0">
                    <a:pos x="15" y="209"/>
                  </a:cxn>
                  <a:cxn ang="0">
                    <a:pos x="29" y="213"/>
                  </a:cxn>
                  <a:cxn ang="0">
                    <a:pos x="42" y="211"/>
                  </a:cxn>
                  <a:cxn ang="0">
                    <a:pos x="60" y="214"/>
                  </a:cxn>
                  <a:cxn ang="0">
                    <a:pos x="70" y="213"/>
                  </a:cxn>
                  <a:cxn ang="0">
                    <a:pos x="162" y="218"/>
                  </a:cxn>
                  <a:cxn ang="0">
                    <a:pos x="143" y="0"/>
                  </a:cxn>
                  <a:cxn ang="0">
                    <a:pos x="334" y="105"/>
                  </a:cxn>
                  <a:cxn ang="0">
                    <a:pos x="356" y="111"/>
                  </a:cxn>
                  <a:cxn ang="0">
                    <a:pos x="371" y="121"/>
                  </a:cxn>
                  <a:cxn ang="0">
                    <a:pos x="369" y="135"/>
                  </a:cxn>
                  <a:cxn ang="0">
                    <a:pos x="396" y="133"/>
                  </a:cxn>
                  <a:cxn ang="0">
                    <a:pos x="392" y="194"/>
                  </a:cxn>
                  <a:cxn ang="0">
                    <a:pos x="386" y="209"/>
                  </a:cxn>
                  <a:cxn ang="0">
                    <a:pos x="359" y="219"/>
                  </a:cxn>
                  <a:cxn ang="0">
                    <a:pos x="338" y="223"/>
                  </a:cxn>
                  <a:cxn ang="0">
                    <a:pos x="309" y="228"/>
                  </a:cxn>
                  <a:cxn ang="0">
                    <a:pos x="301" y="226"/>
                  </a:cxn>
                  <a:cxn ang="0">
                    <a:pos x="283" y="224"/>
                  </a:cxn>
                  <a:cxn ang="0">
                    <a:pos x="258" y="234"/>
                  </a:cxn>
                  <a:cxn ang="0">
                    <a:pos x="225" y="256"/>
                  </a:cxn>
                  <a:cxn ang="0">
                    <a:pos x="201" y="259"/>
                  </a:cxn>
                  <a:cxn ang="0">
                    <a:pos x="192" y="271"/>
                  </a:cxn>
                  <a:cxn ang="0">
                    <a:pos x="180" y="292"/>
                  </a:cxn>
                  <a:cxn ang="0">
                    <a:pos x="172" y="304"/>
                  </a:cxn>
                  <a:cxn ang="0">
                    <a:pos x="167" y="316"/>
                  </a:cxn>
                  <a:cxn ang="0">
                    <a:pos x="165" y="326"/>
                  </a:cxn>
                  <a:cxn ang="0">
                    <a:pos x="150" y="327"/>
                  </a:cxn>
                  <a:cxn ang="0">
                    <a:pos x="137" y="326"/>
                  </a:cxn>
                  <a:cxn ang="0">
                    <a:pos x="125" y="329"/>
                  </a:cxn>
                  <a:cxn ang="0">
                    <a:pos x="110" y="331"/>
                  </a:cxn>
                  <a:cxn ang="0">
                    <a:pos x="100" y="326"/>
                  </a:cxn>
                  <a:cxn ang="0">
                    <a:pos x="98" y="316"/>
                  </a:cxn>
                  <a:cxn ang="0">
                    <a:pos x="89" y="319"/>
                  </a:cxn>
                  <a:cxn ang="0">
                    <a:pos x="95" y="306"/>
                  </a:cxn>
                  <a:cxn ang="0">
                    <a:pos x="89" y="296"/>
                  </a:cxn>
                  <a:cxn ang="0">
                    <a:pos x="80" y="286"/>
                  </a:cxn>
                  <a:cxn ang="0">
                    <a:pos x="69" y="286"/>
                  </a:cxn>
                  <a:cxn ang="0">
                    <a:pos x="55" y="292"/>
                  </a:cxn>
                  <a:cxn ang="0">
                    <a:pos x="39" y="292"/>
                  </a:cxn>
                  <a:cxn ang="0">
                    <a:pos x="27" y="292"/>
                  </a:cxn>
                  <a:cxn ang="0">
                    <a:pos x="29" y="286"/>
                  </a:cxn>
                  <a:cxn ang="0">
                    <a:pos x="24" y="276"/>
                  </a:cxn>
                  <a:cxn ang="0">
                    <a:pos x="20" y="268"/>
                  </a:cxn>
                  <a:cxn ang="0">
                    <a:pos x="12" y="263"/>
                  </a:cxn>
                  <a:cxn ang="0">
                    <a:pos x="2" y="249"/>
                  </a:cxn>
                  <a:cxn ang="0">
                    <a:pos x="4" y="234"/>
                  </a:cxn>
                </a:cxnLst>
                <a:rect l="0" t="0" r="r" b="b"/>
                <a:pathLst>
                  <a:path w="396" h="332">
                    <a:moveTo>
                      <a:pt x="0" y="231"/>
                    </a:moveTo>
                    <a:lnTo>
                      <a:pt x="5" y="228"/>
                    </a:lnTo>
                    <a:lnTo>
                      <a:pt x="14" y="228"/>
                    </a:lnTo>
                    <a:lnTo>
                      <a:pt x="15" y="221"/>
                    </a:lnTo>
                    <a:lnTo>
                      <a:pt x="15" y="218"/>
                    </a:lnTo>
                    <a:lnTo>
                      <a:pt x="15" y="209"/>
                    </a:lnTo>
                    <a:lnTo>
                      <a:pt x="24" y="208"/>
                    </a:lnTo>
                    <a:lnTo>
                      <a:pt x="29" y="208"/>
                    </a:lnTo>
                    <a:lnTo>
                      <a:pt x="29" y="213"/>
                    </a:lnTo>
                    <a:lnTo>
                      <a:pt x="34" y="221"/>
                    </a:lnTo>
                    <a:lnTo>
                      <a:pt x="35" y="221"/>
                    </a:lnTo>
                    <a:lnTo>
                      <a:pt x="42" y="211"/>
                    </a:lnTo>
                    <a:lnTo>
                      <a:pt x="54" y="206"/>
                    </a:lnTo>
                    <a:lnTo>
                      <a:pt x="60" y="208"/>
                    </a:lnTo>
                    <a:lnTo>
                      <a:pt x="60" y="214"/>
                    </a:lnTo>
                    <a:lnTo>
                      <a:pt x="64" y="218"/>
                    </a:lnTo>
                    <a:lnTo>
                      <a:pt x="67" y="213"/>
                    </a:lnTo>
                    <a:lnTo>
                      <a:pt x="70" y="213"/>
                    </a:lnTo>
                    <a:lnTo>
                      <a:pt x="74" y="216"/>
                    </a:lnTo>
                    <a:lnTo>
                      <a:pt x="75" y="218"/>
                    </a:lnTo>
                    <a:lnTo>
                      <a:pt x="162" y="218"/>
                    </a:lnTo>
                    <a:lnTo>
                      <a:pt x="170" y="198"/>
                    </a:lnTo>
                    <a:lnTo>
                      <a:pt x="162" y="193"/>
                    </a:lnTo>
                    <a:lnTo>
                      <a:pt x="143" y="0"/>
                    </a:lnTo>
                    <a:lnTo>
                      <a:pt x="173" y="0"/>
                    </a:lnTo>
                    <a:lnTo>
                      <a:pt x="331" y="95"/>
                    </a:lnTo>
                    <a:lnTo>
                      <a:pt x="334" y="105"/>
                    </a:lnTo>
                    <a:lnTo>
                      <a:pt x="339" y="110"/>
                    </a:lnTo>
                    <a:lnTo>
                      <a:pt x="349" y="110"/>
                    </a:lnTo>
                    <a:lnTo>
                      <a:pt x="356" y="111"/>
                    </a:lnTo>
                    <a:lnTo>
                      <a:pt x="359" y="116"/>
                    </a:lnTo>
                    <a:lnTo>
                      <a:pt x="366" y="118"/>
                    </a:lnTo>
                    <a:lnTo>
                      <a:pt x="371" y="121"/>
                    </a:lnTo>
                    <a:lnTo>
                      <a:pt x="371" y="125"/>
                    </a:lnTo>
                    <a:lnTo>
                      <a:pt x="368" y="131"/>
                    </a:lnTo>
                    <a:lnTo>
                      <a:pt x="369" y="135"/>
                    </a:lnTo>
                    <a:lnTo>
                      <a:pt x="376" y="136"/>
                    </a:lnTo>
                    <a:lnTo>
                      <a:pt x="386" y="135"/>
                    </a:lnTo>
                    <a:lnTo>
                      <a:pt x="396" y="133"/>
                    </a:lnTo>
                    <a:lnTo>
                      <a:pt x="396" y="133"/>
                    </a:lnTo>
                    <a:lnTo>
                      <a:pt x="394" y="175"/>
                    </a:lnTo>
                    <a:lnTo>
                      <a:pt x="392" y="194"/>
                    </a:lnTo>
                    <a:lnTo>
                      <a:pt x="389" y="198"/>
                    </a:lnTo>
                    <a:lnTo>
                      <a:pt x="388" y="204"/>
                    </a:lnTo>
                    <a:lnTo>
                      <a:pt x="386" y="209"/>
                    </a:lnTo>
                    <a:lnTo>
                      <a:pt x="374" y="216"/>
                    </a:lnTo>
                    <a:lnTo>
                      <a:pt x="368" y="219"/>
                    </a:lnTo>
                    <a:lnTo>
                      <a:pt x="359" y="219"/>
                    </a:lnTo>
                    <a:lnTo>
                      <a:pt x="353" y="223"/>
                    </a:lnTo>
                    <a:lnTo>
                      <a:pt x="348" y="223"/>
                    </a:lnTo>
                    <a:lnTo>
                      <a:pt x="338" y="223"/>
                    </a:lnTo>
                    <a:lnTo>
                      <a:pt x="331" y="226"/>
                    </a:lnTo>
                    <a:lnTo>
                      <a:pt x="326" y="226"/>
                    </a:lnTo>
                    <a:lnTo>
                      <a:pt x="309" y="228"/>
                    </a:lnTo>
                    <a:lnTo>
                      <a:pt x="303" y="226"/>
                    </a:lnTo>
                    <a:lnTo>
                      <a:pt x="303" y="228"/>
                    </a:lnTo>
                    <a:lnTo>
                      <a:pt x="301" y="226"/>
                    </a:lnTo>
                    <a:lnTo>
                      <a:pt x="296" y="226"/>
                    </a:lnTo>
                    <a:lnTo>
                      <a:pt x="290" y="223"/>
                    </a:lnTo>
                    <a:lnTo>
                      <a:pt x="283" y="224"/>
                    </a:lnTo>
                    <a:lnTo>
                      <a:pt x="271" y="226"/>
                    </a:lnTo>
                    <a:lnTo>
                      <a:pt x="265" y="229"/>
                    </a:lnTo>
                    <a:lnTo>
                      <a:pt x="258" y="234"/>
                    </a:lnTo>
                    <a:lnTo>
                      <a:pt x="240" y="243"/>
                    </a:lnTo>
                    <a:lnTo>
                      <a:pt x="226" y="251"/>
                    </a:lnTo>
                    <a:lnTo>
                      <a:pt x="225" y="256"/>
                    </a:lnTo>
                    <a:lnTo>
                      <a:pt x="211" y="259"/>
                    </a:lnTo>
                    <a:lnTo>
                      <a:pt x="210" y="259"/>
                    </a:lnTo>
                    <a:lnTo>
                      <a:pt x="201" y="259"/>
                    </a:lnTo>
                    <a:lnTo>
                      <a:pt x="201" y="261"/>
                    </a:lnTo>
                    <a:lnTo>
                      <a:pt x="198" y="263"/>
                    </a:lnTo>
                    <a:lnTo>
                      <a:pt x="192" y="271"/>
                    </a:lnTo>
                    <a:lnTo>
                      <a:pt x="192" y="274"/>
                    </a:lnTo>
                    <a:lnTo>
                      <a:pt x="187" y="281"/>
                    </a:lnTo>
                    <a:lnTo>
                      <a:pt x="180" y="292"/>
                    </a:lnTo>
                    <a:lnTo>
                      <a:pt x="173" y="296"/>
                    </a:lnTo>
                    <a:lnTo>
                      <a:pt x="170" y="299"/>
                    </a:lnTo>
                    <a:lnTo>
                      <a:pt x="172" y="304"/>
                    </a:lnTo>
                    <a:lnTo>
                      <a:pt x="172" y="311"/>
                    </a:lnTo>
                    <a:lnTo>
                      <a:pt x="167" y="311"/>
                    </a:lnTo>
                    <a:lnTo>
                      <a:pt x="167" y="316"/>
                    </a:lnTo>
                    <a:lnTo>
                      <a:pt x="168" y="319"/>
                    </a:lnTo>
                    <a:lnTo>
                      <a:pt x="167" y="324"/>
                    </a:lnTo>
                    <a:lnTo>
                      <a:pt x="165" y="326"/>
                    </a:lnTo>
                    <a:lnTo>
                      <a:pt x="160" y="332"/>
                    </a:lnTo>
                    <a:lnTo>
                      <a:pt x="152" y="329"/>
                    </a:lnTo>
                    <a:lnTo>
                      <a:pt x="150" y="327"/>
                    </a:lnTo>
                    <a:lnTo>
                      <a:pt x="152" y="326"/>
                    </a:lnTo>
                    <a:lnTo>
                      <a:pt x="145" y="326"/>
                    </a:lnTo>
                    <a:lnTo>
                      <a:pt x="137" y="326"/>
                    </a:lnTo>
                    <a:lnTo>
                      <a:pt x="137" y="329"/>
                    </a:lnTo>
                    <a:lnTo>
                      <a:pt x="135" y="331"/>
                    </a:lnTo>
                    <a:lnTo>
                      <a:pt x="125" y="329"/>
                    </a:lnTo>
                    <a:lnTo>
                      <a:pt x="120" y="327"/>
                    </a:lnTo>
                    <a:lnTo>
                      <a:pt x="117" y="327"/>
                    </a:lnTo>
                    <a:lnTo>
                      <a:pt x="110" y="331"/>
                    </a:lnTo>
                    <a:lnTo>
                      <a:pt x="108" y="327"/>
                    </a:lnTo>
                    <a:lnTo>
                      <a:pt x="107" y="326"/>
                    </a:lnTo>
                    <a:lnTo>
                      <a:pt x="100" y="326"/>
                    </a:lnTo>
                    <a:lnTo>
                      <a:pt x="100" y="322"/>
                    </a:lnTo>
                    <a:lnTo>
                      <a:pt x="98" y="319"/>
                    </a:lnTo>
                    <a:lnTo>
                      <a:pt x="98" y="316"/>
                    </a:lnTo>
                    <a:lnTo>
                      <a:pt x="95" y="316"/>
                    </a:lnTo>
                    <a:lnTo>
                      <a:pt x="93" y="319"/>
                    </a:lnTo>
                    <a:lnTo>
                      <a:pt x="89" y="319"/>
                    </a:lnTo>
                    <a:lnTo>
                      <a:pt x="92" y="314"/>
                    </a:lnTo>
                    <a:lnTo>
                      <a:pt x="95" y="307"/>
                    </a:lnTo>
                    <a:lnTo>
                      <a:pt x="95" y="306"/>
                    </a:lnTo>
                    <a:lnTo>
                      <a:pt x="90" y="304"/>
                    </a:lnTo>
                    <a:lnTo>
                      <a:pt x="87" y="302"/>
                    </a:lnTo>
                    <a:lnTo>
                      <a:pt x="89" y="296"/>
                    </a:lnTo>
                    <a:lnTo>
                      <a:pt x="87" y="292"/>
                    </a:lnTo>
                    <a:lnTo>
                      <a:pt x="82" y="287"/>
                    </a:lnTo>
                    <a:lnTo>
                      <a:pt x="80" y="286"/>
                    </a:lnTo>
                    <a:lnTo>
                      <a:pt x="77" y="287"/>
                    </a:lnTo>
                    <a:lnTo>
                      <a:pt x="74" y="289"/>
                    </a:lnTo>
                    <a:lnTo>
                      <a:pt x="69" y="286"/>
                    </a:lnTo>
                    <a:lnTo>
                      <a:pt x="64" y="286"/>
                    </a:lnTo>
                    <a:lnTo>
                      <a:pt x="59" y="292"/>
                    </a:lnTo>
                    <a:lnTo>
                      <a:pt x="55" y="292"/>
                    </a:lnTo>
                    <a:lnTo>
                      <a:pt x="50" y="296"/>
                    </a:lnTo>
                    <a:lnTo>
                      <a:pt x="44" y="296"/>
                    </a:lnTo>
                    <a:lnTo>
                      <a:pt x="39" y="292"/>
                    </a:lnTo>
                    <a:lnTo>
                      <a:pt x="35" y="291"/>
                    </a:lnTo>
                    <a:lnTo>
                      <a:pt x="30" y="292"/>
                    </a:lnTo>
                    <a:lnTo>
                      <a:pt x="27" y="292"/>
                    </a:lnTo>
                    <a:lnTo>
                      <a:pt x="27" y="292"/>
                    </a:lnTo>
                    <a:lnTo>
                      <a:pt x="29" y="289"/>
                    </a:lnTo>
                    <a:lnTo>
                      <a:pt x="29" y="286"/>
                    </a:lnTo>
                    <a:lnTo>
                      <a:pt x="22" y="282"/>
                    </a:lnTo>
                    <a:lnTo>
                      <a:pt x="22" y="279"/>
                    </a:lnTo>
                    <a:lnTo>
                      <a:pt x="24" y="276"/>
                    </a:lnTo>
                    <a:lnTo>
                      <a:pt x="24" y="274"/>
                    </a:lnTo>
                    <a:lnTo>
                      <a:pt x="20" y="271"/>
                    </a:lnTo>
                    <a:lnTo>
                      <a:pt x="20" y="268"/>
                    </a:lnTo>
                    <a:lnTo>
                      <a:pt x="17" y="266"/>
                    </a:lnTo>
                    <a:lnTo>
                      <a:pt x="14" y="266"/>
                    </a:lnTo>
                    <a:lnTo>
                      <a:pt x="12" y="263"/>
                    </a:lnTo>
                    <a:lnTo>
                      <a:pt x="9" y="258"/>
                    </a:lnTo>
                    <a:lnTo>
                      <a:pt x="2" y="253"/>
                    </a:lnTo>
                    <a:lnTo>
                      <a:pt x="2" y="249"/>
                    </a:lnTo>
                    <a:lnTo>
                      <a:pt x="5" y="241"/>
                    </a:lnTo>
                    <a:lnTo>
                      <a:pt x="4" y="238"/>
                    </a:lnTo>
                    <a:lnTo>
                      <a:pt x="4" y="234"/>
                    </a:lnTo>
                    <a:lnTo>
                      <a:pt x="0" y="23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6" name="Freeform 107">
                <a:extLst>
                  <a:ext uri="{FF2B5EF4-FFF2-40B4-BE49-F238E27FC236}">
                    <a16:creationId xmlns:a16="http://schemas.microsoft.com/office/drawing/2014/main" xmlns="" id="{A0DE042C-E9D0-4006-9267-8C33208B3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799" y="3093325"/>
                <a:ext cx="98463" cy="63293"/>
              </a:xfrm>
              <a:custGeom>
                <a:avLst/>
                <a:gdLst/>
                <a:ahLst/>
                <a:cxnLst>
                  <a:cxn ang="0">
                    <a:pos x="1" y="96"/>
                  </a:cxn>
                  <a:cxn ang="0">
                    <a:pos x="0" y="88"/>
                  </a:cxn>
                  <a:cxn ang="0">
                    <a:pos x="5" y="81"/>
                  </a:cxn>
                  <a:cxn ang="0">
                    <a:pos x="6" y="73"/>
                  </a:cxn>
                  <a:cxn ang="0">
                    <a:pos x="20" y="58"/>
                  </a:cxn>
                  <a:cxn ang="0">
                    <a:pos x="25" y="48"/>
                  </a:cxn>
                  <a:cxn ang="0">
                    <a:pos x="34" y="38"/>
                  </a:cxn>
                  <a:cxn ang="0">
                    <a:pos x="43" y="36"/>
                  </a:cxn>
                  <a:cxn ang="0">
                    <a:pos x="58" y="33"/>
                  </a:cxn>
                  <a:cxn ang="0">
                    <a:pos x="73" y="20"/>
                  </a:cxn>
                  <a:cxn ang="0">
                    <a:pos x="98" y="6"/>
                  </a:cxn>
                  <a:cxn ang="0">
                    <a:pos x="116" y="1"/>
                  </a:cxn>
                  <a:cxn ang="0">
                    <a:pos x="129" y="3"/>
                  </a:cxn>
                  <a:cxn ang="0">
                    <a:pos x="136" y="5"/>
                  </a:cxn>
                  <a:cxn ang="0">
                    <a:pos x="134" y="11"/>
                  </a:cxn>
                  <a:cxn ang="0">
                    <a:pos x="131" y="23"/>
                  </a:cxn>
                  <a:cxn ang="0">
                    <a:pos x="154" y="46"/>
                  </a:cxn>
                  <a:cxn ang="0">
                    <a:pos x="172" y="46"/>
                  </a:cxn>
                  <a:cxn ang="0">
                    <a:pos x="176" y="50"/>
                  </a:cxn>
                  <a:cxn ang="0">
                    <a:pos x="179" y="56"/>
                  </a:cxn>
                  <a:cxn ang="0">
                    <a:pos x="181" y="66"/>
                  </a:cxn>
                  <a:cxn ang="0">
                    <a:pos x="182" y="69"/>
                  </a:cxn>
                  <a:cxn ang="0">
                    <a:pos x="174" y="74"/>
                  </a:cxn>
                  <a:cxn ang="0">
                    <a:pos x="162" y="78"/>
                  </a:cxn>
                  <a:cxn ang="0">
                    <a:pos x="159" y="84"/>
                  </a:cxn>
                  <a:cxn ang="0">
                    <a:pos x="156" y="91"/>
                  </a:cxn>
                  <a:cxn ang="0">
                    <a:pos x="149" y="94"/>
                  </a:cxn>
                  <a:cxn ang="0">
                    <a:pos x="121" y="89"/>
                  </a:cxn>
                  <a:cxn ang="0">
                    <a:pos x="119" y="88"/>
                  </a:cxn>
                  <a:cxn ang="0">
                    <a:pos x="108" y="91"/>
                  </a:cxn>
                  <a:cxn ang="0">
                    <a:pos x="86" y="93"/>
                  </a:cxn>
                  <a:cxn ang="0">
                    <a:pos x="66" y="93"/>
                  </a:cxn>
                  <a:cxn ang="0">
                    <a:pos x="58" y="98"/>
                  </a:cxn>
                  <a:cxn ang="0">
                    <a:pos x="61" y="108"/>
                  </a:cxn>
                  <a:cxn ang="0">
                    <a:pos x="64" y="119"/>
                  </a:cxn>
                  <a:cxn ang="0">
                    <a:pos x="56" y="118"/>
                  </a:cxn>
                  <a:cxn ang="0">
                    <a:pos x="48" y="119"/>
                  </a:cxn>
                  <a:cxn ang="0">
                    <a:pos x="34" y="118"/>
                  </a:cxn>
                  <a:cxn ang="0">
                    <a:pos x="28" y="111"/>
                  </a:cxn>
                  <a:cxn ang="0">
                    <a:pos x="21" y="109"/>
                  </a:cxn>
                  <a:cxn ang="0">
                    <a:pos x="8" y="106"/>
                  </a:cxn>
                  <a:cxn ang="0">
                    <a:pos x="0" y="101"/>
                  </a:cxn>
                </a:cxnLst>
                <a:rect l="0" t="0" r="r" b="b"/>
                <a:pathLst>
                  <a:path w="182" h="121">
                    <a:moveTo>
                      <a:pt x="0" y="101"/>
                    </a:moveTo>
                    <a:lnTo>
                      <a:pt x="1" y="96"/>
                    </a:lnTo>
                    <a:lnTo>
                      <a:pt x="0" y="93"/>
                    </a:lnTo>
                    <a:lnTo>
                      <a:pt x="0" y="88"/>
                    </a:lnTo>
                    <a:lnTo>
                      <a:pt x="5" y="88"/>
                    </a:lnTo>
                    <a:lnTo>
                      <a:pt x="5" y="81"/>
                    </a:lnTo>
                    <a:lnTo>
                      <a:pt x="3" y="76"/>
                    </a:lnTo>
                    <a:lnTo>
                      <a:pt x="6" y="73"/>
                    </a:lnTo>
                    <a:lnTo>
                      <a:pt x="13" y="69"/>
                    </a:lnTo>
                    <a:lnTo>
                      <a:pt x="20" y="58"/>
                    </a:lnTo>
                    <a:lnTo>
                      <a:pt x="25" y="51"/>
                    </a:lnTo>
                    <a:lnTo>
                      <a:pt x="25" y="48"/>
                    </a:lnTo>
                    <a:lnTo>
                      <a:pt x="31" y="40"/>
                    </a:lnTo>
                    <a:lnTo>
                      <a:pt x="34" y="38"/>
                    </a:lnTo>
                    <a:lnTo>
                      <a:pt x="34" y="36"/>
                    </a:lnTo>
                    <a:lnTo>
                      <a:pt x="43" y="36"/>
                    </a:lnTo>
                    <a:lnTo>
                      <a:pt x="44" y="36"/>
                    </a:lnTo>
                    <a:lnTo>
                      <a:pt x="58" y="33"/>
                    </a:lnTo>
                    <a:lnTo>
                      <a:pt x="59" y="28"/>
                    </a:lnTo>
                    <a:lnTo>
                      <a:pt x="73" y="20"/>
                    </a:lnTo>
                    <a:lnTo>
                      <a:pt x="91" y="11"/>
                    </a:lnTo>
                    <a:lnTo>
                      <a:pt x="98" y="6"/>
                    </a:lnTo>
                    <a:lnTo>
                      <a:pt x="104" y="3"/>
                    </a:lnTo>
                    <a:lnTo>
                      <a:pt x="116" y="1"/>
                    </a:lnTo>
                    <a:lnTo>
                      <a:pt x="123" y="0"/>
                    </a:lnTo>
                    <a:lnTo>
                      <a:pt x="129" y="3"/>
                    </a:lnTo>
                    <a:lnTo>
                      <a:pt x="134" y="3"/>
                    </a:lnTo>
                    <a:lnTo>
                      <a:pt x="136" y="5"/>
                    </a:lnTo>
                    <a:lnTo>
                      <a:pt x="134" y="6"/>
                    </a:lnTo>
                    <a:lnTo>
                      <a:pt x="134" y="11"/>
                    </a:lnTo>
                    <a:lnTo>
                      <a:pt x="131" y="16"/>
                    </a:lnTo>
                    <a:lnTo>
                      <a:pt x="131" y="23"/>
                    </a:lnTo>
                    <a:lnTo>
                      <a:pt x="154" y="36"/>
                    </a:lnTo>
                    <a:lnTo>
                      <a:pt x="154" y="46"/>
                    </a:lnTo>
                    <a:lnTo>
                      <a:pt x="162" y="51"/>
                    </a:lnTo>
                    <a:lnTo>
                      <a:pt x="172" y="46"/>
                    </a:lnTo>
                    <a:lnTo>
                      <a:pt x="176" y="48"/>
                    </a:lnTo>
                    <a:lnTo>
                      <a:pt x="176" y="50"/>
                    </a:lnTo>
                    <a:lnTo>
                      <a:pt x="179" y="53"/>
                    </a:lnTo>
                    <a:lnTo>
                      <a:pt x="179" y="56"/>
                    </a:lnTo>
                    <a:lnTo>
                      <a:pt x="176" y="59"/>
                    </a:lnTo>
                    <a:lnTo>
                      <a:pt x="181" y="66"/>
                    </a:lnTo>
                    <a:lnTo>
                      <a:pt x="182" y="66"/>
                    </a:lnTo>
                    <a:lnTo>
                      <a:pt x="182" y="69"/>
                    </a:lnTo>
                    <a:lnTo>
                      <a:pt x="177" y="74"/>
                    </a:lnTo>
                    <a:lnTo>
                      <a:pt x="174" y="74"/>
                    </a:lnTo>
                    <a:lnTo>
                      <a:pt x="166" y="79"/>
                    </a:lnTo>
                    <a:lnTo>
                      <a:pt x="162" y="78"/>
                    </a:lnTo>
                    <a:lnTo>
                      <a:pt x="157" y="79"/>
                    </a:lnTo>
                    <a:lnTo>
                      <a:pt x="159" y="84"/>
                    </a:lnTo>
                    <a:lnTo>
                      <a:pt x="154" y="86"/>
                    </a:lnTo>
                    <a:lnTo>
                      <a:pt x="156" y="91"/>
                    </a:lnTo>
                    <a:lnTo>
                      <a:pt x="149" y="93"/>
                    </a:lnTo>
                    <a:lnTo>
                      <a:pt x="149" y="94"/>
                    </a:lnTo>
                    <a:lnTo>
                      <a:pt x="123" y="88"/>
                    </a:lnTo>
                    <a:lnTo>
                      <a:pt x="121" y="89"/>
                    </a:lnTo>
                    <a:lnTo>
                      <a:pt x="121" y="89"/>
                    </a:lnTo>
                    <a:lnTo>
                      <a:pt x="119" y="88"/>
                    </a:lnTo>
                    <a:lnTo>
                      <a:pt x="114" y="91"/>
                    </a:lnTo>
                    <a:lnTo>
                      <a:pt x="108" y="91"/>
                    </a:lnTo>
                    <a:lnTo>
                      <a:pt x="99" y="93"/>
                    </a:lnTo>
                    <a:lnTo>
                      <a:pt x="86" y="93"/>
                    </a:lnTo>
                    <a:lnTo>
                      <a:pt x="84" y="93"/>
                    </a:lnTo>
                    <a:lnTo>
                      <a:pt x="66" y="93"/>
                    </a:lnTo>
                    <a:lnTo>
                      <a:pt x="58" y="93"/>
                    </a:lnTo>
                    <a:lnTo>
                      <a:pt x="58" y="98"/>
                    </a:lnTo>
                    <a:lnTo>
                      <a:pt x="59" y="106"/>
                    </a:lnTo>
                    <a:lnTo>
                      <a:pt x="61" y="108"/>
                    </a:lnTo>
                    <a:lnTo>
                      <a:pt x="64" y="113"/>
                    </a:lnTo>
                    <a:lnTo>
                      <a:pt x="64" y="119"/>
                    </a:lnTo>
                    <a:lnTo>
                      <a:pt x="59" y="119"/>
                    </a:lnTo>
                    <a:lnTo>
                      <a:pt x="56" y="118"/>
                    </a:lnTo>
                    <a:lnTo>
                      <a:pt x="53" y="116"/>
                    </a:lnTo>
                    <a:lnTo>
                      <a:pt x="48" y="119"/>
                    </a:lnTo>
                    <a:lnTo>
                      <a:pt x="43" y="121"/>
                    </a:lnTo>
                    <a:lnTo>
                      <a:pt x="34" y="118"/>
                    </a:lnTo>
                    <a:lnTo>
                      <a:pt x="33" y="114"/>
                    </a:lnTo>
                    <a:lnTo>
                      <a:pt x="28" y="111"/>
                    </a:lnTo>
                    <a:lnTo>
                      <a:pt x="23" y="111"/>
                    </a:lnTo>
                    <a:lnTo>
                      <a:pt x="21" y="109"/>
                    </a:lnTo>
                    <a:lnTo>
                      <a:pt x="18" y="109"/>
                    </a:lnTo>
                    <a:lnTo>
                      <a:pt x="8" y="106"/>
                    </a:lnTo>
                    <a:lnTo>
                      <a:pt x="1" y="101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7" name="Freeform 108">
                <a:extLst>
                  <a:ext uri="{FF2B5EF4-FFF2-40B4-BE49-F238E27FC236}">
                    <a16:creationId xmlns:a16="http://schemas.microsoft.com/office/drawing/2014/main" xmlns="" id="{9B6C88F2-0736-4784-9886-6F56A9FE5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3473" y="3075685"/>
                <a:ext cx="83479" cy="53955"/>
              </a:xfrm>
              <a:custGeom>
                <a:avLst/>
                <a:gdLst/>
                <a:ahLst/>
                <a:cxnLst>
                  <a:cxn ang="0">
                    <a:pos x="26" y="11"/>
                  </a:cxn>
                  <a:cxn ang="0">
                    <a:pos x="34" y="6"/>
                  </a:cxn>
                  <a:cxn ang="0">
                    <a:pos x="59" y="0"/>
                  </a:cxn>
                  <a:cxn ang="0">
                    <a:pos x="76" y="3"/>
                  </a:cxn>
                  <a:cxn ang="0">
                    <a:pos x="88" y="11"/>
                  </a:cxn>
                  <a:cxn ang="0">
                    <a:pos x="91" y="15"/>
                  </a:cxn>
                  <a:cxn ang="0">
                    <a:pos x="96" y="13"/>
                  </a:cxn>
                  <a:cxn ang="0">
                    <a:pos x="103" y="15"/>
                  </a:cxn>
                  <a:cxn ang="0">
                    <a:pos x="108" y="25"/>
                  </a:cxn>
                  <a:cxn ang="0">
                    <a:pos x="114" y="30"/>
                  </a:cxn>
                  <a:cxn ang="0">
                    <a:pos x="119" y="36"/>
                  </a:cxn>
                  <a:cxn ang="0">
                    <a:pos x="127" y="43"/>
                  </a:cxn>
                  <a:cxn ang="0">
                    <a:pos x="131" y="50"/>
                  </a:cxn>
                  <a:cxn ang="0">
                    <a:pos x="129" y="61"/>
                  </a:cxn>
                  <a:cxn ang="0">
                    <a:pos x="136" y="70"/>
                  </a:cxn>
                  <a:cxn ang="0">
                    <a:pos x="141" y="78"/>
                  </a:cxn>
                  <a:cxn ang="0">
                    <a:pos x="147" y="80"/>
                  </a:cxn>
                  <a:cxn ang="0">
                    <a:pos x="151" y="86"/>
                  </a:cxn>
                  <a:cxn ang="0">
                    <a:pos x="149" y="91"/>
                  </a:cxn>
                  <a:cxn ang="0">
                    <a:pos x="156" y="98"/>
                  </a:cxn>
                  <a:cxn ang="0">
                    <a:pos x="154" y="104"/>
                  </a:cxn>
                  <a:cxn ang="0">
                    <a:pos x="149" y="99"/>
                  </a:cxn>
                  <a:cxn ang="0">
                    <a:pos x="142" y="98"/>
                  </a:cxn>
                  <a:cxn ang="0">
                    <a:pos x="131" y="96"/>
                  </a:cxn>
                  <a:cxn ang="0">
                    <a:pos x="119" y="94"/>
                  </a:cxn>
                  <a:cxn ang="0">
                    <a:pos x="94" y="90"/>
                  </a:cxn>
                  <a:cxn ang="0">
                    <a:pos x="89" y="91"/>
                  </a:cxn>
                  <a:cxn ang="0">
                    <a:pos x="61" y="88"/>
                  </a:cxn>
                  <a:cxn ang="0">
                    <a:pos x="48" y="98"/>
                  </a:cxn>
                  <a:cxn ang="0">
                    <a:pos x="23" y="99"/>
                  </a:cxn>
                  <a:cxn ang="0">
                    <a:pos x="18" y="93"/>
                  </a:cxn>
                  <a:cxn ang="0">
                    <a:pos x="20" y="93"/>
                  </a:cxn>
                  <a:cxn ang="0">
                    <a:pos x="28" y="91"/>
                  </a:cxn>
                  <a:cxn ang="0">
                    <a:pos x="15" y="91"/>
                  </a:cxn>
                  <a:cxn ang="0">
                    <a:pos x="15" y="86"/>
                  </a:cxn>
                  <a:cxn ang="0">
                    <a:pos x="18" y="80"/>
                  </a:cxn>
                  <a:cxn ang="0">
                    <a:pos x="36" y="75"/>
                  </a:cxn>
                  <a:cxn ang="0">
                    <a:pos x="46" y="71"/>
                  </a:cxn>
                  <a:cxn ang="0">
                    <a:pos x="51" y="73"/>
                  </a:cxn>
                  <a:cxn ang="0">
                    <a:pos x="58" y="70"/>
                  </a:cxn>
                  <a:cxn ang="0">
                    <a:pos x="68" y="73"/>
                  </a:cxn>
                  <a:cxn ang="0">
                    <a:pos x="83" y="78"/>
                  </a:cxn>
                  <a:cxn ang="0">
                    <a:pos x="89" y="75"/>
                  </a:cxn>
                  <a:cxn ang="0">
                    <a:pos x="86" y="73"/>
                  </a:cxn>
                  <a:cxn ang="0">
                    <a:pos x="71" y="66"/>
                  </a:cxn>
                  <a:cxn ang="0">
                    <a:pos x="56" y="63"/>
                  </a:cxn>
                  <a:cxn ang="0">
                    <a:pos x="46" y="63"/>
                  </a:cxn>
                  <a:cxn ang="0">
                    <a:pos x="33" y="70"/>
                  </a:cxn>
                  <a:cxn ang="0">
                    <a:pos x="20" y="71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3" y="58"/>
                  </a:cxn>
                  <a:cxn ang="0">
                    <a:pos x="0" y="43"/>
                  </a:cxn>
                  <a:cxn ang="0">
                    <a:pos x="21" y="21"/>
                  </a:cxn>
                </a:cxnLst>
                <a:rect l="0" t="0" r="r" b="b"/>
                <a:pathLst>
                  <a:path w="156" h="104">
                    <a:moveTo>
                      <a:pt x="21" y="13"/>
                    </a:moveTo>
                    <a:lnTo>
                      <a:pt x="26" y="11"/>
                    </a:lnTo>
                    <a:lnTo>
                      <a:pt x="29" y="11"/>
                    </a:lnTo>
                    <a:lnTo>
                      <a:pt x="34" y="6"/>
                    </a:lnTo>
                    <a:lnTo>
                      <a:pt x="48" y="5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76" y="3"/>
                    </a:lnTo>
                    <a:lnTo>
                      <a:pt x="83" y="5"/>
                    </a:lnTo>
                    <a:lnTo>
                      <a:pt x="88" y="11"/>
                    </a:lnTo>
                    <a:lnTo>
                      <a:pt x="88" y="13"/>
                    </a:lnTo>
                    <a:lnTo>
                      <a:pt x="91" y="15"/>
                    </a:lnTo>
                    <a:lnTo>
                      <a:pt x="94" y="13"/>
                    </a:lnTo>
                    <a:lnTo>
                      <a:pt x="96" y="13"/>
                    </a:lnTo>
                    <a:lnTo>
                      <a:pt x="101" y="13"/>
                    </a:lnTo>
                    <a:lnTo>
                      <a:pt x="103" y="15"/>
                    </a:lnTo>
                    <a:lnTo>
                      <a:pt x="103" y="20"/>
                    </a:lnTo>
                    <a:lnTo>
                      <a:pt x="108" y="25"/>
                    </a:lnTo>
                    <a:lnTo>
                      <a:pt x="108" y="30"/>
                    </a:lnTo>
                    <a:lnTo>
                      <a:pt x="114" y="30"/>
                    </a:lnTo>
                    <a:lnTo>
                      <a:pt x="114" y="35"/>
                    </a:lnTo>
                    <a:lnTo>
                      <a:pt x="119" y="36"/>
                    </a:lnTo>
                    <a:lnTo>
                      <a:pt x="126" y="40"/>
                    </a:lnTo>
                    <a:lnTo>
                      <a:pt x="127" y="43"/>
                    </a:lnTo>
                    <a:lnTo>
                      <a:pt x="131" y="46"/>
                    </a:lnTo>
                    <a:lnTo>
                      <a:pt x="131" y="50"/>
                    </a:lnTo>
                    <a:lnTo>
                      <a:pt x="132" y="53"/>
                    </a:lnTo>
                    <a:lnTo>
                      <a:pt x="129" y="61"/>
                    </a:lnTo>
                    <a:lnTo>
                      <a:pt x="129" y="65"/>
                    </a:lnTo>
                    <a:lnTo>
                      <a:pt x="136" y="70"/>
                    </a:lnTo>
                    <a:lnTo>
                      <a:pt x="139" y="75"/>
                    </a:lnTo>
                    <a:lnTo>
                      <a:pt x="141" y="78"/>
                    </a:lnTo>
                    <a:lnTo>
                      <a:pt x="144" y="78"/>
                    </a:lnTo>
                    <a:lnTo>
                      <a:pt x="147" y="80"/>
                    </a:lnTo>
                    <a:lnTo>
                      <a:pt x="147" y="83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49" y="91"/>
                    </a:lnTo>
                    <a:lnTo>
                      <a:pt x="149" y="94"/>
                    </a:lnTo>
                    <a:lnTo>
                      <a:pt x="156" y="98"/>
                    </a:lnTo>
                    <a:lnTo>
                      <a:pt x="156" y="101"/>
                    </a:lnTo>
                    <a:lnTo>
                      <a:pt x="154" y="104"/>
                    </a:lnTo>
                    <a:lnTo>
                      <a:pt x="154" y="99"/>
                    </a:lnTo>
                    <a:lnTo>
                      <a:pt x="149" y="99"/>
                    </a:lnTo>
                    <a:lnTo>
                      <a:pt x="147" y="98"/>
                    </a:lnTo>
                    <a:lnTo>
                      <a:pt x="142" y="98"/>
                    </a:lnTo>
                    <a:lnTo>
                      <a:pt x="137" y="99"/>
                    </a:lnTo>
                    <a:lnTo>
                      <a:pt x="131" y="96"/>
                    </a:lnTo>
                    <a:lnTo>
                      <a:pt x="122" y="96"/>
                    </a:lnTo>
                    <a:lnTo>
                      <a:pt x="119" y="94"/>
                    </a:lnTo>
                    <a:lnTo>
                      <a:pt x="109" y="90"/>
                    </a:lnTo>
                    <a:lnTo>
                      <a:pt x="94" y="90"/>
                    </a:lnTo>
                    <a:lnTo>
                      <a:pt x="89" y="90"/>
                    </a:lnTo>
                    <a:lnTo>
                      <a:pt x="89" y="91"/>
                    </a:lnTo>
                    <a:lnTo>
                      <a:pt x="83" y="90"/>
                    </a:lnTo>
                    <a:lnTo>
                      <a:pt x="61" y="88"/>
                    </a:lnTo>
                    <a:lnTo>
                      <a:pt x="53" y="91"/>
                    </a:lnTo>
                    <a:lnTo>
                      <a:pt x="48" y="98"/>
                    </a:lnTo>
                    <a:lnTo>
                      <a:pt x="31" y="96"/>
                    </a:lnTo>
                    <a:lnTo>
                      <a:pt x="23" y="99"/>
                    </a:lnTo>
                    <a:lnTo>
                      <a:pt x="18" y="98"/>
                    </a:lnTo>
                    <a:lnTo>
                      <a:pt x="18" y="93"/>
                    </a:lnTo>
                    <a:lnTo>
                      <a:pt x="16" y="93"/>
                    </a:lnTo>
                    <a:lnTo>
                      <a:pt x="20" y="93"/>
                    </a:lnTo>
                    <a:lnTo>
                      <a:pt x="23" y="94"/>
                    </a:lnTo>
                    <a:lnTo>
                      <a:pt x="28" y="91"/>
                    </a:lnTo>
                    <a:lnTo>
                      <a:pt x="20" y="88"/>
                    </a:lnTo>
                    <a:lnTo>
                      <a:pt x="15" y="91"/>
                    </a:lnTo>
                    <a:lnTo>
                      <a:pt x="13" y="90"/>
                    </a:lnTo>
                    <a:lnTo>
                      <a:pt x="15" y="86"/>
                    </a:lnTo>
                    <a:lnTo>
                      <a:pt x="15" y="81"/>
                    </a:lnTo>
                    <a:lnTo>
                      <a:pt x="18" y="80"/>
                    </a:lnTo>
                    <a:lnTo>
                      <a:pt x="33" y="80"/>
                    </a:lnTo>
                    <a:lnTo>
                      <a:pt x="36" y="75"/>
                    </a:lnTo>
                    <a:lnTo>
                      <a:pt x="41" y="75"/>
                    </a:lnTo>
                    <a:lnTo>
                      <a:pt x="46" y="71"/>
                    </a:lnTo>
                    <a:lnTo>
                      <a:pt x="49" y="71"/>
                    </a:lnTo>
                    <a:lnTo>
                      <a:pt x="51" y="73"/>
                    </a:lnTo>
                    <a:lnTo>
                      <a:pt x="54" y="70"/>
                    </a:lnTo>
                    <a:lnTo>
                      <a:pt x="58" y="70"/>
                    </a:lnTo>
                    <a:lnTo>
                      <a:pt x="63" y="73"/>
                    </a:lnTo>
                    <a:lnTo>
                      <a:pt x="68" y="73"/>
                    </a:lnTo>
                    <a:lnTo>
                      <a:pt x="74" y="75"/>
                    </a:lnTo>
                    <a:lnTo>
                      <a:pt x="83" y="78"/>
                    </a:lnTo>
                    <a:lnTo>
                      <a:pt x="88" y="78"/>
                    </a:lnTo>
                    <a:lnTo>
                      <a:pt x="89" y="75"/>
                    </a:lnTo>
                    <a:lnTo>
                      <a:pt x="88" y="73"/>
                    </a:lnTo>
                    <a:lnTo>
                      <a:pt x="86" y="73"/>
                    </a:lnTo>
                    <a:lnTo>
                      <a:pt x="74" y="66"/>
                    </a:lnTo>
                    <a:lnTo>
                      <a:pt x="71" y="66"/>
                    </a:lnTo>
                    <a:lnTo>
                      <a:pt x="63" y="63"/>
                    </a:lnTo>
                    <a:lnTo>
                      <a:pt x="56" y="63"/>
                    </a:lnTo>
                    <a:lnTo>
                      <a:pt x="53" y="61"/>
                    </a:lnTo>
                    <a:lnTo>
                      <a:pt x="46" y="63"/>
                    </a:lnTo>
                    <a:lnTo>
                      <a:pt x="38" y="70"/>
                    </a:lnTo>
                    <a:lnTo>
                      <a:pt x="33" y="70"/>
                    </a:lnTo>
                    <a:lnTo>
                      <a:pt x="29" y="71"/>
                    </a:lnTo>
                    <a:lnTo>
                      <a:pt x="20" y="71"/>
                    </a:lnTo>
                    <a:lnTo>
                      <a:pt x="18" y="70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8" y="63"/>
                    </a:lnTo>
                    <a:lnTo>
                      <a:pt x="18" y="58"/>
                    </a:lnTo>
                    <a:lnTo>
                      <a:pt x="13" y="58"/>
                    </a:lnTo>
                    <a:lnTo>
                      <a:pt x="8" y="50"/>
                    </a:lnTo>
                    <a:lnTo>
                      <a:pt x="0" y="43"/>
                    </a:lnTo>
                    <a:lnTo>
                      <a:pt x="15" y="31"/>
                    </a:lnTo>
                    <a:lnTo>
                      <a:pt x="21" y="21"/>
                    </a:lnTo>
                    <a:lnTo>
                      <a:pt x="21" y="1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8" name="Freeform 110">
                <a:extLst>
                  <a:ext uri="{FF2B5EF4-FFF2-40B4-BE49-F238E27FC236}">
                    <a16:creationId xmlns:a16="http://schemas.microsoft.com/office/drawing/2014/main" xmlns="" id="{E8C58D10-66AF-45B0-B2D9-2CCE885AE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3105" y="3121339"/>
                <a:ext cx="39599" cy="2179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5" y="11"/>
                  </a:cxn>
                  <a:cxn ang="0">
                    <a:pos x="13" y="8"/>
                  </a:cxn>
                  <a:cxn ang="0">
                    <a:pos x="30" y="10"/>
                  </a:cxn>
                  <a:cxn ang="0">
                    <a:pos x="35" y="3"/>
                  </a:cxn>
                  <a:cxn ang="0">
                    <a:pos x="43" y="0"/>
                  </a:cxn>
                  <a:cxn ang="0">
                    <a:pos x="65" y="2"/>
                  </a:cxn>
                  <a:cxn ang="0">
                    <a:pos x="71" y="3"/>
                  </a:cxn>
                  <a:cxn ang="0">
                    <a:pos x="71" y="10"/>
                  </a:cxn>
                  <a:cxn ang="0">
                    <a:pos x="71" y="13"/>
                  </a:cxn>
                  <a:cxn ang="0">
                    <a:pos x="71" y="20"/>
                  </a:cxn>
                  <a:cxn ang="0">
                    <a:pos x="73" y="23"/>
                  </a:cxn>
                  <a:cxn ang="0">
                    <a:pos x="73" y="26"/>
                  </a:cxn>
                  <a:cxn ang="0">
                    <a:pos x="70" y="30"/>
                  </a:cxn>
                  <a:cxn ang="0">
                    <a:pos x="61" y="30"/>
                  </a:cxn>
                  <a:cxn ang="0">
                    <a:pos x="55" y="35"/>
                  </a:cxn>
                  <a:cxn ang="0">
                    <a:pos x="50" y="35"/>
                  </a:cxn>
                  <a:cxn ang="0">
                    <a:pos x="46" y="40"/>
                  </a:cxn>
                  <a:cxn ang="0">
                    <a:pos x="41" y="41"/>
                  </a:cxn>
                  <a:cxn ang="0">
                    <a:pos x="40" y="40"/>
                  </a:cxn>
                  <a:cxn ang="0">
                    <a:pos x="40" y="36"/>
                  </a:cxn>
                  <a:cxn ang="0">
                    <a:pos x="30" y="38"/>
                  </a:cxn>
                  <a:cxn ang="0">
                    <a:pos x="35" y="31"/>
                  </a:cxn>
                  <a:cxn ang="0">
                    <a:pos x="33" y="31"/>
                  </a:cxn>
                  <a:cxn ang="0">
                    <a:pos x="35" y="30"/>
                  </a:cxn>
                  <a:cxn ang="0">
                    <a:pos x="31" y="28"/>
                  </a:cxn>
                  <a:cxn ang="0">
                    <a:pos x="28" y="28"/>
                  </a:cxn>
                  <a:cxn ang="0">
                    <a:pos x="26" y="25"/>
                  </a:cxn>
                  <a:cxn ang="0">
                    <a:pos x="38" y="25"/>
                  </a:cxn>
                  <a:cxn ang="0">
                    <a:pos x="41" y="25"/>
                  </a:cxn>
                  <a:cxn ang="0">
                    <a:pos x="35" y="21"/>
                  </a:cxn>
                  <a:cxn ang="0">
                    <a:pos x="28" y="21"/>
                  </a:cxn>
                  <a:cxn ang="0">
                    <a:pos x="21" y="23"/>
                  </a:cxn>
                  <a:cxn ang="0">
                    <a:pos x="20" y="23"/>
                  </a:cxn>
                  <a:cxn ang="0">
                    <a:pos x="18" y="21"/>
                  </a:cxn>
                  <a:cxn ang="0">
                    <a:pos x="13" y="21"/>
                  </a:cxn>
                  <a:cxn ang="0">
                    <a:pos x="8" y="16"/>
                  </a:cxn>
                  <a:cxn ang="0">
                    <a:pos x="13" y="13"/>
                  </a:cxn>
                  <a:cxn ang="0">
                    <a:pos x="10" y="13"/>
                  </a:cxn>
                  <a:cxn ang="0">
                    <a:pos x="2" y="13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73" h="41">
                    <a:moveTo>
                      <a:pt x="0" y="10"/>
                    </a:moveTo>
                    <a:lnTo>
                      <a:pt x="5" y="11"/>
                    </a:lnTo>
                    <a:lnTo>
                      <a:pt x="13" y="8"/>
                    </a:lnTo>
                    <a:lnTo>
                      <a:pt x="30" y="10"/>
                    </a:lnTo>
                    <a:lnTo>
                      <a:pt x="35" y="3"/>
                    </a:lnTo>
                    <a:lnTo>
                      <a:pt x="43" y="0"/>
                    </a:lnTo>
                    <a:lnTo>
                      <a:pt x="65" y="2"/>
                    </a:lnTo>
                    <a:lnTo>
                      <a:pt x="71" y="3"/>
                    </a:lnTo>
                    <a:lnTo>
                      <a:pt x="71" y="10"/>
                    </a:lnTo>
                    <a:lnTo>
                      <a:pt x="71" y="13"/>
                    </a:lnTo>
                    <a:lnTo>
                      <a:pt x="71" y="20"/>
                    </a:lnTo>
                    <a:lnTo>
                      <a:pt x="73" y="23"/>
                    </a:lnTo>
                    <a:lnTo>
                      <a:pt x="73" y="26"/>
                    </a:lnTo>
                    <a:lnTo>
                      <a:pt x="70" y="30"/>
                    </a:lnTo>
                    <a:lnTo>
                      <a:pt x="61" y="30"/>
                    </a:lnTo>
                    <a:lnTo>
                      <a:pt x="55" y="35"/>
                    </a:lnTo>
                    <a:lnTo>
                      <a:pt x="50" y="35"/>
                    </a:lnTo>
                    <a:lnTo>
                      <a:pt x="46" y="40"/>
                    </a:lnTo>
                    <a:lnTo>
                      <a:pt x="41" y="41"/>
                    </a:lnTo>
                    <a:lnTo>
                      <a:pt x="40" y="40"/>
                    </a:lnTo>
                    <a:lnTo>
                      <a:pt x="40" y="36"/>
                    </a:lnTo>
                    <a:lnTo>
                      <a:pt x="30" y="38"/>
                    </a:lnTo>
                    <a:lnTo>
                      <a:pt x="35" y="31"/>
                    </a:lnTo>
                    <a:lnTo>
                      <a:pt x="33" y="31"/>
                    </a:lnTo>
                    <a:lnTo>
                      <a:pt x="35" y="30"/>
                    </a:lnTo>
                    <a:lnTo>
                      <a:pt x="31" y="28"/>
                    </a:lnTo>
                    <a:lnTo>
                      <a:pt x="28" y="28"/>
                    </a:lnTo>
                    <a:lnTo>
                      <a:pt x="26" y="25"/>
                    </a:lnTo>
                    <a:lnTo>
                      <a:pt x="38" y="25"/>
                    </a:lnTo>
                    <a:lnTo>
                      <a:pt x="41" y="25"/>
                    </a:lnTo>
                    <a:lnTo>
                      <a:pt x="35" y="21"/>
                    </a:lnTo>
                    <a:lnTo>
                      <a:pt x="28" y="21"/>
                    </a:lnTo>
                    <a:lnTo>
                      <a:pt x="21" y="23"/>
                    </a:lnTo>
                    <a:lnTo>
                      <a:pt x="20" y="23"/>
                    </a:lnTo>
                    <a:lnTo>
                      <a:pt x="18" y="21"/>
                    </a:lnTo>
                    <a:lnTo>
                      <a:pt x="13" y="21"/>
                    </a:lnTo>
                    <a:lnTo>
                      <a:pt x="8" y="16"/>
                    </a:lnTo>
                    <a:lnTo>
                      <a:pt x="13" y="13"/>
                    </a:lnTo>
                    <a:lnTo>
                      <a:pt x="10" y="13"/>
                    </a:lnTo>
                    <a:lnTo>
                      <a:pt x="2" y="13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69" name="Freeform 111">
                <a:extLst>
                  <a:ext uri="{FF2B5EF4-FFF2-40B4-BE49-F238E27FC236}">
                    <a16:creationId xmlns:a16="http://schemas.microsoft.com/office/drawing/2014/main" xmlns="" id="{C8F411E8-F51E-4F36-8B72-B1A1618DB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791" y="3122377"/>
                <a:ext cx="92041" cy="78857"/>
              </a:xfrm>
              <a:custGeom>
                <a:avLst/>
                <a:gdLst/>
                <a:ahLst/>
                <a:cxnLst>
                  <a:cxn ang="0">
                    <a:pos x="4" y="33"/>
                  </a:cxn>
                  <a:cxn ang="0">
                    <a:pos x="15" y="28"/>
                  </a:cxn>
                  <a:cxn ang="0">
                    <a:pos x="27" y="24"/>
                  </a:cxn>
                  <a:cxn ang="0">
                    <a:pos x="25" y="18"/>
                  </a:cxn>
                  <a:cxn ang="0">
                    <a:pos x="25" y="8"/>
                  </a:cxn>
                  <a:cxn ang="0">
                    <a:pos x="30" y="0"/>
                  </a:cxn>
                  <a:cxn ang="0">
                    <a:pos x="55" y="4"/>
                  </a:cxn>
                  <a:cxn ang="0">
                    <a:pos x="67" y="6"/>
                  </a:cxn>
                  <a:cxn ang="0">
                    <a:pos x="78" y="8"/>
                  </a:cxn>
                  <a:cxn ang="0">
                    <a:pos x="85" y="9"/>
                  </a:cxn>
                  <a:cxn ang="0">
                    <a:pos x="90" y="14"/>
                  </a:cxn>
                  <a:cxn ang="0">
                    <a:pos x="98" y="13"/>
                  </a:cxn>
                  <a:cxn ang="0">
                    <a:pos x="107" y="18"/>
                  </a:cxn>
                  <a:cxn ang="0">
                    <a:pos x="118" y="14"/>
                  </a:cxn>
                  <a:cxn ang="0">
                    <a:pos x="127" y="8"/>
                  </a:cxn>
                  <a:cxn ang="0">
                    <a:pos x="137" y="11"/>
                  </a:cxn>
                  <a:cxn ang="0">
                    <a:pos x="143" y="8"/>
                  </a:cxn>
                  <a:cxn ang="0">
                    <a:pos x="150" y="14"/>
                  </a:cxn>
                  <a:cxn ang="0">
                    <a:pos x="150" y="24"/>
                  </a:cxn>
                  <a:cxn ang="0">
                    <a:pos x="158" y="28"/>
                  </a:cxn>
                  <a:cxn ang="0">
                    <a:pos x="155" y="36"/>
                  </a:cxn>
                  <a:cxn ang="0">
                    <a:pos x="156" y="41"/>
                  </a:cxn>
                  <a:cxn ang="0">
                    <a:pos x="161" y="38"/>
                  </a:cxn>
                  <a:cxn ang="0">
                    <a:pos x="163" y="44"/>
                  </a:cxn>
                  <a:cxn ang="0">
                    <a:pos x="170" y="48"/>
                  </a:cxn>
                  <a:cxn ang="0">
                    <a:pos x="173" y="53"/>
                  </a:cxn>
                  <a:cxn ang="0">
                    <a:pos x="161" y="56"/>
                  </a:cxn>
                  <a:cxn ang="0">
                    <a:pos x="163" y="63"/>
                  </a:cxn>
                  <a:cxn ang="0">
                    <a:pos x="163" y="76"/>
                  </a:cxn>
                  <a:cxn ang="0">
                    <a:pos x="166" y="84"/>
                  </a:cxn>
                  <a:cxn ang="0">
                    <a:pos x="168" y="93"/>
                  </a:cxn>
                  <a:cxn ang="0">
                    <a:pos x="161" y="93"/>
                  </a:cxn>
                  <a:cxn ang="0">
                    <a:pos x="166" y="101"/>
                  </a:cxn>
                  <a:cxn ang="0">
                    <a:pos x="168" y="107"/>
                  </a:cxn>
                  <a:cxn ang="0">
                    <a:pos x="156" y="121"/>
                  </a:cxn>
                  <a:cxn ang="0">
                    <a:pos x="156" y="127"/>
                  </a:cxn>
                  <a:cxn ang="0">
                    <a:pos x="150" y="139"/>
                  </a:cxn>
                  <a:cxn ang="0">
                    <a:pos x="113" y="152"/>
                  </a:cxn>
                  <a:cxn ang="0">
                    <a:pos x="100" y="147"/>
                  </a:cxn>
                  <a:cxn ang="0">
                    <a:pos x="90" y="137"/>
                  </a:cxn>
                  <a:cxn ang="0">
                    <a:pos x="92" y="134"/>
                  </a:cxn>
                  <a:cxn ang="0">
                    <a:pos x="103" y="99"/>
                  </a:cxn>
                  <a:cxn ang="0">
                    <a:pos x="102" y="94"/>
                  </a:cxn>
                  <a:cxn ang="0">
                    <a:pos x="105" y="89"/>
                  </a:cxn>
                  <a:cxn ang="0">
                    <a:pos x="100" y="81"/>
                  </a:cxn>
                  <a:cxn ang="0">
                    <a:pos x="95" y="68"/>
                  </a:cxn>
                  <a:cxn ang="0">
                    <a:pos x="90" y="59"/>
                  </a:cxn>
                  <a:cxn ang="0">
                    <a:pos x="62" y="61"/>
                  </a:cxn>
                  <a:cxn ang="0">
                    <a:pos x="52" y="71"/>
                  </a:cxn>
                  <a:cxn ang="0">
                    <a:pos x="45" y="78"/>
                  </a:cxn>
                  <a:cxn ang="0">
                    <a:pos x="37" y="74"/>
                  </a:cxn>
                  <a:cxn ang="0">
                    <a:pos x="29" y="64"/>
                  </a:cxn>
                  <a:cxn ang="0">
                    <a:pos x="22" y="63"/>
                  </a:cxn>
                  <a:cxn ang="0">
                    <a:pos x="24" y="58"/>
                  </a:cxn>
                  <a:cxn ang="0">
                    <a:pos x="17" y="59"/>
                  </a:cxn>
                  <a:cxn ang="0">
                    <a:pos x="9" y="58"/>
                  </a:cxn>
                  <a:cxn ang="0">
                    <a:pos x="5" y="43"/>
                  </a:cxn>
                  <a:cxn ang="0">
                    <a:pos x="0" y="38"/>
                  </a:cxn>
                </a:cxnLst>
                <a:rect l="0" t="0" r="r" b="b"/>
                <a:pathLst>
                  <a:path w="173" h="152">
                    <a:moveTo>
                      <a:pt x="0" y="38"/>
                    </a:moveTo>
                    <a:lnTo>
                      <a:pt x="4" y="33"/>
                    </a:lnTo>
                    <a:lnTo>
                      <a:pt x="9" y="33"/>
                    </a:lnTo>
                    <a:lnTo>
                      <a:pt x="15" y="28"/>
                    </a:lnTo>
                    <a:lnTo>
                      <a:pt x="24" y="28"/>
                    </a:lnTo>
                    <a:lnTo>
                      <a:pt x="27" y="24"/>
                    </a:lnTo>
                    <a:lnTo>
                      <a:pt x="27" y="21"/>
                    </a:lnTo>
                    <a:lnTo>
                      <a:pt x="25" y="18"/>
                    </a:lnTo>
                    <a:lnTo>
                      <a:pt x="25" y="11"/>
                    </a:lnTo>
                    <a:lnTo>
                      <a:pt x="25" y="8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45" y="0"/>
                    </a:lnTo>
                    <a:lnTo>
                      <a:pt x="55" y="4"/>
                    </a:lnTo>
                    <a:lnTo>
                      <a:pt x="58" y="6"/>
                    </a:lnTo>
                    <a:lnTo>
                      <a:pt x="67" y="6"/>
                    </a:lnTo>
                    <a:lnTo>
                      <a:pt x="73" y="9"/>
                    </a:lnTo>
                    <a:lnTo>
                      <a:pt x="78" y="8"/>
                    </a:lnTo>
                    <a:lnTo>
                      <a:pt x="83" y="8"/>
                    </a:lnTo>
                    <a:lnTo>
                      <a:pt x="85" y="9"/>
                    </a:lnTo>
                    <a:lnTo>
                      <a:pt x="90" y="9"/>
                    </a:lnTo>
                    <a:lnTo>
                      <a:pt x="90" y="14"/>
                    </a:lnTo>
                    <a:lnTo>
                      <a:pt x="93" y="14"/>
                    </a:lnTo>
                    <a:lnTo>
                      <a:pt x="98" y="13"/>
                    </a:lnTo>
                    <a:lnTo>
                      <a:pt x="102" y="14"/>
                    </a:lnTo>
                    <a:lnTo>
                      <a:pt x="107" y="18"/>
                    </a:lnTo>
                    <a:lnTo>
                      <a:pt x="113" y="18"/>
                    </a:lnTo>
                    <a:lnTo>
                      <a:pt x="118" y="14"/>
                    </a:lnTo>
                    <a:lnTo>
                      <a:pt x="122" y="14"/>
                    </a:lnTo>
                    <a:lnTo>
                      <a:pt x="127" y="8"/>
                    </a:lnTo>
                    <a:lnTo>
                      <a:pt x="132" y="8"/>
                    </a:lnTo>
                    <a:lnTo>
                      <a:pt x="137" y="11"/>
                    </a:lnTo>
                    <a:lnTo>
                      <a:pt x="140" y="9"/>
                    </a:lnTo>
                    <a:lnTo>
                      <a:pt x="143" y="8"/>
                    </a:lnTo>
                    <a:lnTo>
                      <a:pt x="145" y="9"/>
                    </a:lnTo>
                    <a:lnTo>
                      <a:pt x="150" y="14"/>
                    </a:lnTo>
                    <a:lnTo>
                      <a:pt x="152" y="18"/>
                    </a:lnTo>
                    <a:lnTo>
                      <a:pt x="150" y="24"/>
                    </a:lnTo>
                    <a:lnTo>
                      <a:pt x="153" y="26"/>
                    </a:lnTo>
                    <a:lnTo>
                      <a:pt x="158" y="28"/>
                    </a:lnTo>
                    <a:lnTo>
                      <a:pt x="158" y="29"/>
                    </a:lnTo>
                    <a:lnTo>
                      <a:pt x="155" y="36"/>
                    </a:lnTo>
                    <a:lnTo>
                      <a:pt x="152" y="41"/>
                    </a:lnTo>
                    <a:lnTo>
                      <a:pt x="156" y="41"/>
                    </a:lnTo>
                    <a:lnTo>
                      <a:pt x="158" y="38"/>
                    </a:lnTo>
                    <a:lnTo>
                      <a:pt x="161" y="38"/>
                    </a:lnTo>
                    <a:lnTo>
                      <a:pt x="161" y="41"/>
                    </a:lnTo>
                    <a:lnTo>
                      <a:pt x="163" y="44"/>
                    </a:lnTo>
                    <a:lnTo>
                      <a:pt x="163" y="48"/>
                    </a:lnTo>
                    <a:lnTo>
                      <a:pt x="170" y="48"/>
                    </a:lnTo>
                    <a:lnTo>
                      <a:pt x="171" y="49"/>
                    </a:lnTo>
                    <a:lnTo>
                      <a:pt x="173" y="53"/>
                    </a:lnTo>
                    <a:lnTo>
                      <a:pt x="170" y="54"/>
                    </a:lnTo>
                    <a:lnTo>
                      <a:pt x="161" y="56"/>
                    </a:lnTo>
                    <a:lnTo>
                      <a:pt x="161" y="61"/>
                    </a:lnTo>
                    <a:lnTo>
                      <a:pt x="163" y="63"/>
                    </a:lnTo>
                    <a:lnTo>
                      <a:pt x="165" y="73"/>
                    </a:lnTo>
                    <a:lnTo>
                      <a:pt x="163" y="76"/>
                    </a:lnTo>
                    <a:lnTo>
                      <a:pt x="163" y="83"/>
                    </a:lnTo>
                    <a:lnTo>
                      <a:pt x="166" y="84"/>
                    </a:lnTo>
                    <a:lnTo>
                      <a:pt x="170" y="89"/>
                    </a:lnTo>
                    <a:lnTo>
                      <a:pt x="168" y="93"/>
                    </a:lnTo>
                    <a:lnTo>
                      <a:pt x="165" y="91"/>
                    </a:lnTo>
                    <a:lnTo>
                      <a:pt x="161" y="93"/>
                    </a:lnTo>
                    <a:lnTo>
                      <a:pt x="161" y="96"/>
                    </a:lnTo>
                    <a:lnTo>
                      <a:pt x="166" y="101"/>
                    </a:lnTo>
                    <a:lnTo>
                      <a:pt x="168" y="102"/>
                    </a:lnTo>
                    <a:lnTo>
                      <a:pt x="168" y="107"/>
                    </a:lnTo>
                    <a:lnTo>
                      <a:pt x="161" y="121"/>
                    </a:lnTo>
                    <a:lnTo>
                      <a:pt x="156" y="121"/>
                    </a:lnTo>
                    <a:lnTo>
                      <a:pt x="155" y="124"/>
                    </a:lnTo>
                    <a:lnTo>
                      <a:pt x="156" y="127"/>
                    </a:lnTo>
                    <a:lnTo>
                      <a:pt x="153" y="136"/>
                    </a:lnTo>
                    <a:lnTo>
                      <a:pt x="150" y="139"/>
                    </a:lnTo>
                    <a:lnTo>
                      <a:pt x="150" y="142"/>
                    </a:lnTo>
                    <a:lnTo>
                      <a:pt x="113" y="152"/>
                    </a:lnTo>
                    <a:lnTo>
                      <a:pt x="105" y="147"/>
                    </a:lnTo>
                    <a:lnTo>
                      <a:pt x="100" y="147"/>
                    </a:lnTo>
                    <a:lnTo>
                      <a:pt x="95" y="139"/>
                    </a:lnTo>
                    <a:lnTo>
                      <a:pt x="90" y="137"/>
                    </a:lnTo>
                    <a:lnTo>
                      <a:pt x="92" y="134"/>
                    </a:lnTo>
                    <a:lnTo>
                      <a:pt x="92" y="134"/>
                    </a:lnTo>
                    <a:lnTo>
                      <a:pt x="102" y="127"/>
                    </a:lnTo>
                    <a:lnTo>
                      <a:pt x="103" y="99"/>
                    </a:lnTo>
                    <a:lnTo>
                      <a:pt x="105" y="96"/>
                    </a:lnTo>
                    <a:lnTo>
                      <a:pt x="102" y="94"/>
                    </a:lnTo>
                    <a:lnTo>
                      <a:pt x="102" y="91"/>
                    </a:lnTo>
                    <a:lnTo>
                      <a:pt x="105" y="89"/>
                    </a:lnTo>
                    <a:lnTo>
                      <a:pt x="105" y="86"/>
                    </a:lnTo>
                    <a:lnTo>
                      <a:pt x="100" y="81"/>
                    </a:lnTo>
                    <a:lnTo>
                      <a:pt x="102" y="78"/>
                    </a:lnTo>
                    <a:lnTo>
                      <a:pt x="95" y="68"/>
                    </a:lnTo>
                    <a:lnTo>
                      <a:pt x="93" y="64"/>
                    </a:lnTo>
                    <a:lnTo>
                      <a:pt x="90" y="59"/>
                    </a:lnTo>
                    <a:lnTo>
                      <a:pt x="68" y="59"/>
                    </a:lnTo>
                    <a:lnTo>
                      <a:pt x="62" y="61"/>
                    </a:lnTo>
                    <a:lnTo>
                      <a:pt x="58" y="64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5" y="78"/>
                    </a:lnTo>
                    <a:lnTo>
                      <a:pt x="40" y="78"/>
                    </a:lnTo>
                    <a:lnTo>
                      <a:pt x="37" y="74"/>
                    </a:lnTo>
                    <a:lnTo>
                      <a:pt x="30" y="71"/>
                    </a:lnTo>
                    <a:lnTo>
                      <a:pt x="29" y="64"/>
                    </a:lnTo>
                    <a:lnTo>
                      <a:pt x="24" y="64"/>
                    </a:lnTo>
                    <a:lnTo>
                      <a:pt x="22" y="63"/>
                    </a:lnTo>
                    <a:lnTo>
                      <a:pt x="22" y="59"/>
                    </a:lnTo>
                    <a:lnTo>
                      <a:pt x="24" y="58"/>
                    </a:lnTo>
                    <a:lnTo>
                      <a:pt x="20" y="56"/>
                    </a:lnTo>
                    <a:lnTo>
                      <a:pt x="17" y="59"/>
                    </a:lnTo>
                    <a:lnTo>
                      <a:pt x="14" y="58"/>
                    </a:lnTo>
                    <a:lnTo>
                      <a:pt x="9" y="58"/>
                    </a:lnTo>
                    <a:lnTo>
                      <a:pt x="2" y="49"/>
                    </a:lnTo>
                    <a:lnTo>
                      <a:pt x="5" y="43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0" name="Freeform 112">
                <a:extLst>
                  <a:ext uri="{FF2B5EF4-FFF2-40B4-BE49-F238E27FC236}">
                    <a16:creationId xmlns:a16="http://schemas.microsoft.com/office/drawing/2014/main" xmlns="" id="{9C030908-8CD5-4770-982C-A400FA50E6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9125" y="3153505"/>
                <a:ext cx="35318" cy="38391"/>
              </a:xfrm>
              <a:custGeom>
                <a:avLst/>
                <a:gdLst/>
                <a:ahLst/>
                <a:cxnLst>
                  <a:cxn ang="0">
                    <a:pos x="18" y="63"/>
                  </a:cxn>
                  <a:cxn ang="0">
                    <a:pos x="16" y="60"/>
                  </a:cxn>
                  <a:cxn ang="0">
                    <a:pos x="15" y="58"/>
                  </a:cxn>
                  <a:cxn ang="0">
                    <a:pos x="13" y="58"/>
                  </a:cxn>
                  <a:cxn ang="0">
                    <a:pos x="11" y="60"/>
                  </a:cxn>
                  <a:cxn ang="0">
                    <a:pos x="13" y="62"/>
                  </a:cxn>
                  <a:cxn ang="0">
                    <a:pos x="15" y="63"/>
                  </a:cxn>
                  <a:cxn ang="0">
                    <a:pos x="18" y="63"/>
                  </a:cxn>
                  <a:cxn ang="0">
                    <a:pos x="18" y="63"/>
                  </a:cxn>
                  <a:cxn ang="0">
                    <a:pos x="1" y="19"/>
                  </a:cxn>
                  <a:cxn ang="0">
                    <a:pos x="6" y="19"/>
                  </a:cxn>
                  <a:cxn ang="0">
                    <a:pos x="13" y="14"/>
                  </a:cxn>
                  <a:cxn ang="0">
                    <a:pos x="13" y="12"/>
                  </a:cxn>
                  <a:cxn ang="0">
                    <a:pos x="19" y="5"/>
                  </a:cxn>
                  <a:cxn ang="0">
                    <a:pos x="23" y="2"/>
                  </a:cxn>
                  <a:cxn ang="0">
                    <a:pos x="29" y="0"/>
                  </a:cxn>
                  <a:cxn ang="0">
                    <a:pos x="51" y="0"/>
                  </a:cxn>
                  <a:cxn ang="0">
                    <a:pos x="54" y="5"/>
                  </a:cxn>
                  <a:cxn ang="0">
                    <a:pos x="56" y="9"/>
                  </a:cxn>
                  <a:cxn ang="0">
                    <a:pos x="63" y="19"/>
                  </a:cxn>
                  <a:cxn ang="0">
                    <a:pos x="61" y="22"/>
                  </a:cxn>
                  <a:cxn ang="0">
                    <a:pos x="66" y="27"/>
                  </a:cxn>
                  <a:cxn ang="0">
                    <a:pos x="66" y="30"/>
                  </a:cxn>
                  <a:cxn ang="0">
                    <a:pos x="63" y="32"/>
                  </a:cxn>
                  <a:cxn ang="0">
                    <a:pos x="63" y="35"/>
                  </a:cxn>
                  <a:cxn ang="0">
                    <a:pos x="66" y="37"/>
                  </a:cxn>
                  <a:cxn ang="0">
                    <a:pos x="64" y="40"/>
                  </a:cxn>
                  <a:cxn ang="0">
                    <a:pos x="63" y="68"/>
                  </a:cxn>
                  <a:cxn ang="0">
                    <a:pos x="53" y="75"/>
                  </a:cxn>
                  <a:cxn ang="0">
                    <a:pos x="49" y="73"/>
                  </a:cxn>
                  <a:cxn ang="0">
                    <a:pos x="41" y="73"/>
                  </a:cxn>
                  <a:cxn ang="0">
                    <a:pos x="28" y="67"/>
                  </a:cxn>
                  <a:cxn ang="0">
                    <a:pos x="21" y="67"/>
                  </a:cxn>
                  <a:cxn ang="0">
                    <a:pos x="23" y="63"/>
                  </a:cxn>
                  <a:cxn ang="0">
                    <a:pos x="19" y="60"/>
                  </a:cxn>
                  <a:cxn ang="0">
                    <a:pos x="16" y="57"/>
                  </a:cxn>
                  <a:cxn ang="0">
                    <a:pos x="19" y="53"/>
                  </a:cxn>
                  <a:cxn ang="0">
                    <a:pos x="18" y="52"/>
                  </a:cxn>
                  <a:cxn ang="0">
                    <a:pos x="15" y="53"/>
                  </a:cxn>
                  <a:cxn ang="0">
                    <a:pos x="8" y="48"/>
                  </a:cxn>
                  <a:cxn ang="0">
                    <a:pos x="8" y="43"/>
                  </a:cxn>
                  <a:cxn ang="0">
                    <a:pos x="6" y="37"/>
                  </a:cxn>
                  <a:cxn ang="0">
                    <a:pos x="1" y="37"/>
                  </a:cxn>
                  <a:cxn ang="0">
                    <a:pos x="0" y="34"/>
                  </a:cxn>
                  <a:cxn ang="0">
                    <a:pos x="3" y="27"/>
                  </a:cxn>
                  <a:cxn ang="0">
                    <a:pos x="0" y="25"/>
                  </a:cxn>
                  <a:cxn ang="0">
                    <a:pos x="0" y="22"/>
                  </a:cxn>
                  <a:cxn ang="0">
                    <a:pos x="3" y="19"/>
                  </a:cxn>
                  <a:cxn ang="0">
                    <a:pos x="1" y="19"/>
                  </a:cxn>
                </a:cxnLst>
                <a:rect l="0" t="0" r="r" b="b"/>
                <a:pathLst>
                  <a:path w="66" h="75">
                    <a:moveTo>
                      <a:pt x="18" y="63"/>
                    </a:moveTo>
                    <a:lnTo>
                      <a:pt x="16" y="60"/>
                    </a:lnTo>
                    <a:lnTo>
                      <a:pt x="15" y="58"/>
                    </a:lnTo>
                    <a:lnTo>
                      <a:pt x="13" y="58"/>
                    </a:lnTo>
                    <a:lnTo>
                      <a:pt x="11" y="60"/>
                    </a:lnTo>
                    <a:lnTo>
                      <a:pt x="13" y="62"/>
                    </a:lnTo>
                    <a:lnTo>
                      <a:pt x="15" y="63"/>
                    </a:lnTo>
                    <a:lnTo>
                      <a:pt x="18" y="63"/>
                    </a:lnTo>
                    <a:lnTo>
                      <a:pt x="18" y="63"/>
                    </a:lnTo>
                    <a:close/>
                    <a:moveTo>
                      <a:pt x="1" y="19"/>
                    </a:moveTo>
                    <a:lnTo>
                      <a:pt x="6" y="19"/>
                    </a:lnTo>
                    <a:lnTo>
                      <a:pt x="13" y="14"/>
                    </a:lnTo>
                    <a:lnTo>
                      <a:pt x="13" y="12"/>
                    </a:lnTo>
                    <a:lnTo>
                      <a:pt x="19" y="5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54" y="5"/>
                    </a:lnTo>
                    <a:lnTo>
                      <a:pt x="56" y="9"/>
                    </a:lnTo>
                    <a:lnTo>
                      <a:pt x="63" y="19"/>
                    </a:lnTo>
                    <a:lnTo>
                      <a:pt x="61" y="22"/>
                    </a:lnTo>
                    <a:lnTo>
                      <a:pt x="66" y="27"/>
                    </a:lnTo>
                    <a:lnTo>
                      <a:pt x="66" y="30"/>
                    </a:lnTo>
                    <a:lnTo>
                      <a:pt x="63" y="32"/>
                    </a:lnTo>
                    <a:lnTo>
                      <a:pt x="63" y="35"/>
                    </a:lnTo>
                    <a:lnTo>
                      <a:pt x="66" y="37"/>
                    </a:lnTo>
                    <a:lnTo>
                      <a:pt x="64" y="40"/>
                    </a:lnTo>
                    <a:lnTo>
                      <a:pt x="63" y="68"/>
                    </a:lnTo>
                    <a:lnTo>
                      <a:pt x="53" y="75"/>
                    </a:lnTo>
                    <a:lnTo>
                      <a:pt x="49" y="73"/>
                    </a:lnTo>
                    <a:lnTo>
                      <a:pt x="41" y="73"/>
                    </a:lnTo>
                    <a:lnTo>
                      <a:pt x="28" y="67"/>
                    </a:lnTo>
                    <a:lnTo>
                      <a:pt x="21" y="67"/>
                    </a:lnTo>
                    <a:lnTo>
                      <a:pt x="23" y="63"/>
                    </a:lnTo>
                    <a:lnTo>
                      <a:pt x="19" y="60"/>
                    </a:lnTo>
                    <a:lnTo>
                      <a:pt x="16" y="57"/>
                    </a:lnTo>
                    <a:lnTo>
                      <a:pt x="19" y="53"/>
                    </a:lnTo>
                    <a:lnTo>
                      <a:pt x="18" y="52"/>
                    </a:lnTo>
                    <a:lnTo>
                      <a:pt x="15" y="53"/>
                    </a:lnTo>
                    <a:lnTo>
                      <a:pt x="8" y="48"/>
                    </a:lnTo>
                    <a:lnTo>
                      <a:pt x="8" y="43"/>
                    </a:lnTo>
                    <a:lnTo>
                      <a:pt x="6" y="37"/>
                    </a:lnTo>
                    <a:lnTo>
                      <a:pt x="1" y="37"/>
                    </a:lnTo>
                    <a:lnTo>
                      <a:pt x="0" y="34"/>
                    </a:lnTo>
                    <a:lnTo>
                      <a:pt x="3" y="27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9"/>
                    </a:lnTo>
                    <a:lnTo>
                      <a:pt x="1" y="1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1" name="Freeform 113">
                <a:extLst>
                  <a:ext uri="{FF2B5EF4-FFF2-40B4-BE49-F238E27FC236}">
                    <a16:creationId xmlns:a16="http://schemas.microsoft.com/office/drawing/2014/main" xmlns="" id="{DE75F9F4-92B5-4EFF-B919-EC4E507AD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1601" y="3170106"/>
                <a:ext cx="52442" cy="49804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1" y="36"/>
                  </a:cxn>
                  <a:cxn ang="0">
                    <a:pos x="3" y="31"/>
                  </a:cxn>
                  <a:cxn ang="0">
                    <a:pos x="10" y="28"/>
                  </a:cxn>
                  <a:cxn ang="0">
                    <a:pos x="15" y="23"/>
                  </a:cxn>
                  <a:cxn ang="0">
                    <a:pos x="15" y="19"/>
                  </a:cxn>
                  <a:cxn ang="0">
                    <a:pos x="16" y="13"/>
                  </a:cxn>
                  <a:cxn ang="0">
                    <a:pos x="20" y="11"/>
                  </a:cxn>
                  <a:cxn ang="0">
                    <a:pos x="20" y="9"/>
                  </a:cxn>
                  <a:cxn ang="0">
                    <a:pos x="21" y="5"/>
                  </a:cxn>
                  <a:cxn ang="0">
                    <a:pos x="28" y="1"/>
                  </a:cxn>
                  <a:cxn ang="0">
                    <a:pos x="30" y="3"/>
                  </a:cxn>
                  <a:cxn ang="0">
                    <a:pos x="40" y="0"/>
                  </a:cxn>
                  <a:cxn ang="0">
                    <a:pos x="45" y="1"/>
                  </a:cxn>
                  <a:cxn ang="0">
                    <a:pos x="48" y="6"/>
                  </a:cxn>
                  <a:cxn ang="0">
                    <a:pos x="51" y="9"/>
                  </a:cxn>
                  <a:cxn ang="0">
                    <a:pos x="51" y="18"/>
                  </a:cxn>
                  <a:cxn ang="0">
                    <a:pos x="51" y="23"/>
                  </a:cxn>
                  <a:cxn ang="0">
                    <a:pos x="56" y="28"/>
                  </a:cxn>
                  <a:cxn ang="0">
                    <a:pos x="60" y="28"/>
                  </a:cxn>
                  <a:cxn ang="0">
                    <a:pos x="66" y="23"/>
                  </a:cxn>
                  <a:cxn ang="0">
                    <a:pos x="70" y="23"/>
                  </a:cxn>
                  <a:cxn ang="0">
                    <a:pos x="73" y="26"/>
                  </a:cxn>
                  <a:cxn ang="0">
                    <a:pos x="74" y="29"/>
                  </a:cxn>
                  <a:cxn ang="0">
                    <a:pos x="73" y="31"/>
                  </a:cxn>
                  <a:cxn ang="0">
                    <a:pos x="74" y="34"/>
                  </a:cxn>
                  <a:cxn ang="0">
                    <a:pos x="71" y="43"/>
                  </a:cxn>
                  <a:cxn ang="0">
                    <a:pos x="68" y="46"/>
                  </a:cxn>
                  <a:cxn ang="0">
                    <a:pos x="70" y="51"/>
                  </a:cxn>
                  <a:cxn ang="0">
                    <a:pos x="73" y="53"/>
                  </a:cxn>
                  <a:cxn ang="0">
                    <a:pos x="74" y="51"/>
                  </a:cxn>
                  <a:cxn ang="0">
                    <a:pos x="79" y="51"/>
                  </a:cxn>
                  <a:cxn ang="0">
                    <a:pos x="81" y="54"/>
                  </a:cxn>
                  <a:cxn ang="0">
                    <a:pos x="84" y="54"/>
                  </a:cxn>
                  <a:cxn ang="0">
                    <a:pos x="88" y="54"/>
                  </a:cxn>
                  <a:cxn ang="0">
                    <a:pos x="89" y="59"/>
                  </a:cxn>
                  <a:cxn ang="0">
                    <a:pos x="93" y="61"/>
                  </a:cxn>
                  <a:cxn ang="0">
                    <a:pos x="96" y="61"/>
                  </a:cxn>
                  <a:cxn ang="0">
                    <a:pos x="98" y="66"/>
                  </a:cxn>
                  <a:cxn ang="0">
                    <a:pos x="94" y="68"/>
                  </a:cxn>
                  <a:cxn ang="0">
                    <a:pos x="96" y="71"/>
                  </a:cxn>
                  <a:cxn ang="0">
                    <a:pos x="94" y="74"/>
                  </a:cxn>
                  <a:cxn ang="0">
                    <a:pos x="93" y="78"/>
                  </a:cxn>
                  <a:cxn ang="0">
                    <a:pos x="94" y="81"/>
                  </a:cxn>
                  <a:cxn ang="0">
                    <a:pos x="93" y="86"/>
                  </a:cxn>
                  <a:cxn ang="0">
                    <a:pos x="94" y="89"/>
                  </a:cxn>
                  <a:cxn ang="0">
                    <a:pos x="94" y="94"/>
                  </a:cxn>
                  <a:cxn ang="0">
                    <a:pos x="71" y="88"/>
                  </a:cxn>
                  <a:cxn ang="0">
                    <a:pos x="53" y="74"/>
                  </a:cxn>
                  <a:cxn ang="0">
                    <a:pos x="48" y="74"/>
                  </a:cxn>
                  <a:cxn ang="0">
                    <a:pos x="33" y="61"/>
                  </a:cxn>
                  <a:cxn ang="0">
                    <a:pos x="23" y="54"/>
                  </a:cxn>
                  <a:cxn ang="0">
                    <a:pos x="18" y="54"/>
                  </a:cxn>
                  <a:cxn ang="0">
                    <a:pos x="13" y="46"/>
                  </a:cxn>
                  <a:cxn ang="0">
                    <a:pos x="8" y="44"/>
                  </a:cxn>
                  <a:cxn ang="0">
                    <a:pos x="10" y="41"/>
                  </a:cxn>
                  <a:cxn ang="0">
                    <a:pos x="6" y="39"/>
                  </a:cxn>
                  <a:cxn ang="0">
                    <a:pos x="0" y="39"/>
                  </a:cxn>
                </a:cxnLst>
                <a:rect l="0" t="0" r="r" b="b"/>
                <a:pathLst>
                  <a:path w="98" h="94">
                    <a:moveTo>
                      <a:pt x="0" y="39"/>
                    </a:moveTo>
                    <a:lnTo>
                      <a:pt x="1" y="36"/>
                    </a:lnTo>
                    <a:lnTo>
                      <a:pt x="3" y="31"/>
                    </a:lnTo>
                    <a:lnTo>
                      <a:pt x="10" y="28"/>
                    </a:lnTo>
                    <a:lnTo>
                      <a:pt x="15" y="23"/>
                    </a:lnTo>
                    <a:lnTo>
                      <a:pt x="15" y="19"/>
                    </a:lnTo>
                    <a:lnTo>
                      <a:pt x="16" y="13"/>
                    </a:lnTo>
                    <a:lnTo>
                      <a:pt x="20" y="11"/>
                    </a:lnTo>
                    <a:lnTo>
                      <a:pt x="20" y="9"/>
                    </a:lnTo>
                    <a:lnTo>
                      <a:pt x="21" y="5"/>
                    </a:lnTo>
                    <a:lnTo>
                      <a:pt x="28" y="1"/>
                    </a:lnTo>
                    <a:lnTo>
                      <a:pt x="30" y="3"/>
                    </a:lnTo>
                    <a:lnTo>
                      <a:pt x="40" y="0"/>
                    </a:lnTo>
                    <a:lnTo>
                      <a:pt x="45" y="1"/>
                    </a:lnTo>
                    <a:lnTo>
                      <a:pt x="48" y="6"/>
                    </a:lnTo>
                    <a:lnTo>
                      <a:pt x="51" y="9"/>
                    </a:lnTo>
                    <a:lnTo>
                      <a:pt x="51" y="18"/>
                    </a:lnTo>
                    <a:lnTo>
                      <a:pt x="51" y="23"/>
                    </a:lnTo>
                    <a:lnTo>
                      <a:pt x="56" y="28"/>
                    </a:lnTo>
                    <a:lnTo>
                      <a:pt x="60" y="28"/>
                    </a:lnTo>
                    <a:lnTo>
                      <a:pt x="66" y="23"/>
                    </a:lnTo>
                    <a:lnTo>
                      <a:pt x="70" y="23"/>
                    </a:lnTo>
                    <a:lnTo>
                      <a:pt x="73" y="26"/>
                    </a:lnTo>
                    <a:lnTo>
                      <a:pt x="74" y="29"/>
                    </a:lnTo>
                    <a:lnTo>
                      <a:pt x="73" y="31"/>
                    </a:lnTo>
                    <a:lnTo>
                      <a:pt x="74" y="34"/>
                    </a:lnTo>
                    <a:lnTo>
                      <a:pt x="71" y="43"/>
                    </a:lnTo>
                    <a:lnTo>
                      <a:pt x="68" y="46"/>
                    </a:lnTo>
                    <a:lnTo>
                      <a:pt x="70" y="51"/>
                    </a:lnTo>
                    <a:lnTo>
                      <a:pt x="73" y="53"/>
                    </a:lnTo>
                    <a:lnTo>
                      <a:pt x="74" y="51"/>
                    </a:lnTo>
                    <a:lnTo>
                      <a:pt x="79" y="51"/>
                    </a:lnTo>
                    <a:lnTo>
                      <a:pt x="81" y="54"/>
                    </a:lnTo>
                    <a:lnTo>
                      <a:pt x="84" y="54"/>
                    </a:lnTo>
                    <a:lnTo>
                      <a:pt x="88" y="54"/>
                    </a:lnTo>
                    <a:lnTo>
                      <a:pt x="89" y="59"/>
                    </a:lnTo>
                    <a:lnTo>
                      <a:pt x="93" y="61"/>
                    </a:lnTo>
                    <a:lnTo>
                      <a:pt x="96" y="61"/>
                    </a:lnTo>
                    <a:lnTo>
                      <a:pt x="98" y="66"/>
                    </a:lnTo>
                    <a:lnTo>
                      <a:pt x="94" y="68"/>
                    </a:lnTo>
                    <a:lnTo>
                      <a:pt x="96" y="71"/>
                    </a:lnTo>
                    <a:lnTo>
                      <a:pt x="94" y="74"/>
                    </a:lnTo>
                    <a:lnTo>
                      <a:pt x="93" y="78"/>
                    </a:lnTo>
                    <a:lnTo>
                      <a:pt x="94" y="81"/>
                    </a:lnTo>
                    <a:lnTo>
                      <a:pt x="93" y="86"/>
                    </a:lnTo>
                    <a:lnTo>
                      <a:pt x="94" y="89"/>
                    </a:lnTo>
                    <a:lnTo>
                      <a:pt x="94" y="94"/>
                    </a:lnTo>
                    <a:lnTo>
                      <a:pt x="71" y="88"/>
                    </a:lnTo>
                    <a:lnTo>
                      <a:pt x="53" y="74"/>
                    </a:lnTo>
                    <a:lnTo>
                      <a:pt x="48" y="74"/>
                    </a:lnTo>
                    <a:lnTo>
                      <a:pt x="33" y="61"/>
                    </a:lnTo>
                    <a:lnTo>
                      <a:pt x="23" y="54"/>
                    </a:lnTo>
                    <a:lnTo>
                      <a:pt x="18" y="54"/>
                    </a:lnTo>
                    <a:lnTo>
                      <a:pt x="13" y="46"/>
                    </a:lnTo>
                    <a:lnTo>
                      <a:pt x="8" y="44"/>
                    </a:lnTo>
                    <a:lnTo>
                      <a:pt x="10" y="41"/>
                    </a:lnTo>
                    <a:lnTo>
                      <a:pt x="6" y="39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2" name="Freeform 114">
                <a:extLst>
                  <a:ext uri="{FF2B5EF4-FFF2-40B4-BE49-F238E27FC236}">
                    <a16:creationId xmlns:a16="http://schemas.microsoft.com/office/drawing/2014/main" xmlns="" id="{C8EFBA50-56B0-4039-9A37-A0956CEBE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7989" y="3146241"/>
                <a:ext cx="81339" cy="73669"/>
              </a:xfrm>
              <a:custGeom>
                <a:avLst/>
                <a:gdLst/>
                <a:ahLst/>
                <a:cxnLst>
                  <a:cxn ang="0">
                    <a:pos x="26" y="136"/>
                  </a:cxn>
                  <a:cxn ang="0">
                    <a:pos x="26" y="128"/>
                  </a:cxn>
                  <a:cxn ang="0">
                    <a:pos x="26" y="121"/>
                  </a:cxn>
                  <a:cxn ang="0">
                    <a:pos x="26" y="115"/>
                  </a:cxn>
                  <a:cxn ang="0">
                    <a:pos x="28" y="108"/>
                  </a:cxn>
                  <a:cxn ang="0">
                    <a:pos x="21" y="106"/>
                  </a:cxn>
                  <a:cxn ang="0">
                    <a:pos x="16" y="101"/>
                  </a:cxn>
                  <a:cxn ang="0">
                    <a:pos x="11" y="98"/>
                  </a:cxn>
                  <a:cxn ang="0">
                    <a:pos x="5" y="100"/>
                  </a:cxn>
                  <a:cxn ang="0">
                    <a:pos x="0" y="93"/>
                  </a:cxn>
                  <a:cxn ang="0">
                    <a:pos x="6" y="81"/>
                  </a:cxn>
                  <a:cxn ang="0">
                    <a:pos x="6" y="75"/>
                  </a:cxn>
                  <a:cxn ang="0">
                    <a:pos x="18" y="61"/>
                  </a:cxn>
                  <a:cxn ang="0">
                    <a:pos x="16" y="55"/>
                  </a:cxn>
                  <a:cxn ang="0">
                    <a:pos x="11" y="47"/>
                  </a:cxn>
                  <a:cxn ang="0">
                    <a:pos x="18" y="47"/>
                  </a:cxn>
                  <a:cxn ang="0">
                    <a:pos x="16" y="38"/>
                  </a:cxn>
                  <a:cxn ang="0">
                    <a:pos x="13" y="30"/>
                  </a:cxn>
                  <a:cxn ang="0">
                    <a:pos x="13" y="17"/>
                  </a:cxn>
                  <a:cxn ang="0">
                    <a:pos x="11" y="10"/>
                  </a:cxn>
                  <a:cxn ang="0">
                    <a:pos x="30" y="3"/>
                  </a:cxn>
                  <a:cxn ang="0">
                    <a:pos x="38" y="5"/>
                  </a:cxn>
                  <a:cxn ang="0">
                    <a:pos x="50" y="5"/>
                  </a:cxn>
                  <a:cxn ang="0">
                    <a:pos x="58" y="2"/>
                  </a:cxn>
                  <a:cxn ang="0">
                    <a:pos x="63" y="3"/>
                  </a:cxn>
                  <a:cxn ang="0">
                    <a:pos x="73" y="8"/>
                  </a:cxn>
                  <a:cxn ang="0">
                    <a:pos x="81" y="0"/>
                  </a:cxn>
                  <a:cxn ang="0">
                    <a:pos x="98" y="8"/>
                  </a:cxn>
                  <a:cxn ang="0">
                    <a:pos x="103" y="10"/>
                  </a:cxn>
                  <a:cxn ang="0">
                    <a:pos x="113" y="13"/>
                  </a:cxn>
                  <a:cxn ang="0">
                    <a:pos x="123" y="20"/>
                  </a:cxn>
                  <a:cxn ang="0">
                    <a:pos x="133" y="15"/>
                  </a:cxn>
                  <a:cxn ang="0">
                    <a:pos x="139" y="18"/>
                  </a:cxn>
                  <a:cxn ang="0">
                    <a:pos x="144" y="20"/>
                  </a:cxn>
                  <a:cxn ang="0">
                    <a:pos x="144" y="32"/>
                  </a:cxn>
                  <a:cxn ang="0">
                    <a:pos x="149" y="38"/>
                  </a:cxn>
                  <a:cxn ang="0">
                    <a:pos x="149" y="50"/>
                  </a:cxn>
                  <a:cxn ang="0">
                    <a:pos x="144" y="56"/>
                  </a:cxn>
                  <a:cxn ang="0">
                    <a:pos x="136" y="71"/>
                  </a:cxn>
                  <a:cxn ang="0">
                    <a:pos x="134" y="80"/>
                  </a:cxn>
                  <a:cxn ang="0">
                    <a:pos x="133" y="91"/>
                  </a:cxn>
                  <a:cxn ang="0">
                    <a:pos x="129" y="95"/>
                  </a:cxn>
                  <a:cxn ang="0">
                    <a:pos x="136" y="106"/>
                  </a:cxn>
                  <a:cxn ang="0">
                    <a:pos x="143" y="113"/>
                  </a:cxn>
                  <a:cxn ang="0">
                    <a:pos x="144" y="123"/>
                  </a:cxn>
                  <a:cxn ang="0">
                    <a:pos x="136" y="123"/>
                  </a:cxn>
                  <a:cxn ang="0">
                    <a:pos x="131" y="120"/>
                  </a:cxn>
                  <a:cxn ang="0">
                    <a:pos x="126" y="126"/>
                  </a:cxn>
                  <a:cxn ang="0">
                    <a:pos x="103" y="125"/>
                  </a:cxn>
                  <a:cxn ang="0">
                    <a:pos x="61" y="126"/>
                  </a:cxn>
                  <a:cxn ang="0">
                    <a:pos x="45" y="133"/>
                  </a:cxn>
                  <a:cxn ang="0">
                    <a:pos x="38" y="136"/>
                  </a:cxn>
                  <a:cxn ang="0">
                    <a:pos x="26" y="141"/>
                  </a:cxn>
                </a:cxnLst>
                <a:rect l="0" t="0" r="r" b="b"/>
                <a:pathLst>
                  <a:path w="151" h="143">
                    <a:moveTo>
                      <a:pt x="26" y="141"/>
                    </a:moveTo>
                    <a:lnTo>
                      <a:pt x="26" y="136"/>
                    </a:lnTo>
                    <a:lnTo>
                      <a:pt x="25" y="133"/>
                    </a:lnTo>
                    <a:lnTo>
                      <a:pt x="26" y="128"/>
                    </a:lnTo>
                    <a:lnTo>
                      <a:pt x="25" y="125"/>
                    </a:lnTo>
                    <a:lnTo>
                      <a:pt x="26" y="121"/>
                    </a:lnTo>
                    <a:lnTo>
                      <a:pt x="28" y="118"/>
                    </a:lnTo>
                    <a:lnTo>
                      <a:pt x="26" y="115"/>
                    </a:lnTo>
                    <a:lnTo>
                      <a:pt x="30" y="113"/>
                    </a:lnTo>
                    <a:lnTo>
                      <a:pt x="28" y="108"/>
                    </a:lnTo>
                    <a:lnTo>
                      <a:pt x="25" y="108"/>
                    </a:lnTo>
                    <a:lnTo>
                      <a:pt x="21" y="106"/>
                    </a:lnTo>
                    <a:lnTo>
                      <a:pt x="20" y="101"/>
                    </a:lnTo>
                    <a:lnTo>
                      <a:pt x="16" y="101"/>
                    </a:lnTo>
                    <a:lnTo>
                      <a:pt x="13" y="101"/>
                    </a:lnTo>
                    <a:lnTo>
                      <a:pt x="11" y="98"/>
                    </a:lnTo>
                    <a:lnTo>
                      <a:pt x="6" y="98"/>
                    </a:lnTo>
                    <a:lnTo>
                      <a:pt x="5" y="100"/>
                    </a:lnTo>
                    <a:lnTo>
                      <a:pt x="2" y="98"/>
                    </a:lnTo>
                    <a:lnTo>
                      <a:pt x="0" y="93"/>
                    </a:lnTo>
                    <a:lnTo>
                      <a:pt x="3" y="90"/>
                    </a:lnTo>
                    <a:lnTo>
                      <a:pt x="6" y="81"/>
                    </a:lnTo>
                    <a:lnTo>
                      <a:pt x="5" y="78"/>
                    </a:lnTo>
                    <a:lnTo>
                      <a:pt x="6" y="75"/>
                    </a:lnTo>
                    <a:lnTo>
                      <a:pt x="11" y="75"/>
                    </a:lnTo>
                    <a:lnTo>
                      <a:pt x="18" y="61"/>
                    </a:lnTo>
                    <a:lnTo>
                      <a:pt x="18" y="56"/>
                    </a:lnTo>
                    <a:lnTo>
                      <a:pt x="16" y="55"/>
                    </a:lnTo>
                    <a:lnTo>
                      <a:pt x="11" y="50"/>
                    </a:lnTo>
                    <a:lnTo>
                      <a:pt x="11" y="47"/>
                    </a:lnTo>
                    <a:lnTo>
                      <a:pt x="15" y="45"/>
                    </a:lnTo>
                    <a:lnTo>
                      <a:pt x="18" y="47"/>
                    </a:lnTo>
                    <a:lnTo>
                      <a:pt x="20" y="43"/>
                    </a:lnTo>
                    <a:lnTo>
                      <a:pt x="16" y="38"/>
                    </a:lnTo>
                    <a:lnTo>
                      <a:pt x="13" y="37"/>
                    </a:lnTo>
                    <a:lnTo>
                      <a:pt x="13" y="30"/>
                    </a:lnTo>
                    <a:lnTo>
                      <a:pt x="15" y="27"/>
                    </a:lnTo>
                    <a:lnTo>
                      <a:pt x="13" y="17"/>
                    </a:lnTo>
                    <a:lnTo>
                      <a:pt x="11" y="15"/>
                    </a:lnTo>
                    <a:lnTo>
                      <a:pt x="11" y="10"/>
                    </a:lnTo>
                    <a:lnTo>
                      <a:pt x="20" y="8"/>
                    </a:lnTo>
                    <a:lnTo>
                      <a:pt x="30" y="3"/>
                    </a:lnTo>
                    <a:lnTo>
                      <a:pt x="33" y="3"/>
                    </a:lnTo>
                    <a:lnTo>
                      <a:pt x="38" y="5"/>
                    </a:lnTo>
                    <a:lnTo>
                      <a:pt x="48" y="7"/>
                    </a:lnTo>
                    <a:lnTo>
                      <a:pt x="50" y="5"/>
                    </a:lnTo>
                    <a:lnTo>
                      <a:pt x="50" y="2"/>
                    </a:lnTo>
                    <a:lnTo>
                      <a:pt x="58" y="2"/>
                    </a:lnTo>
                    <a:lnTo>
                      <a:pt x="65" y="2"/>
                    </a:lnTo>
                    <a:lnTo>
                      <a:pt x="63" y="3"/>
                    </a:lnTo>
                    <a:lnTo>
                      <a:pt x="65" y="5"/>
                    </a:lnTo>
                    <a:lnTo>
                      <a:pt x="73" y="8"/>
                    </a:lnTo>
                    <a:lnTo>
                      <a:pt x="78" y="2"/>
                    </a:lnTo>
                    <a:lnTo>
                      <a:pt x="81" y="0"/>
                    </a:lnTo>
                    <a:lnTo>
                      <a:pt x="88" y="5"/>
                    </a:lnTo>
                    <a:lnTo>
                      <a:pt x="98" y="8"/>
                    </a:lnTo>
                    <a:lnTo>
                      <a:pt x="101" y="8"/>
                    </a:lnTo>
                    <a:lnTo>
                      <a:pt x="103" y="10"/>
                    </a:lnTo>
                    <a:lnTo>
                      <a:pt x="108" y="10"/>
                    </a:lnTo>
                    <a:lnTo>
                      <a:pt x="113" y="13"/>
                    </a:lnTo>
                    <a:lnTo>
                      <a:pt x="114" y="17"/>
                    </a:lnTo>
                    <a:lnTo>
                      <a:pt x="123" y="20"/>
                    </a:lnTo>
                    <a:lnTo>
                      <a:pt x="128" y="18"/>
                    </a:lnTo>
                    <a:lnTo>
                      <a:pt x="133" y="15"/>
                    </a:lnTo>
                    <a:lnTo>
                      <a:pt x="136" y="17"/>
                    </a:lnTo>
                    <a:lnTo>
                      <a:pt x="139" y="18"/>
                    </a:lnTo>
                    <a:lnTo>
                      <a:pt x="144" y="18"/>
                    </a:lnTo>
                    <a:lnTo>
                      <a:pt x="144" y="20"/>
                    </a:lnTo>
                    <a:lnTo>
                      <a:pt x="143" y="27"/>
                    </a:lnTo>
                    <a:lnTo>
                      <a:pt x="144" y="32"/>
                    </a:lnTo>
                    <a:lnTo>
                      <a:pt x="144" y="37"/>
                    </a:lnTo>
                    <a:lnTo>
                      <a:pt x="149" y="38"/>
                    </a:lnTo>
                    <a:lnTo>
                      <a:pt x="151" y="45"/>
                    </a:lnTo>
                    <a:lnTo>
                      <a:pt x="149" y="50"/>
                    </a:lnTo>
                    <a:lnTo>
                      <a:pt x="149" y="53"/>
                    </a:lnTo>
                    <a:lnTo>
                      <a:pt x="144" y="56"/>
                    </a:lnTo>
                    <a:lnTo>
                      <a:pt x="136" y="66"/>
                    </a:lnTo>
                    <a:lnTo>
                      <a:pt x="136" y="71"/>
                    </a:lnTo>
                    <a:lnTo>
                      <a:pt x="134" y="75"/>
                    </a:lnTo>
                    <a:lnTo>
                      <a:pt x="134" y="80"/>
                    </a:lnTo>
                    <a:lnTo>
                      <a:pt x="133" y="83"/>
                    </a:lnTo>
                    <a:lnTo>
                      <a:pt x="133" y="91"/>
                    </a:lnTo>
                    <a:lnTo>
                      <a:pt x="129" y="93"/>
                    </a:lnTo>
                    <a:lnTo>
                      <a:pt x="129" y="95"/>
                    </a:lnTo>
                    <a:lnTo>
                      <a:pt x="133" y="98"/>
                    </a:lnTo>
                    <a:lnTo>
                      <a:pt x="136" y="106"/>
                    </a:lnTo>
                    <a:lnTo>
                      <a:pt x="138" y="111"/>
                    </a:lnTo>
                    <a:lnTo>
                      <a:pt x="143" y="113"/>
                    </a:lnTo>
                    <a:lnTo>
                      <a:pt x="144" y="116"/>
                    </a:lnTo>
                    <a:lnTo>
                      <a:pt x="144" y="123"/>
                    </a:lnTo>
                    <a:lnTo>
                      <a:pt x="141" y="123"/>
                    </a:lnTo>
                    <a:lnTo>
                      <a:pt x="136" y="123"/>
                    </a:lnTo>
                    <a:lnTo>
                      <a:pt x="136" y="125"/>
                    </a:lnTo>
                    <a:lnTo>
                      <a:pt x="131" y="120"/>
                    </a:lnTo>
                    <a:lnTo>
                      <a:pt x="128" y="121"/>
                    </a:lnTo>
                    <a:lnTo>
                      <a:pt x="126" y="126"/>
                    </a:lnTo>
                    <a:lnTo>
                      <a:pt x="114" y="121"/>
                    </a:lnTo>
                    <a:lnTo>
                      <a:pt x="103" y="125"/>
                    </a:lnTo>
                    <a:lnTo>
                      <a:pt x="71" y="125"/>
                    </a:lnTo>
                    <a:lnTo>
                      <a:pt x="61" y="126"/>
                    </a:lnTo>
                    <a:lnTo>
                      <a:pt x="61" y="128"/>
                    </a:lnTo>
                    <a:lnTo>
                      <a:pt x="45" y="133"/>
                    </a:lnTo>
                    <a:lnTo>
                      <a:pt x="43" y="136"/>
                    </a:lnTo>
                    <a:lnTo>
                      <a:pt x="38" y="136"/>
                    </a:lnTo>
                    <a:lnTo>
                      <a:pt x="30" y="143"/>
                    </a:lnTo>
                    <a:lnTo>
                      <a:pt x="26" y="14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3" name="Freeform 115">
                <a:extLst>
                  <a:ext uri="{FF2B5EF4-FFF2-40B4-BE49-F238E27FC236}">
                    <a16:creationId xmlns:a16="http://schemas.microsoft.com/office/drawing/2014/main" xmlns="" id="{C6391C4F-6D88-4403-9440-0BA2EF0BF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7555" y="3138978"/>
                <a:ext cx="55653" cy="75744"/>
              </a:xfrm>
              <a:custGeom>
                <a:avLst/>
                <a:gdLst/>
                <a:ahLst/>
                <a:cxnLst>
                  <a:cxn ang="0">
                    <a:pos x="7" y="136"/>
                  </a:cxn>
                  <a:cxn ang="0">
                    <a:pos x="15" y="136"/>
                  </a:cxn>
                  <a:cxn ang="0">
                    <a:pos x="14" y="126"/>
                  </a:cxn>
                  <a:cxn ang="0">
                    <a:pos x="7" y="119"/>
                  </a:cxn>
                  <a:cxn ang="0">
                    <a:pos x="0" y="108"/>
                  </a:cxn>
                  <a:cxn ang="0">
                    <a:pos x="4" y="104"/>
                  </a:cxn>
                  <a:cxn ang="0">
                    <a:pos x="5" y="93"/>
                  </a:cxn>
                  <a:cxn ang="0">
                    <a:pos x="7" y="84"/>
                  </a:cxn>
                  <a:cxn ang="0">
                    <a:pos x="15" y="69"/>
                  </a:cxn>
                  <a:cxn ang="0">
                    <a:pos x="20" y="63"/>
                  </a:cxn>
                  <a:cxn ang="0">
                    <a:pos x="20" y="51"/>
                  </a:cxn>
                  <a:cxn ang="0">
                    <a:pos x="15" y="45"/>
                  </a:cxn>
                  <a:cxn ang="0">
                    <a:pos x="15" y="33"/>
                  </a:cxn>
                  <a:cxn ang="0">
                    <a:pos x="12" y="20"/>
                  </a:cxn>
                  <a:cxn ang="0">
                    <a:pos x="9" y="10"/>
                  </a:cxn>
                  <a:cxn ang="0">
                    <a:pos x="17" y="5"/>
                  </a:cxn>
                  <a:cxn ang="0">
                    <a:pos x="37" y="5"/>
                  </a:cxn>
                  <a:cxn ang="0">
                    <a:pos x="59" y="3"/>
                  </a:cxn>
                  <a:cxn ang="0">
                    <a:pos x="70" y="0"/>
                  </a:cxn>
                  <a:cxn ang="0">
                    <a:pos x="74" y="6"/>
                  </a:cxn>
                  <a:cxn ang="0">
                    <a:pos x="77" y="11"/>
                  </a:cxn>
                  <a:cxn ang="0">
                    <a:pos x="85" y="20"/>
                  </a:cxn>
                  <a:cxn ang="0">
                    <a:pos x="88" y="28"/>
                  </a:cxn>
                  <a:cxn ang="0">
                    <a:pos x="90" y="38"/>
                  </a:cxn>
                  <a:cxn ang="0">
                    <a:pos x="93" y="46"/>
                  </a:cxn>
                  <a:cxn ang="0">
                    <a:pos x="92" y="53"/>
                  </a:cxn>
                  <a:cxn ang="0">
                    <a:pos x="93" y="58"/>
                  </a:cxn>
                  <a:cxn ang="0">
                    <a:pos x="93" y="65"/>
                  </a:cxn>
                  <a:cxn ang="0">
                    <a:pos x="95" y="74"/>
                  </a:cxn>
                  <a:cxn ang="0">
                    <a:pos x="93" y="93"/>
                  </a:cxn>
                  <a:cxn ang="0">
                    <a:pos x="92" y="101"/>
                  </a:cxn>
                  <a:cxn ang="0">
                    <a:pos x="95" y="113"/>
                  </a:cxn>
                  <a:cxn ang="0">
                    <a:pos x="100" y="116"/>
                  </a:cxn>
                  <a:cxn ang="0">
                    <a:pos x="90" y="121"/>
                  </a:cxn>
                  <a:cxn ang="0">
                    <a:pos x="65" y="136"/>
                  </a:cxn>
                  <a:cxn ang="0">
                    <a:pos x="30" y="146"/>
                  </a:cxn>
                  <a:cxn ang="0">
                    <a:pos x="7" y="141"/>
                  </a:cxn>
                </a:cxnLst>
                <a:rect l="0" t="0" r="r" b="b"/>
                <a:pathLst>
                  <a:path w="103" h="146">
                    <a:moveTo>
                      <a:pt x="7" y="138"/>
                    </a:moveTo>
                    <a:lnTo>
                      <a:pt x="7" y="136"/>
                    </a:lnTo>
                    <a:lnTo>
                      <a:pt x="12" y="136"/>
                    </a:lnTo>
                    <a:lnTo>
                      <a:pt x="15" y="136"/>
                    </a:lnTo>
                    <a:lnTo>
                      <a:pt x="15" y="129"/>
                    </a:lnTo>
                    <a:lnTo>
                      <a:pt x="14" y="126"/>
                    </a:lnTo>
                    <a:lnTo>
                      <a:pt x="9" y="124"/>
                    </a:lnTo>
                    <a:lnTo>
                      <a:pt x="7" y="119"/>
                    </a:lnTo>
                    <a:lnTo>
                      <a:pt x="4" y="111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4" y="104"/>
                    </a:lnTo>
                    <a:lnTo>
                      <a:pt x="4" y="96"/>
                    </a:lnTo>
                    <a:lnTo>
                      <a:pt x="5" y="93"/>
                    </a:lnTo>
                    <a:lnTo>
                      <a:pt x="5" y="88"/>
                    </a:lnTo>
                    <a:lnTo>
                      <a:pt x="7" y="84"/>
                    </a:lnTo>
                    <a:lnTo>
                      <a:pt x="7" y="79"/>
                    </a:lnTo>
                    <a:lnTo>
                      <a:pt x="15" y="69"/>
                    </a:lnTo>
                    <a:lnTo>
                      <a:pt x="20" y="66"/>
                    </a:lnTo>
                    <a:lnTo>
                      <a:pt x="20" y="63"/>
                    </a:lnTo>
                    <a:lnTo>
                      <a:pt x="22" y="58"/>
                    </a:lnTo>
                    <a:lnTo>
                      <a:pt x="20" y="51"/>
                    </a:lnTo>
                    <a:lnTo>
                      <a:pt x="15" y="50"/>
                    </a:lnTo>
                    <a:lnTo>
                      <a:pt x="15" y="45"/>
                    </a:lnTo>
                    <a:lnTo>
                      <a:pt x="14" y="40"/>
                    </a:lnTo>
                    <a:lnTo>
                      <a:pt x="15" y="33"/>
                    </a:lnTo>
                    <a:lnTo>
                      <a:pt x="15" y="25"/>
                    </a:lnTo>
                    <a:lnTo>
                      <a:pt x="12" y="20"/>
                    </a:lnTo>
                    <a:lnTo>
                      <a:pt x="10" y="18"/>
                    </a:lnTo>
                    <a:lnTo>
                      <a:pt x="9" y="10"/>
                    </a:lnTo>
                    <a:lnTo>
                      <a:pt x="9" y="5"/>
                    </a:lnTo>
                    <a:lnTo>
                      <a:pt x="17" y="5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50" y="5"/>
                    </a:lnTo>
                    <a:lnTo>
                      <a:pt x="59" y="3"/>
                    </a:lnTo>
                    <a:lnTo>
                      <a:pt x="65" y="3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6"/>
                    </a:lnTo>
                    <a:lnTo>
                      <a:pt x="77" y="8"/>
                    </a:lnTo>
                    <a:lnTo>
                      <a:pt x="77" y="11"/>
                    </a:lnTo>
                    <a:lnTo>
                      <a:pt x="82" y="16"/>
                    </a:lnTo>
                    <a:lnTo>
                      <a:pt x="85" y="20"/>
                    </a:lnTo>
                    <a:lnTo>
                      <a:pt x="90" y="23"/>
                    </a:lnTo>
                    <a:lnTo>
                      <a:pt x="88" y="28"/>
                    </a:lnTo>
                    <a:lnTo>
                      <a:pt x="88" y="36"/>
                    </a:lnTo>
                    <a:lnTo>
                      <a:pt x="90" y="38"/>
                    </a:lnTo>
                    <a:lnTo>
                      <a:pt x="93" y="38"/>
                    </a:lnTo>
                    <a:lnTo>
                      <a:pt x="93" y="46"/>
                    </a:lnTo>
                    <a:lnTo>
                      <a:pt x="92" y="50"/>
                    </a:lnTo>
                    <a:lnTo>
                      <a:pt x="92" y="53"/>
                    </a:lnTo>
                    <a:lnTo>
                      <a:pt x="93" y="55"/>
                    </a:lnTo>
                    <a:lnTo>
                      <a:pt x="93" y="58"/>
                    </a:lnTo>
                    <a:lnTo>
                      <a:pt x="92" y="61"/>
                    </a:lnTo>
                    <a:lnTo>
                      <a:pt x="93" y="65"/>
                    </a:lnTo>
                    <a:lnTo>
                      <a:pt x="93" y="71"/>
                    </a:lnTo>
                    <a:lnTo>
                      <a:pt x="95" y="74"/>
                    </a:lnTo>
                    <a:lnTo>
                      <a:pt x="95" y="88"/>
                    </a:lnTo>
                    <a:lnTo>
                      <a:pt x="93" y="93"/>
                    </a:lnTo>
                    <a:lnTo>
                      <a:pt x="93" y="96"/>
                    </a:lnTo>
                    <a:lnTo>
                      <a:pt x="92" y="101"/>
                    </a:lnTo>
                    <a:lnTo>
                      <a:pt x="93" y="106"/>
                    </a:lnTo>
                    <a:lnTo>
                      <a:pt x="95" y="113"/>
                    </a:lnTo>
                    <a:lnTo>
                      <a:pt x="98" y="113"/>
                    </a:lnTo>
                    <a:lnTo>
                      <a:pt x="100" y="116"/>
                    </a:lnTo>
                    <a:lnTo>
                      <a:pt x="103" y="119"/>
                    </a:lnTo>
                    <a:lnTo>
                      <a:pt x="90" y="121"/>
                    </a:lnTo>
                    <a:lnTo>
                      <a:pt x="78" y="126"/>
                    </a:lnTo>
                    <a:lnTo>
                      <a:pt x="65" y="136"/>
                    </a:lnTo>
                    <a:lnTo>
                      <a:pt x="50" y="136"/>
                    </a:lnTo>
                    <a:lnTo>
                      <a:pt x="30" y="146"/>
                    </a:lnTo>
                    <a:lnTo>
                      <a:pt x="20" y="143"/>
                    </a:lnTo>
                    <a:lnTo>
                      <a:pt x="7" y="141"/>
                    </a:lnTo>
                    <a:lnTo>
                      <a:pt x="7" y="1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4" name="Freeform 116">
                <a:extLst>
                  <a:ext uri="{FF2B5EF4-FFF2-40B4-BE49-F238E27FC236}">
                    <a16:creationId xmlns:a16="http://schemas.microsoft.com/office/drawing/2014/main" xmlns="" id="{AEB5603E-D544-491D-9E33-F6BD21D1B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6084" y="3138978"/>
                <a:ext cx="26756" cy="62255"/>
              </a:xfrm>
              <a:custGeom>
                <a:avLst/>
                <a:gdLst/>
                <a:ahLst/>
                <a:cxnLst>
                  <a:cxn ang="0">
                    <a:pos x="28" y="6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6"/>
                  </a:cxn>
                  <a:cxn ang="0">
                    <a:pos x="5" y="8"/>
                  </a:cxn>
                  <a:cxn ang="0">
                    <a:pos x="5" y="11"/>
                  </a:cxn>
                  <a:cxn ang="0">
                    <a:pos x="10" y="16"/>
                  </a:cxn>
                  <a:cxn ang="0">
                    <a:pos x="13" y="20"/>
                  </a:cxn>
                  <a:cxn ang="0">
                    <a:pos x="18" y="23"/>
                  </a:cxn>
                  <a:cxn ang="0">
                    <a:pos x="16" y="28"/>
                  </a:cxn>
                  <a:cxn ang="0">
                    <a:pos x="16" y="36"/>
                  </a:cxn>
                  <a:cxn ang="0">
                    <a:pos x="18" y="38"/>
                  </a:cxn>
                  <a:cxn ang="0">
                    <a:pos x="21" y="38"/>
                  </a:cxn>
                  <a:cxn ang="0">
                    <a:pos x="21" y="46"/>
                  </a:cxn>
                  <a:cxn ang="0">
                    <a:pos x="20" y="50"/>
                  </a:cxn>
                  <a:cxn ang="0">
                    <a:pos x="20" y="53"/>
                  </a:cxn>
                  <a:cxn ang="0">
                    <a:pos x="21" y="55"/>
                  </a:cxn>
                  <a:cxn ang="0">
                    <a:pos x="21" y="58"/>
                  </a:cxn>
                  <a:cxn ang="0">
                    <a:pos x="20" y="61"/>
                  </a:cxn>
                  <a:cxn ang="0">
                    <a:pos x="21" y="65"/>
                  </a:cxn>
                  <a:cxn ang="0">
                    <a:pos x="21" y="71"/>
                  </a:cxn>
                  <a:cxn ang="0">
                    <a:pos x="23" y="74"/>
                  </a:cxn>
                  <a:cxn ang="0">
                    <a:pos x="23" y="88"/>
                  </a:cxn>
                  <a:cxn ang="0">
                    <a:pos x="21" y="93"/>
                  </a:cxn>
                  <a:cxn ang="0">
                    <a:pos x="21" y="96"/>
                  </a:cxn>
                  <a:cxn ang="0">
                    <a:pos x="20" y="101"/>
                  </a:cxn>
                  <a:cxn ang="0">
                    <a:pos x="21" y="106"/>
                  </a:cxn>
                  <a:cxn ang="0">
                    <a:pos x="23" y="113"/>
                  </a:cxn>
                  <a:cxn ang="0">
                    <a:pos x="26" y="113"/>
                  </a:cxn>
                  <a:cxn ang="0">
                    <a:pos x="28" y="116"/>
                  </a:cxn>
                  <a:cxn ang="0">
                    <a:pos x="31" y="119"/>
                  </a:cxn>
                  <a:cxn ang="0">
                    <a:pos x="33" y="119"/>
                  </a:cxn>
                  <a:cxn ang="0">
                    <a:pos x="46" y="111"/>
                  </a:cxn>
                  <a:cxn ang="0">
                    <a:pos x="48" y="113"/>
                  </a:cxn>
                  <a:cxn ang="0">
                    <a:pos x="50" y="108"/>
                  </a:cxn>
                  <a:cxn ang="0">
                    <a:pos x="46" y="103"/>
                  </a:cxn>
                  <a:cxn ang="0">
                    <a:pos x="46" y="96"/>
                  </a:cxn>
                  <a:cxn ang="0">
                    <a:pos x="45" y="91"/>
                  </a:cxn>
                  <a:cxn ang="0">
                    <a:pos x="45" y="65"/>
                  </a:cxn>
                  <a:cxn ang="0">
                    <a:pos x="45" y="61"/>
                  </a:cxn>
                  <a:cxn ang="0">
                    <a:pos x="48" y="58"/>
                  </a:cxn>
                  <a:cxn ang="0">
                    <a:pos x="48" y="53"/>
                  </a:cxn>
                  <a:cxn ang="0">
                    <a:pos x="46" y="50"/>
                  </a:cxn>
                  <a:cxn ang="0">
                    <a:pos x="46" y="43"/>
                  </a:cxn>
                  <a:cxn ang="0">
                    <a:pos x="45" y="35"/>
                  </a:cxn>
                  <a:cxn ang="0">
                    <a:pos x="40" y="23"/>
                  </a:cxn>
                  <a:cxn ang="0">
                    <a:pos x="36" y="21"/>
                  </a:cxn>
                  <a:cxn ang="0">
                    <a:pos x="33" y="18"/>
                  </a:cxn>
                  <a:cxn ang="0">
                    <a:pos x="28" y="16"/>
                  </a:cxn>
                  <a:cxn ang="0">
                    <a:pos x="26" y="10"/>
                  </a:cxn>
                  <a:cxn ang="0">
                    <a:pos x="28" y="6"/>
                  </a:cxn>
                </a:cxnLst>
                <a:rect l="0" t="0" r="r" b="b"/>
                <a:pathLst>
                  <a:path w="50" h="119">
                    <a:moveTo>
                      <a:pt x="28" y="6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6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10" y="16"/>
                    </a:lnTo>
                    <a:lnTo>
                      <a:pt x="13" y="20"/>
                    </a:lnTo>
                    <a:lnTo>
                      <a:pt x="18" y="23"/>
                    </a:lnTo>
                    <a:lnTo>
                      <a:pt x="16" y="28"/>
                    </a:lnTo>
                    <a:lnTo>
                      <a:pt x="16" y="36"/>
                    </a:lnTo>
                    <a:lnTo>
                      <a:pt x="18" y="38"/>
                    </a:lnTo>
                    <a:lnTo>
                      <a:pt x="21" y="38"/>
                    </a:lnTo>
                    <a:lnTo>
                      <a:pt x="21" y="46"/>
                    </a:lnTo>
                    <a:lnTo>
                      <a:pt x="20" y="50"/>
                    </a:lnTo>
                    <a:lnTo>
                      <a:pt x="20" y="53"/>
                    </a:lnTo>
                    <a:lnTo>
                      <a:pt x="21" y="55"/>
                    </a:lnTo>
                    <a:lnTo>
                      <a:pt x="21" y="58"/>
                    </a:lnTo>
                    <a:lnTo>
                      <a:pt x="20" y="61"/>
                    </a:lnTo>
                    <a:lnTo>
                      <a:pt x="21" y="65"/>
                    </a:lnTo>
                    <a:lnTo>
                      <a:pt x="21" y="71"/>
                    </a:lnTo>
                    <a:lnTo>
                      <a:pt x="23" y="74"/>
                    </a:lnTo>
                    <a:lnTo>
                      <a:pt x="23" y="88"/>
                    </a:lnTo>
                    <a:lnTo>
                      <a:pt x="21" y="93"/>
                    </a:lnTo>
                    <a:lnTo>
                      <a:pt x="21" y="96"/>
                    </a:lnTo>
                    <a:lnTo>
                      <a:pt x="20" y="101"/>
                    </a:lnTo>
                    <a:lnTo>
                      <a:pt x="21" y="106"/>
                    </a:lnTo>
                    <a:lnTo>
                      <a:pt x="23" y="113"/>
                    </a:lnTo>
                    <a:lnTo>
                      <a:pt x="26" y="113"/>
                    </a:lnTo>
                    <a:lnTo>
                      <a:pt x="28" y="116"/>
                    </a:lnTo>
                    <a:lnTo>
                      <a:pt x="31" y="119"/>
                    </a:lnTo>
                    <a:lnTo>
                      <a:pt x="33" y="119"/>
                    </a:lnTo>
                    <a:lnTo>
                      <a:pt x="46" y="111"/>
                    </a:lnTo>
                    <a:lnTo>
                      <a:pt x="48" y="113"/>
                    </a:lnTo>
                    <a:lnTo>
                      <a:pt x="50" y="108"/>
                    </a:lnTo>
                    <a:lnTo>
                      <a:pt x="46" y="103"/>
                    </a:lnTo>
                    <a:lnTo>
                      <a:pt x="46" y="96"/>
                    </a:lnTo>
                    <a:lnTo>
                      <a:pt x="45" y="91"/>
                    </a:lnTo>
                    <a:lnTo>
                      <a:pt x="45" y="65"/>
                    </a:lnTo>
                    <a:lnTo>
                      <a:pt x="45" y="61"/>
                    </a:lnTo>
                    <a:lnTo>
                      <a:pt x="48" y="58"/>
                    </a:lnTo>
                    <a:lnTo>
                      <a:pt x="48" y="53"/>
                    </a:lnTo>
                    <a:lnTo>
                      <a:pt x="46" y="50"/>
                    </a:lnTo>
                    <a:lnTo>
                      <a:pt x="46" y="43"/>
                    </a:lnTo>
                    <a:lnTo>
                      <a:pt x="45" y="35"/>
                    </a:lnTo>
                    <a:lnTo>
                      <a:pt x="40" y="23"/>
                    </a:lnTo>
                    <a:lnTo>
                      <a:pt x="36" y="21"/>
                    </a:lnTo>
                    <a:lnTo>
                      <a:pt x="33" y="18"/>
                    </a:lnTo>
                    <a:lnTo>
                      <a:pt x="28" y="16"/>
                    </a:lnTo>
                    <a:lnTo>
                      <a:pt x="26" y="10"/>
                    </a:lnTo>
                    <a:lnTo>
                      <a:pt x="28" y="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5" name="Freeform 117">
                <a:extLst>
                  <a:ext uri="{FF2B5EF4-FFF2-40B4-BE49-F238E27FC236}">
                    <a16:creationId xmlns:a16="http://schemas.microsoft.com/office/drawing/2014/main" xmlns="" id="{DE79319A-CD99-4EEE-B2DB-E0CD95B7C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9998" y="3123414"/>
                <a:ext cx="40669" cy="74706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27" y="16"/>
                  </a:cxn>
                  <a:cxn ang="0">
                    <a:pos x="15" y="20"/>
                  </a:cxn>
                  <a:cxn ang="0">
                    <a:pos x="12" y="26"/>
                  </a:cxn>
                  <a:cxn ang="0">
                    <a:pos x="9" y="33"/>
                  </a:cxn>
                  <a:cxn ang="0">
                    <a:pos x="0" y="40"/>
                  </a:cxn>
                  <a:cxn ang="0">
                    <a:pos x="7" y="48"/>
                  </a:cxn>
                  <a:cxn ang="0">
                    <a:pos x="14" y="53"/>
                  </a:cxn>
                  <a:cxn ang="0">
                    <a:pos x="20" y="73"/>
                  </a:cxn>
                  <a:cxn ang="0">
                    <a:pos x="22" y="83"/>
                  </a:cxn>
                  <a:cxn ang="0">
                    <a:pos x="19" y="91"/>
                  </a:cxn>
                  <a:cxn ang="0">
                    <a:pos x="19" y="121"/>
                  </a:cxn>
                  <a:cxn ang="0">
                    <a:pos x="20" y="133"/>
                  </a:cxn>
                  <a:cxn ang="0">
                    <a:pos x="22" y="143"/>
                  </a:cxn>
                  <a:cxn ang="0">
                    <a:pos x="49" y="138"/>
                  </a:cxn>
                  <a:cxn ang="0">
                    <a:pos x="49" y="134"/>
                  </a:cxn>
                  <a:cxn ang="0">
                    <a:pos x="49" y="119"/>
                  </a:cxn>
                  <a:cxn ang="0">
                    <a:pos x="47" y="106"/>
                  </a:cxn>
                  <a:cxn ang="0">
                    <a:pos x="49" y="101"/>
                  </a:cxn>
                  <a:cxn ang="0">
                    <a:pos x="47" y="98"/>
                  </a:cxn>
                  <a:cxn ang="0">
                    <a:pos x="47" y="93"/>
                  </a:cxn>
                  <a:cxn ang="0">
                    <a:pos x="47" y="85"/>
                  </a:cxn>
                  <a:cxn ang="0">
                    <a:pos x="49" y="78"/>
                  </a:cxn>
                  <a:cxn ang="0">
                    <a:pos x="55" y="76"/>
                  </a:cxn>
                  <a:cxn ang="0">
                    <a:pos x="60" y="71"/>
                  </a:cxn>
                  <a:cxn ang="0">
                    <a:pos x="65" y="61"/>
                  </a:cxn>
                  <a:cxn ang="0">
                    <a:pos x="72" y="60"/>
                  </a:cxn>
                  <a:cxn ang="0">
                    <a:pos x="67" y="53"/>
                  </a:cxn>
                  <a:cxn ang="0">
                    <a:pos x="70" y="48"/>
                  </a:cxn>
                  <a:cxn ang="0">
                    <a:pos x="77" y="45"/>
                  </a:cxn>
                  <a:cxn ang="0">
                    <a:pos x="74" y="31"/>
                  </a:cxn>
                  <a:cxn ang="0">
                    <a:pos x="65" y="23"/>
                  </a:cxn>
                  <a:cxn ang="0">
                    <a:pos x="67" y="18"/>
                  </a:cxn>
                  <a:cxn ang="0">
                    <a:pos x="57" y="11"/>
                  </a:cxn>
                  <a:cxn ang="0">
                    <a:pos x="44" y="0"/>
                  </a:cxn>
                  <a:cxn ang="0">
                    <a:pos x="44" y="6"/>
                  </a:cxn>
                  <a:cxn ang="0">
                    <a:pos x="35" y="8"/>
                  </a:cxn>
                </a:cxnLst>
                <a:rect l="0" t="0" r="r" b="b"/>
                <a:pathLst>
                  <a:path w="77" h="143">
                    <a:moveTo>
                      <a:pt x="35" y="8"/>
                    </a:moveTo>
                    <a:lnTo>
                      <a:pt x="35" y="11"/>
                    </a:lnTo>
                    <a:lnTo>
                      <a:pt x="30" y="16"/>
                    </a:lnTo>
                    <a:lnTo>
                      <a:pt x="27" y="16"/>
                    </a:lnTo>
                    <a:lnTo>
                      <a:pt x="19" y="21"/>
                    </a:lnTo>
                    <a:lnTo>
                      <a:pt x="15" y="20"/>
                    </a:lnTo>
                    <a:lnTo>
                      <a:pt x="10" y="21"/>
                    </a:lnTo>
                    <a:lnTo>
                      <a:pt x="12" y="26"/>
                    </a:lnTo>
                    <a:lnTo>
                      <a:pt x="7" y="28"/>
                    </a:lnTo>
                    <a:lnTo>
                      <a:pt x="9" y="33"/>
                    </a:lnTo>
                    <a:lnTo>
                      <a:pt x="2" y="35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7" y="48"/>
                    </a:lnTo>
                    <a:lnTo>
                      <a:pt x="10" y="51"/>
                    </a:lnTo>
                    <a:lnTo>
                      <a:pt x="14" y="53"/>
                    </a:lnTo>
                    <a:lnTo>
                      <a:pt x="19" y="65"/>
                    </a:lnTo>
                    <a:lnTo>
                      <a:pt x="20" y="73"/>
                    </a:lnTo>
                    <a:lnTo>
                      <a:pt x="20" y="80"/>
                    </a:lnTo>
                    <a:lnTo>
                      <a:pt x="22" y="83"/>
                    </a:lnTo>
                    <a:lnTo>
                      <a:pt x="22" y="88"/>
                    </a:lnTo>
                    <a:lnTo>
                      <a:pt x="19" y="91"/>
                    </a:lnTo>
                    <a:lnTo>
                      <a:pt x="19" y="95"/>
                    </a:lnTo>
                    <a:lnTo>
                      <a:pt x="19" y="121"/>
                    </a:lnTo>
                    <a:lnTo>
                      <a:pt x="20" y="126"/>
                    </a:lnTo>
                    <a:lnTo>
                      <a:pt x="20" y="133"/>
                    </a:lnTo>
                    <a:lnTo>
                      <a:pt x="24" y="138"/>
                    </a:lnTo>
                    <a:lnTo>
                      <a:pt x="22" y="143"/>
                    </a:lnTo>
                    <a:lnTo>
                      <a:pt x="30" y="143"/>
                    </a:lnTo>
                    <a:lnTo>
                      <a:pt x="49" y="138"/>
                    </a:lnTo>
                    <a:lnTo>
                      <a:pt x="49" y="138"/>
                    </a:lnTo>
                    <a:lnTo>
                      <a:pt x="49" y="134"/>
                    </a:lnTo>
                    <a:lnTo>
                      <a:pt x="49" y="123"/>
                    </a:lnTo>
                    <a:lnTo>
                      <a:pt x="49" y="119"/>
                    </a:lnTo>
                    <a:lnTo>
                      <a:pt x="49" y="116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9" y="101"/>
                    </a:lnTo>
                    <a:lnTo>
                      <a:pt x="47" y="99"/>
                    </a:lnTo>
                    <a:lnTo>
                      <a:pt x="47" y="98"/>
                    </a:lnTo>
                    <a:lnTo>
                      <a:pt x="47" y="95"/>
                    </a:lnTo>
                    <a:lnTo>
                      <a:pt x="47" y="93"/>
                    </a:lnTo>
                    <a:lnTo>
                      <a:pt x="47" y="88"/>
                    </a:lnTo>
                    <a:lnTo>
                      <a:pt x="47" y="85"/>
                    </a:lnTo>
                    <a:lnTo>
                      <a:pt x="47" y="81"/>
                    </a:lnTo>
                    <a:lnTo>
                      <a:pt x="49" y="78"/>
                    </a:lnTo>
                    <a:lnTo>
                      <a:pt x="54" y="76"/>
                    </a:lnTo>
                    <a:lnTo>
                      <a:pt x="55" y="76"/>
                    </a:lnTo>
                    <a:lnTo>
                      <a:pt x="59" y="75"/>
                    </a:lnTo>
                    <a:lnTo>
                      <a:pt x="60" y="71"/>
                    </a:lnTo>
                    <a:lnTo>
                      <a:pt x="64" y="65"/>
                    </a:lnTo>
                    <a:lnTo>
                      <a:pt x="65" y="61"/>
                    </a:lnTo>
                    <a:lnTo>
                      <a:pt x="69" y="60"/>
                    </a:lnTo>
                    <a:lnTo>
                      <a:pt x="72" y="60"/>
                    </a:lnTo>
                    <a:lnTo>
                      <a:pt x="74" y="58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8"/>
                    </a:lnTo>
                    <a:lnTo>
                      <a:pt x="75" y="48"/>
                    </a:lnTo>
                    <a:lnTo>
                      <a:pt x="77" y="45"/>
                    </a:lnTo>
                    <a:lnTo>
                      <a:pt x="74" y="36"/>
                    </a:lnTo>
                    <a:lnTo>
                      <a:pt x="74" y="31"/>
                    </a:lnTo>
                    <a:lnTo>
                      <a:pt x="67" y="26"/>
                    </a:lnTo>
                    <a:lnTo>
                      <a:pt x="65" y="23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2" y="11"/>
                    </a:lnTo>
                    <a:lnTo>
                      <a:pt x="57" y="11"/>
                    </a:lnTo>
                    <a:lnTo>
                      <a:pt x="52" y="5"/>
                    </a:lnTo>
                    <a:lnTo>
                      <a:pt x="44" y="0"/>
                    </a:lnTo>
                    <a:lnTo>
                      <a:pt x="42" y="3"/>
                    </a:lnTo>
                    <a:lnTo>
                      <a:pt x="44" y="6"/>
                    </a:lnTo>
                    <a:lnTo>
                      <a:pt x="39" y="8"/>
                    </a:lnTo>
                    <a:lnTo>
                      <a:pt x="35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6" name="Freeform 118">
                <a:extLst>
                  <a:ext uri="{FF2B5EF4-FFF2-40B4-BE49-F238E27FC236}">
                    <a16:creationId xmlns:a16="http://schemas.microsoft.com/office/drawing/2014/main" xmlns="" id="{E8E92F53-6A12-47F6-A4A4-B060001438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72341" y="2995791"/>
                <a:ext cx="151975" cy="188841"/>
              </a:xfrm>
              <a:custGeom>
                <a:avLst/>
                <a:gdLst/>
                <a:ahLst/>
                <a:cxnLst>
                  <a:cxn ang="0">
                    <a:pos x="283" y="90"/>
                  </a:cxn>
                  <a:cxn ang="0">
                    <a:pos x="276" y="181"/>
                  </a:cxn>
                  <a:cxn ang="0">
                    <a:pos x="261" y="181"/>
                  </a:cxn>
                  <a:cxn ang="0">
                    <a:pos x="261" y="196"/>
                  </a:cxn>
                  <a:cxn ang="0">
                    <a:pos x="246" y="208"/>
                  </a:cxn>
                  <a:cxn ang="0">
                    <a:pos x="246" y="220"/>
                  </a:cxn>
                  <a:cxn ang="0">
                    <a:pos x="244" y="226"/>
                  </a:cxn>
                  <a:cxn ang="0">
                    <a:pos x="234" y="243"/>
                  </a:cxn>
                  <a:cxn ang="0">
                    <a:pos x="244" y="246"/>
                  </a:cxn>
                  <a:cxn ang="0">
                    <a:pos x="244" y="251"/>
                  </a:cxn>
                  <a:cxn ang="0">
                    <a:pos x="248" y="261"/>
                  </a:cxn>
                  <a:cxn ang="0">
                    <a:pos x="258" y="273"/>
                  </a:cxn>
                  <a:cxn ang="0">
                    <a:pos x="258" y="281"/>
                  </a:cxn>
                  <a:cxn ang="0">
                    <a:pos x="248" y="286"/>
                  </a:cxn>
                  <a:cxn ang="0">
                    <a:pos x="231" y="291"/>
                  </a:cxn>
                  <a:cxn ang="0">
                    <a:pos x="228" y="298"/>
                  </a:cxn>
                  <a:cxn ang="0">
                    <a:pos x="219" y="304"/>
                  </a:cxn>
                  <a:cxn ang="0">
                    <a:pos x="213" y="313"/>
                  </a:cxn>
                  <a:cxn ang="0">
                    <a:pos x="211" y="323"/>
                  </a:cxn>
                  <a:cxn ang="0">
                    <a:pos x="193" y="329"/>
                  </a:cxn>
                  <a:cxn ang="0">
                    <a:pos x="176" y="328"/>
                  </a:cxn>
                  <a:cxn ang="0">
                    <a:pos x="163" y="329"/>
                  </a:cxn>
                  <a:cxn ang="0">
                    <a:pos x="170" y="338"/>
                  </a:cxn>
                  <a:cxn ang="0">
                    <a:pos x="161" y="347"/>
                  </a:cxn>
                  <a:cxn ang="0">
                    <a:pos x="135" y="354"/>
                  </a:cxn>
                  <a:cxn ang="0">
                    <a:pos x="116" y="362"/>
                  </a:cxn>
                  <a:cxn ang="0">
                    <a:pos x="110" y="352"/>
                  </a:cxn>
                  <a:cxn ang="0">
                    <a:pos x="105" y="364"/>
                  </a:cxn>
                  <a:cxn ang="0">
                    <a:pos x="90" y="366"/>
                  </a:cxn>
                  <a:cxn ang="0">
                    <a:pos x="85" y="356"/>
                  </a:cxn>
                  <a:cxn ang="0">
                    <a:pos x="73" y="341"/>
                  </a:cxn>
                  <a:cxn ang="0">
                    <a:pos x="52" y="324"/>
                  </a:cxn>
                  <a:cxn ang="0">
                    <a:pos x="48" y="318"/>
                  </a:cxn>
                  <a:cxn ang="0">
                    <a:pos x="50" y="308"/>
                  </a:cxn>
                  <a:cxn ang="0">
                    <a:pos x="60" y="308"/>
                  </a:cxn>
                  <a:cxn ang="0">
                    <a:pos x="72" y="308"/>
                  </a:cxn>
                  <a:cxn ang="0">
                    <a:pos x="83" y="311"/>
                  </a:cxn>
                  <a:cxn ang="0">
                    <a:pos x="77" y="303"/>
                  </a:cxn>
                  <a:cxn ang="0">
                    <a:pos x="67" y="291"/>
                  </a:cxn>
                  <a:cxn ang="0">
                    <a:pos x="72" y="278"/>
                  </a:cxn>
                  <a:cxn ang="0">
                    <a:pos x="70" y="271"/>
                  </a:cxn>
                  <a:cxn ang="0">
                    <a:pos x="67" y="258"/>
                  </a:cxn>
                  <a:cxn ang="0">
                    <a:pos x="58" y="246"/>
                  </a:cxn>
                  <a:cxn ang="0">
                    <a:pos x="42" y="235"/>
                  </a:cxn>
                  <a:cxn ang="0">
                    <a:pos x="32" y="198"/>
                  </a:cxn>
                  <a:cxn ang="0">
                    <a:pos x="37" y="195"/>
                  </a:cxn>
                  <a:cxn ang="0">
                    <a:pos x="77" y="123"/>
                  </a:cxn>
                  <a:cxn ang="0">
                    <a:pos x="88" y="70"/>
                  </a:cxn>
                  <a:cxn ang="0">
                    <a:pos x="73" y="45"/>
                  </a:cxn>
                  <a:cxn ang="0">
                    <a:pos x="60" y="12"/>
                  </a:cxn>
                  <a:cxn ang="0">
                    <a:pos x="4" y="241"/>
                  </a:cxn>
                </a:cxnLst>
                <a:rect l="0" t="0" r="r" b="b"/>
                <a:pathLst>
                  <a:path w="284" h="366">
                    <a:moveTo>
                      <a:pt x="60" y="12"/>
                    </a:moveTo>
                    <a:lnTo>
                      <a:pt x="87" y="0"/>
                    </a:lnTo>
                    <a:lnTo>
                      <a:pt x="283" y="90"/>
                    </a:lnTo>
                    <a:lnTo>
                      <a:pt x="284" y="178"/>
                    </a:lnTo>
                    <a:lnTo>
                      <a:pt x="279" y="178"/>
                    </a:lnTo>
                    <a:lnTo>
                      <a:pt x="276" y="181"/>
                    </a:lnTo>
                    <a:lnTo>
                      <a:pt x="271" y="180"/>
                    </a:lnTo>
                    <a:lnTo>
                      <a:pt x="266" y="180"/>
                    </a:lnTo>
                    <a:lnTo>
                      <a:pt x="261" y="181"/>
                    </a:lnTo>
                    <a:lnTo>
                      <a:pt x="261" y="188"/>
                    </a:lnTo>
                    <a:lnTo>
                      <a:pt x="263" y="190"/>
                    </a:lnTo>
                    <a:lnTo>
                      <a:pt x="261" y="196"/>
                    </a:lnTo>
                    <a:lnTo>
                      <a:pt x="253" y="205"/>
                    </a:lnTo>
                    <a:lnTo>
                      <a:pt x="249" y="205"/>
                    </a:lnTo>
                    <a:lnTo>
                      <a:pt x="246" y="208"/>
                    </a:lnTo>
                    <a:lnTo>
                      <a:pt x="246" y="211"/>
                    </a:lnTo>
                    <a:lnTo>
                      <a:pt x="249" y="215"/>
                    </a:lnTo>
                    <a:lnTo>
                      <a:pt x="246" y="220"/>
                    </a:lnTo>
                    <a:lnTo>
                      <a:pt x="241" y="221"/>
                    </a:lnTo>
                    <a:lnTo>
                      <a:pt x="241" y="225"/>
                    </a:lnTo>
                    <a:lnTo>
                      <a:pt x="244" y="226"/>
                    </a:lnTo>
                    <a:lnTo>
                      <a:pt x="246" y="231"/>
                    </a:lnTo>
                    <a:lnTo>
                      <a:pt x="243" y="235"/>
                    </a:lnTo>
                    <a:lnTo>
                      <a:pt x="234" y="243"/>
                    </a:lnTo>
                    <a:lnTo>
                      <a:pt x="234" y="248"/>
                    </a:lnTo>
                    <a:lnTo>
                      <a:pt x="238" y="249"/>
                    </a:lnTo>
                    <a:lnTo>
                      <a:pt x="244" y="246"/>
                    </a:lnTo>
                    <a:lnTo>
                      <a:pt x="248" y="246"/>
                    </a:lnTo>
                    <a:lnTo>
                      <a:pt x="248" y="249"/>
                    </a:lnTo>
                    <a:lnTo>
                      <a:pt x="244" y="251"/>
                    </a:lnTo>
                    <a:lnTo>
                      <a:pt x="248" y="254"/>
                    </a:lnTo>
                    <a:lnTo>
                      <a:pt x="246" y="256"/>
                    </a:lnTo>
                    <a:lnTo>
                      <a:pt x="248" y="261"/>
                    </a:lnTo>
                    <a:lnTo>
                      <a:pt x="248" y="266"/>
                    </a:lnTo>
                    <a:lnTo>
                      <a:pt x="249" y="269"/>
                    </a:lnTo>
                    <a:lnTo>
                      <a:pt x="258" y="273"/>
                    </a:lnTo>
                    <a:lnTo>
                      <a:pt x="261" y="276"/>
                    </a:lnTo>
                    <a:lnTo>
                      <a:pt x="258" y="279"/>
                    </a:lnTo>
                    <a:lnTo>
                      <a:pt x="258" y="281"/>
                    </a:lnTo>
                    <a:lnTo>
                      <a:pt x="258" y="284"/>
                    </a:lnTo>
                    <a:lnTo>
                      <a:pt x="251" y="288"/>
                    </a:lnTo>
                    <a:lnTo>
                      <a:pt x="248" y="286"/>
                    </a:lnTo>
                    <a:lnTo>
                      <a:pt x="243" y="286"/>
                    </a:lnTo>
                    <a:lnTo>
                      <a:pt x="238" y="288"/>
                    </a:lnTo>
                    <a:lnTo>
                      <a:pt x="231" y="291"/>
                    </a:lnTo>
                    <a:lnTo>
                      <a:pt x="231" y="294"/>
                    </a:lnTo>
                    <a:lnTo>
                      <a:pt x="231" y="298"/>
                    </a:lnTo>
                    <a:lnTo>
                      <a:pt x="228" y="298"/>
                    </a:lnTo>
                    <a:lnTo>
                      <a:pt x="223" y="304"/>
                    </a:lnTo>
                    <a:lnTo>
                      <a:pt x="221" y="304"/>
                    </a:lnTo>
                    <a:lnTo>
                      <a:pt x="219" y="304"/>
                    </a:lnTo>
                    <a:lnTo>
                      <a:pt x="216" y="308"/>
                    </a:lnTo>
                    <a:lnTo>
                      <a:pt x="216" y="311"/>
                    </a:lnTo>
                    <a:lnTo>
                      <a:pt x="213" y="313"/>
                    </a:lnTo>
                    <a:lnTo>
                      <a:pt x="211" y="316"/>
                    </a:lnTo>
                    <a:lnTo>
                      <a:pt x="213" y="319"/>
                    </a:lnTo>
                    <a:lnTo>
                      <a:pt x="211" y="323"/>
                    </a:lnTo>
                    <a:lnTo>
                      <a:pt x="208" y="324"/>
                    </a:lnTo>
                    <a:lnTo>
                      <a:pt x="203" y="328"/>
                    </a:lnTo>
                    <a:lnTo>
                      <a:pt x="193" y="329"/>
                    </a:lnTo>
                    <a:lnTo>
                      <a:pt x="186" y="329"/>
                    </a:lnTo>
                    <a:lnTo>
                      <a:pt x="180" y="329"/>
                    </a:lnTo>
                    <a:lnTo>
                      <a:pt x="176" y="328"/>
                    </a:lnTo>
                    <a:lnTo>
                      <a:pt x="171" y="328"/>
                    </a:lnTo>
                    <a:lnTo>
                      <a:pt x="166" y="328"/>
                    </a:lnTo>
                    <a:lnTo>
                      <a:pt x="163" y="329"/>
                    </a:lnTo>
                    <a:lnTo>
                      <a:pt x="163" y="333"/>
                    </a:lnTo>
                    <a:lnTo>
                      <a:pt x="168" y="338"/>
                    </a:lnTo>
                    <a:lnTo>
                      <a:pt x="170" y="338"/>
                    </a:lnTo>
                    <a:lnTo>
                      <a:pt x="171" y="341"/>
                    </a:lnTo>
                    <a:lnTo>
                      <a:pt x="165" y="344"/>
                    </a:lnTo>
                    <a:lnTo>
                      <a:pt x="161" y="347"/>
                    </a:lnTo>
                    <a:lnTo>
                      <a:pt x="155" y="347"/>
                    </a:lnTo>
                    <a:lnTo>
                      <a:pt x="140" y="351"/>
                    </a:lnTo>
                    <a:lnTo>
                      <a:pt x="135" y="354"/>
                    </a:lnTo>
                    <a:lnTo>
                      <a:pt x="126" y="357"/>
                    </a:lnTo>
                    <a:lnTo>
                      <a:pt x="121" y="361"/>
                    </a:lnTo>
                    <a:lnTo>
                      <a:pt x="116" y="362"/>
                    </a:lnTo>
                    <a:lnTo>
                      <a:pt x="115" y="361"/>
                    </a:lnTo>
                    <a:lnTo>
                      <a:pt x="113" y="356"/>
                    </a:lnTo>
                    <a:lnTo>
                      <a:pt x="110" y="352"/>
                    </a:lnTo>
                    <a:lnTo>
                      <a:pt x="108" y="356"/>
                    </a:lnTo>
                    <a:lnTo>
                      <a:pt x="108" y="359"/>
                    </a:lnTo>
                    <a:lnTo>
                      <a:pt x="105" y="364"/>
                    </a:lnTo>
                    <a:lnTo>
                      <a:pt x="98" y="366"/>
                    </a:lnTo>
                    <a:lnTo>
                      <a:pt x="93" y="366"/>
                    </a:lnTo>
                    <a:lnTo>
                      <a:pt x="90" y="366"/>
                    </a:lnTo>
                    <a:lnTo>
                      <a:pt x="88" y="361"/>
                    </a:lnTo>
                    <a:lnTo>
                      <a:pt x="87" y="359"/>
                    </a:lnTo>
                    <a:lnTo>
                      <a:pt x="85" y="356"/>
                    </a:lnTo>
                    <a:lnTo>
                      <a:pt x="82" y="349"/>
                    </a:lnTo>
                    <a:lnTo>
                      <a:pt x="78" y="344"/>
                    </a:lnTo>
                    <a:lnTo>
                      <a:pt x="73" y="341"/>
                    </a:lnTo>
                    <a:lnTo>
                      <a:pt x="65" y="333"/>
                    </a:lnTo>
                    <a:lnTo>
                      <a:pt x="57" y="326"/>
                    </a:lnTo>
                    <a:lnTo>
                      <a:pt x="52" y="324"/>
                    </a:lnTo>
                    <a:lnTo>
                      <a:pt x="52" y="321"/>
                    </a:lnTo>
                    <a:lnTo>
                      <a:pt x="50" y="319"/>
                    </a:lnTo>
                    <a:lnTo>
                      <a:pt x="48" y="318"/>
                    </a:lnTo>
                    <a:lnTo>
                      <a:pt x="48" y="314"/>
                    </a:lnTo>
                    <a:lnTo>
                      <a:pt x="50" y="311"/>
                    </a:lnTo>
                    <a:lnTo>
                      <a:pt x="50" y="308"/>
                    </a:lnTo>
                    <a:lnTo>
                      <a:pt x="53" y="308"/>
                    </a:lnTo>
                    <a:lnTo>
                      <a:pt x="58" y="308"/>
                    </a:lnTo>
                    <a:lnTo>
                      <a:pt x="60" y="308"/>
                    </a:lnTo>
                    <a:lnTo>
                      <a:pt x="65" y="308"/>
                    </a:lnTo>
                    <a:lnTo>
                      <a:pt x="68" y="308"/>
                    </a:lnTo>
                    <a:lnTo>
                      <a:pt x="72" y="308"/>
                    </a:lnTo>
                    <a:lnTo>
                      <a:pt x="77" y="308"/>
                    </a:lnTo>
                    <a:lnTo>
                      <a:pt x="80" y="309"/>
                    </a:lnTo>
                    <a:lnTo>
                      <a:pt x="83" y="311"/>
                    </a:lnTo>
                    <a:lnTo>
                      <a:pt x="85" y="309"/>
                    </a:lnTo>
                    <a:lnTo>
                      <a:pt x="83" y="308"/>
                    </a:lnTo>
                    <a:lnTo>
                      <a:pt x="77" y="303"/>
                    </a:lnTo>
                    <a:lnTo>
                      <a:pt x="75" y="298"/>
                    </a:lnTo>
                    <a:lnTo>
                      <a:pt x="72" y="296"/>
                    </a:lnTo>
                    <a:lnTo>
                      <a:pt x="67" y="291"/>
                    </a:lnTo>
                    <a:lnTo>
                      <a:pt x="67" y="286"/>
                    </a:lnTo>
                    <a:lnTo>
                      <a:pt x="70" y="284"/>
                    </a:lnTo>
                    <a:lnTo>
                      <a:pt x="72" y="278"/>
                    </a:lnTo>
                    <a:lnTo>
                      <a:pt x="68" y="276"/>
                    </a:lnTo>
                    <a:lnTo>
                      <a:pt x="70" y="273"/>
                    </a:lnTo>
                    <a:lnTo>
                      <a:pt x="70" y="271"/>
                    </a:lnTo>
                    <a:lnTo>
                      <a:pt x="70" y="268"/>
                    </a:lnTo>
                    <a:lnTo>
                      <a:pt x="68" y="263"/>
                    </a:lnTo>
                    <a:lnTo>
                      <a:pt x="67" y="258"/>
                    </a:lnTo>
                    <a:lnTo>
                      <a:pt x="65" y="256"/>
                    </a:lnTo>
                    <a:lnTo>
                      <a:pt x="63" y="249"/>
                    </a:lnTo>
                    <a:lnTo>
                      <a:pt x="58" y="246"/>
                    </a:lnTo>
                    <a:lnTo>
                      <a:pt x="47" y="240"/>
                    </a:lnTo>
                    <a:lnTo>
                      <a:pt x="45" y="240"/>
                    </a:lnTo>
                    <a:lnTo>
                      <a:pt x="42" y="235"/>
                    </a:lnTo>
                    <a:lnTo>
                      <a:pt x="37" y="228"/>
                    </a:lnTo>
                    <a:lnTo>
                      <a:pt x="33" y="226"/>
                    </a:lnTo>
                    <a:lnTo>
                      <a:pt x="32" y="198"/>
                    </a:lnTo>
                    <a:lnTo>
                      <a:pt x="32" y="196"/>
                    </a:lnTo>
                    <a:lnTo>
                      <a:pt x="35" y="196"/>
                    </a:lnTo>
                    <a:lnTo>
                      <a:pt x="37" y="195"/>
                    </a:lnTo>
                    <a:lnTo>
                      <a:pt x="38" y="193"/>
                    </a:lnTo>
                    <a:lnTo>
                      <a:pt x="78" y="155"/>
                    </a:lnTo>
                    <a:lnTo>
                      <a:pt x="77" y="123"/>
                    </a:lnTo>
                    <a:lnTo>
                      <a:pt x="83" y="82"/>
                    </a:lnTo>
                    <a:lnTo>
                      <a:pt x="88" y="78"/>
                    </a:lnTo>
                    <a:lnTo>
                      <a:pt x="88" y="70"/>
                    </a:lnTo>
                    <a:lnTo>
                      <a:pt x="72" y="53"/>
                    </a:lnTo>
                    <a:lnTo>
                      <a:pt x="73" y="50"/>
                    </a:lnTo>
                    <a:lnTo>
                      <a:pt x="73" y="45"/>
                    </a:lnTo>
                    <a:lnTo>
                      <a:pt x="62" y="14"/>
                    </a:lnTo>
                    <a:lnTo>
                      <a:pt x="60" y="12"/>
                    </a:lnTo>
                    <a:lnTo>
                      <a:pt x="60" y="12"/>
                    </a:lnTo>
                    <a:close/>
                    <a:moveTo>
                      <a:pt x="9" y="236"/>
                    </a:moveTo>
                    <a:lnTo>
                      <a:pt x="7" y="240"/>
                    </a:lnTo>
                    <a:lnTo>
                      <a:pt x="4" y="241"/>
                    </a:lnTo>
                    <a:lnTo>
                      <a:pt x="0" y="240"/>
                    </a:lnTo>
                    <a:lnTo>
                      <a:pt x="9" y="23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7" name="Freeform 119">
                <a:extLst>
                  <a:ext uri="{FF2B5EF4-FFF2-40B4-BE49-F238E27FC236}">
                    <a16:creationId xmlns:a16="http://schemas.microsoft.com/office/drawing/2014/main" xmlns="" id="{C7BF7D01-802B-4C77-B644-B5F4EE0C9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1436" y="2997866"/>
                <a:ext cx="197996" cy="135924"/>
              </a:xfrm>
              <a:custGeom>
                <a:avLst/>
                <a:gdLst/>
                <a:ahLst/>
                <a:cxnLst>
                  <a:cxn ang="0">
                    <a:pos x="78" y="254"/>
                  </a:cxn>
                  <a:cxn ang="0">
                    <a:pos x="68" y="248"/>
                  </a:cxn>
                  <a:cxn ang="0">
                    <a:pos x="58" y="246"/>
                  </a:cxn>
                  <a:cxn ang="0">
                    <a:pos x="55" y="251"/>
                  </a:cxn>
                  <a:cxn ang="0">
                    <a:pos x="45" y="244"/>
                  </a:cxn>
                  <a:cxn ang="0">
                    <a:pos x="48" y="238"/>
                  </a:cxn>
                  <a:cxn ang="0">
                    <a:pos x="45" y="233"/>
                  </a:cxn>
                  <a:cxn ang="0">
                    <a:pos x="31" y="236"/>
                  </a:cxn>
                  <a:cxn ang="0">
                    <a:pos x="23" y="221"/>
                  </a:cxn>
                  <a:cxn ang="0">
                    <a:pos x="0" y="201"/>
                  </a:cxn>
                  <a:cxn ang="0">
                    <a:pos x="3" y="191"/>
                  </a:cxn>
                  <a:cxn ang="0">
                    <a:pos x="11" y="190"/>
                  </a:cxn>
                  <a:cxn ang="0">
                    <a:pos x="33" y="188"/>
                  </a:cxn>
                  <a:cxn ang="0">
                    <a:pos x="50" y="185"/>
                  </a:cxn>
                  <a:cxn ang="0">
                    <a:pos x="61" y="181"/>
                  </a:cxn>
                  <a:cxn ang="0">
                    <a:pos x="76" y="178"/>
                  </a:cxn>
                  <a:cxn ang="0">
                    <a:pos x="90" y="166"/>
                  </a:cxn>
                  <a:cxn ang="0">
                    <a:pos x="94" y="156"/>
                  </a:cxn>
                  <a:cxn ang="0">
                    <a:pos x="98" y="95"/>
                  </a:cxn>
                  <a:cxn ang="0">
                    <a:pos x="164" y="62"/>
                  </a:cxn>
                  <a:cxn ang="0">
                    <a:pos x="315" y="10"/>
                  </a:cxn>
                  <a:cxn ang="0">
                    <a:pos x="342" y="7"/>
                  </a:cxn>
                  <a:cxn ang="0">
                    <a:pos x="355" y="40"/>
                  </a:cxn>
                  <a:cxn ang="0">
                    <a:pos x="354" y="48"/>
                  </a:cxn>
                  <a:cxn ang="0">
                    <a:pos x="370" y="73"/>
                  </a:cxn>
                  <a:cxn ang="0">
                    <a:pos x="359" y="118"/>
                  </a:cxn>
                  <a:cxn ang="0">
                    <a:pos x="320" y="188"/>
                  </a:cxn>
                  <a:cxn ang="0">
                    <a:pos x="317" y="191"/>
                  </a:cxn>
                  <a:cxn ang="0">
                    <a:pos x="314" y="193"/>
                  </a:cxn>
                  <a:cxn ang="0">
                    <a:pos x="310" y="220"/>
                  </a:cxn>
                  <a:cxn ang="0">
                    <a:pos x="307" y="226"/>
                  </a:cxn>
                  <a:cxn ang="0">
                    <a:pos x="300" y="226"/>
                  </a:cxn>
                  <a:cxn ang="0">
                    <a:pos x="295" y="230"/>
                  </a:cxn>
                  <a:cxn ang="0">
                    <a:pos x="291" y="231"/>
                  </a:cxn>
                  <a:cxn ang="0">
                    <a:pos x="281" y="233"/>
                  </a:cxn>
                  <a:cxn ang="0">
                    <a:pos x="266" y="230"/>
                  </a:cxn>
                  <a:cxn ang="0">
                    <a:pos x="249" y="230"/>
                  </a:cxn>
                  <a:cxn ang="0">
                    <a:pos x="232" y="231"/>
                  </a:cxn>
                  <a:cxn ang="0">
                    <a:pos x="219" y="243"/>
                  </a:cxn>
                  <a:cxn ang="0">
                    <a:pos x="206" y="238"/>
                  </a:cxn>
                  <a:cxn ang="0">
                    <a:pos x="192" y="233"/>
                  </a:cxn>
                  <a:cxn ang="0">
                    <a:pos x="188" y="230"/>
                  </a:cxn>
                  <a:cxn ang="0">
                    <a:pos x="179" y="226"/>
                  </a:cxn>
                  <a:cxn ang="0">
                    <a:pos x="171" y="230"/>
                  </a:cxn>
                  <a:cxn ang="0">
                    <a:pos x="164" y="231"/>
                  </a:cxn>
                  <a:cxn ang="0">
                    <a:pos x="159" y="235"/>
                  </a:cxn>
                  <a:cxn ang="0">
                    <a:pos x="149" y="225"/>
                  </a:cxn>
                  <a:cxn ang="0">
                    <a:pos x="139" y="220"/>
                  </a:cxn>
                  <a:cxn ang="0">
                    <a:pos x="133" y="218"/>
                  </a:cxn>
                  <a:cxn ang="0">
                    <a:pos x="124" y="216"/>
                  </a:cxn>
                  <a:cxn ang="0">
                    <a:pos x="118" y="218"/>
                  </a:cxn>
                  <a:cxn ang="0">
                    <a:pos x="108" y="218"/>
                  </a:cxn>
                  <a:cxn ang="0">
                    <a:pos x="99" y="218"/>
                  </a:cxn>
                  <a:cxn ang="0">
                    <a:pos x="94" y="221"/>
                  </a:cxn>
                  <a:cxn ang="0">
                    <a:pos x="90" y="226"/>
                  </a:cxn>
                  <a:cxn ang="0">
                    <a:pos x="90" y="230"/>
                  </a:cxn>
                  <a:cxn ang="0">
                    <a:pos x="90" y="236"/>
                  </a:cxn>
                  <a:cxn ang="0">
                    <a:pos x="91" y="241"/>
                  </a:cxn>
                  <a:cxn ang="0">
                    <a:pos x="81" y="246"/>
                  </a:cxn>
                  <a:cxn ang="0">
                    <a:pos x="81" y="249"/>
                  </a:cxn>
                  <a:cxn ang="0">
                    <a:pos x="86" y="256"/>
                  </a:cxn>
                  <a:cxn ang="0">
                    <a:pos x="83" y="261"/>
                  </a:cxn>
                </a:cxnLst>
                <a:rect l="0" t="0" r="r" b="b"/>
                <a:pathLst>
                  <a:path w="370" h="261">
                    <a:moveTo>
                      <a:pt x="83" y="261"/>
                    </a:moveTo>
                    <a:lnTo>
                      <a:pt x="78" y="254"/>
                    </a:lnTo>
                    <a:lnTo>
                      <a:pt x="73" y="254"/>
                    </a:lnTo>
                    <a:lnTo>
                      <a:pt x="68" y="248"/>
                    </a:lnTo>
                    <a:lnTo>
                      <a:pt x="60" y="243"/>
                    </a:lnTo>
                    <a:lnTo>
                      <a:pt x="58" y="246"/>
                    </a:lnTo>
                    <a:lnTo>
                      <a:pt x="60" y="249"/>
                    </a:lnTo>
                    <a:lnTo>
                      <a:pt x="55" y="251"/>
                    </a:lnTo>
                    <a:lnTo>
                      <a:pt x="50" y="251"/>
                    </a:lnTo>
                    <a:lnTo>
                      <a:pt x="45" y="244"/>
                    </a:lnTo>
                    <a:lnTo>
                      <a:pt x="48" y="241"/>
                    </a:lnTo>
                    <a:lnTo>
                      <a:pt x="48" y="238"/>
                    </a:lnTo>
                    <a:lnTo>
                      <a:pt x="45" y="235"/>
                    </a:lnTo>
                    <a:lnTo>
                      <a:pt x="45" y="233"/>
                    </a:lnTo>
                    <a:lnTo>
                      <a:pt x="41" y="231"/>
                    </a:lnTo>
                    <a:lnTo>
                      <a:pt x="31" y="236"/>
                    </a:lnTo>
                    <a:lnTo>
                      <a:pt x="23" y="231"/>
                    </a:lnTo>
                    <a:lnTo>
                      <a:pt x="23" y="221"/>
                    </a:lnTo>
                    <a:lnTo>
                      <a:pt x="0" y="208"/>
                    </a:lnTo>
                    <a:lnTo>
                      <a:pt x="0" y="201"/>
                    </a:lnTo>
                    <a:lnTo>
                      <a:pt x="3" y="196"/>
                    </a:lnTo>
                    <a:lnTo>
                      <a:pt x="3" y="191"/>
                    </a:lnTo>
                    <a:lnTo>
                      <a:pt x="5" y="188"/>
                    </a:lnTo>
                    <a:lnTo>
                      <a:pt x="11" y="190"/>
                    </a:lnTo>
                    <a:lnTo>
                      <a:pt x="28" y="188"/>
                    </a:lnTo>
                    <a:lnTo>
                      <a:pt x="33" y="188"/>
                    </a:lnTo>
                    <a:lnTo>
                      <a:pt x="40" y="185"/>
                    </a:lnTo>
                    <a:lnTo>
                      <a:pt x="50" y="185"/>
                    </a:lnTo>
                    <a:lnTo>
                      <a:pt x="55" y="185"/>
                    </a:lnTo>
                    <a:lnTo>
                      <a:pt x="61" y="181"/>
                    </a:lnTo>
                    <a:lnTo>
                      <a:pt x="70" y="181"/>
                    </a:lnTo>
                    <a:lnTo>
                      <a:pt x="76" y="178"/>
                    </a:lnTo>
                    <a:lnTo>
                      <a:pt x="88" y="171"/>
                    </a:lnTo>
                    <a:lnTo>
                      <a:pt x="90" y="166"/>
                    </a:lnTo>
                    <a:lnTo>
                      <a:pt x="91" y="160"/>
                    </a:lnTo>
                    <a:lnTo>
                      <a:pt x="94" y="156"/>
                    </a:lnTo>
                    <a:lnTo>
                      <a:pt x="96" y="137"/>
                    </a:lnTo>
                    <a:lnTo>
                      <a:pt x="98" y="95"/>
                    </a:lnTo>
                    <a:lnTo>
                      <a:pt x="134" y="87"/>
                    </a:lnTo>
                    <a:lnTo>
                      <a:pt x="164" y="62"/>
                    </a:lnTo>
                    <a:lnTo>
                      <a:pt x="274" y="0"/>
                    </a:lnTo>
                    <a:lnTo>
                      <a:pt x="315" y="10"/>
                    </a:lnTo>
                    <a:lnTo>
                      <a:pt x="320" y="15"/>
                    </a:lnTo>
                    <a:lnTo>
                      <a:pt x="342" y="7"/>
                    </a:lnTo>
                    <a:lnTo>
                      <a:pt x="344" y="9"/>
                    </a:lnTo>
                    <a:lnTo>
                      <a:pt x="355" y="40"/>
                    </a:lnTo>
                    <a:lnTo>
                      <a:pt x="355" y="45"/>
                    </a:lnTo>
                    <a:lnTo>
                      <a:pt x="354" y="48"/>
                    </a:lnTo>
                    <a:lnTo>
                      <a:pt x="370" y="65"/>
                    </a:lnTo>
                    <a:lnTo>
                      <a:pt x="370" y="73"/>
                    </a:lnTo>
                    <a:lnTo>
                      <a:pt x="365" y="77"/>
                    </a:lnTo>
                    <a:lnTo>
                      <a:pt x="359" y="118"/>
                    </a:lnTo>
                    <a:lnTo>
                      <a:pt x="360" y="150"/>
                    </a:lnTo>
                    <a:lnTo>
                      <a:pt x="320" y="188"/>
                    </a:lnTo>
                    <a:lnTo>
                      <a:pt x="319" y="190"/>
                    </a:lnTo>
                    <a:lnTo>
                      <a:pt x="317" y="191"/>
                    </a:lnTo>
                    <a:lnTo>
                      <a:pt x="314" y="191"/>
                    </a:lnTo>
                    <a:lnTo>
                      <a:pt x="314" y="193"/>
                    </a:lnTo>
                    <a:lnTo>
                      <a:pt x="315" y="221"/>
                    </a:lnTo>
                    <a:lnTo>
                      <a:pt x="310" y="220"/>
                    </a:lnTo>
                    <a:lnTo>
                      <a:pt x="307" y="223"/>
                    </a:lnTo>
                    <a:lnTo>
                      <a:pt x="307" y="226"/>
                    </a:lnTo>
                    <a:lnTo>
                      <a:pt x="304" y="228"/>
                    </a:lnTo>
                    <a:lnTo>
                      <a:pt x="300" y="226"/>
                    </a:lnTo>
                    <a:lnTo>
                      <a:pt x="297" y="226"/>
                    </a:lnTo>
                    <a:lnTo>
                      <a:pt x="295" y="230"/>
                    </a:lnTo>
                    <a:lnTo>
                      <a:pt x="291" y="231"/>
                    </a:lnTo>
                    <a:lnTo>
                      <a:pt x="291" y="231"/>
                    </a:lnTo>
                    <a:lnTo>
                      <a:pt x="282" y="235"/>
                    </a:lnTo>
                    <a:lnTo>
                      <a:pt x="281" y="233"/>
                    </a:lnTo>
                    <a:lnTo>
                      <a:pt x="274" y="233"/>
                    </a:lnTo>
                    <a:lnTo>
                      <a:pt x="266" y="230"/>
                    </a:lnTo>
                    <a:lnTo>
                      <a:pt x="254" y="228"/>
                    </a:lnTo>
                    <a:lnTo>
                      <a:pt x="249" y="230"/>
                    </a:lnTo>
                    <a:lnTo>
                      <a:pt x="237" y="230"/>
                    </a:lnTo>
                    <a:lnTo>
                      <a:pt x="232" y="231"/>
                    </a:lnTo>
                    <a:lnTo>
                      <a:pt x="226" y="238"/>
                    </a:lnTo>
                    <a:lnTo>
                      <a:pt x="219" y="243"/>
                    </a:lnTo>
                    <a:lnTo>
                      <a:pt x="216" y="241"/>
                    </a:lnTo>
                    <a:lnTo>
                      <a:pt x="206" y="238"/>
                    </a:lnTo>
                    <a:lnTo>
                      <a:pt x="201" y="238"/>
                    </a:lnTo>
                    <a:lnTo>
                      <a:pt x="192" y="233"/>
                    </a:lnTo>
                    <a:lnTo>
                      <a:pt x="188" y="231"/>
                    </a:lnTo>
                    <a:lnTo>
                      <a:pt x="188" y="230"/>
                    </a:lnTo>
                    <a:lnTo>
                      <a:pt x="183" y="226"/>
                    </a:lnTo>
                    <a:lnTo>
                      <a:pt x="179" y="226"/>
                    </a:lnTo>
                    <a:lnTo>
                      <a:pt x="179" y="228"/>
                    </a:lnTo>
                    <a:lnTo>
                      <a:pt x="171" y="230"/>
                    </a:lnTo>
                    <a:lnTo>
                      <a:pt x="168" y="231"/>
                    </a:lnTo>
                    <a:lnTo>
                      <a:pt x="164" y="231"/>
                    </a:lnTo>
                    <a:lnTo>
                      <a:pt x="163" y="235"/>
                    </a:lnTo>
                    <a:lnTo>
                      <a:pt x="159" y="235"/>
                    </a:lnTo>
                    <a:lnTo>
                      <a:pt x="154" y="231"/>
                    </a:lnTo>
                    <a:lnTo>
                      <a:pt x="149" y="225"/>
                    </a:lnTo>
                    <a:lnTo>
                      <a:pt x="148" y="223"/>
                    </a:lnTo>
                    <a:lnTo>
                      <a:pt x="139" y="220"/>
                    </a:lnTo>
                    <a:lnTo>
                      <a:pt x="136" y="220"/>
                    </a:lnTo>
                    <a:lnTo>
                      <a:pt x="133" y="218"/>
                    </a:lnTo>
                    <a:lnTo>
                      <a:pt x="126" y="216"/>
                    </a:lnTo>
                    <a:lnTo>
                      <a:pt x="124" y="216"/>
                    </a:lnTo>
                    <a:lnTo>
                      <a:pt x="119" y="216"/>
                    </a:lnTo>
                    <a:lnTo>
                      <a:pt x="118" y="218"/>
                    </a:lnTo>
                    <a:lnTo>
                      <a:pt x="109" y="218"/>
                    </a:lnTo>
                    <a:lnTo>
                      <a:pt x="108" y="218"/>
                    </a:lnTo>
                    <a:lnTo>
                      <a:pt x="104" y="218"/>
                    </a:lnTo>
                    <a:lnTo>
                      <a:pt x="99" y="218"/>
                    </a:lnTo>
                    <a:lnTo>
                      <a:pt x="98" y="220"/>
                    </a:lnTo>
                    <a:lnTo>
                      <a:pt x="94" y="221"/>
                    </a:lnTo>
                    <a:lnTo>
                      <a:pt x="90" y="225"/>
                    </a:lnTo>
                    <a:lnTo>
                      <a:pt x="90" y="226"/>
                    </a:lnTo>
                    <a:lnTo>
                      <a:pt x="90" y="230"/>
                    </a:lnTo>
                    <a:lnTo>
                      <a:pt x="90" y="230"/>
                    </a:lnTo>
                    <a:lnTo>
                      <a:pt x="88" y="231"/>
                    </a:lnTo>
                    <a:lnTo>
                      <a:pt x="90" y="236"/>
                    </a:lnTo>
                    <a:lnTo>
                      <a:pt x="91" y="238"/>
                    </a:lnTo>
                    <a:lnTo>
                      <a:pt x="91" y="241"/>
                    </a:lnTo>
                    <a:lnTo>
                      <a:pt x="86" y="241"/>
                    </a:lnTo>
                    <a:lnTo>
                      <a:pt x="81" y="246"/>
                    </a:lnTo>
                    <a:lnTo>
                      <a:pt x="83" y="248"/>
                    </a:lnTo>
                    <a:lnTo>
                      <a:pt x="81" y="249"/>
                    </a:lnTo>
                    <a:lnTo>
                      <a:pt x="85" y="256"/>
                    </a:lnTo>
                    <a:lnTo>
                      <a:pt x="86" y="256"/>
                    </a:lnTo>
                    <a:lnTo>
                      <a:pt x="88" y="259"/>
                    </a:lnTo>
                    <a:lnTo>
                      <a:pt x="83" y="26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8" name="Freeform 120">
                <a:extLst>
                  <a:ext uri="{FF2B5EF4-FFF2-40B4-BE49-F238E27FC236}">
                    <a16:creationId xmlns:a16="http://schemas.microsoft.com/office/drawing/2014/main" xmlns="" id="{CFA2C94A-42DE-4E72-9EC5-6651B85FB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613" y="3109926"/>
                <a:ext cx="148764" cy="111022"/>
              </a:xfrm>
              <a:custGeom>
                <a:avLst/>
                <a:gdLst/>
                <a:ahLst/>
                <a:cxnLst>
                  <a:cxn ang="0">
                    <a:pos x="261" y="14"/>
                  </a:cxn>
                  <a:cxn ang="0">
                    <a:pos x="244" y="7"/>
                  </a:cxn>
                  <a:cxn ang="0">
                    <a:pos x="237" y="10"/>
                  </a:cxn>
                  <a:cxn ang="0">
                    <a:pos x="228" y="15"/>
                  </a:cxn>
                  <a:cxn ang="0">
                    <a:pos x="218" y="17"/>
                  </a:cxn>
                  <a:cxn ang="0">
                    <a:pos x="191" y="12"/>
                  </a:cxn>
                  <a:cxn ang="0">
                    <a:pos x="169" y="15"/>
                  </a:cxn>
                  <a:cxn ang="0">
                    <a:pos x="153" y="25"/>
                  </a:cxn>
                  <a:cxn ang="0">
                    <a:pos x="129" y="17"/>
                  </a:cxn>
                  <a:cxn ang="0">
                    <a:pos x="120" y="10"/>
                  </a:cxn>
                  <a:cxn ang="0">
                    <a:pos x="108" y="14"/>
                  </a:cxn>
                  <a:cxn ang="0">
                    <a:pos x="100" y="19"/>
                  </a:cxn>
                  <a:cxn ang="0">
                    <a:pos x="86" y="9"/>
                  </a:cxn>
                  <a:cxn ang="0">
                    <a:pos x="73" y="4"/>
                  </a:cxn>
                  <a:cxn ang="0">
                    <a:pos x="61" y="0"/>
                  </a:cxn>
                  <a:cxn ang="0">
                    <a:pos x="46" y="2"/>
                  </a:cxn>
                  <a:cxn ang="0">
                    <a:pos x="36" y="2"/>
                  </a:cxn>
                  <a:cxn ang="0">
                    <a:pos x="27" y="9"/>
                  </a:cxn>
                  <a:cxn ang="0">
                    <a:pos x="27" y="14"/>
                  </a:cxn>
                  <a:cxn ang="0">
                    <a:pos x="28" y="22"/>
                  </a:cxn>
                  <a:cxn ang="0">
                    <a:pos x="18" y="30"/>
                  </a:cxn>
                  <a:cxn ang="0">
                    <a:pos x="22" y="40"/>
                  </a:cxn>
                  <a:cxn ang="0">
                    <a:pos x="20" y="45"/>
                  </a:cxn>
                  <a:cxn ang="0">
                    <a:pos x="27" y="58"/>
                  </a:cxn>
                  <a:cxn ang="0">
                    <a:pos x="28" y="75"/>
                  </a:cxn>
                  <a:cxn ang="0">
                    <a:pos x="20" y="80"/>
                  </a:cxn>
                  <a:cxn ang="0">
                    <a:pos x="22" y="87"/>
                  </a:cxn>
                  <a:cxn ang="0">
                    <a:pos x="13" y="98"/>
                  </a:cxn>
                  <a:cxn ang="0">
                    <a:pos x="7" y="103"/>
                  </a:cxn>
                  <a:cxn ang="0">
                    <a:pos x="0" y="112"/>
                  </a:cxn>
                  <a:cxn ang="0">
                    <a:pos x="0" y="122"/>
                  </a:cxn>
                  <a:cxn ang="0">
                    <a:pos x="2" y="128"/>
                  </a:cxn>
                  <a:cxn ang="0">
                    <a:pos x="2" y="143"/>
                  </a:cxn>
                  <a:cxn ang="0">
                    <a:pos x="2" y="161"/>
                  </a:cxn>
                  <a:cxn ang="0">
                    <a:pos x="18" y="165"/>
                  </a:cxn>
                  <a:cxn ang="0">
                    <a:pos x="53" y="191"/>
                  </a:cxn>
                  <a:cxn ang="0">
                    <a:pos x="58" y="208"/>
                  </a:cxn>
                  <a:cxn ang="0">
                    <a:pos x="96" y="215"/>
                  </a:cxn>
                  <a:cxn ang="0">
                    <a:pos x="116" y="210"/>
                  </a:cxn>
                  <a:cxn ang="0">
                    <a:pos x="128" y="203"/>
                  </a:cxn>
                  <a:cxn ang="0">
                    <a:pos x="134" y="206"/>
                  </a:cxn>
                  <a:cxn ang="0">
                    <a:pos x="144" y="191"/>
                  </a:cxn>
                  <a:cxn ang="0">
                    <a:pos x="146" y="180"/>
                  </a:cxn>
                  <a:cxn ang="0">
                    <a:pos x="154" y="171"/>
                  </a:cxn>
                  <a:cxn ang="0">
                    <a:pos x="163" y="160"/>
                  </a:cxn>
                  <a:cxn ang="0">
                    <a:pos x="171" y="155"/>
                  </a:cxn>
                  <a:cxn ang="0">
                    <a:pos x="181" y="156"/>
                  </a:cxn>
                  <a:cxn ang="0">
                    <a:pos x="193" y="166"/>
                  </a:cxn>
                  <a:cxn ang="0">
                    <a:pos x="204" y="160"/>
                  </a:cxn>
                  <a:cxn ang="0">
                    <a:pos x="209" y="155"/>
                  </a:cxn>
                  <a:cxn ang="0">
                    <a:pos x="214" y="141"/>
                  </a:cxn>
                  <a:cxn ang="0">
                    <a:pos x="221" y="128"/>
                  </a:cxn>
                  <a:cxn ang="0">
                    <a:pos x="236" y="117"/>
                  </a:cxn>
                  <a:cxn ang="0">
                    <a:pos x="236" y="102"/>
                  </a:cxn>
                  <a:cxn ang="0">
                    <a:pos x="251" y="92"/>
                  </a:cxn>
                  <a:cxn ang="0">
                    <a:pos x="251" y="78"/>
                  </a:cxn>
                  <a:cxn ang="0">
                    <a:pos x="261" y="65"/>
                  </a:cxn>
                  <a:cxn ang="0">
                    <a:pos x="269" y="60"/>
                  </a:cxn>
                  <a:cxn ang="0">
                    <a:pos x="277" y="52"/>
                  </a:cxn>
                  <a:cxn ang="0">
                    <a:pos x="274" y="40"/>
                  </a:cxn>
                  <a:cxn ang="0">
                    <a:pos x="267" y="28"/>
                  </a:cxn>
                  <a:cxn ang="0">
                    <a:pos x="266" y="19"/>
                  </a:cxn>
                </a:cxnLst>
                <a:rect l="0" t="0" r="r" b="b"/>
                <a:pathLst>
                  <a:path w="277" h="215">
                    <a:moveTo>
                      <a:pt x="266" y="19"/>
                    </a:moveTo>
                    <a:lnTo>
                      <a:pt x="264" y="19"/>
                    </a:lnTo>
                    <a:lnTo>
                      <a:pt x="261" y="14"/>
                    </a:lnTo>
                    <a:lnTo>
                      <a:pt x="256" y="7"/>
                    </a:lnTo>
                    <a:lnTo>
                      <a:pt x="247" y="4"/>
                    </a:lnTo>
                    <a:lnTo>
                      <a:pt x="244" y="7"/>
                    </a:lnTo>
                    <a:lnTo>
                      <a:pt x="244" y="10"/>
                    </a:lnTo>
                    <a:lnTo>
                      <a:pt x="241" y="12"/>
                    </a:lnTo>
                    <a:lnTo>
                      <a:pt x="237" y="10"/>
                    </a:lnTo>
                    <a:lnTo>
                      <a:pt x="234" y="10"/>
                    </a:lnTo>
                    <a:lnTo>
                      <a:pt x="232" y="14"/>
                    </a:lnTo>
                    <a:lnTo>
                      <a:pt x="228" y="15"/>
                    </a:lnTo>
                    <a:lnTo>
                      <a:pt x="226" y="19"/>
                    </a:lnTo>
                    <a:lnTo>
                      <a:pt x="223" y="20"/>
                    </a:lnTo>
                    <a:lnTo>
                      <a:pt x="218" y="17"/>
                    </a:lnTo>
                    <a:lnTo>
                      <a:pt x="211" y="17"/>
                    </a:lnTo>
                    <a:lnTo>
                      <a:pt x="203" y="14"/>
                    </a:lnTo>
                    <a:lnTo>
                      <a:pt x="191" y="12"/>
                    </a:lnTo>
                    <a:lnTo>
                      <a:pt x="186" y="14"/>
                    </a:lnTo>
                    <a:lnTo>
                      <a:pt x="174" y="14"/>
                    </a:lnTo>
                    <a:lnTo>
                      <a:pt x="169" y="15"/>
                    </a:lnTo>
                    <a:lnTo>
                      <a:pt x="163" y="22"/>
                    </a:lnTo>
                    <a:lnTo>
                      <a:pt x="156" y="27"/>
                    </a:lnTo>
                    <a:lnTo>
                      <a:pt x="153" y="25"/>
                    </a:lnTo>
                    <a:lnTo>
                      <a:pt x="143" y="22"/>
                    </a:lnTo>
                    <a:lnTo>
                      <a:pt x="138" y="22"/>
                    </a:lnTo>
                    <a:lnTo>
                      <a:pt x="129" y="17"/>
                    </a:lnTo>
                    <a:lnTo>
                      <a:pt x="125" y="15"/>
                    </a:lnTo>
                    <a:lnTo>
                      <a:pt x="125" y="14"/>
                    </a:lnTo>
                    <a:lnTo>
                      <a:pt x="120" y="10"/>
                    </a:lnTo>
                    <a:lnTo>
                      <a:pt x="116" y="10"/>
                    </a:lnTo>
                    <a:lnTo>
                      <a:pt x="116" y="12"/>
                    </a:lnTo>
                    <a:lnTo>
                      <a:pt x="108" y="14"/>
                    </a:lnTo>
                    <a:lnTo>
                      <a:pt x="105" y="15"/>
                    </a:lnTo>
                    <a:lnTo>
                      <a:pt x="101" y="15"/>
                    </a:lnTo>
                    <a:lnTo>
                      <a:pt x="100" y="19"/>
                    </a:lnTo>
                    <a:lnTo>
                      <a:pt x="96" y="19"/>
                    </a:lnTo>
                    <a:lnTo>
                      <a:pt x="91" y="15"/>
                    </a:lnTo>
                    <a:lnTo>
                      <a:pt x="86" y="9"/>
                    </a:lnTo>
                    <a:lnTo>
                      <a:pt x="85" y="7"/>
                    </a:lnTo>
                    <a:lnTo>
                      <a:pt x="76" y="4"/>
                    </a:lnTo>
                    <a:lnTo>
                      <a:pt x="73" y="4"/>
                    </a:lnTo>
                    <a:lnTo>
                      <a:pt x="70" y="2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5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1" y="2"/>
                    </a:lnTo>
                    <a:lnTo>
                      <a:pt x="36" y="2"/>
                    </a:lnTo>
                    <a:lnTo>
                      <a:pt x="35" y="4"/>
                    </a:lnTo>
                    <a:lnTo>
                      <a:pt x="31" y="5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5" y="15"/>
                    </a:lnTo>
                    <a:lnTo>
                      <a:pt x="27" y="20"/>
                    </a:lnTo>
                    <a:lnTo>
                      <a:pt x="28" y="22"/>
                    </a:lnTo>
                    <a:lnTo>
                      <a:pt x="28" y="25"/>
                    </a:lnTo>
                    <a:lnTo>
                      <a:pt x="23" y="25"/>
                    </a:lnTo>
                    <a:lnTo>
                      <a:pt x="18" y="30"/>
                    </a:lnTo>
                    <a:lnTo>
                      <a:pt x="20" y="32"/>
                    </a:lnTo>
                    <a:lnTo>
                      <a:pt x="18" y="33"/>
                    </a:lnTo>
                    <a:lnTo>
                      <a:pt x="22" y="40"/>
                    </a:lnTo>
                    <a:lnTo>
                      <a:pt x="23" y="40"/>
                    </a:lnTo>
                    <a:lnTo>
                      <a:pt x="25" y="43"/>
                    </a:lnTo>
                    <a:lnTo>
                      <a:pt x="20" y="45"/>
                    </a:lnTo>
                    <a:lnTo>
                      <a:pt x="18" y="50"/>
                    </a:lnTo>
                    <a:lnTo>
                      <a:pt x="20" y="53"/>
                    </a:lnTo>
                    <a:lnTo>
                      <a:pt x="27" y="58"/>
                    </a:lnTo>
                    <a:lnTo>
                      <a:pt x="27" y="63"/>
                    </a:lnTo>
                    <a:lnTo>
                      <a:pt x="30" y="72"/>
                    </a:lnTo>
                    <a:lnTo>
                      <a:pt x="28" y="75"/>
                    </a:lnTo>
                    <a:lnTo>
                      <a:pt x="23" y="75"/>
                    </a:lnTo>
                    <a:lnTo>
                      <a:pt x="22" y="77"/>
                    </a:lnTo>
                    <a:lnTo>
                      <a:pt x="20" y="80"/>
                    </a:lnTo>
                    <a:lnTo>
                      <a:pt x="27" y="85"/>
                    </a:lnTo>
                    <a:lnTo>
                      <a:pt x="25" y="87"/>
                    </a:lnTo>
                    <a:lnTo>
                      <a:pt x="22" y="87"/>
                    </a:lnTo>
                    <a:lnTo>
                      <a:pt x="18" y="88"/>
                    </a:lnTo>
                    <a:lnTo>
                      <a:pt x="17" y="92"/>
                    </a:lnTo>
                    <a:lnTo>
                      <a:pt x="13" y="98"/>
                    </a:lnTo>
                    <a:lnTo>
                      <a:pt x="12" y="102"/>
                    </a:lnTo>
                    <a:lnTo>
                      <a:pt x="8" y="103"/>
                    </a:lnTo>
                    <a:lnTo>
                      <a:pt x="7" y="103"/>
                    </a:lnTo>
                    <a:lnTo>
                      <a:pt x="2" y="105"/>
                    </a:lnTo>
                    <a:lnTo>
                      <a:pt x="0" y="108"/>
                    </a:lnTo>
                    <a:lnTo>
                      <a:pt x="0" y="112"/>
                    </a:lnTo>
                    <a:lnTo>
                      <a:pt x="0" y="115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0" y="125"/>
                    </a:lnTo>
                    <a:lnTo>
                      <a:pt x="0" y="126"/>
                    </a:lnTo>
                    <a:lnTo>
                      <a:pt x="2" y="128"/>
                    </a:lnTo>
                    <a:lnTo>
                      <a:pt x="2" y="130"/>
                    </a:lnTo>
                    <a:lnTo>
                      <a:pt x="0" y="133"/>
                    </a:lnTo>
                    <a:lnTo>
                      <a:pt x="2" y="143"/>
                    </a:lnTo>
                    <a:lnTo>
                      <a:pt x="2" y="146"/>
                    </a:lnTo>
                    <a:lnTo>
                      <a:pt x="2" y="150"/>
                    </a:lnTo>
                    <a:lnTo>
                      <a:pt x="2" y="161"/>
                    </a:lnTo>
                    <a:lnTo>
                      <a:pt x="2" y="165"/>
                    </a:lnTo>
                    <a:lnTo>
                      <a:pt x="12" y="166"/>
                    </a:lnTo>
                    <a:lnTo>
                      <a:pt x="18" y="165"/>
                    </a:lnTo>
                    <a:lnTo>
                      <a:pt x="36" y="173"/>
                    </a:lnTo>
                    <a:lnTo>
                      <a:pt x="46" y="181"/>
                    </a:lnTo>
                    <a:lnTo>
                      <a:pt x="53" y="191"/>
                    </a:lnTo>
                    <a:lnTo>
                      <a:pt x="53" y="200"/>
                    </a:lnTo>
                    <a:lnTo>
                      <a:pt x="56" y="200"/>
                    </a:lnTo>
                    <a:lnTo>
                      <a:pt x="58" y="208"/>
                    </a:lnTo>
                    <a:lnTo>
                      <a:pt x="65" y="213"/>
                    </a:lnTo>
                    <a:lnTo>
                      <a:pt x="73" y="215"/>
                    </a:lnTo>
                    <a:lnTo>
                      <a:pt x="96" y="215"/>
                    </a:lnTo>
                    <a:lnTo>
                      <a:pt x="101" y="211"/>
                    </a:lnTo>
                    <a:lnTo>
                      <a:pt x="105" y="213"/>
                    </a:lnTo>
                    <a:lnTo>
                      <a:pt x="116" y="210"/>
                    </a:lnTo>
                    <a:lnTo>
                      <a:pt x="120" y="211"/>
                    </a:lnTo>
                    <a:lnTo>
                      <a:pt x="126" y="210"/>
                    </a:lnTo>
                    <a:lnTo>
                      <a:pt x="128" y="203"/>
                    </a:lnTo>
                    <a:lnTo>
                      <a:pt x="133" y="208"/>
                    </a:lnTo>
                    <a:lnTo>
                      <a:pt x="134" y="206"/>
                    </a:lnTo>
                    <a:lnTo>
                      <a:pt x="134" y="206"/>
                    </a:lnTo>
                    <a:lnTo>
                      <a:pt x="134" y="205"/>
                    </a:lnTo>
                    <a:lnTo>
                      <a:pt x="141" y="198"/>
                    </a:lnTo>
                    <a:lnTo>
                      <a:pt x="144" y="191"/>
                    </a:lnTo>
                    <a:lnTo>
                      <a:pt x="143" y="186"/>
                    </a:lnTo>
                    <a:lnTo>
                      <a:pt x="143" y="181"/>
                    </a:lnTo>
                    <a:lnTo>
                      <a:pt x="146" y="180"/>
                    </a:lnTo>
                    <a:lnTo>
                      <a:pt x="146" y="176"/>
                    </a:lnTo>
                    <a:lnTo>
                      <a:pt x="149" y="173"/>
                    </a:lnTo>
                    <a:lnTo>
                      <a:pt x="154" y="171"/>
                    </a:lnTo>
                    <a:lnTo>
                      <a:pt x="156" y="170"/>
                    </a:lnTo>
                    <a:lnTo>
                      <a:pt x="163" y="165"/>
                    </a:lnTo>
                    <a:lnTo>
                      <a:pt x="163" y="160"/>
                    </a:lnTo>
                    <a:lnTo>
                      <a:pt x="164" y="158"/>
                    </a:lnTo>
                    <a:lnTo>
                      <a:pt x="169" y="156"/>
                    </a:lnTo>
                    <a:lnTo>
                      <a:pt x="171" y="155"/>
                    </a:lnTo>
                    <a:lnTo>
                      <a:pt x="173" y="155"/>
                    </a:lnTo>
                    <a:lnTo>
                      <a:pt x="179" y="158"/>
                    </a:lnTo>
                    <a:lnTo>
                      <a:pt x="181" y="156"/>
                    </a:lnTo>
                    <a:lnTo>
                      <a:pt x="186" y="160"/>
                    </a:lnTo>
                    <a:lnTo>
                      <a:pt x="189" y="163"/>
                    </a:lnTo>
                    <a:lnTo>
                      <a:pt x="193" y="166"/>
                    </a:lnTo>
                    <a:lnTo>
                      <a:pt x="196" y="168"/>
                    </a:lnTo>
                    <a:lnTo>
                      <a:pt x="201" y="165"/>
                    </a:lnTo>
                    <a:lnTo>
                      <a:pt x="204" y="160"/>
                    </a:lnTo>
                    <a:lnTo>
                      <a:pt x="204" y="158"/>
                    </a:lnTo>
                    <a:lnTo>
                      <a:pt x="206" y="155"/>
                    </a:lnTo>
                    <a:lnTo>
                      <a:pt x="209" y="155"/>
                    </a:lnTo>
                    <a:lnTo>
                      <a:pt x="213" y="150"/>
                    </a:lnTo>
                    <a:lnTo>
                      <a:pt x="213" y="146"/>
                    </a:lnTo>
                    <a:lnTo>
                      <a:pt x="214" y="141"/>
                    </a:lnTo>
                    <a:lnTo>
                      <a:pt x="223" y="135"/>
                    </a:lnTo>
                    <a:lnTo>
                      <a:pt x="223" y="131"/>
                    </a:lnTo>
                    <a:lnTo>
                      <a:pt x="221" y="128"/>
                    </a:lnTo>
                    <a:lnTo>
                      <a:pt x="224" y="125"/>
                    </a:lnTo>
                    <a:lnTo>
                      <a:pt x="231" y="120"/>
                    </a:lnTo>
                    <a:lnTo>
                      <a:pt x="236" y="117"/>
                    </a:lnTo>
                    <a:lnTo>
                      <a:pt x="236" y="112"/>
                    </a:lnTo>
                    <a:lnTo>
                      <a:pt x="237" y="108"/>
                    </a:lnTo>
                    <a:lnTo>
                      <a:pt x="236" y="102"/>
                    </a:lnTo>
                    <a:lnTo>
                      <a:pt x="239" y="98"/>
                    </a:lnTo>
                    <a:lnTo>
                      <a:pt x="246" y="97"/>
                    </a:lnTo>
                    <a:lnTo>
                      <a:pt x="251" y="92"/>
                    </a:lnTo>
                    <a:lnTo>
                      <a:pt x="251" y="87"/>
                    </a:lnTo>
                    <a:lnTo>
                      <a:pt x="251" y="82"/>
                    </a:lnTo>
                    <a:lnTo>
                      <a:pt x="251" y="78"/>
                    </a:lnTo>
                    <a:lnTo>
                      <a:pt x="254" y="73"/>
                    </a:lnTo>
                    <a:lnTo>
                      <a:pt x="257" y="67"/>
                    </a:lnTo>
                    <a:lnTo>
                      <a:pt x="261" y="65"/>
                    </a:lnTo>
                    <a:lnTo>
                      <a:pt x="261" y="63"/>
                    </a:lnTo>
                    <a:lnTo>
                      <a:pt x="266" y="60"/>
                    </a:lnTo>
                    <a:lnTo>
                      <a:pt x="269" y="60"/>
                    </a:lnTo>
                    <a:lnTo>
                      <a:pt x="271" y="57"/>
                    </a:lnTo>
                    <a:lnTo>
                      <a:pt x="277" y="53"/>
                    </a:lnTo>
                    <a:lnTo>
                      <a:pt x="277" y="52"/>
                    </a:lnTo>
                    <a:lnTo>
                      <a:pt x="276" y="45"/>
                    </a:lnTo>
                    <a:lnTo>
                      <a:pt x="276" y="43"/>
                    </a:lnTo>
                    <a:lnTo>
                      <a:pt x="274" y="40"/>
                    </a:lnTo>
                    <a:lnTo>
                      <a:pt x="269" y="38"/>
                    </a:lnTo>
                    <a:lnTo>
                      <a:pt x="267" y="35"/>
                    </a:lnTo>
                    <a:lnTo>
                      <a:pt x="267" y="28"/>
                    </a:lnTo>
                    <a:lnTo>
                      <a:pt x="267" y="25"/>
                    </a:lnTo>
                    <a:lnTo>
                      <a:pt x="266" y="19"/>
                    </a:lnTo>
                    <a:lnTo>
                      <a:pt x="266" y="1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79" name="Freeform 121">
                <a:extLst>
                  <a:ext uri="{FF2B5EF4-FFF2-40B4-BE49-F238E27FC236}">
                    <a16:creationId xmlns:a16="http://schemas.microsoft.com/office/drawing/2014/main" xmlns="" id="{047E09D7-A231-4714-8F4C-69287D113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8494" y="3265564"/>
                <a:ext cx="4281" cy="4150"/>
              </a:xfrm>
              <a:custGeom>
                <a:avLst/>
                <a:gdLst/>
                <a:ahLst/>
                <a:cxnLst>
                  <a:cxn ang="0">
                    <a:pos x="2" y="7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9" y="2"/>
                  </a:cxn>
                  <a:cxn ang="0">
                    <a:pos x="7" y="5"/>
                  </a:cxn>
                  <a:cxn ang="0">
                    <a:pos x="4" y="7"/>
                  </a:cxn>
                  <a:cxn ang="0">
                    <a:pos x="2" y="7"/>
                  </a:cxn>
                </a:cxnLst>
                <a:rect l="0" t="0" r="r" b="b"/>
                <a:pathLst>
                  <a:path w="9" h="7">
                    <a:moveTo>
                      <a:pt x="2" y="7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7" y="5"/>
                    </a:lnTo>
                    <a:lnTo>
                      <a:pt x="4" y="7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0" name="Freeform 122">
                <a:extLst>
                  <a:ext uri="{FF2B5EF4-FFF2-40B4-BE49-F238E27FC236}">
                    <a16:creationId xmlns:a16="http://schemas.microsoft.com/office/drawing/2014/main" xmlns="" id="{D56BCC52-FFBB-4894-BA97-8717B8D58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3109" y="3225098"/>
                <a:ext cx="7491" cy="933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10"/>
                  </a:cxn>
                  <a:cxn ang="0">
                    <a:pos x="3" y="10"/>
                  </a:cxn>
                  <a:cxn ang="0">
                    <a:pos x="5" y="5"/>
                  </a:cxn>
                  <a:cxn ang="0">
                    <a:pos x="10" y="0"/>
                  </a:cxn>
                  <a:cxn ang="0">
                    <a:pos x="11" y="1"/>
                  </a:cxn>
                  <a:cxn ang="0">
                    <a:pos x="13" y="8"/>
                  </a:cxn>
                  <a:cxn ang="0">
                    <a:pos x="10" y="16"/>
                  </a:cxn>
                  <a:cxn ang="0">
                    <a:pos x="5" y="16"/>
                  </a:cxn>
                  <a:cxn ang="0">
                    <a:pos x="0" y="13"/>
                  </a:cxn>
                </a:cxnLst>
                <a:rect l="0" t="0" r="r" b="b"/>
                <a:pathLst>
                  <a:path w="13" h="16">
                    <a:moveTo>
                      <a:pt x="0" y="13"/>
                    </a:moveTo>
                    <a:lnTo>
                      <a:pt x="0" y="10"/>
                    </a:lnTo>
                    <a:lnTo>
                      <a:pt x="3" y="10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3" y="8"/>
                    </a:lnTo>
                    <a:lnTo>
                      <a:pt x="10" y="16"/>
                    </a:lnTo>
                    <a:lnTo>
                      <a:pt x="5" y="16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1" name="Freeform 123">
                <a:extLst>
                  <a:ext uri="{FF2B5EF4-FFF2-40B4-BE49-F238E27FC236}">
                    <a16:creationId xmlns:a16="http://schemas.microsoft.com/office/drawing/2014/main" xmlns="" id="{A2741BEC-8E0B-4BCC-A912-9F330D28D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390" y="3119264"/>
                <a:ext cx="98463" cy="130736"/>
              </a:xfrm>
              <a:custGeom>
                <a:avLst/>
                <a:gdLst/>
                <a:ahLst/>
                <a:cxnLst>
                  <a:cxn ang="0">
                    <a:pos x="7" y="179"/>
                  </a:cxn>
                  <a:cxn ang="0">
                    <a:pos x="9" y="162"/>
                  </a:cxn>
                  <a:cxn ang="0">
                    <a:pos x="15" y="154"/>
                  </a:cxn>
                  <a:cxn ang="0">
                    <a:pos x="29" y="146"/>
                  </a:cxn>
                  <a:cxn ang="0">
                    <a:pos x="35" y="137"/>
                  </a:cxn>
                  <a:cxn ang="0">
                    <a:pos x="45" y="139"/>
                  </a:cxn>
                  <a:cxn ang="0">
                    <a:pos x="55" y="144"/>
                  </a:cxn>
                  <a:cxn ang="0">
                    <a:pos x="67" y="146"/>
                  </a:cxn>
                  <a:cxn ang="0">
                    <a:pos x="72" y="136"/>
                  </a:cxn>
                  <a:cxn ang="0">
                    <a:pos x="79" y="127"/>
                  </a:cxn>
                  <a:cxn ang="0">
                    <a:pos x="89" y="112"/>
                  </a:cxn>
                  <a:cxn ang="0">
                    <a:pos x="97" y="101"/>
                  </a:cxn>
                  <a:cxn ang="0">
                    <a:pos x="103" y="89"/>
                  </a:cxn>
                  <a:cxn ang="0">
                    <a:pos x="112" y="78"/>
                  </a:cxn>
                  <a:cxn ang="0">
                    <a:pos x="117" y="63"/>
                  </a:cxn>
                  <a:cxn ang="0">
                    <a:pos x="123" y="48"/>
                  </a:cxn>
                  <a:cxn ang="0">
                    <a:pos x="132" y="41"/>
                  </a:cxn>
                  <a:cxn ang="0">
                    <a:pos x="143" y="34"/>
                  </a:cxn>
                  <a:cxn ang="0">
                    <a:pos x="142" y="24"/>
                  </a:cxn>
                  <a:cxn ang="0">
                    <a:pos x="133" y="16"/>
                  </a:cxn>
                  <a:cxn ang="0">
                    <a:pos x="132" y="0"/>
                  </a:cxn>
                  <a:cxn ang="0">
                    <a:pos x="150" y="16"/>
                  </a:cxn>
                  <a:cxn ang="0">
                    <a:pos x="155" y="28"/>
                  </a:cxn>
                  <a:cxn ang="0">
                    <a:pos x="153" y="36"/>
                  </a:cxn>
                  <a:cxn ang="0">
                    <a:pos x="152" y="46"/>
                  </a:cxn>
                  <a:cxn ang="0">
                    <a:pos x="160" y="58"/>
                  </a:cxn>
                  <a:cxn ang="0">
                    <a:pos x="170" y="69"/>
                  </a:cxn>
                  <a:cxn ang="0">
                    <a:pos x="162" y="68"/>
                  </a:cxn>
                  <a:cxn ang="0">
                    <a:pos x="150" y="68"/>
                  </a:cxn>
                  <a:cxn ang="0">
                    <a:pos x="138" y="68"/>
                  </a:cxn>
                  <a:cxn ang="0">
                    <a:pos x="133" y="74"/>
                  </a:cxn>
                  <a:cxn ang="0">
                    <a:pos x="137" y="81"/>
                  </a:cxn>
                  <a:cxn ang="0">
                    <a:pos x="150" y="93"/>
                  </a:cxn>
                  <a:cxn ang="0">
                    <a:pos x="167" y="109"/>
                  </a:cxn>
                  <a:cxn ang="0">
                    <a:pos x="167" y="126"/>
                  </a:cxn>
                  <a:cxn ang="0">
                    <a:pos x="157" y="139"/>
                  </a:cxn>
                  <a:cxn ang="0">
                    <a:pos x="147" y="151"/>
                  </a:cxn>
                  <a:cxn ang="0">
                    <a:pos x="147" y="166"/>
                  </a:cxn>
                  <a:cxn ang="0">
                    <a:pos x="148" y="181"/>
                  </a:cxn>
                  <a:cxn ang="0">
                    <a:pos x="157" y="194"/>
                  </a:cxn>
                  <a:cxn ang="0">
                    <a:pos x="168" y="210"/>
                  </a:cxn>
                  <a:cxn ang="0">
                    <a:pos x="183" y="225"/>
                  </a:cxn>
                  <a:cxn ang="0">
                    <a:pos x="185" y="235"/>
                  </a:cxn>
                  <a:cxn ang="0">
                    <a:pos x="183" y="239"/>
                  </a:cxn>
                  <a:cxn ang="0">
                    <a:pos x="182" y="249"/>
                  </a:cxn>
                  <a:cxn ang="0">
                    <a:pos x="178" y="249"/>
                  </a:cxn>
                  <a:cxn ang="0">
                    <a:pos x="172" y="249"/>
                  </a:cxn>
                  <a:cxn ang="0">
                    <a:pos x="162" y="247"/>
                  </a:cxn>
                  <a:cxn ang="0">
                    <a:pos x="157" y="249"/>
                  </a:cxn>
                  <a:cxn ang="0">
                    <a:pos x="148" y="247"/>
                  </a:cxn>
                  <a:cxn ang="0">
                    <a:pos x="143" y="245"/>
                  </a:cxn>
                  <a:cxn ang="0">
                    <a:pos x="108" y="242"/>
                  </a:cxn>
                  <a:cxn ang="0">
                    <a:pos x="98" y="242"/>
                  </a:cxn>
                  <a:cxn ang="0">
                    <a:pos x="90" y="242"/>
                  </a:cxn>
                  <a:cxn ang="0">
                    <a:pos x="79" y="240"/>
                  </a:cxn>
                  <a:cxn ang="0">
                    <a:pos x="67" y="242"/>
                  </a:cxn>
                  <a:cxn ang="0">
                    <a:pos x="65" y="244"/>
                  </a:cxn>
                  <a:cxn ang="0">
                    <a:pos x="32" y="242"/>
                  </a:cxn>
                  <a:cxn ang="0">
                    <a:pos x="29" y="237"/>
                  </a:cxn>
                  <a:cxn ang="0">
                    <a:pos x="27" y="215"/>
                  </a:cxn>
                  <a:cxn ang="0">
                    <a:pos x="25" y="201"/>
                  </a:cxn>
                  <a:cxn ang="0">
                    <a:pos x="10" y="201"/>
                  </a:cxn>
                  <a:cxn ang="0">
                    <a:pos x="0" y="187"/>
                  </a:cxn>
                </a:cxnLst>
                <a:rect l="0" t="0" r="r" b="b"/>
                <a:pathLst>
                  <a:path w="185" h="250">
                    <a:moveTo>
                      <a:pt x="0" y="187"/>
                    </a:moveTo>
                    <a:lnTo>
                      <a:pt x="0" y="186"/>
                    </a:lnTo>
                    <a:lnTo>
                      <a:pt x="7" y="179"/>
                    </a:lnTo>
                    <a:lnTo>
                      <a:pt x="10" y="172"/>
                    </a:lnTo>
                    <a:lnTo>
                      <a:pt x="9" y="167"/>
                    </a:lnTo>
                    <a:lnTo>
                      <a:pt x="9" y="162"/>
                    </a:lnTo>
                    <a:lnTo>
                      <a:pt x="12" y="161"/>
                    </a:lnTo>
                    <a:lnTo>
                      <a:pt x="12" y="157"/>
                    </a:lnTo>
                    <a:lnTo>
                      <a:pt x="15" y="154"/>
                    </a:lnTo>
                    <a:lnTo>
                      <a:pt x="20" y="152"/>
                    </a:lnTo>
                    <a:lnTo>
                      <a:pt x="22" y="151"/>
                    </a:lnTo>
                    <a:lnTo>
                      <a:pt x="29" y="146"/>
                    </a:lnTo>
                    <a:lnTo>
                      <a:pt x="29" y="141"/>
                    </a:lnTo>
                    <a:lnTo>
                      <a:pt x="30" y="139"/>
                    </a:lnTo>
                    <a:lnTo>
                      <a:pt x="35" y="137"/>
                    </a:lnTo>
                    <a:lnTo>
                      <a:pt x="37" y="136"/>
                    </a:lnTo>
                    <a:lnTo>
                      <a:pt x="39" y="136"/>
                    </a:lnTo>
                    <a:lnTo>
                      <a:pt x="45" y="139"/>
                    </a:lnTo>
                    <a:lnTo>
                      <a:pt x="47" y="137"/>
                    </a:lnTo>
                    <a:lnTo>
                      <a:pt x="52" y="141"/>
                    </a:lnTo>
                    <a:lnTo>
                      <a:pt x="55" y="144"/>
                    </a:lnTo>
                    <a:lnTo>
                      <a:pt x="59" y="147"/>
                    </a:lnTo>
                    <a:lnTo>
                      <a:pt x="62" y="149"/>
                    </a:lnTo>
                    <a:lnTo>
                      <a:pt x="67" y="146"/>
                    </a:lnTo>
                    <a:lnTo>
                      <a:pt x="70" y="141"/>
                    </a:lnTo>
                    <a:lnTo>
                      <a:pt x="70" y="139"/>
                    </a:lnTo>
                    <a:lnTo>
                      <a:pt x="72" y="136"/>
                    </a:lnTo>
                    <a:lnTo>
                      <a:pt x="75" y="136"/>
                    </a:lnTo>
                    <a:lnTo>
                      <a:pt x="79" y="131"/>
                    </a:lnTo>
                    <a:lnTo>
                      <a:pt x="79" y="127"/>
                    </a:lnTo>
                    <a:lnTo>
                      <a:pt x="80" y="122"/>
                    </a:lnTo>
                    <a:lnTo>
                      <a:pt x="89" y="116"/>
                    </a:lnTo>
                    <a:lnTo>
                      <a:pt x="89" y="112"/>
                    </a:lnTo>
                    <a:lnTo>
                      <a:pt x="87" y="109"/>
                    </a:lnTo>
                    <a:lnTo>
                      <a:pt x="90" y="106"/>
                    </a:lnTo>
                    <a:lnTo>
                      <a:pt x="97" y="101"/>
                    </a:lnTo>
                    <a:lnTo>
                      <a:pt x="102" y="98"/>
                    </a:lnTo>
                    <a:lnTo>
                      <a:pt x="102" y="93"/>
                    </a:lnTo>
                    <a:lnTo>
                      <a:pt x="103" y="89"/>
                    </a:lnTo>
                    <a:lnTo>
                      <a:pt x="102" y="83"/>
                    </a:lnTo>
                    <a:lnTo>
                      <a:pt x="105" y="79"/>
                    </a:lnTo>
                    <a:lnTo>
                      <a:pt x="112" y="78"/>
                    </a:lnTo>
                    <a:lnTo>
                      <a:pt x="117" y="73"/>
                    </a:lnTo>
                    <a:lnTo>
                      <a:pt x="117" y="68"/>
                    </a:lnTo>
                    <a:lnTo>
                      <a:pt x="117" y="63"/>
                    </a:lnTo>
                    <a:lnTo>
                      <a:pt x="117" y="59"/>
                    </a:lnTo>
                    <a:lnTo>
                      <a:pt x="120" y="54"/>
                    </a:lnTo>
                    <a:lnTo>
                      <a:pt x="123" y="48"/>
                    </a:lnTo>
                    <a:lnTo>
                      <a:pt x="127" y="46"/>
                    </a:lnTo>
                    <a:lnTo>
                      <a:pt x="127" y="44"/>
                    </a:lnTo>
                    <a:lnTo>
                      <a:pt x="132" y="41"/>
                    </a:lnTo>
                    <a:lnTo>
                      <a:pt x="135" y="41"/>
                    </a:lnTo>
                    <a:lnTo>
                      <a:pt x="137" y="38"/>
                    </a:lnTo>
                    <a:lnTo>
                      <a:pt x="143" y="34"/>
                    </a:lnTo>
                    <a:lnTo>
                      <a:pt x="143" y="33"/>
                    </a:lnTo>
                    <a:lnTo>
                      <a:pt x="142" y="26"/>
                    </a:lnTo>
                    <a:lnTo>
                      <a:pt x="142" y="24"/>
                    </a:lnTo>
                    <a:lnTo>
                      <a:pt x="140" y="21"/>
                    </a:lnTo>
                    <a:lnTo>
                      <a:pt x="135" y="19"/>
                    </a:lnTo>
                    <a:lnTo>
                      <a:pt x="133" y="16"/>
                    </a:lnTo>
                    <a:lnTo>
                      <a:pt x="133" y="9"/>
                    </a:lnTo>
                    <a:lnTo>
                      <a:pt x="133" y="6"/>
                    </a:lnTo>
                    <a:lnTo>
                      <a:pt x="132" y="0"/>
                    </a:lnTo>
                    <a:lnTo>
                      <a:pt x="143" y="6"/>
                    </a:lnTo>
                    <a:lnTo>
                      <a:pt x="148" y="9"/>
                    </a:lnTo>
                    <a:lnTo>
                      <a:pt x="150" y="16"/>
                    </a:lnTo>
                    <a:lnTo>
                      <a:pt x="152" y="18"/>
                    </a:lnTo>
                    <a:lnTo>
                      <a:pt x="153" y="23"/>
                    </a:lnTo>
                    <a:lnTo>
                      <a:pt x="155" y="28"/>
                    </a:lnTo>
                    <a:lnTo>
                      <a:pt x="155" y="31"/>
                    </a:lnTo>
                    <a:lnTo>
                      <a:pt x="155" y="33"/>
                    </a:lnTo>
                    <a:lnTo>
                      <a:pt x="153" y="36"/>
                    </a:lnTo>
                    <a:lnTo>
                      <a:pt x="157" y="38"/>
                    </a:lnTo>
                    <a:lnTo>
                      <a:pt x="155" y="44"/>
                    </a:lnTo>
                    <a:lnTo>
                      <a:pt x="152" y="46"/>
                    </a:lnTo>
                    <a:lnTo>
                      <a:pt x="152" y="51"/>
                    </a:lnTo>
                    <a:lnTo>
                      <a:pt x="157" y="56"/>
                    </a:lnTo>
                    <a:lnTo>
                      <a:pt x="160" y="58"/>
                    </a:lnTo>
                    <a:lnTo>
                      <a:pt x="162" y="63"/>
                    </a:lnTo>
                    <a:lnTo>
                      <a:pt x="168" y="68"/>
                    </a:lnTo>
                    <a:lnTo>
                      <a:pt x="170" y="69"/>
                    </a:lnTo>
                    <a:lnTo>
                      <a:pt x="168" y="71"/>
                    </a:lnTo>
                    <a:lnTo>
                      <a:pt x="165" y="69"/>
                    </a:lnTo>
                    <a:lnTo>
                      <a:pt x="162" y="68"/>
                    </a:lnTo>
                    <a:lnTo>
                      <a:pt x="157" y="68"/>
                    </a:lnTo>
                    <a:lnTo>
                      <a:pt x="153" y="68"/>
                    </a:lnTo>
                    <a:lnTo>
                      <a:pt x="150" y="68"/>
                    </a:lnTo>
                    <a:lnTo>
                      <a:pt x="145" y="68"/>
                    </a:lnTo>
                    <a:lnTo>
                      <a:pt x="143" y="68"/>
                    </a:lnTo>
                    <a:lnTo>
                      <a:pt x="138" y="68"/>
                    </a:lnTo>
                    <a:lnTo>
                      <a:pt x="135" y="68"/>
                    </a:lnTo>
                    <a:lnTo>
                      <a:pt x="135" y="71"/>
                    </a:lnTo>
                    <a:lnTo>
                      <a:pt x="133" y="74"/>
                    </a:lnTo>
                    <a:lnTo>
                      <a:pt x="133" y="78"/>
                    </a:lnTo>
                    <a:lnTo>
                      <a:pt x="135" y="79"/>
                    </a:lnTo>
                    <a:lnTo>
                      <a:pt x="137" y="81"/>
                    </a:lnTo>
                    <a:lnTo>
                      <a:pt x="137" y="84"/>
                    </a:lnTo>
                    <a:lnTo>
                      <a:pt x="142" y="86"/>
                    </a:lnTo>
                    <a:lnTo>
                      <a:pt x="150" y="93"/>
                    </a:lnTo>
                    <a:lnTo>
                      <a:pt x="158" y="101"/>
                    </a:lnTo>
                    <a:lnTo>
                      <a:pt x="163" y="104"/>
                    </a:lnTo>
                    <a:lnTo>
                      <a:pt x="167" y="109"/>
                    </a:lnTo>
                    <a:lnTo>
                      <a:pt x="170" y="116"/>
                    </a:lnTo>
                    <a:lnTo>
                      <a:pt x="172" y="121"/>
                    </a:lnTo>
                    <a:lnTo>
                      <a:pt x="167" y="126"/>
                    </a:lnTo>
                    <a:lnTo>
                      <a:pt x="163" y="127"/>
                    </a:lnTo>
                    <a:lnTo>
                      <a:pt x="160" y="132"/>
                    </a:lnTo>
                    <a:lnTo>
                      <a:pt x="157" y="139"/>
                    </a:lnTo>
                    <a:lnTo>
                      <a:pt x="153" y="144"/>
                    </a:lnTo>
                    <a:lnTo>
                      <a:pt x="148" y="151"/>
                    </a:lnTo>
                    <a:lnTo>
                      <a:pt x="147" y="151"/>
                    </a:lnTo>
                    <a:lnTo>
                      <a:pt x="143" y="154"/>
                    </a:lnTo>
                    <a:lnTo>
                      <a:pt x="145" y="159"/>
                    </a:lnTo>
                    <a:lnTo>
                      <a:pt x="147" y="166"/>
                    </a:lnTo>
                    <a:lnTo>
                      <a:pt x="145" y="171"/>
                    </a:lnTo>
                    <a:lnTo>
                      <a:pt x="147" y="176"/>
                    </a:lnTo>
                    <a:lnTo>
                      <a:pt x="148" y="181"/>
                    </a:lnTo>
                    <a:lnTo>
                      <a:pt x="148" y="189"/>
                    </a:lnTo>
                    <a:lnTo>
                      <a:pt x="150" y="191"/>
                    </a:lnTo>
                    <a:lnTo>
                      <a:pt x="157" y="194"/>
                    </a:lnTo>
                    <a:lnTo>
                      <a:pt x="162" y="199"/>
                    </a:lnTo>
                    <a:lnTo>
                      <a:pt x="163" y="204"/>
                    </a:lnTo>
                    <a:lnTo>
                      <a:pt x="168" y="210"/>
                    </a:lnTo>
                    <a:lnTo>
                      <a:pt x="172" y="217"/>
                    </a:lnTo>
                    <a:lnTo>
                      <a:pt x="175" y="220"/>
                    </a:lnTo>
                    <a:lnTo>
                      <a:pt x="183" y="225"/>
                    </a:lnTo>
                    <a:lnTo>
                      <a:pt x="183" y="230"/>
                    </a:lnTo>
                    <a:lnTo>
                      <a:pt x="183" y="234"/>
                    </a:lnTo>
                    <a:lnTo>
                      <a:pt x="185" y="235"/>
                    </a:lnTo>
                    <a:lnTo>
                      <a:pt x="185" y="235"/>
                    </a:lnTo>
                    <a:lnTo>
                      <a:pt x="185" y="237"/>
                    </a:lnTo>
                    <a:lnTo>
                      <a:pt x="183" y="239"/>
                    </a:lnTo>
                    <a:lnTo>
                      <a:pt x="180" y="244"/>
                    </a:lnTo>
                    <a:lnTo>
                      <a:pt x="180" y="245"/>
                    </a:lnTo>
                    <a:lnTo>
                      <a:pt x="182" y="249"/>
                    </a:lnTo>
                    <a:lnTo>
                      <a:pt x="182" y="250"/>
                    </a:lnTo>
                    <a:lnTo>
                      <a:pt x="178" y="250"/>
                    </a:lnTo>
                    <a:lnTo>
                      <a:pt x="178" y="249"/>
                    </a:lnTo>
                    <a:lnTo>
                      <a:pt x="175" y="250"/>
                    </a:lnTo>
                    <a:lnTo>
                      <a:pt x="173" y="249"/>
                    </a:lnTo>
                    <a:lnTo>
                      <a:pt x="172" y="249"/>
                    </a:lnTo>
                    <a:lnTo>
                      <a:pt x="167" y="249"/>
                    </a:lnTo>
                    <a:lnTo>
                      <a:pt x="165" y="249"/>
                    </a:lnTo>
                    <a:lnTo>
                      <a:pt x="162" y="247"/>
                    </a:lnTo>
                    <a:lnTo>
                      <a:pt x="158" y="247"/>
                    </a:lnTo>
                    <a:lnTo>
                      <a:pt x="158" y="247"/>
                    </a:lnTo>
                    <a:lnTo>
                      <a:pt x="157" y="249"/>
                    </a:lnTo>
                    <a:lnTo>
                      <a:pt x="155" y="247"/>
                    </a:lnTo>
                    <a:lnTo>
                      <a:pt x="152" y="245"/>
                    </a:lnTo>
                    <a:lnTo>
                      <a:pt x="148" y="247"/>
                    </a:lnTo>
                    <a:lnTo>
                      <a:pt x="147" y="244"/>
                    </a:lnTo>
                    <a:lnTo>
                      <a:pt x="145" y="244"/>
                    </a:lnTo>
                    <a:lnTo>
                      <a:pt x="143" y="245"/>
                    </a:lnTo>
                    <a:lnTo>
                      <a:pt x="140" y="244"/>
                    </a:lnTo>
                    <a:lnTo>
                      <a:pt x="110" y="244"/>
                    </a:lnTo>
                    <a:lnTo>
                      <a:pt x="108" y="242"/>
                    </a:lnTo>
                    <a:lnTo>
                      <a:pt x="107" y="242"/>
                    </a:lnTo>
                    <a:lnTo>
                      <a:pt x="105" y="242"/>
                    </a:lnTo>
                    <a:lnTo>
                      <a:pt x="98" y="242"/>
                    </a:lnTo>
                    <a:lnTo>
                      <a:pt x="98" y="240"/>
                    </a:lnTo>
                    <a:lnTo>
                      <a:pt x="95" y="240"/>
                    </a:lnTo>
                    <a:lnTo>
                      <a:pt x="90" y="242"/>
                    </a:lnTo>
                    <a:lnTo>
                      <a:pt x="89" y="240"/>
                    </a:lnTo>
                    <a:lnTo>
                      <a:pt x="82" y="240"/>
                    </a:lnTo>
                    <a:lnTo>
                      <a:pt x="79" y="240"/>
                    </a:lnTo>
                    <a:lnTo>
                      <a:pt x="72" y="240"/>
                    </a:lnTo>
                    <a:lnTo>
                      <a:pt x="70" y="242"/>
                    </a:lnTo>
                    <a:lnTo>
                      <a:pt x="67" y="242"/>
                    </a:lnTo>
                    <a:lnTo>
                      <a:pt x="65" y="242"/>
                    </a:lnTo>
                    <a:lnTo>
                      <a:pt x="65" y="244"/>
                    </a:lnTo>
                    <a:lnTo>
                      <a:pt x="65" y="244"/>
                    </a:lnTo>
                    <a:lnTo>
                      <a:pt x="35" y="244"/>
                    </a:lnTo>
                    <a:lnTo>
                      <a:pt x="34" y="242"/>
                    </a:lnTo>
                    <a:lnTo>
                      <a:pt x="32" y="242"/>
                    </a:lnTo>
                    <a:lnTo>
                      <a:pt x="29" y="244"/>
                    </a:lnTo>
                    <a:lnTo>
                      <a:pt x="32" y="240"/>
                    </a:lnTo>
                    <a:lnTo>
                      <a:pt x="29" y="237"/>
                    </a:lnTo>
                    <a:lnTo>
                      <a:pt x="32" y="229"/>
                    </a:lnTo>
                    <a:lnTo>
                      <a:pt x="30" y="220"/>
                    </a:lnTo>
                    <a:lnTo>
                      <a:pt x="27" y="215"/>
                    </a:lnTo>
                    <a:lnTo>
                      <a:pt x="27" y="209"/>
                    </a:lnTo>
                    <a:lnTo>
                      <a:pt x="29" y="205"/>
                    </a:lnTo>
                    <a:lnTo>
                      <a:pt x="25" y="201"/>
                    </a:lnTo>
                    <a:lnTo>
                      <a:pt x="17" y="204"/>
                    </a:lnTo>
                    <a:lnTo>
                      <a:pt x="15" y="201"/>
                    </a:lnTo>
                    <a:lnTo>
                      <a:pt x="10" y="201"/>
                    </a:lnTo>
                    <a:lnTo>
                      <a:pt x="9" y="187"/>
                    </a:lnTo>
                    <a:lnTo>
                      <a:pt x="4" y="189"/>
                    </a:lnTo>
                    <a:lnTo>
                      <a:pt x="0" y="18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2" name="Freeform 124">
                <a:extLst>
                  <a:ext uri="{FF2B5EF4-FFF2-40B4-BE49-F238E27FC236}">
                    <a16:creationId xmlns:a16="http://schemas.microsoft.com/office/drawing/2014/main" xmlns="" id="{7BC78262-7435-4FC9-A1FB-9886DDCB2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8461" y="3244812"/>
                <a:ext cx="73847" cy="70556"/>
              </a:xfrm>
              <a:custGeom>
                <a:avLst/>
                <a:gdLst/>
                <a:ahLst/>
                <a:cxnLst>
                  <a:cxn ang="0">
                    <a:pos x="63" y="2"/>
                  </a:cxn>
                  <a:cxn ang="0">
                    <a:pos x="68" y="2"/>
                  </a:cxn>
                  <a:cxn ang="0">
                    <a:pos x="77" y="0"/>
                  </a:cxn>
                  <a:cxn ang="0">
                    <a:pos x="87" y="0"/>
                  </a:cxn>
                  <a:cxn ang="0">
                    <a:pos x="93" y="0"/>
                  </a:cxn>
                  <a:cxn ang="0">
                    <a:pos x="96" y="2"/>
                  </a:cxn>
                  <a:cxn ang="0">
                    <a:pos x="105" y="2"/>
                  </a:cxn>
                  <a:cxn ang="0">
                    <a:pos x="108" y="4"/>
                  </a:cxn>
                  <a:cxn ang="0">
                    <a:pos x="106" y="7"/>
                  </a:cxn>
                  <a:cxn ang="0">
                    <a:pos x="108" y="17"/>
                  </a:cxn>
                  <a:cxn ang="0">
                    <a:pos x="108" y="24"/>
                  </a:cxn>
                  <a:cxn ang="0">
                    <a:pos x="115" y="24"/>
                  </a:cxn>
                  <a:cxn ang="0">
                    <a:pos x="123" y="22"/>
                  </a:cxn>
                  <a:cxn ang="0">
                    <a:pos x="136" y="20"/>
                  </a:cxn>
                  <a:cxn ang="0">
                    <a:pos x="138" y="29"/>
                  </a:cxn>
                  <a:cxn ang="0">
                    <a:pos x="138" y="34"/>
                  </a:cxn>
                  <a:cxn ang="0">
                    <a:pos x="133" y="39"/>
                  </a:cxn>
                  <a:cxn ang="0">
                    <a:pos x="128" y="45"/>
                  </a:cxn>
                  <a:cxn ang="0">
                    <a:pos x="130" y="49"/>
                  </a:cxn>
                  <a:cxn ang="0">
                    <a:pos x="128" y="50"/>
                  </a:cxn>
                  <a:cxn ang="0">
                    <a:pos x="125" y="54"/>
                  </a:cxn>
                  <a:cxn ang="0">
                    <a:pos x="128" y="57"/>
                  </a:cxn>
                  <a:cxn ang="0">
                    <a:pos x="131" y="60"/>
                  </a:cxn>
                  <a:cxn ang="0">
                    <a:pos x="136" y="65"/>
                  </a:cxn>
                  <a:cxn ang="0">
                    <a:pos x="138" y="72"/>
                  </a:cxn>
                  <a:cxn ang="0">
                    <a:pos x="130" y="97"/>
                  </a:cxn>
                  <a:cxn ang="0">
                    <a:pos x="131" y="105"/>
                  </a:cxn>
                  <a:cxn ang="0">
                    <a:pos x="126" y="102"/>
                  </a:cxn>
                  <a:cxn ang="0">
                    <a:pos x="116" y="100"/>
                  </a:cxn>
                  <a:cxn ang="0">
                    <a:pos x="111" y="102"/>
                  </a:cxn>
                  <a:cxn ang="0">
                    <a:pos x="101" y="98"/>
                  </a:cxn>
                  <a:cxn ang="0">
                    <a:pos x="93" y="90"/>
                  </a:cxn>
                  <a:cxn ang="0">
                    <a:pos x="92" y="98"/>
                  </a:cxn>
                  <a:cxn ang="0">
                    <a:pos x="83" y="102"/>
                  </a:cxn>
                  <a:cxn ang="0">
                    <a:pos x="78" y="103"/>
                  </a:cxn>
                  <a:cxn ang="0">
                    <a:pos x="70" y="103"/>
                  </a:cxn>
                  <a:cxn ang="0">
                    <a:pos x="63" y="107"/>
                  </a:cxn>
                  <a:cxn ang="0">
                    <a:pos x="65" y="113"/>
                  </a:cxn>
                  <a:cxn ang="0">
                    <a:pos x="72" y="112"/>
                  </a:cxn>
                  <a:cxn ang="0">
                    <a:pos x="78" y="117"/>
                  </a:cxn>
                  <a:cxn ang="0">
                    <a:pos x="78" y="130"/>
                  </a:cxn>
                  <a:cxn ang="0">
                    <a:pos x="70" y="125"/>
                  </a:cxn>
                  <a:cxn ang="0">
                    <a:pos x="63" y="128"/>
                  </a:cxn>
                  <a:cxn ang="0">
                    <a:pos x="62" y="132"/>
                  </a:cxn>
                  <a:cxn ang="0">
                    <a:pos x="57" y="137"/>
                  </a:cxn>
                  <a:cxn ang="0">
                    <a:pos x="52" y="130"/>
                  </a:cxn>
                  <a:cxn ang="0">
                    <a:pos x="40" y="122"/>
                  </a:cxn>
                  <a:cxn ang="0">
                    <a:pos x="23" y="108"/>
                  </a:cxn>
                  <a:cxn ang="0">
                    <a:pos x="18" y="102"/>
                  </a:cxn>
                  <a:cxn ang="0">
                    <a:pos x="13" y="93"/>
                  </a:cxn>
                  <a:cxn ang="0">
                    <a:pos x="8" y="82"/>
                  </a:cxn>
                  <a:cxn ang="0">
                    <a:pos x="5" y="77"/>
                  </a:cxn>
                  <a:cxn ang="0">
                    <a:pos x="0" y="65"/>
                  </a:cxn>
                  <a:cxn ang="0">
                    <a:pos x="12" y="63"/>
                  </a:cxn>
                  <a:cxn ang="0">
                    <a:pos x="13" y="45"/>
                  </a:cxn>
                  <a:cxn ang="0">
                    <a:pos x="27" y="45"/>
                  </a:cxn>
                  <a:cxn ang="0">
                    <a:pos x="13" y="37"/>
                  </a:cxn>
                  <a:cxn ang="0">
                    <a:pos x="20" y="30"/>
                  </a:cxn>
                  <a:cxn ang="0">
                    <a:pos x="25" y="29"/>
                  </a:cxn>
                  <a:cxn ang="0">
                    <a:pos x="30" y="29"/>
                  </a:cxn>
                  <a:cxn ang="0">
                    <a:pos x="63" y="4"/>
                  </a:cxn>
                </a:cxnLst>
                <a:rect l="0" t="0" r="r" b="b"/>
                <a:pathLst>
                  <a:path w="138" h="137">
                    <a:moveTo>
                      <a:pt x="63" y="4"/>
                    </a:moveTo>
                    <a:lnTo>
                      <a:pt x="63" y="2"/>
                    </a:lnTo>
                    <a:lnTo>
                      <a:pt x="65" y="2"/>
                    </a:lnTo>
                    <a:lnTo>
                      <a:pt x="68" y="2"/>
                    </a:lnTo>
                    <a:lnTo>
                      <a:pt x="70" y="0"/>
                    </a:lnTo>
                    <a:lnTo>
                      <a:pt x="77" y="0"/>
                    </a:lnTo>
                    <a:lnTo>
                      <a:pt x="80" y="0"/>
                    </a:lnTo>
                    <a:lnTo>
                      <a:pt x="87" y="0"/>
                    </a:lnTo>
                    <a:lnTo>
                      <a:pt x="88" y="2"/>
                    </a:lnTo>
                    <a:lnTo>
                      <a:pt x="93" y="0"/>
                    </a:lnTo>
                    <a:lnTo>
                      <a:pt x="96" y="0"/>
                    </a:lnTo>
                    <a:lnTo>
                      <a:pt x="96" y="2"/>
                    </a:lnTo>
                    <a:lnTo>
                      <a:pt x="103" y="2"/>
                    </a:lnTo>
                    <a:lnTo>
                      <a:pt x="105" y="2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08" y="4"/>
                    </a:lnTo>
                    <a:lnTo>
                      <a:pt x="106" y="7"/>
                    </a:lnTo>
                    <a:lnTo>
                      <a:pt x="108" y="12"/>
                    </a:lnTo>
                    <a:lnTo>
                      <a:pt x="108" y="17"/>
                    </a:lnTo>
                    <a:lnTo>
                      <a:pt x="108" y="20"/>
                    </a:lnTo>
                    <a:lnTo>
                      <a:pt x="108" y="24"/>
                    </a:lnTo>
                    <a:lnTo>
                      <a:pt x="110" y="25"/>
                    </a:lnTo>
                    <a:lnTo>
                      <a:pt x="115" y="24"/>
                    </a:lnTo>
                    <a:lnTo>
                      <a:pt x="118" y="24"/>
                    </a:lnTo>
                    <a:lnTo>
                      <a:pt x="123" y="22"/>
                    </a:lnTo>
                    <a:lnTo>
                      <a:pt x="128" y="20"/>
                    </a:lnTo>
                    <a:lnTo>
                      <a:pt x="136" y="20"/>
                    </a:lnTo>
                    <a:lnTo>
                      <a:pt x="138" y="22"/>
                    </a:lnTo>
                    <a:lnTo>
                      <a:pt x="138" y="29"/>
                    </a:lnTo>
                    <a:lnTo>
                      <a:pt x="136" y="32"/>
                    </a:lnTo>
                    <a:lnTo>
                      <a:pt x="138" y="34"/>
                    </a:lnTo>
                    <a:lnTo>
                      <a:pt x="138" y="39"/>
                    </a:lnTo>
                    <a:lnTo>
                      <a:pt x="133" y="39"/>
                    </a:lnTo>
                    <a:lnTo>
                      <a:pt x="128" y="42"/>
                    </a:lnTo>
                    <a:lnTo>
                      <a:pt x="128" y="45"/>
                    </a:lnTo>
                    <a:lnTo>
                      <a:pt x="130" y="45"/>
                    </a:lnTo>
                    <a:lnTo>
                      <a:pt x="130" y="49"/>
                    </a:lnTo>
                    <a:lnTo>
                      <a:pt x="130" y="49"/>
                    </a:lnTo>
                    <a:lnTo>
                      <a:pt x="128" y="50"/>
                    </a:lnTo>
                    <a:lnTo>
                      <a:pt x="125" y="52"/>
                    </a:lnTo>
                    <a:lnTo>
                      <a:pt x="125" y="54"/>
                    </a:lnTo>
                    <a:lnTo>
                      <a:pt x="126" y="55"/>
                    </a:lnTo>
                    <a:lnTo>
                      <a:pt x="128" y="57"/>
                    </a:lnTo>
                    <a:lnTo>
                      <a:pt x="130" y="59"/>
                    </a:lnTo>
                    <a:lnTo>
                      <a:pt x="131" y="60"/>
                    </a:lnTo>
                    <a:lnTo>
                      <a:pt x="135" y="63"/>
                    </a:lnTo>
                    <a:lnTo>
                      <a:pt x="136" y="65"/>
                    </a:lnTo>
                    <a:lnTo>
                      <a:pt x="138" y="67"/>
                    </a:lnTo>
                    <a:lnTo>
                      <a:pt x="138" y="72"/>
                    </a:lnTo>
                    <a:lnTo>
                      <a:pt x="136" y="80"/>
                    </a:lnTo>
                    <a:lnTo>
                      <a:pt x="130" y="97"/>
                    </a:lnTo>
                    <a:lnTo>
                      <a:pt x="131" y="100"/>
                    </a:lnTo>
                    <a:lnTo>
                      <a:pt x="131" y="105"/>
                    </a:lnTo>
                    <a:lnTo>
                      <a:pt x="128" y="105"/>
                    </a:lnTo>
                    <a:lnTo>
                      <a:pt x="126" y="102"/>
                    </a:lnTo>
                    <a:lnTo>
                      <a:pt x="123" y="100"/>
                    </a:lnTo>
                    <a:lnTo>
                      <a:pt x="116" y="100"/>
                    </a:lnTo>
                    <a:lnTo>
                      <a:pt x="115" y="102"/>
                    </a:lnTo>
                    <a:lnTo>
                      <a:pt x="111" y="102"/>
                    </a:lnTo>
                    <a:lnTo>
                      <a:pt x="105" y="103"/>
                    </a:lnTo>
                    <a:lnTo>
                      <a:pt x="101" y="98"/>
                    </a:lnTo>
                    <a:lnTo>
                      <a:pt x="98" y="90"/>
                    </a:lnTo>
                    <a:lnTo>
                      <a:pt x="93" y="90"/>
                    </a:lnTo>
                    <a:lnTo>
                      <a:pt x="92" y="92"/>
                    </a:lnTo>
                    <a:lnTo>
                      <a:pt x="92" y="98"/>
                    </a:lnTo>
                    <a:lnTo>
                      <a:pt x="92" y="102"/>
                    </a:lnTo>
                    <a:lnTo>
                      <a:pt x="83" y="102"/>
                    </a:lnTo>
                    <a:lnTo>
                      <a:pt x="78" y="102"/>
                    </a:lnTo>
                    <a:lnTo>
                      <a:pt x="78" y="103"/>
                    </a:lnTo>
                    <a:lnTo>
                      <a:pt x="75" y="105"/>
                    </a:lnTo>
                    <a:lnTo>
                      <a:pt x="70" y="103"/>
                    </a:lnTo>
                    <a:lnTo>
                      <a:pt x="65" y="103"/>
                    </a:lnTo>
                    <a:lnTo>
                      <a:pt x="63" y="107"/>
                    </a:lnTo>
                    <a:lnTo>
                      <a:pt x="65" y="108"/>
                    </a:lnTo>
                    <a:lnTo>
                      <a:pt x="65" y="113"/>
                    </a:lnTo>
                    <a:lnTo>
                      <a:pt x="68" y="112"/>
                    </a:lnTo>
                    <a:lnTo>
                      <a:pt x="72" y="112"/>
                    </a:lnTo>
                    <a:lnTo>
                      <a:pt x="75" y="113"/>
                    </a:lnTo>
                    <a:lnTo>
                      <a:pt x="78" y="117"/>
                    </a:lnTo>
                    <a:lnTo>
                      <a:pt x="78" y="127"/>
                    </a:lnTo>
                    <a:lnTo>
                      <a:pt x="78" y="130"/>
                    </a:lnTo>
                    <a:lnTo>
                      <a:pt x="72" y="125"/>
                    </a:lnTo>
                    <a:lnTo>
                      <a:pt x="70" y="125"/>
                    </a:lnTo>
                    <a:lnTo>
                      <a:pt x="68" y="128"/>
                    </a:lnTo>
                    <a:lnTo>
                      <a:pt x="63" y="128"/>
                    </a:lnTo>
                    <a:lnTo>
                      <a:pt x="62" y="130"/>
                    </a:lnTo>
                    <a:lnTo>
                      <a:pt x="62" y="132"/>
                    </a:lnTo>
                    <a:lnTo>
                      <a:pt x="58" y="137"/>
                    </a:lnTo>
                    <a:lnTo>
                      <a:pt x="57" y="137"/>
                    </a:lnTo>
                    <a:lnTo>
                      <a:pt x="53" y="135"/>
                    </a:lnTo>
                    <a:lnTo>
                      <a:pt x="52" y="130"/>
                    </a:lnTo>
                    <a:lnTo>
                      <a:pt x="43" y="127"/>
                    </a:lnTo>
                    <a:lnTo>
                      <a:pt x="40" y="122"/>
                    </a:lnTo>
                    <a:lnTo>
                      <a:pt x="30" y="113"/>
                    </a:lnTo>
                    <a:lnTo>
                      <a:pt x="23" y="108"/>
                    </a:lnTo>
                    <a:lnTo>
                      <a:pt x="25" y="107"/>
                    </a:lnTo>
                    <a:lnTo>
                      <a:pt x="18" y="102"/>
                    </a:lnTo>
                    <a:lnTo>
                      <a:pt x="17" y="97"/>
                    </a:lnTo>
                    <a:lnTo>
                      <a:pt x="13" y="93"/>
                    </a:lnTo>
                    <a:lnTo>
                      <a:pt x="13" y="87"/>
                    </a:lnTo>
                    <a:lnTo>
                      <a:pt x="8" y="82"/>
                    </a:lnTo>
                    <a:lnTo>
                      <a:pt x="8" y="78"/>
                    </a:lnTo>
                    <a:lnTo>
                      <a:pt x="5" y="77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7" y="67"/>
                    </a:lnTo>
                    <a:lnTo>
                      <a:pt x="12" y="63"/>
                    </a:lnTo>
                    <a:lnTo>
                      <a:pt x="12" y="50"/>
                    </a:lnTo>
                    <a:lnTo>
                      <a:pt x="13" y="45"/>
                    </a:lnTo>
                    <a:lnTo>
                      <a:pt x="15" y="47"/>
                    </a:lnTo>
                    <a:lnTo>
                      <a:pt x="27" y="45"/>
                    </a:lnTo>
                    <a:lnTo>
                      <a:pt x="18" y="44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20" y="30"/>
                    </a:lnTo>
                    <a:lnTo>
                      <a:pt x="22" y="30"/>
                    </a:lnTo>
                    <a:lnTo>
                      <a:pt x="25" y="29"/>
                    </a:lnTo>
                    <a:lnTo>
                      <a:pt x="28" y="29"/>
                    </a:lnTo>
                    <a:lnTo>
                      <a:pt x="30" y="29"/>
                    </a:lnTo>
                    <a:lnTo>
                      <a:pt x="63" y="30"/>
                    </a:lnTo>
                    <a:lnTo>
                      <a:pt x="63" y="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3" name="Freeform 125">
                <a:extLst>
                  <a:ext uri="{FF2B5EF4-FFF2-40B4-BE49-F238E27FC236}">
                    <a16:creationId xmlns:a16="http://schemas.microsoft.com/office/drawing/2014/main" xmlns="" id="{DC33E8AC-3C7F-4D7C-A1F5-0816A46F7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4882" y="3245850"/>
                <a:ext cx="26756" cy="14526"/>
              </a:xfrm>
              <a:custGeom>
                <a:avLst/>
                <a:gdLst/>
                <a:ahLst/>
                <a:cxnLst>
                  <a:cxn ang="0">
                    <a:pos x="7" y="28"/>
                  </a:cxn>
                  <a:cxn ang="0">
                    <a:pos x="9" y="28"/>
                  </a:cxn>
                  <a:cxn ang="0">
                    <a:pos x="12" y="27"/>
                  </a:cxn>
                  <a:cxn ang="0">
                    <a:pos x="15" y="27"/>
                  </a:cxn>
                  <a:cxn ang="0">
                    <a:pos x="17" y="27"/>
                  </a:cxn>
                  <a:cxn ang="0">
                    <a:pos x="50" y="28"/>
                  </a:cxn>
                  <a:cxn ang="0">
                    <a:pos x="50" y="2"/>
                  </a:cxn>
                  <a:cxn ang="0">
                    <a:pos x="20" y="2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14" y="7"/>
                  </a:cxn>
                  <a:cxn ang="0">
                    <a:pos x="7" y="13"/>
                  </a:cxn>
                  <a:cxn ang="0">
                    <a:pos x="0" y="25"/>
                  </a:cxn>
                  <a:cxn ang="0">
                    <a:pos x="7" y="27"/>
                  </a:cxn>
                  <a:cxn ang="0">
                    <a:pos x="7" y="28"/>
                  </a:cxn>
                </a:cxnLst>
                <a:rect l="0" t="0" r="r" b="b"/>
                <a:pathLst>
                  <a:path w="50" h="28">
                    <a:moveTo>
                      <a:pt x="7" y="28"/>
                    </a:moveTo>
                    <a:lnTo>
                      <a:pt x="9" y="28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50" y="28"/>
                    </a:lnTo>
                    <a:lnTo>
                      <a:pt x="50" y="2"/>
                    </a:lnTo>
                    <a:lnTo>
                      <a:pt x="20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4" y="7"/>
                    </a:lnTo>
                    <a:lnTo>
                      <a:pt x="7" y="13"/>
                    </a:lnTo>
                    <a:lnTo>
                      <a:pt x="0" y="25"/>
                    </a:lnTo>
                    <a:lnTo>
                      <a:pt x="7" y="27"/>
                    </a:lnTo>
                    <a:lnTo>
                      <a:pt x="7" y="2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4" name="Freeform 126">
                <a:extLst>
                  <a:ext uri="{FF2B5EF4-FFF2-40B4-BE49-F238E27FC236}">
                    <a16:creationId xmlns:a16="http://schemas.microsoft.com/office/drawing/2014/main" xmlns="" id="{A0945818-29D0-486D-8FD0-A3665279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498" y="3226136"/>
                <a:ext cx="99533" cy="102722"/>
              </a:xfrm>
              <a:custGeom>
                <a:avLst/>
                <a:gdLst/>
                <a:ahLst/>
                <a:cxnLst>
                  <a:cxn ang="0">
                    <a:pos x="4" y="165"/>
                  </a:cxn>
                  <a:cxn ang="0">
                    <a:pos x="12" y="160"/>
                  </a:cxn>
                  <a:cxn ang="0">
                    <a:pos x="20" y="162"/>
                  </a:cxn>
                  <a:cxn ang="0">
                    <a:pos x="14" y="147"/>
                  </a:cxn>
                  <a:cxn ang="0">
                    <a:pos x="7" y="143"/>
                  </a:cxn>
                  <a:cxn ang="0">
                    <a:pos x="12" y="138"/>
                  </a:cxn>
                  <a:cxn ang="0">
                    <a:pos x="20" y="137"/>
                  </a:cxn>
                  <a:cxn ang="0">
                    <a:pos x="34" y="133"/>
                  </a:cxn>
                  <a:cxn ang="0">
                    <a:pos x="40" y="125"/>
                  </a:cxn>
                  <a:cxn ang="0">
                    <a:pos x="53" y="137"/>
                  </a:cxn>
                  <a:cxn ang="0">
                    <a:pos x="65" y="135"/>
                  </a:cxn>
                  <a:cxn ang="0">
                    <a:pos x="73" y="140"/>
                  </a:cxn>
                  <a:cxn ang="0">
                    <a:pos x="78" y="115"/>
                  </a:cxn>
                  <a:cxn ang="0">
                    <a:pos x="78" y="100"/>
                  </a:cxn>
                  <a:cxn ang="0">
                    <a:pos x="72" y="94"/>
                  </a:cxn>
                  <a:cxn ang="0">
                    <a:pos x="67" y="89"/>
                  </a:cxn>
                  <a:cxn ang="0">
                    <a:pos x="72" y="84"/>
                  </a:cxn>
                  <a:cxn ang="0">
                    <a:pos x="70" y="80"/>
                  </a:cxn>
                  <a:cxn ang="0">
                    <a:pos x="80" y="74"/>
                  </a:cxn>
                  <a:cxn ang="0">
                    <a:pos x="80" y="64"/>
                  </a:cxn>
                  <a:cxn ang="0">
                    <a:pos x="70" y="55"/>
                  </a:cxn>
                  <a:cxn ang="0">
                    <a:pos x="57" y="59"/>
                  </a:cxn>
                  <a:cxn ang="0">
                    <a:pos x="50" y="55"/>
                  </a:cxn>
                  <a:cxn ang="0">
                    <a:pos x="48" y="42"/>
                  </a:cxn>
                  <a:cxn ang="0">
                    <a:pos x="83" y="40"/>
                  </a:cxn>
                  <a:cxn ang="0">
                    <a:pos x="88" y="42"/>
                  </a:cxn>
                  <a:cxn ang="0">
                    <a:pos x="97" y="44"/>
                  </a:cxn>
                  <a:cxn ang="0">
                    <a:pos x="102" y="42"/>
                  </a:cxn>
                  <a:cxn ang="0">
                    <a:pos x="112" y="44"/>
                  </a:cxn>
                  <a:cxn ang="0">
                    <a:pos x="118" y="44"/>
                  </a:cxn>
                  <a:cxn ang="0">
                    <a:pos x="122" y="44"/>
                  </a:cxn>
                  <a:cxn ang="0">
                    <a:pos x="123" y="34"/>
                  </a:cxn>
                  <a:cxn ang="0">
                    <a:pos x="141" y="9"/>
                  </a:cxn>
                  <a:cxn ang="0">
                    <a:pos x="158" y="2"/>
                  </a:cxn>
                  <a:cxn ang="0">
                    <a:pos x="170" y="0"/>
                  </a:cxn>
                  <a:cxn ang="0">
                    <a:pos x="178" y="4"/>
                  </a:cxn>
                  <a:cxn ang="0">
                    <a:pos x="183" y="4"/>
                  </a:cxn>
                  <a:cxn ang="0">
                    <a:pos x="181" y="20"/>
                  </a:cxn>
                  <a:cxn ang="0">
                    <a:pos x="171" y="44"/>
                  </a:cxn>
                  <a:cxn ang="0">
                    <a:pos x="166" y="57"/>
                  </a:cxn>
                  <a:cxn ang="0">
                    <a:pos x="165" y="74"/>
                  </a:cxn>
                  <a:cxn ang="0">
                    <a:pos x="161" y="82"/>
                  </a:cxn>
                  <a:cxn ang="0">
                    <a:pos x="151" y="108"/>
                  </a:cxn>
                  <a:cxn ang="0">
                    <a:pos x="140" y="112"/>
                  </a:cxn>
                  <a:cxn ang="0">
                    <a:pos x="130" y="125"/>
                  </a:cxn>
                  <a:cxn ang="0">
                    <a:pos x="120" y="142"/>
                  </a:cxn>
                  <a:cxn ang="0">
                    <a:pos x="120" y="162"/>
                  </a:cxn>
                  <a:cxn ang="0">
                    <a:pos x="112" y="173"/>
                  </a:cxn>
                  <a:cxn ang="0">
                    <a:pos x="97" y="187"/>
                  </a:cxn>
                  <a:cxn ang="0">
                    <a:pos x="82" y="192"/>
                  </a:cxn>
                  <a:cxn ang="0">
                    <a:pos x="82" y="182"/>
                  </a:cxn>
                  <a:cxn ang="0">
                    <a:pos x="68" y="185"/>
                  </a:cxn>
                  <a:cxn ang="0">
                    <a:pos x="62" y="190"/>
                  </a:cxn>
                  <a:cxn ang="0">
                    <a:pos x="55" y="190"/>
                  </a:cxn>
                  <a:cxn ang="0">
                    <a:pos x="47" y="190"/>
                  </a:cxn>
                  <a:cxn ang="0">
                    <a:pos x="43" y="183"/>
                  </a:cxn>
                  <a:cxn ang="0">
                    <a:pos x="35" y="185"/>
                  </a:cxn>
                  <a:cxn ang="0">
                    <a:pos x="27" y="192"/>
                  </a:cxn>
                  <a:cxn ang="0">
                    <a:pos x="20" y="198"/>
                  </a:cxn>
                  <a:cxn ang="0">
                    <a:pos x="14" y="187"/>
                  </a:cxn>
                  <a:cxn ang="0">
                    <a:pos x="5" y="177"/>
                  </a:cxn>
                </a:cxnLst>
                <a:rect l="0" t="0" r="r" b="b"/>
                <a:pathLst>
                  <a:path w="186" h="198">
                    <a:moveTo>
                      <a:pt x="0" y="172"/>
                    </a:moveTo>
                    <a:lnTo>
                      <a:pt x="4" y="167"/>
                    </a:lnTo>
                    <a:lnTo>
                      <a:pt x="4" y="165"/>
                    </a:lnTo>
                    <a:lnTo>
                      <a:pt x="5" y="163"/>
                    </a:lnTo>
                    <a:lnTo>
                      <a:pt x="10" y="163"/>
                    </a:lnTo>
                    <a:lnTo>
                      <a:pt x="12" y="160"/>
                    </a:lnTo>
                    <a:lnTo>
                      <a:pt x="14" y="160"/>
                    </a:lnTo>
                    <a:lnTo>
                      <a:pt x="20" y="165"/>
                    </a:lnTo>
                    <a:lnTo>
                      <a:pt x="20" y="162"/>
                    </a:lnTo>
                    <a:lnTo>
                      <a:pt x="20" y="152"/>
                    </a:lnTo>
                    <a:lnTo>
                      <a:pt x="17" y="148"/>
                    </a:lnTo>
                    <a:lnTo>
                      <a:pt x="14" y="147"/>
                    </a:lnTo>
                    <a:lnTo>
                      <a:pt x="10" y="147"/>
                    </a:lnTo>
                    <a:lnTo>
                      <a:pt x="7" y="148"/>
                    </a:lnTo>
                    <a:lnTo>
                      <a:pt x="7" y="143"/>
                    </a:lnTo>
                    <a:lnTo>
                      <a:pt x="5" y="142"/>
                    </a:lnTo>
                    <a:lnTo>
                      <a:pt x="7" y="138"/>
                    </a:lnTo>
                    <a:lnTo>
                      <a:pt x="12" y="138"/>
                    </a:lnTo>
                    <a:lnTo>
                      <a:pt x="17" y="140"/>
                    </a:lnTo>
                    <a:lnTo>
                      <a:pt x="20" y="138"/>
                    </a:lnTo>
                    <a:lnTo>
                      <a:pt x="20" y="137"/>
                    </a:lnTo>
                    <a:lnTo>
                      <a:pt x="25" y="137"/>
                    </a:lnTo>
                    <a:lnTo>
                      <a:pt x="34" y="137"/>
                    </a:lnTo>
                    <a:lnTo>
                      <a:pt x="34" y="133"/>
                    </a:lnTo>
                    <a:lnTo>
                      <a:pt x="34" y="127"/>
                    </a:lnTo>
                    <a:lnTo>
                      <a:pt x="35" y="125"/>
                    </a:lnTo>
                    <a:lnTo>
                      <a:pt x="40" y="125"/>
                    </a:lnTo>
                    <a:lnTo>
                      <a:pt x="43" y="133"/>
                    </a:lnTo>
                    <a:lnTo>
                      <a:pt x="47" y="138"/>
                    </a:lnTo>
                    <a:lnTo>
                      <a:pt x="53" y="137"/>
                    </a:lnTo>
                    <a:lnTo>
                      <a:pt x="57" y="137"/>
                    </a:lnTo>
                    <a:lnTo>
                      <a:pt x="58" y="135"/>
                    </a:lnTo>
                    <a:lnTo>
                      <a:pt x="65" y="135"/>
                    </a:lnTo>
                    <a:lnTo>
                      <a:pt x="68" y="137"/>
                    </a:lnTo>
                    <a:lnTo>
                      <a:pt x="70" y="140"/>
                    </a:lnTo>
                    <a:lnTo>
                      <a:pt x="73" y="140"/>
                    </a:lnTo>
                    <a:lnTo>
                      <a:pt x="73" y="135"/>
                    </a:lnTo>
                    <a:lnTo>
                      <a:pt x="72" y="132"/>
                    </a:lnTo>
                    <a:lnTo>
                      <a:pt x="78" y="115"/>
                    </a:lnTo>
                    <a:lnTo>
                      <a:pt x="80" y="107"/>
                    </a:lnTo>
                    <a:lnTo>
                      <a:pt x="80" y="102"/>
                    </a:lnTo>
                    <a:lnTo>
                      <a:pt x="78" y="100"/>
                    </a:lnTo>
                    <a:lnTo>
                      <a:pt x="77" y="98"/>
                    </a:lnTo>
                    <a:lnTo>
                      <a:pt x="73" y="95"/>
                    </a:lnTo>
                    <a:lnTo>
                      <a:pt x="72" y="94"/>
                    </a:lnTo>
                    <a:lnTo>
                      <a:pt x="70" y="92"/>
                    </a:lnTo>
                    <a:lnTo>
                      <a:pt x="68" y="90"/>
                    </a:lnTo>
                    <a:lnTo>
                      <a:pt x="67" y="89"/>
                    </a:lnTo>
                    <a:lnTo>
                      <a:pt x="67" y="87"/>
                    </a:lnTo>
                    <a:lnTo>
                      <a:pt x="70" y="85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72" y="80"/>
                    </a:lnTo>
                    <a:lnTo>
                      <a:pt x="70" y="80"/>
                    </a:lnTo>
                    <a:lnTo>
                      <a:pt x="70" y="77"/>
                    </a:lnTo>
                    <a:lnTo>
                      <a:pt x="75" y="74"/>
                    </a:lnTo>
                    <a:lnTo>
                      <a:pt x="80" y="74"/>
                    </a:lnTo>
                    <a:lnTo>
                      <a:pt x="80" y="69"/>
                    </a:lnTo>
                    <a:lnTo>
                      <a:pt x="78" y="67"/>
                    </a:lnTo>
                    <a:lnTo>
                      <a:pt x="80" y="64"/>
                    </a:lnTo>
                    <a:lnTo>
                      <a:pt x="80" y="57"/>
                    </a:lnTo>
                    <a:lnTo>
                      <a:pt x="78" y="55"/>
                    </a:lnTo>
                    <a:lnTo>
                      <a:pt x="70" y="55"/>
                    </a:lnTo>
                    <a:lnTo>
                      <a:pt x="65" y="57"/>
                    </a:lnTo>
                    <a:lnTo>
                      <a:pt x="60" y="59"/>
                    </a:lnTo>
                    <a:lnTo>
                      <a:pt x="57" y="59"/>
                    </a:lnTo>
                    <a:lnTo>
                      <a:pt x="52" y="60"/>
                    </a:lnTo>
                    <a:lnTo>
                      <a:pt x="50" y="59"/>
                    </a:lnTo>
                    <a:lnTo>
                      <a:pt x="50" y="55"/>
                    </a:lnTo>
                    <a:lnTo>
                      <a:pt x="50" y="52"/>
                    </a:lnTo>
                    <a:lnTo>
                      <a:pt x="50" y="47"/>
                    </a:lnTo>
                    <a:lnTo>
                      <a:pt x="48" y="42"/>
                    </a:lnTo>
                    <a:lnTo>
                      <a:pt x="50" y="39"/>
                    </a:lnTo>
                    <a:lnTo>
                      <a:pt x="80" y="39"/>
                    </a:lnTo>
                    <a:lnTo>
                      <a:pt x="83" y="40"/>
                    </a:lnTo>
                    <a:lnTo>
                      <a:pt x="85" y="39"/>
                    </a:lnTo>
                    <a:lnTo>
                      <a:pt x="87" y="39"/>
                    </a:lnTo>
                    <a:lnTo>
                      <a:pt x="88" y="42"/>
                    </a:lnTo>
                    <a:lnTo>
                      <a:pt x="92" y="40"/>
                    </a:lnTo>
                    <a:lnTo>
                      <a:pt x="95" y="42"/>
                    </a:lnTo>
                    <a:lnTo>
                      <a:pt x="97" y="44"/>
                    </a:lnTo>
                    <a:lnTo>
                      <a:pt x="98" y="42"/>
                    </a:lnTo>
                    <a:lnTo>
                      <a:pt x="98" y="42"/>
                    </a:lnTo>
                    <a:lnTo>
                      <a:pt x="102" y="42"/>
                    </a:lnTo>
                    <a:lnTo>
                      <a:pt x="105" y="44"/>
                    </a:lnTo>
                    <a:lnTo>
                      <a:pt x="107" y="44"/>
                    </a:lnTo>
                    <a:lnTo>
                      <a:pt x="112" y="44"/>
                    </a:lnTo>
                    <a:lnTo>
                      <a:pt x="113" y="44"/>
                    </a:lnTo>
                    <a:lnTo>
                      <a:pt x="115" y="45"/>
                    </a:lnTo>
                    <a:lnTo>
                      <a:pt x="118" y="44"/>
                    </a:lnTo>
                    <a:lnTo>
                      <a:pt x="118" y="45"/>
                    </a:lnTo>
                    <a:lnTo>
                      <a:pt x="122" y="45"/>
                    </a:lnTo>
                    <a:lnTo>
                      <a:pt x="122" y="44"/>
                    </a:lnTo>
                    <a:lnTo>
                      <a:pt x="120" y="40"/>
                    </a:lnTo>
                    <a:lnTo>
                      <a:pt x="120" y="39"/>
                    </a:lnTo>
                    <a:lnTo>
                      <a:pt x="123" y="34"/>
                    </a:lnTo>
                    <a:lnTo>
                      <a:pt x="125" y="32"/>
                    </a:lnTo>
                    <a:lnTo>
                      <a:pt x="136" y="14"/>
                    </a:lnTo>
                    <a:lnTo>
                      <a:pt x="141" y="9"/>
                    </a:lnTo>
                    <a:lnTo>
                      <a:pt x="146" y="9"/>
                    </a:lnTo>
                    <a:lnTo>
                      <a:pt x="148" y="5"/>
                    </a:lnTo>
                    <a:lnTo>
                      <a:pt x="158" y="2"/>
                    </a:lnTo>
                    <a:lnTo>
                      <a:pt x="163" y="2"/>
                    </a:lnTo>
                    <a:lnTo>
                      <a:pt x="165" y="0"/>
                    </a:lnTo>
                    <a:lnTo>
                      <a:pt x="170" y="0"/>
                    </a:lnTo>
                    <a:lnTo>
                      <a:pt x="173" y="0"/>
                    </a:lnTo>
                    <a:lnTo>
                      <a:pt x="175" y="2"/>
                    </a:lnTo>
                    <a:lnTo>
                      <a:pt x="178" y="4"/>
                    </a:lnTo>
                    <a:lnTo>
                      <a:pt x="181" y="4"/>
                    </a:lnTo>
                    <a:lnTo>
                      <a:pt x="183" y="4"/>
                    </a:lnTo>
                    <a:lnTo>
                      <a:pt x="183" y="4"/>
                    </a:lnTo>
                    <a:lnTo>
                      <a:pt x="186" y="9"/>
                    </a:lnTo>
                    <a:lnTo>
                      <a:pt x="186" y="17"/>
                    </a:lnTo>
                    <a:lnTo>
                      <a:pt x="181" y="20"/>
                    </a:lnTo>
                    <a:lnTo>
                      <a:pt x="180" y="24"/>
                    </a:lnTo>
                    <a:lnTo>
                      <a:pt x="170" y="35"/>
                    </a:lnTo>
                    <a:lnTo>
                      <a:pt x="171" y="44"/>
                    </a:lnTo>
                    <a:lnTo>
                      <a:pt x="170" y="49"/>
                    </a:lnTo>
                    <a:lnTo>
                      <a:pt x="170" y="54"/>
                    </a:lnTo>
                    <a:lnTo>
                      <a:pt x="166" y="57"/>
                    </a:lnTo>
                    <a:lnTo>
                      <a:pt x="166" y="64"/>
                    </a:lnTo>
                    <a:lnTo>
                      <a:pt x="166" y="67"/>
                    </a:lnTo>
                    <a:lnTo>
                      <a:pt x="165" y="74"/>
                    </a:lnTo>
                    <a:lnTo>
                      <a:pt x="166" y="74"/>
                    </a:lnTo>
                    <a:lnTo>
                      <a:pt x="165" y="80"/>
                    </a:lnTo>
                    <a:lnTo>
                      <a:pt x="161" y="82"/>
                    </a:lnTo>
                    <a:lnTo>
                      <a:pt x="160" y="89"/>
                    </a:lnTo>
                    <a:lnTo>
                      <a:pt x="160" y="97"/>
                    </a:lnTo>
                    <a:lnTo>
                      <a:pt x="151" y="108"/>
                    </a:lnTo>
                    <a:lnTo>
                      <a:pt x="146" y="108"/>
                    </a:lnTo>
                    <a:lnTo>
                      <a:pt x="143" y="112"/>
                    </a:lnTo>
                    <a:lnTo>
                      <a:pt x="140" y="112"/>
                    </a:lnTo>
                    <a:lnTo>
                      <a:pt x="135" y="115"/>
                    </a:lnTo>
                    <a:lnTo>
                      <a:pt x="130" y="120"/>
                    </a:lnTo>
                    <a:lnTo>
                      <a:pt x="130" y="125"/>
                    </a:lnTo>
                    <a:lnTo>
                      <a:pt x="122" y="132"/>
                    </a:lnTo>
                    <a:lnTo>
                      <a:pt x="120" y="137"/>
                    </a:lnTo>
                    <a:lnTo>
                      <a:pt x="120" y="142"/>
                    </a:lnTo>
                    <a:lnTo>
                      <a:pt x="122" y="143"/>
                    </a:lnTo>
                    <a:lnTo>
                      <a:pt x="122" y="157"/>
                    </a:lnTo>
                    <a:lnTo>
                      <a:pt x="120" y="162"/>
                    </a:lnTo>
                    <a:lnTo>
                      <a:pt x="120" y="167"/>
                    </a:lnTo>
                    <a:lnTo>
                      <a:pt x="115" y="172"/>
                    </a:lnTo>
                    <a:lnTo>
                      <a:pt x="112" y="173"/>
                    </a:lnTo>
                    <a:lnTo>
                      <a:pt x="108" y="175"/>
                    </a:lnTo>
                    <a:lnTo>
                      <a:pt x="107" y="178"/>
                    </a:lnTo>
                    <a:lnTo>
                      <a:pt x="97" y="187"/>
                    </a:lnTo>
                    <a:lnTo>
                      <a:pt x="92" y="192"/>
                    </a:lnTo>
                    <a:lnTo>
                      <a:pt x="87" y="195"/>
                    </a:lnTo>
                    <a:lnTo>
                      <a:pt x="82" y="192"/>
                    </a:lnTo>
                    <a:lnTo>
                      <a:pt x="80" y="188"/>
                    </a:lnTo>
                    <a:lnTo>
                      <a:pt x="78" y="187"/>
                    </a:lnTo>
                    <a:lnTo>
                      <a:pt x="82" y="182"/>
                    </a:lnTo>
                    <a:lnTo>
                      <a:pt x="82" y="180"/>
                    </a:lnTo>
                    <a:lnTo>
                      <a:pt x="73" y="182"/>
                    </a:lnTo>
                    <a:lnTo>
                      <a:pt x="68" y="185"/>
                    </a:lnTo>
                    <a:lnTo>
                      <a:pt x="65" y="185"/>
                    </a:lnTo>
                    <a:lnTo>
                      <a:pt x="62" y="185"/>
                    </a:lnTo>
                    <a:lnTo>
                      <a:pt x="62" y="190"/>
                    </a:lnTo>
                    <a:lnTo>
                      <a:pt x="60" y="193"/>
                    </a:lnTo>
                    <a:lnTo>
                      <a:pt x="55" y="193"/>
                    </a:lnTo>
                    <a:lnTo>
                      <a:pt x="55" y="190"/>
                    </a:lnTo>
                    <a:lnTo>
                      <a:pt x="53" y="188"/>
                    </a:lnTo>
                    <a:lnTo>
                      <a:pt x="50" y="190"/>
                    </a:lnTo>
                    <a:lnTo>
                      <a:pt x="47" y="190"/>
                    </a:lnTo>
                    <a:lnTo>
                      <a:pt x="47" y="190"/>
                    </a:lnTo>
                    <a:lnTo>
                      <a:pt x="47" y="187"/>
                    </a:lnTo>
                    <a:lnTo>
                      <a:pt x="43" y="183"/>
                    </a:lnTo>
                    <a:lnTo>
                      <a:pt x="42" y="182"/>
                    </a:lnTo>
                    <a:lnTo>
                      <a:pt x="40" y="182"/>
                    </a:lnTo>
                    <a:lnTo>
                      <a:pt x="35" y="185"/>
                    </a:lnTo>
                    <a:lnTo>
                      <a:pt x="32" y="185"/>
                    </a:lnTo>
                    <a:lnTo>
                      <a:pt x="30" y="190"/>
                    </a:lnTo>
                    <a:lnTo>
                      <a:pt x="27" y="192"/>
                    </a:lnTo>
                    <a:lnTo>
                      <a:pt x="25" y="192"/>
                    </a:lnTo>
                    <a:lnTo>
                      <a:pt x="22" y="196"/>
                    </a:lnTo>
                    <a:lnTo>
                      <a:pt x="20" y="198"/>
                    </a:lnTo>
                    <a:lnTo>
                      <a:pt x="17" y="195"/>
                    </a:lnTo>
                    <a:lnTo>
                      <a:pt x="17" y="192"/>
                    </a:lnTo>
                    <a:lnTo>
                      <a:pt x="14" y="187"/>
                    </a:lnTo>
                    <a:lnTo>
                      <a:pt x="14" y="183"/>
                    </a:lnTo>
                    <a:lnTo>
                      <a:pt x="7" y="178"/>
                    </a:lnTo>
                    <a:lnTo>
                      <a:pt x="5" y="177"/>
                    </a:lnTo>
                    <a:lnTo>
                      <a:pt x="0" y="17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5" name="Freeform 127">
                <a:extLst>
                  <a:ext uri="{FF2B5EF4-FFF2-40B4-BE49-F238E27FC236}">
                    <a16:creationId xmlns:a16="http://schemas.microsoft.com/office/drawing/2014/main" xmlns="" id="{16CC9A6A-0A6B-48EB-B193-7F020A4A0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0200" y="3320556"/>
                <a:ext cx="13913" cy="16601"/>
              </a:xfrm>
              <a:custGeom>
                <a:avLst/>
                <a:gdLst/>
                <a:ahLst/>
                <a:cxnLst>
                  <a:cxn ang="0">
                    <a:pos x="27" y="8"/>
                  </a:cxn>
                  <a:cxn ang="0">
                    <a:pos x="27" y="5"/>
                  </a:cxn>
                  <a:cxn ang="0">
                    <a:pos x="23" y="1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5" y="3"/>
                  </a:cxn>
                  <a:cxn ang="0">
                    <a:pos x="12" y="3"/>
                  </a:cxn>
                  <a:cxn ang="0">
                    <a:pos x="10" y="8"/>
                  </a:cxn>
                  <a:cxn ang="0">
                    <a:pos x="7" y="10"/>
                  </a:cxn>
                  <a:cxn ang="0">
                    <a:pos x="5" y="10"/>
                  </a:cxn>
                  <a:cxn ang="0">
                    <a:pos x="2" y="14"/>
                  </a:cxn>
                  <a:cxn ang="0">
                    <a:pos x="0" y="16"/>
                  </a:cxn>
                  <a:cxn ang="0">
                    <a:pos x="4" y="19"/>
                  </a:cxn>
                  <a:cxn ang="0">
                    <a:pos x="5" y="24"/>
                  </a:cxn>
                  <a:cxn ang="0">
                    <a:pos x="2" y="29"/>
                  </a:cxn>
                  <a:cxn ang="0">
                    <a:pos x="4" y="33"/>
                  </a:cxn>
                  <a:cxn ang="0">
                    <a:pos x="9" y="29"/>
                  </a:cxn>
                  <a:cxn ang="0">
                    <a:pos x="12" y="29"/>
                  </a:cxn>
                  <a:cxn ang="0">
                    <a:pos x="15" y="26"/>
                  </a:cxn>
                  <a:cxn ang="0">
                    <a:pos x="15" y="18"/>
                  </a:cxn>
                  <a:cxn ang="0">
                    <a:pos x="17" y="16"/>
                  </a:cxn>
                  <a:cxn ang="0">
                    <a:pos x="22" y="13"/>
                  </a:cxn>
                  <a:cxn ang="0">
                    <a:pos x="27" y="8"/>
                  </a:cxn>
                </a:cxnLst>
                <a:rect l="0" t="0" r="r" b="b"/>
                <a:pathLst>
                  <a:path w="27" h="33">
                    <a:moveTo>
                      <a:pt x="27" y="8"/>
                    </a:moveTo>
                    <a:lnTo>
                      <a:pt x="27" y="5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0" y="8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4" y="19"/>
                    </a:lnTo>
                    <a:lnTo>
                      <a:pt x="5" y="24"/>
                    </a:lnTo>
                    <a:lnTo>
                      <a:pt x="2" y="29"/>
                    </a:lnTo>
                    <a:lnTo>
                      <a:pt x="4" y="33"/>
                    </a:lnTo>
                    <a:lnTo>
                      <a:pt x="9" y="29"/>
                    </a:lnTo>
                    <a:lnTo>
                      <a:pt x="12" y="29"/>
                    </a:lnTo>
                    <a:lnTo>
                      <a:pt x="15" y="26"/>
                    </a:lnTo>
                    <a:lnTo>
                      <a:pt x="15" y="18"/>
                    </a:lnTo>
                    <a:lnTo>
                      <a:pt x="17" y="16"/>
                    </a:lnTo>
                    <a:lnTo>
                      <a:pt x="22" y="13"/>
                    </a:lnTo>
                    <a:lnTo>
                      <a:pt x="27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6" name="Freeform 128">
                <a:extLst>
                  <a:ext uri="{FF2B5EF4-FFF2-40B4-BE49-F238E27FC236}">
                    <a16:creationId xmlns:a16="http://schemas.microsoft.com/office/drawing/2014/main" xmlns="" id="{5A946562-2549-41D3-829F-C370A9AF8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6023" y="3281128"/>
                <a:ext cx="144483" cy="129699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115" y="0"/>
                  </a:cxn>
                  <a:cxn ang="0">
                    <a:pos x="208" y="57"/>
                  </a:cxn>
                  <a:cxn ang="0">
                    <a:pos x="241" y="80"/>
                  </a:cxn>
                  <a:cxn ang="0">
                    <a:pos x="241" y="85"/>
                  </a:cxn>
                  <a:cxn ang="0">
                    <a:pos x="231" y="111"/>
                  </a:cxn>
                  <a:cxn ang="0">
                    <a:pos x="243" y="126"/>
                  </a:cxn>
                  <a:cxn ang="0">
                    <a:pos x="248" y="136"/>
                  </a:cxn>
                  <a:cxn ang="0">
                    <a:pos x="241" y="143"/>
                  </a:cxn>
                  <a:cxn ang="0">
                    <a:pos x="244" y="160"/>
                  </a:cxn>
                  <a:cxn ang="0">
                    <a:pos x="244" y="173"/>
                  </a:cxn>
                  <a:cxn ang="0">
                    <a:pos x="246" y="180"/>
                  </a:cxn>
                  <a:cxn ang="0">
                    <a:pos x="249" y="188"/>
                  </a:cxn>
                  <a:cxn ang="0">
                    <a:pos x="259" y="206"/>
                  </a:cxn>
                  <a:cxn ang="0">
                    <a:pos x="271" y="213"/>
                  </a:cxn>
                  <a:cxn ang="0">
                    <a:pos x="268" y="216"/>
                  </a:cxn>
                  <a:cxn ang="0">
                    <a:pos x="258" y="221"/>
                  </a:cxn>
                  <a:cxn ang="0">
                    <a:pos x="243" y="224"/>
                  </a:cxn>
                  <a:cxn ang="0">
                    <a:pos x="234" y="226"/>
                  </a:cxn>
                  <a:cxn ang="0">
                    <a:pos x="218" y="231"/>
                  </a:cxn>
                  <a:cxn ang="0">
                    <a:pos x="208" y="229"/>
                  </a:cxn>
                  <a:cxn ang="0">
                    <a:pos x="204" y="236"/>
                  </a:cxn>
                  <a:cxn ang="0">
                    <a:pos x="191" y="236"/>
                  </a:cxn>
                  <a:cxn ang="0">
                    <a:pos x="185" y="234"/>
                  </a:cxn>
                  <a:cxn ang="0">
                    <a:pos x="175" y="239"/>
                  </a:cxn>
                  <a:cxn ang="0">
                    <a:pos x="166" y="236"/>
                  </a:cxn>
                  <a:cxn ang="0">
                    <a:pos x="156" y="234"/>
                  </a:cxn>
                  <a:cxn ang="0">
                    <a:pos x="151" y="234"/>
                  </a:cxn>
                  <a:cxn ang="0">
                    <a:pos x="120" y="251"/>
                  </a:cxn>
                  <a:cxn ang="0">
                    <a:pos x="111" y="198"/>
                  </a:cxn>
                  <a:cxn ang="0">
                    <a:pos x="105" y="193"/>
                  </a:cxn>
                  <a:cxn ang="0">
                    <a:pos x="98" y="189"/>
                  </a:cxn>
                  <a:cxn ang="0">
                    <a:pos x="93" y="189"/>
                  </a:cxn>
                  <a:cxn ang="0">
                    <a:pos x="88" y="188"/>
                  </a:cxn>
                  <a:cxn ang="0">
                    <a:pos x="82" y="183"/>
                  </a:cxn>
                  <a:cxn ang="0">
                    <a:pos x="75" y="176"/>
                  </a:cxn>
                  <a:cxn ang="0">
                    <a:pos x="57" y="173"/>
                  </a:cxn>
                  <a:cxn ang="0">
                    <a:pos x="50" y="166"/>
                  </a:cxn>
                  <a:cxn ang="0">
                    <a:pos x="40" y="166"/>
                  </a:cxn>
                  <a:cxn ang="0">
                    <a:pos x="8" y="123"/>
                  </a:cxn>
                  <a:cxn ang="0">
                    <a:pos x="12" y="80"/>
                  </a:cxn>
                  <a:cxn ang="0">
                    <a:pos x="30" y="65"/>
                  </a:cxn>
                  <a:cxn ang="0">
                    <a:pos x="40" y="57"/>
                  </a:cxn>
                  <a:cxn ang="0">
                    <a:pos x="37" y="47"/>
                  </a:cxn>
                  <a:cxn ang="0">
                    <a:pos x="32" y="40"/>
                  </a:cxn>
                  <a:cxn ang="0">
                    <a:pos x="32" y="37"/>
                  </a:cxn>
                  <a:cxn ang="0">
                    <a:pos x="38" y="33"/>
                  </a:cxn>
                  <a:cxn ang="0">
                    <a:pos x="40" y="23"/>
                  </a:cxn>
                  <a:cxn ang="0">
                    <a:pos x="37" y="12"/>
                  </a:cxn>
                </a:cxnLst>
                <a:rect l="0" t="0" r="r" b="b"/>
                <a:pathLst>
                  <a:path w="271" h="251">
                    <a:moveTo>
                      <a:pt x="30" y="5"/>
                    </a:moveTo>
                    <a:lnTo>
                      <a:pt x="32" y="3"/>
                    </a:lnTo>
                    <a:lnTo>
                      <a:pt x="33" y="3"/>
                    </a:lnTo>
                    <a:lnTo>
                      <a:pt x="35" y="2"/>
                    </a:lnTo>
                    <a:lnTo>
                      <a:pt x="65" y="2"/>
                    </a:lnTo>
                    <a:lnTo>
                      <a:pt x="115" y="0"/>
                    </a:lnTo>
                    <a:lnTo>
                      <a:pt x="204" y="47"/>
                    </a:lnTo>
                    <a:lnTo>
                      <a:pt x="209" y="53"/>
                    </a:lnTo>
                    <a:lnTo>
                      <a:pt x="208" y="57"/>
                    </a:lnTo>
                    <a:lnTo>
                      <a:pt x="208" y="58"/>
                    </a:lnTo>
                    <a:lnTo>
                      <a:pt x="211" y="62"/>
                    </a:lnTo>
                    <a:lnTo>
                      <a:pt x="241" y="80"/>
                    </a:lnTo>
                    <a:lnTo>
                      <a:pt x="239" y="80"/>
                    </a:lnTo>
                    <a:lnTo>
                      <a:pt x="241" y="82"/>
                    </a:lnTo>
                    <a:lnTo>
                      <a:pt x="241" y="85"/>
                    </a:lnTo>
                    <a:lnTo>
                      <a:pt x="239" y="87"/>
                    </a:lnTo>
                    <a:lnTo>
                      <a:pt x="234" y="101"/>
                    </a:lnTo>
                    <a:lnTo>
                      <a:pt x="231" y="111"/>
                    </a:lnTo>
                    <a:lnTo>
                      <a:pt x="231" y="116"/>
                    </a:lnTo>
                    <a:lnTo>
                      <a:pt x="238" y="121"/>
                    </a:lnTo>
                    <a:lnTo>
                      <a:pt x="243" y="126"/>
                    </a:lnTo>
                    <a:lnTo>
                      <a:pt x="246" y="126"/>
                    </a:lnTo>
                    <a:lnTo>
                      <a:pt x="249" y="135"/>
                    </a:lnTo>
                    <a:lnTo>
                      <a:pt x="248" y="136"/>
                    </a:lnTo>
                    <a:lnTo>
                      <a:pt x="246" y="136"/>
                    </a:lnTo>
                    <a:lnTo>
                      <a:pt x="243" y="138"/>
                    </a:lnTo>
                    <a:lnTo>
                      <a:pt x="241" y="143"/>
                    </a:lnTo>
                    <a:lnTo>
                      <a:pt x="241" y="151"/>
                    </a:lnTo>
                    <a:lnTo>
                      <a:pt x="246" y="155"/>
                    </a:lnTo>
                    <a:lnTo>
                      <a:pt x="244" y="160"/>
                    </a:lnTo>
                    <a:lnTo>
                      <a:pt x="241" y="161"/>
                    </a:lnTo>
                    <a:lnTo>
                      <a:pt x="243" y="166"/>
                    </a:lnTo>
                    <a:lnTo>
                      <a:pt x="244" y="173"/>
                    </a:lnTo>
                    <a:lnTo>
                      <a:pt x="244" y="173"/>
                    </a:lnTo>
                    <a:lnTo>
                      <a:pt x="244" y="176"/>
                    </a:lnTo>
                    <a:lnTo>
                      <a:pt x="246" y="180"/>
                    </a:lnTo>
                    <a:lnTo>
                      <a:pt x="249" y="183"/>
                    </a:lnTo>
                    <a:lnTo>
                      <a:pt x="246" y="186"/>
                    </a:lnTo>
                    <a:lnTo>
                      <a:pt x="249" y="188"/>
                    </a:lnTo>
                    <a:lnTo>
                      <a:pt x="251" y="194"/>
                    </a:lnTo>
                    <a:lnTo>
                      <a:pt x="251" y="198"/>
                    </a:lnTo>
                    <a:lnTo>
                      <a:pt x="259" y="206"/>
                    </a:lnTo>
                    <a:lnTo>
                      <a:pt x="266" y="206"/>
                    </a:lnTo>
                    <a:lnTo>
                      <a:pt x="271" y="211"/>
                    </a:lnTo>
                    <a:lnTo>
                      <a:pt x="271" y="213"/>
                    </a:lnTo>
                    <a:lnTo>
                      <a:pt x="271" y="213"/>
                    </a:lnTo>
                    <a:lnTo>
                      <a:pt x="271" y="213"/>
                    </a:lnTo>
                    <a:lnTo>
                      <a:pt x="268" y="216"/>
                    </a:lnTo>
                    <a:lnTo>
                      <a:pt x="264" y="214"/>
                    </a:lnTo>
                    <a:lnTo>
                      <a:pt x="261" y="218"/>
                    </a:lnTo>
                    <a:lnTo>
                      <a:pt x="258" y="221"/>
                    </a:lnTo>
                    <a:lnTo>
                      <a:pt x="253" y="221"/>
                    </a:lnTo>
                    <a:lnTo>
                      <a:pt x="249" y="224"/>
                    </a:lnTo>
                    <a:lnTo>
                      <a:pt x="243" y="224"/>
                    </a:lnTo>
                    <a:lnTo>
                      <a:pt x="241" y="226"/>
                    </a:lnTo>
                    <a:lnTo>
                      <a:pt x="238" y="228"/>
                    </a:lnTo>
                    <a:lnTo>
                      <a:pt x="234" y="226"/>
                    </a:lnTo>
                    <a:lnTo>
                      <a:pt x="224" y="229"/>
                    </a:lnTo>
                    <a:lnTo>
                      <a:pt x="223" y="231"/>
                    </a:lnTo>
                    <a:lnTo>
                      <a:pt x="218" y="231"/>
                    </a:lnTo>
                    <a:lnTo>
                      <a:pt x="216" y="229"/>
                    </a:lnTo>
                    <a:lnTo>
                      <a:pt x="211" y="229"/>
                    </a:lnTo>
                    <a:lnTo>
                      <a:pt x="208" y="229"/>
                    </a:lnTo>
                    <a:lnTo>
                      <a:pt x="206" y="229"/>
                    </a:lnTo>
                    <a:lnTo>
                      <a:pt x="208" y="233"/>
                    </a:lnTo>
                    <a:lnTo>
                      <a:pt x="204" y="236"/>
                    </a:lnTo>
                    <a:lnTo>
                      <a:pt x="198" y="236"/>
                    </a:lnTo>
                    <a:lnTo>
                      <a:pt x="193" y="238"/>
                    </a:lnTo>
                    <a:lnTo>
                      <a:pt x="191" y="236"/>
                    </a:lnTo>
                    <a:lnTo>
                      <a:pt x="188" y="236"/>
                    </a:lnTo>
                    <a:lnTo>
                      <a:pt x="186" y="234"/>
                    </a:lnTo>
                    <a:lnTo>
                      <a:pt x="185" y="234"/>
                    </a:lnTo>
                    <a:lnTo>
                      <a:pt x="183" y="234"/>
                    </a:lnTo>
                    <a:lnTo>
                      <a:pt x="180" y="236"/>
                    </a:lnTo>
                    <a:lnTo>
                      <a:pt x="175" y="239"/>
                    </a:lnTo>
                    <a:lnTo>
                      <a:pt x="168" y="241"/>
                    </a:lnTo>
                    <a:lnTo>
                      <a:pt x="168" y="239"/>
                    </a:lnTo>
                    <a:lnTo>
                      <a:pt x="166" y="236"/>
                    </a:lnTo>
                    <a:lnTo>
                      <a:pt x="163" y="236"/>
                    </a:lnTo>
                    <a:lnTo>
                      <a:pt x="160" y="234"/>
                    </a:lnTo>
                    <a:lnTo>
                      <a:pt x="156" y="234"/>
                    </a:lnTo>
                    <a:lnTo>
                      <a:pt x="156" y="231"/>
                    </a:lnTo>
                    <a:lnTo>
                      <a:pt x="153" y="233"/>
                    </a:lnTo>
                    <a:lnTo>
                      <a:pt x="151" y="234"/>
                    </a:lnTo>
                    <a:lnTo>
                      <a:pt x="148" y="234"/>
                    </a:lnTo>
                    <a:lnTo>
                      <a:pt x="125" y="234"/>
                    </a:lnTo>
                    <a:lnTo>
                      <a:pt x="120" y="251"/>
                    </a:lnTo>
                    <a:lnTo>
                      <a:pt x="120" y="214"/>
                    </a:lnTo>
                    <a:lnTo>
                      <a:pt x="118" y="206"/>
                    </a:lnTo>
                    <a:lnTo>
                      <a:pt x="111" y="198"/>
                    </a:lnTo>
                    <a:lnTo>
                      <a:pt x="108" y="194"/>
                    </a:lnTo>
                    <a:lnTo>
                      <a:pt x="105" y="193"/>
                    </a:lnTo>
                    <a:lnTo>
                      <a:pt x="105" y="193"/>
                    </a:lnTo>
                    <a:lnTo>
                      <a:pt x="103" y="191"/>
                    </a:lnTo>
                    <a:lnTo>
                      <a:pt x="101" y="191"/>
                    </a:lnTo>
                    <a:lnTo>
                      <a:pt x="98" y="189"/>
                    </a:lnTo>
                    <a:lnTo>
                      <a:pt x="96" y="191"/>
                    </a:lnTo>
                    <a:lnTo>
                      <a:pt x="95" y="189"/>
                    </a:lnTo>
                    <a:lnTo>
                      <a:pt x="93" y="189"/>
                    </a:lnTo>
                    <a:lnTo>
                      <a:pt x="91" y="186"/>
                    </a:lnTo>
                    <a:lnTo>
                      <a:pt x="88" y="186"/>
                    </a:lnTo>
                    <a:lnTo>
                      <a:pt x="88" y="188"/>
                    </a:lnTo>
                    <a:lnTo>
                      <a:pt x="88" y="188"/>
                    </a:lnTo>
                    <a:lnTo>
                      <a:pt x="85" y="188"/>
                    </a:lnTo>
                    <a:lnTo>
                      <a:pt x="82" y="183"/>
                    </a:lnTo>
                    <a:lnTo>
                      <a:pt x="80" y="180"/>
                    </a:lnTo>
                    <a:lnTo>
                      <a:pt x="77" y="180"/>
                    </a:lnTo>
                    <a:lnTo>
                      <a:pt x="75" y="176"/>
                    </a:lnTo>
                    <a:lnTo>
                      <a:pt x="72" y="176"/>
                    </a:lnTo>
                    <a:lnTo>
                      <a:pt x="62" y="173"/>
                    </a:lnTo>
                    <a:lnTo>
                      <a:pt x="57" y="173"/>
                    </a:lnTo>
                    <a:lnTo>
                      <a:pt x="53" y="171"/>
                    </a:lnTo>
                    <a:lnTo>
                      <a:pt x="53" y="170"/>
                    </a:lnTo>
                    <a:lnTo>
                      <a:pt x="50" y="166"/>
                    </a:lnTo>
                    <a:lnTo>
                      <a:pt x="47" y="166"/>
                    </a:lnTo>
                    <a:lnTo>
                      <a:pt x="43" y="166"/>
                    </a:lnTo>
                    <a:lnTo>
                      <a:pt x="40" y="166"/>
                    </a:lnTo>
                    <a:lnTo>
                      <a:pt x="32" y="163"/>
                    </a:lnTo>
                    <a:lnTo>
                      <a:pt x="25" y="145"/>
                    </a:lnTo>
                    <a:lnTo>
                      <a:pt x="8" y="123"/>
                    </a:lnTo>
                    <a:lnTo>
                      <a:pt x="3" y="98"/>
                    </a:lnTo>
                    <a:lnTo>
                      <a:pt x="0" y="80"/>
                    </a:lnTo>
                    <a:lnTo>
                      <a:pt x="12" y="80"/>
                    </a:lnTo>
                    <a:lnTo>
                      <a:pt x="20" y="78"/>
                    </a:lnTo>
                    <a:lnTo>
                      <a:pt x="25" y="72"/>
                    </a:lnTo>
                    <a:lnTo>
                      <a:pt x="30" y="65"/>
                    </a:lnTo>
                    <a:lnTo>
                      <a:pt x="33" y="63"/>
                    </a:lnTo>
                    <a:lnTo>
                      <a:pt x="37" y="60"/>
                    </a:lnTo>
                    <a:lnTo>
                      <a:pt x="40" y="57"/>
                    </a:lnTo>
                    <a:lnTo>
                      <a:pt x="42" y="53"/>
                    </a:lnTo>
                    <a:lnTo>
                      <a:pt x="40" y="47"/>
                    </a:lnTo>
                    <a:lnTo>
                      <a:pt x="37" y="47"/>
                    </a:lnTo>
                    <a:lnTo>
                      <a:pt x="35" y="43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2" y="37"/>
                    </a:lnTo>
                    <a:lnTo>
                      <a:pt x="32" y="35"/>
                    </a:lnTo>
                    <a:lnTo>
                      <a:pt x="32" y="37"/>
                    </a:lnTo>
                    <a:lnTo>
                      <a:pt x="35" y="37"/>
                    </a:lnTo>
                    <a:lnTo>
                      <a:pt x="37" y="35"/>
                    </a:lnTo>
                    <a:lnTo>
                      <a:pt x="38" y="33"/>
                    </a:lnTo>
                    <a:lnTo>
                      <a:pt x="40" y="30"/>
                    </a:lnTo>
                    <a:lnTo>
                      <a:pt x="42" y="28"/>
                    </a:lnTo>
                    <a:lnTo>
                      <a:pt x="40" y="23"/>
                    </a:lnTo>
                    <a:lnTo>
                      <a:pt x="38" y="17"/>
                    </a:lnTo>
                    <a:lnTo>
                      <a:pt x="37" y="13"/>
                    </a:lnTo>
                    <a:lnTo>
                      <a:pt x="37" y="12"/>
                    </a:lnTo>
                    <a:lnTo>
                      <a:pt x="33" y="10"/>
                    </a:lnTo>
                    <a:lnTo>
                      <a:pt x="30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7" name="Freeform 129">
                <a:extLst>
                  <a:ext uri="{FF2B5EF4-FFF2-40B4-BE49-F238E27FC236}">
                    <a16:creationId xmlns:a16="http://schemas.microsoft.com/office/drawing/2014/main" xmlns="" id="{6C88BDD9-F41B-483F-9FA0-77B6831C5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0671" y="3283203"/>
                <a:ext cx="26756" cy="18677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5" y="5"/>
                  </a:cxn>
                  <a:cxn ang="0">
                    <a:pos x="20" y="5"/>
                  </a:cxn>
                  <a:cxn ang="0">
                    <a:pos x="23" y="2"/>
                  </a:cxn>
                  <a:cxn ang="0">
                    <a:pos x="26" y="3"/>
                  </a:cxn>
                  <a:cxn ang="0">
                    <a:pos x="28" y="5"/>
                  </a:cxn>
                  <a:cxn ang="0">
                    <a:pos x="31" y="5"/>
                  </a:cxn>
                  <a:cxn ang="0">
                    <a:pos x="33" y="3"/>
                  </a:cxn>
                  <a:cxn ang="0">
                    <a:pos x="33" y="0"/>
                  </a:cxn>
                  <a:cxn ang="0">
                    <a:pos x="38" y="0"/>
                  </a:cxn>
                  <a:cxn ang="0">
                    <a:pos x="41" y="5"/>
                  </a:cxn>
                  <a:cxn ang="0">
                    <a:pos x="45" y="7"/>
                  </a:cxn>
                  <a:cxn ang="0">
                    <a:pos x="45" y="8"/>
                  </a:cxn>
                  <a:cxn ang="0">
                    <a:pos x="46" y="12"/>
                  </a:cxn>
                  <a:cxn ang="0">
                    <a:pos x="48" y="18"/>
                  </a:cxn>
                  <a:cxn ang="0">
                    <a:pos x="50" y="23"/>
                  </a:cxn>
                  <a:cxn ang="0">
                    <a:pos x="48" y="25"/>
                  </a:cxn>
                  <a:cxn ang="0">
                    <a:pos x="46" y="28"/>
                  </a:cxn>
                  <a:cxn ang="0">
                    <a:pos x="45" y="30"/>
                  </a:cxn>
                  <a:cxn ang="0">
                    <a:pos x="43" y="32"/>
                  </a:cxn>
                  <a:cxn ang="0">
                    <a:pos x="40" y="32"/>
                  </a:cxn>
                  <a:cxn ang="0">
                    <a:pos x="40" y="30"/>
                  </a:cxn>
                  <a:cxn ang="0">
                    <a:pos x="40" y="28"/>
                  </a:cxn>
                  <a:cxn ang="0">
                    <a:pos x="36" y="28"/>
                  </a:cxn>
                  <a:cxn ang="0">
                    <a:pos x="35" y="25"/>
                  </a:cxn>
                  <a:cxn ang="0">
                    <a:pos x="31" y="23"/>
                  </a:cxn>
                  <a:cxn ang="0">
                    <a:pos x="30" y="22"/>
                  </a:cxn>
                  <a:cxn ang="0">
                    <a:pos x="28" y="22"/>
                  </a:cxn>
                  <a:cxn ang="0">
                    <a:pos x="28" y="27"/>
                  </a:cxn>
                  <a:cxn ang="0">
                    <a:pos x="25" y="33"/>
                  </a:cxn>
                  <a:cxn ang="0">
                    <a:pos x="25" y="35"/>
                  </a:cxn>
                  <a:cxn ang="0">
                    <a:pos x="20" y="37"/>
                  </a:cxn>
                  <a:cxn ang="0">
                    <a:pos x="18" y="35"/>
                  </a:cxn>
                  <a:cxn ang="0">
                    <a:pos x="16" y="35"/>
                  </a:cxn>
                  <a:cxn ang="0">
                    <a:pos x="15" y="37"/>
                  </a:cxn>
                  <a:cxn ang="0">
                    <a:pos x="11" y="35"/>
                  </a:cxn>
                  <a:cxn ang="0">
                    <a:pos x="10" y="32"/>
                  </a:cxn>
                  <a:cxn ang="0">
                    <a:pos x="6" y="30"/>
                  </a:cxn>
                  <a:cxn ang="0">
                    <a:pos x="3" y="30"/>
                  </a:cxn>
                  <a:cxn ang="0">
                    <a:pos x="0" y="32"/>
                  </a:cxn>
                  <a:cxn ang="0">
                    <a:pos x="1" y="27"/>
                  </a:cxn>
                  <a:cxn ang="0">
                    <a:pos x="5" y="13"/>
                  </a:cxn>
                  <a:cxn ang="0">
                    <a:pos x="8" y="10"/>
                  </a:cxn>
                  <a:cxn ang="0">
                    <a:pos x="15" y="5"/>
                  </a:cxn>
                </a:cxnLst>
                <a:rect l="0" t="0" r="r" b="b"/>
                <a:pathLst>
                  <a:path w="50" h="37">
                    <a:moveTo>
                      <a:pt x="15" y="5"/>
                    </a:moveTo>
                    <a:lnTo>
                      <a:pt x="15" y="5"/>
                    </a:lnTo>
                    <a:lnTo>
                      <a:pt x="20" y="5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8" y="5"/>
                    </a:lnTo>
                    <a:lnTo>
                      <a:pt x="31" y="5"/>
                    </a:lnTo>
                    <a:lnTo>
                      <a:pt x="33" y="3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1" y="5"/>
                    </a:lnTo>
                    <a:lnTo>
                      <a:pt x="45" y="7"/>
                    </a:lnTo>
                    <a:lnTo>
                      <a:pt x="45" y="8"/>
                    </a:lnTo>
                    <a:lnTo>
                      <a:pt x="46" y="12"/>
                    </a:lnTo>
                    <a:lnTo>
                      <a:pt x="48" y="18"/>
                    </a:lnTo>
                    <a:lnTo>
                      <a:pt x="50" y="23"/>
                    </a:lnTo>
                    <a:lnTo>
                      <a:pt x="48" y="25"/>
                    </a:lnTo>
                    <a:lnTo>
                      <a:pt x="46" y="28"/>
                    </a:lnTo>
                    <a:lnTo>
                      <a:pt x="45" y="30"/>
                    </a:lnTo>
                    <a:lnTo>
                      <a:pt x="43" y="32"/>
                    </a:lnTo>
                    <a:lnTo>
                      <a:pt x="40" y="32"/>
                    </a:lnTo>
                    <a:lnTo>
                      <a:pt x="40" y="30"/>
                    </a:lnTo>
                    <a:lnTo>
                      <a:pt x="40" y="28"/>
                    </a:lnTo>
                    <a:lnTo>
                      <a:pt x="36" y="28"/>
                    </a:lnTo>
                    <a:lnTo>
                      <a:pt x="35" y="25"/>
                    </a:lnTo>
                    <a:lnTo>
                      <a:pt x="31" y="23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8" y="27"/>
                    </a:lnTo>
                    <a:lnTo>
                      <a:pt x="25" y="33"/>
                    </a:lnTo>
                    <a:lnTo>
                      <a:pt x="25" y="35"/>
                    </a:lnTo>
                    <a:lnTo>
                      <a:pt x="20" y="37"/>
                    </a:lnTo>
                    <a:lnTo>
                      <a:pt x="18" y="35"/>
                    </a:lnTo>
                    <a:lnTo>
                      <a:pt x="16" y="35"/>
                    </a:lnTo>
                    <a:lnTo>
                      <a:pt x="15" y="37"/>
                    </a:lnTo>
                    <a:lnTo>
                      <a:pt x="11" y="35"/>
                    </a:lnTo>
                    <a:lnTo>
                      <a:pt x="10" y="32"/>
                    </a:lnTo>
                    <a:lnTo>
                      <a:pt x="6" y="30"/>
                    </a:lnTo>
                    <a:lnTo>
                      <a:pt x="3" y="30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5" y="13"/>
                    </a:lnTo>
                    <a:lnTo>
                      <a:pt x="8" y="10"/>
                    </a:lnTo>
                    <a:lnTo>
                      <a:pt x="15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8" name="Freeform 130">
                <a:extLst>
                  <a:ext uri="{FF2B5EF4-FFF2-40B4-BE49-F238E27FC236}">
                    <a16:creationId xmlns:a16="http://schemas.microsoft.com/office/drawing/2014/main" xmlns="" id="{EF6E6E10-7AF6-4017-841C-42EF21BB8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0671" y="3294617"/>
                <a:ext cx="26756" cy="26977"/>
              </a:xfrm>
              <a:custGeom>
                <a:avLst/>
                <a:gdLst/>
                <a:ahLst/>
                <a:cxnLst>
                  <a:cxn ang="0">
                    <a:pos x="8" y="53"/>
                  </a:cxn>
                  <a:cxn ang="0">
                    <a:pos x="20" y="53"/>
                  </a:cxn>
                  <a:cxn ang="0">
                    <a:pos x="28" y="51"/>
                  </a:cxn>
                  <a:cxn ang="0">
                    <a:pos x="33" y="45"/>
                  </a:cxn>
                  <a:cxn ang="0">
                    <a:pos x="38" y="38"/>
                  </a:cxn>
                  <a:cxn ang="0">
                    <a:pos x="41" y="36"/>
                  </a:cxn>
                  <a:cxn ang="0">
                    <a:pos x="45" y="33"/>
                  </a:cxn>
                  <a:cxn ang="0">
                    <a:pos x="48" y="30"/>
                  </a:cxn>
                  <a:cxn ang="0">
                    <a:pos x="50" y="26"/>
                  </a:cxn>
                  <a:cxn ang="0">
                    <a:pos x="48" y="20"/>
                  </a:cxn>
                  <a:cxn ang="0">
                    <a:pos x="45" y="20"/>
                  </a:cxn>
                  <a:cxn ang="0">
                    <a:pos x="43" y="16"/>
                  </a:cxn>
                  <a:cxn ang="0">
                    <a:pos x="40" y="15"/>
                  </a:cxn>
                  <a:cxn ang="0">
                    <a:pos x="40" y="13"/>
                  </a:cxn>
                  <a:cxn ang="0">
                    <a:pos x="40" y="10"/>
                  </a:cxn>
                  <a:cxn ang="0">
                    <a:pos x="40" y="6"/>
                  </a:cxn>
                  <a:cxn ang="0">
                    <a:pos x="36" y="6"/>
                  </a:cxn>
                  <a:cxn ang="0">
                    <a:pos x="35" y="3"/>
                  </a:cxn>
                  <a:cxn ang="0">
                    <a:pos x="31" y="1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8" y="5"/>
                  </a:cxn>
                  <a:cxn ang="0">
                    <a:pos x="25" y="11"/>
                  </a:cxn>
                  <a:cxn ang="0">
                    <a:pos x="25" y="13"/>
                  </a:cxn>
                  <a:cxn ang="0">
                    <a:pos x="20" y="15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3" y="8"/>
                  </a:cxn>
                  <a:cxn ang="0">
                    <a:pos x="0" y="10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3" y="21"/>
                  </a:cxn>
                  <a:cxn ang="0">
                    <a:pos x="3" y="26"/>
                  </a:cxn>
                  <a:cxn ang="0">
                    <a:pos x="8" y="53"/>
                  </a:cxn>
                </a:cxnLst>
                <a:rect l="0" t="0" r="r" b="b"/>
                <a:pathLst>
                  <a:path w="50" h="53">
                    <a:moveTo>
                      <a:pt x="8" y="53"/>
                    </a:moveTo>
                    <a:lnTo>
                      <a:pt x="20" y="53"/>
                    </a:lnTo>
                    <a:lnTo>
                      <a:pt x="28" y="51"/>
                    </a:lnTo>
                    <a:lnTo>
                      <a:pt x="33" y="45"/>
                    </a:lnTo>
                    <a:lnTo>
                      <a:pt x="38" y="38"/>
                    </a:lnTo>
                    <a:lnTo>
                      <a:pt x="41" y="36"/>
                    </a:lnTo>
                    <a:lnTo>
                      <a:pt x="45" y="33"/>
                    </a:lnTo>
                    <a:lnTo>
                      <a:pt x="48" y="30"/>
                    </a:lnTo>
                    <a:lnTo>
                      <a:pt x="50" y="26"/>
                    </a:lnTo>
                    <a:lnTo>
                      <a:pt x="48" y="20"/>
                    </a:lnTo>
                    <a:lnTo>
                      <a:pt x="45" y="20"/>
                    </a:lnTo>
                    <a:lnTo>
                      <a:pt x="43" y="16"/>
                    </a:lnTo>
                    <a:lnTo>
                      <a:pt x="40" y="15"/>
                    </a:lnTo>
                    <a:lnTo>
                      <a:pt x="40" y="13"/>
                    </a:lnTo>
                    <a:lnTo>
                      <a:pt x="40" y="10"/>
                    </a:lnTo>
                    <a:lnTo>
                      <a:pt x="40" y="6"/>
                    </a:lnTo>
                    <a:lnTo>
                      <a:pt x="36" y="6"/>
                    </a:lnTo>
                    <a:lnTo>
                      <a:pt x="35" y="3"/>
                    </a:lnTo>
                    <a:lnTo>
                      <a:pt x="31" y="1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8" y="5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20" y="15"/>
                    </a:lnTo>
                    <a:lnTo>
                      <a:pt x="18" y="13"/>
                    </a:lnTo>
                    <a:lnTo>
                      <a:pt x="16" y="13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3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3" y="16"/>
                    </a:lnTo>
                    <a:lnTo>
                      <a:pt x="3" y="21"/>
                    </a:lnTo>
                    <a:lnTo>
                      <a:pt x="3" y="26"/>
                    </a:lnTo>
                    <a:lnTo>
                      <a:pt x="8" y="5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89" name="Freeform 131">
                <a:extLst>
                  <a:ext uri="{FF2B5EF4-FFF2-40B4-BE49-F238E27FC236}">
                    <a16:creationId xmlns:a16="http://schemas.microsoft.com/office/drawing/2014/main" xmlns="" id="{8A7F0725-138D-4EFE-AA5D-2DBF292A8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1271" y="3208496"/>
                <a:ext cx="248298" cy="215818"/>
              </a:xfrm>
              <a:custGeom>
                <a:avLst/>
                <a:gdLst/>
                <a:ahLst/>
                <a:cxnLst>
                  <a:cxn ang="0">
                    <a:pos x="13" y="232"/>
                  </a:cxn>
                  <a:cxn ang="0">
                    <a:pos x="31" y="227"/>
                  </a:cxn>
                  <a:cxn ang="0">
                    <a:pos x="49" y="216"/>
                  </a:cxn>
                  <a:cxn ang="0">
                    <a:pos x="63" y="229"/>
                  </a:cxn>
                  <a:cxn ang="0">
                    <a:pos x="91" y="206"/>
                  </a:cxn>
                  <a:cxn ang="0">
                    <a:pos x="96" y="171"/>
                  </a:cxn>
                  <a:cxn ang="0">
                    <a:pos x="119" y="146"/>
                  </a:cxn>
                  <a:cxn ang="0">
                    <a:pos x="141" y="114"/>
                  </a:cxn>
                  <a:cxn ang="0">
                    <a:pos x="146" y="88"/>
                  </a:cxn>
                  <a:cxn ang="0">
                    <a:pos x="162" y="51"/>
                  </a:cxn>
                  <a:cxn ang="0">
                    <a:pos x="159" y="25"/>
                  </a:cxn>
                  <a:cxn ang="0">
                    <a:pos x="167" y="11"/>
                  </a:cxn>
                  <a:cxn ang="0">
                    <a:pos x="182" y="6"/>
                  </a:cxn>
                  <a:cxn ang="0">
                    <a:pos x="207" y="21"/>
                  </a:cxn>
                  <a:cxn ang="0">
                    <a:pos x="234" y="23"/>
                  </a:cxn>
                  <a:cxn ang="0">
                    <a:pos x="249" y="23"/>
                  </a:cxn>
                  <a:cxn ang="0">
                    <a:pos x="269" y="16"/>
                  </a:cxn>
                  <a:cxn ang="0">
                    <a:pos x="300" y="6"/>
                  </a:cxn>
                  <a:cxn ang="0">
                    <a:pos x="315" y="10"/>
                  </a:cxn>
                  <a:cxn ang="0">
                    <a:pos x="327" y="0"/>
                  </a:cxn>
                  <a:cxn ang="0">
                    <a:pos x="347" y="6"/>
                  </a:cxn>
                  <a:cxn ang="0">
                    <a:pos x="377" y="8"/>
                  </a:cxn>
                  <a:cxn ang="0">
                    <a:pos x="395" y="23"/>
                  </a:cxn>
                  <a:cxn ang="0">
                    <a:pos x="411" y="20"/>
                  </a:cxn>
                  <a:cxn ang="0">
                    <a:pos x="431" y="15"/>
                  </a:cxn>
                  <a:cxn ang="0">
                    <a:pos x="450" y="33"/>
                  </a:cxn>
                  <a:cxn ang="0">
                    <a:pos x="461" y="41"/>
                  </a:cxn>
                  <a:cxn ang="0">
                    <a:pos x="458" y="68"/>
                  </a:cxn>
                  <a:cxn ang="0">
                    <a:pos x="440" y="103"/>
                  </a:cxn>
                  <a:cxn ang="0">
                    <a:pos x="425" y="147"/>
                  </a:cxn>
                  <a:cxn ang="0">
                    <a:pos x="413" y="187"/>
                  </a:cxn>
                  <a:cxn ang="0">
                    <a:pos x="446" y="300"/>
                  </a:cxn>
                  <a:cxn ang="0">
                    <a:pos x="403" y="337"/>
                  </a:cxn>
                  <a:cxn ang="0">
                    <a:pos x="400" y="352"/>
                  </a:cxn>
                  <a:cxn ang="0">
                    <a:pos x="395" y="380"/>
                  </a:cxn>
                  <a:cxn ang="0">
                    <a:pos x="418" y="395"/>
                  </a:cxn>
                  <a:cxn ang="0">
                    <a:pos x="425" y="417"/>
                  </a:cxn>
                  <a:cxn ang="0">
                    <a:pos x="408" y="417"/>
                  </a:cxn>
                  <a:cxn ang="0">
                    <a:pos x="375" y="392"/>
                  </a:cxn>
                  <a:cxn ang="0">
                    <a:pos x="360" y="377"/>
                  </a:cxn>
                  <a:cxn ang="0">
                    <a:pos x="343" y="385"/>
                  </a:cxn>
                  <a:cxn ang="0">
                    <a:pos x="318" y="378"/>
                  </a:cxn>
                  <a:cxn ang="0">
                    <a:pos x="308" y="368"/>
                  </a:cxn>
                  <a:cxn ang="0">
                    <a:pos x="295" y="372"/>
                  </a:cxn>
                  <a:cxn ang="0">
                    <a:pos x="285" y="363"/>
                  </a:cxn>
                  <a:cxn ang="0">
                    <a:pos x="265" y="368"/>
                  </a:cxn>
                  <a:cxn ang="0">
                    <a:pos x="247" y="367"/>
                  </a:cxn>
                  <a:cxn ang="0">
                    <a:pos x="244" y="360"/>
                  </a:cxn>
                  <a:cxn ang="0">
                    <a:pos x="240" y="343"/>
                  </a:cxn>
                  <a:cxn ang="0">
                    <a:pos x="235" y="332"/>
                  </a:cxn>
                  <a:cxn ang="0">
                    <a:pos x="234" y="310"/>
                  </a:cxn>
                  <a:cxn ang="0">
                    <a:pos x="232" y="294"/>
                  </a:cxn>
                  <a:cxn ang="0">
                    <a:pos x="206" y="277"/>
                  </a:cxn>
                  <a:cxn ang="0">
                    <a:pos x="174" y="280"/>
                  </a:cxn>
                  <a:cxn ang="0">
                    <a:pos x="151" y="297"/>
                  </a:cxn>
                  <a:cxn ang="0">
                    <a:pos x="124" y="289"/>
                  </a:cxn>
                  <a:cxn ang="0">
                    <a:pos x="114" y="270"/>
                  </a:cxn>
                  <a:cxn ang="0">
                    <a:pos x="109" y="254"/>
                  </a:cxn>
                  <a:cxn ang="0">
                    <a:pos x="53" y="249"/>
                  </a:cxn>
                  <a:cxn ang="0">
                    <a:pos x="24" y="249"/>
                  </a:cxn>
                  <a:cxn ang="0">
                    <a:pos x="11" y="252"/>
                  </a:cxn>
                </a:cxnLst>
                <a:rect l="0" t="0" r="r" b="b"/>
                <a:pathLst>
                  <a:path w="463" h="417">
                    <a:moveTo>
                      <a:pt x="0" y="249"/>
                    </a:moveTo>
                    <a:lnTo>
                      <a:pt x="5" y="245"/>
                    </a:lnTo>
                    <a:lnTo>
                      <a:pt x="8" y="245"/>
                    </a:lnTo>
                    <a:lnTo>
                      <a:pt x="11" y="242"/>
                    </a:lnTo>
                    <a:lnTo>
                      <a:pt x="11" y="234"/>
                    </a:lnTo>
                    <a:lnTo>
                      <a:pt x="13" y="232"/>
                    </a:lnTo>
                    <a:lnTo>
                      <a:pt x="18" y="229"/>
                    </a:lnTo>
                    <a:lnTo>
                      <a:pt x="23" y="224"/>
                    </a:lnTo>
                    <a:lnTo>
                      <a:pt x="26" y="224"/>
                    </a:lnTo>
                    <a:lnTo>
                      <a:pt x="29" y="222"/>
                    </a:lnTo>
                    <a:lnTo>
                      <a:pt x="31" y="224"/>
                    </a:lnTo>
                    <a:lnTo>
                      <a:pt x="31" y="227"/>
                    </a:lnTo>
                    <a:lnTo>
                      <a:pt x="36" y="227"/>
                    </a:lnTo>
                    <a:lnTo>
                      <a:pt x="38" y="224"/>
                    </a:lnTo>
                    <a:lnTo>
                      <a:pt x="38" y="219"/>
                    </a:lnTo>
                    <a:lnTo>
                      <a:pt x="41" y="219"/>
                    </a:lnTo>
                    <a:lnTo>
                      <a:pt x="44" y="219"/>
                    </a:lnTo>
                    <a:lnTo>
                      <a:pt x="49" y="216"/>
                    </a:lnTo>
                    <a:lnTo>
                      <a:pt x="58" y="214"/>
                    </a:lnTo>
                    <a:lnTo>
                      <a:pt x="58" y="216"/>
                    </a:lnTo>
                    <a:lnTo>
                      <a:pt x="54" y="221"/>
                    </a:lnTo>
                    <a:lnTo>
                      <a:pt x="56" y="222"/>
                    </a:lnTo>
                    <a:lnTo>
                      <a:pt x="58" y="226"/>
                    </a:lnTo>
                    <a:lnTo>
                      <a:pt x="63" y="229"/>
                    </a:lnTo>
                    <a:lnTo>
                      <a:pt x="68" y="226"/>
                    </a:lnTo>
                    <a:lnTo>
                      <a:pt x="73" y="221"/>
                    </a:lnTo>
                    <a:lnTo>
                      <a:pt x="83" y="212"/>
                    </a:lnTo>
                    <a:lnTo>
                      <a:pt x="84" y="209"/>
                    </a:lnTo>
                    <a:lnTo>
                      <a:pt x="88" y="207"/>
                    </a:lnTo>
                    <a:lnTo>
                      <a:pt x="91" y="206"/>
                    </a:lnTo>
                    <a:lnTo>
                      <a:pt x="96" y="201"/>
                    </a:lnTo>
                    <a:lnTo>
                      <a:pt x="96" y="196"/>
                    </a:lnTo>
                    <a:lnTo>
                      <a:pt x="98" y="191"/>
                    </a:lnTo>
                    <a:lnTo>
                      <a:pt x="98" y="177"/>
                    </a:lnTo>
                    <a:lnTo>
                      <a:pt x="96" y="176"/>
                    </a:lnTo>
                    <a:lnTo>
                      <a:pt x="96" y="171"/>
                    </a:lnTo>
                    <a:lnTo>
                      <a:pt x="98" y="166"/>
                    </a:lnTo>
                    <a:lnTo>
                      <a:pt x="106" y="159"/>
                    </a:lnTo>
                    <a:lnTo>
                      <a:pt x="106" y="154"/>
                    </a:lnTo>
                    <a:lnTo>
                      <a:pt x="111" y="149"/>
                    </a:lnTo>
                    <a:lnTo>
                      <a:pt x="116" y="146"/>
                    </a:lnTo>
                    <a:lnTo>
                      <a:pt x="119" y="146"/>
                    </a:lnTo>
                    <a:lnTo>
                      <a:pt x="122" y="142"/>
                    </a:lnTo>
                    <a:lnTo>
                      <a:pt x="127" y="142"/>
                    </a:lnTo>
                    <a:lnTo>
                      <a:pt x="136" y="131"/>
                    </a:lnTo>
                    <a:lnTo>
                      <a:pt x="136" y="123"/>
                    </a:lnTo>
                    <a:lnTo>
                      <a:pt x="137" y="116"/>
                    </a:lnTo>
                    <a:lnTo>
                      <a:pt x="141" y="114"/>
                    </a:lnTo>
                    <a:lnTo>
                      <a:pt x="142" y="108"/>
                    </a:lnTo>
                    <a:lnTo>
                      <a:pt x="141" y="108"/>
                    </a:lnTo>
                    <a:lnTo>
                      <a:pt x="142" y="101"/>
                    </a:lnTo>
                    <a:lnTo>
                      <a:pt x="142" y="98"/>
                    </a:lnTo>
                    <a:lnTo>
                      <a:pt x="142" y="91"/>
                    </a:lnTo>
                    <a:lnTo>
                      <a:pt x="146" y="88"/>
                    </a:lnTo>
                    <a:lnTo>
                      <a:pt x="146" y="83"/>
                    </a:lnTo>
                    <a:lnTo>
                      <a:pt x="147" y="78"/>
                    </a:lnTo>
                    <a:lnTo>
                      <a:pt x="146" y="69"/>
                    </a:lnTo>
                    <a:lnTo>
                      <a:pt x="156" y="58"/>
                    </a:lnTo>
                    <a:lnTo>
                      <a:pt x="157" y="54"/>
                    </a:lnTo>
                    <a:lnTo>
                      <a:pt x="162" y="51"/>
                    </a:lnTo>
                    <a:lnTo>
                      <a:pt x="162" y="43"/>
                    </a:lnTo>
                    <a:lnTo>
                      <a:pt x="159" y="38"/>
                    </a:lnTo>
                    <a:lnTo>
                      <a:pt x="159" y="33"/>
                    </a:lnTo>
                    <a:lnTo>
                      <a:pt x="161" y="31"/>
                    </a:lnTo>
                    <a:lnTo>
                      <a:pt x="162" y="28"/>
                    </a:lnTo>
                    <a:lnTo>
                      <a:pt x="159" y="25"/>
                    </a:lnTo>
                    <a:lnTo>
                      <a:pt x="159" y="21"/>
                    </a:lnTo>
                    <a:lnTo>
                      <a:pt x="162" y="21"/>
                    </a:lnTo>
                    <a:lnTo>
                      <a:pt x="164" y="20"/>
                    </a:lnTo>
                    <a:lnTo>
                      <a:pt x="164" y="18"/>
                    </a:lnTo>
                    <a:lnTo>
                      <a:pt x="166" y="15"/>
                    </a:lnTo>
                    <a:lnTo>
                      <a:pt x="167" y="11"/>
                    </a:lnTo>
                    <a:lnTo>
                      <a:pt x="169" y="10"/>
                    </a:lnTo>
                    <a:lnTo>
                      <a:pt x="171" y="10"/>
                    </a:lnTo>
                    <a:lnTo>
                      <a:pt x="176" y="8"/>
                    </a:lnTo>
                    <a:lnTo>
                      <a:pt x="179" y="8"/>
                    </a:lnTo>
                    <a:lnTo>
                      <a:pt x="181" y="6"/>
                    </a:lnTo>
                    <a:lnTo>
                      <a:pt x="182" y="6"/>
                    </a:lnTo>
                    <a:lnTo>
                      <a:pt x="186" y="8"/>
                    </a:lnTo>
                    <a:lnTo>
                      <a:pt x="189" y="8"/>
                    </a:lnTo>
                    <a:lnTo>
                      <a:pt x="196" y="15"/>
                    </a:lnTo>
                    <a:lnTo>
                      <a:pt x="199" y="15"/>
                    </a:lnTo>
                    <a:lnTo>
                      <a:pt x="206" y="20"/>
                    </a:lnTo>
                    <a:lnTo>
                      <a:pt x="207" y="21"/>
                    </a:lnTo>
                    <a:lnTo>
                      <a:pt x="212" y="21"/>
                    </a:lnTo>
                    <a:lnTo>
                      <a:pt x="217" y="23"/>
                    </a:lnTo>
                    <a:lnTo>
                      <a:pt x="224" y="25"/>
                    </a:lnTo>
                    <a:lnTo>
                      <a:pt x="227" y="25"/>
                    </a:lnTo>
                    <a:lnTo>
                      <a:pt x="230" y="23"/>
                    </a:lnTo>
                    <a:lnTo>
                      <a:pt x="234" y="23"/>
                    </a:lnTo>
                    <a:lnTo>
                      <a:pt x="237" y="25"/>
                    </a:lnTo>
                    <a:lnTo>
                      <a:pt x="244" y="26"/>
                    </a:lnTo>
                    <a:lnTo>
                      <a:pt x="245" y="26"/>
                    </a:lnTo>
                    <a:lnTo>
                      <a:pt x="250" y="26"/>
                    </a:lnTo>
                    <a:lnTo>
                      <a:pt x="252" y="25"/>
                    </a:lnTo>
                    <a:lnTo>
                      <a:pt x="249" y="23"/>
                    </a:lnTo>
                    <a:lnTo>
                      <a:pt x="249" y="20"/>
                    </a:lnTo>
                    <a:lnTo>
                      <a:pt x="252" y="16"/>
                    </a:lnTo>
                    <a:lnTo>
                      <a:pt x="257" y="13"/>
                    </a:lnTo>
                    <a:lnTo>
                      <a:pt x="260" y="13"/>
                    </a:lnTo>
                    <a:lnTo>
                      <a:pt x="265" y="13"/>
                    </a:lnTo>
                    <a:lnTo>
                      <a:pt x="269" y="16"/>
                    </a:lnTo>
                    <a:lnTo>
                      <a:pt x="272" y="15"/>
                    </a:lnTo>
                    <a:lnTo>
                      <a:pt x="282" y="13"/>
                    </a:lnTo>
                    <a:lnTo>
                      <a:pt x="284" y="11"/>
                    </a:lnTo>
                    <a:lnTo>
                      <a:pt x="287" y="10"/>
                    </a:lnTo>
                    <a:lnTo>
                      <a:pt x="297" y="6"/>
                    </a:lnTo>
                    <a:lnTo>
                      <a:pt x="300" y="6"/>
                    </a:lnTo>
                    <a:lnTo>
                      <a:pt x="302" y="8"/>
                    </a:lnTo>
                    <a:lnTo>
                      <a:pt x="304" y="8"/>
                    </a:lnTo>
                    <a:lnTo>
                      <a:pt x="304" y="11"/>
                    </a:lnTo>
                    <a:lnTo>
                      <a:pt x="307" y="11"/>
                    </a:lnTo>
                    <a:lnTo>
                      <a:pt x="308" y="10"/>
                    </a:lnTo>
                    <a:lnTo>
                      <a:pt x="315" y="10"/>
                    </a:lnTo>
                    <a:lnTo>
                      <a:pt x="318" y="8"/>
                    </a:lnTo>
                    <a:lnTo>
                      <a:pt x="322" y="8"/>
                    </a:lnTo>
                    <a:lnTo>
                      <a:pt x="325" y="5"/>
                    </a:lnTo>
                    <a:lnTo>
                      <a:pt x="323" y="3"/>
                    </a:lnTo>
                    <a:lnTo>
                      <a:pt x="323" y="1"/>
                    </a:lnTo>
                    <a:lnTo>
                      <a:pt x="327" y="0"/>
                    </a:lnTo>
                    <a:lnTo>
                      <a:pt x="330" y="3"/>
                    </a:lnTo>
                    <a:lnTo>
                      <a:pt x="335" y="3"/>
                    </a:lnTo>
                    <a:lnTo>
                      <a:pt x="337" y="3"/>
                    </a:lnTo>
                    <a:lnTo>
                      <a:pt x="340" y="5"/>
                    </a:lnTo>
                    <a:lnTo>
                      <a:pt x="343" y="5"/>
                    </a:lnTo>
                    <a:lnTo>
                      <a:pt x="347" y="6"/>
                    </a:lnTo>
                    <a:lnTo>
                      <a:pt x="357" y="6"/>
                    </a:lnTo>
                    <a:lnTo>
                      <a:pt x="357" y="8"/>
                    </a:lnTo>
                    <a:lnTo>
                      <a:pt x="365" y="5"/>
                    </a:lnTo>
                    <a:lnTo>
                      <a:pt x="370" y="5"/>
                    </a:lnTo>
                    <a:lnTo>
                      <a:pt x="375" y="8"/>
                    </a:lnTo>
                    <a:lnTo>
                      <a:pt x="377" y="8"/>
                    </a:lnTo>
                    <a:lnTo>
                      <a:pt x="377" y="11"/>
                    </a:lnTo>
                    <a:lnTo>
                      <a:pt x="380" y="15"/>
                    </a:lnTo>
                    <a:lnTo>
                      <a:pt x="383" y="15"/>
                    </a:lnTo>
                    <a:lnTo>
                      <a:pt x="385" y="18"/>
                    </a:lnTo>
                    <a:lnTo>
                      <a:pt x="390" y="21"/>
                    </a:lnTo>
                    <a:lnTo>
                      <a:pt x="395" y="23"/>
                    </a:lnTo>
                    <a:lnTo>
                      <a:pt x="398" y="23"/>
                    </a:lnTo>
                    <a:lnTo>
                      <a:pt x="400" y="20"/>
                    </a:lnTo>
                    <a:lnTo>
                      <a:pt x="403" y="18"/>
                    </a:lnTo>
                    <a:lnTo>
                      <a:pt x="408" y="18"/>
                    </a:lnTo>
                    <a:lnTo>
                      <a:pt x="411" y="18"/>
                    </a:lnTo>
                    <a:lnTo>
                      <a:pt x="411" y="20"/>
                    </a:lnTo>
                    <a:lnTo>
                      <a:pt x="415" y="20"/>
                    </a:lnTo>
                    <a:lnTo>
                      <a:pt x="420" y="18"/>
                    </a:lnTo>
                    <a:lnTo>
                      <a:pt x="421" y="16"/>
                    </a:lnTo>
                    <a:lnTo>
                      <a:pt x="425" y="13"/>
                    </a:lnTo>
                    <a:lnTo>
                      <a:pt x="430" y="13"/>
                    </a:lnTo>
                    <a:lnTo>
                      <a:pt x="431" y="15"/>
                    </a:lnTo>
                    <a:lnTo>
                      <a:pt x="435" y="20"/>
                    </a:lnTo>
                    <a:lnTo>
                      <a:pt x="436" y="23"/>
                    </a:lnTo>
                    <a:lnTo>
                      <a:pt x="438" y="25"/>
                    </a:lnTo>
                    <a:lnTo>
                      <a:pt x="445" y="26"/>
                    </a:lnTo>
                    <a:lnTo>
                      <a:pt x="448" y="28"/>
                    </a:lnTo>
                    <a:lnTo>
                      <a:pt x="450" y="33"/>
                    </a:lnTo>
                    <a:lnTo>
                      <a:pt x="451" y="34"/>
                    </a:lnTo>
                    <a:lnTo>
                      <a:pt x="451" y="38"/>
                    </a:lnTo>
                    <a:lnTo>
                      <a:pt x="453" y="39"/>
                    </a:lnTo>
                    <a:lnTo>
                      <a:pt x="453" y="39"/>
                    </a:lnTo>
                    <a:lnTo>
                      <a:pt x="460" y="39"/>
                    </a:lnTo>
                    <a:lnTo>
                      <a:pt x="461" y="41"/>
                    </a:lnTo>
                    <a:lnTo>
                      <a:pt x="460" y="44"/>
                    </a:lnTo>
                    <a:lnTo>
                      <a:pt x="458" y="48"/>
                    </a:lnTo>
                    <a:lnTo>
                      <a:pt x="458" y="53"/>
                    </a:lnTo>
                    <a:lnTo>
                      <a:pt x="456" y="61"/>
                    </a:lnTo>
                    <a:lnTo>
                      <a:pt x="456" y="66"/>
                    </a:lnTo>
                    <a:lnTo>
                      <a:pt x="458" y="68"/>
                    </a:lnTo>
                    <a:lnTo>
                      <a:pt x="461" y="71"/>
                    </a:lnTo>
                    <a:lnTo>
                      <a:pt x="463" y="74"/>
                    </a:lnTo>
                    <a:lnTo>
                      <a:pt x="461" y="78"/>
                    </a:lnTo>
                    <a:lnTo>
                      <a:pt x="450" y="93"/>
                    </a:lnTo>
                    <a:lnTo>
                      <a:pt x="441" y="99"/>
                    </a:lnTo>
                    <a:lnTo>
                      <a:pt x="440" y="103"/>
                    </a:lnTo>
                    <a:lnTo>
                      <a:pt x="430" y="119"/>
                    </a:lnTo>
                    <a:lnTo>
                      <a:pt x="428" y="121"/>
                    </a:lnTo>
                    <a:lnTo>
                      <a:pt x="428" y="128"/>
                    </a:lnTo>
                    <a:lnTo>
                      <a:pt x="428" y="136"/>
                    </a:lnTo>
                    <a:lnTo>
                      <a:pt x="425" y="142"/>
                    </a:lnTo>
                    <a:lnTo>
                      <a:pt x="425" y="147"/>
                    </a:lnTo>
                    <a:lnTo>
                      <a:pt x="418" y="154"/>
                    </a:lnTo>
                    <a:lnTo>
                      <a:pt x="415" y="157"/>
                    </a:lnTo>
                    <a:lnTo>
                      <a:pt x="411" y="171"/>
                    </a:lnTo>
                    <a:lnTo>
                      <a:pt x="410" y="177"/>
                    </a:lnTo>
                    <a:lnTo>
                      <a:pt x="413" y="182"/>
                    </a:lnTo>
                    <a:lnTo>
                      <a:pt x="413" y="187"/>
                    </a:lnTo>
                    <a:lnTo>
                      <a:pt x="413" y="192"/>
                    </a:lnTo>
                    <a:lnTo>
                      <a:pt x="421" y="237"/>
                    </a:lnTo>
                    <a:lnTo>
                      <a:pt x="426" y="262"/>
                    </a:lnTo>
                    <a:lnTo>
                      <a:pt x="443" y="284"/>
                    </a:lnTo>
                    <a:lnTo>
                      <a:pt x="450" y="302"/>
                    </a:lnTo>
                    <a:lnTo>
                      <a:pt x="446" y="300"/>
                    </a:lnTo>
                    <a:lnTo>
                      <a:pt x="407" y="309"/>
                    </a:lnTo>
                    <a:lnTo>
                      <a:pt x="397" y="325"/>
                    </a:lnTo>
                    <a:lnTo>
                      <a:pt x="398" y="330"/>
                    </a:lnTo>
                    <a:lnTo>
                      <a:pt x="402" y="332"/>
                    </a:lnTo>
                    <a:lnTo>
                      <a:pt x="403" y="333"/>
                    </a:lnTo>
                    <a:lnTo>
                      <a:pt x="403" y="337"/>
                    </a:lnTo>
                    <a:lnTo>
                      <a:pt x="402" y="337"/>
                    </a:lnTo>
                    <a:lnTo>
                      <a:pt x="402" y="340"/>
                    </a:lnTo>
                    <a:lnTo>
                      <a:pt x="402" y="343"/>
                    </a:lnTo>
                    <a:lnTo>
                      <a:pt x="402" y="347"/>
                    </a:lnTo>
                    <a:lnTo>
                      <a:pt x="402" y="352"/>
                    </a:lnTo>
                    <a:lnTo>
                      <a:pt x="400" y="352"/>
                    </a:lnTo>
                    <a:lnTo>
                      <a:pt x="400" y="353"/>
                    </a:lnTo>
                    <a:lnTo>
                      <a:pt x="398" y="357"/>
                    </a:lnTo>
                    <a:lnTo>
                      <a:pt x="393" y="360"/>
                    </a:lnTo>
                    <a:lnTo>
                      <a:pt x="393" y="363"/>
                    </a:lnTo>
                    <a:lnTo>
                      <a:pt x="393" y="375"/>
                    </a:lnTo>
                    <a:lnTo>
                      <a:pt x="395" y="380"/>
                    </a:lnTo>
                    <a:lnTo>
                      <a:pt x="397" y="383"/>
                    </a:lnTo>
                    <a:lnTo>
                      <a:pt x="403" y="390"/>
                    </a:lnTo>
                    <a:lnTo>
                      <a:pt x="405" y="393"/>
                    </a:lnTo>
                    <a:lnTo>
                      <a:pt x="408" y="395"/>
                    </a:lnTo>
                    <a:lnTo>
                      <a:pt x="418" y="395"/>
                    </a:lnTo>
                    <a:lnTo>
                      <a:pt x="418" y="395"/>
                    </a:lnTo>
                    <a:lnTo>
                      <a:pt x="416" y="393"/>
                    </a:lnTo>
                    <a:lnTo>
                      <a:pt x="416" y="390"/>
                    </a:lnTo>
                    <a:lnTo>
                      <a:pt x="421" y="390"/>
                    </a:lnTo>
                    <a:lnTo>
                      <a:pt x="425" y="390"/>
                    </a:lnTo>
                    <a:lnTo>
                      <a:pt x="426" y="413"/>
                    </a:lnTo>
                    <a:lnTo>
                      <a:pt x="425" y="417"/>
                    </a:lnTo>
                    <a:lnTo>
                      <a:pt x="421" y="415"/>
                    </a:lnTo>
                    <a:lnTo>
                      <a:pt x="421" y="413"/>
                    </a:lnTo>
                    <a:lnTo>
                      <a:pt x="418" y="413"/>
                    </a:lnTo>
                    <a:lnTo>
                      <a:pt x="415" y="415"/>
                    </a:lnTo>
                    <a:lnTo>
                      <a:pt x="411" y="417"/>
                    </a:lnTo>
                    <a:lnTo>
                      <a:pt x="408" y="417"/>
                    </a:lnTo>
                    <a:lnTo>
                      <a:pt x="403" y="412"/>
                    </a:lnTo>
                    <a:lnTo>
                      <a:pt x="398" y="407"/>
                    </a:lnTo>
                    <a:lnTo>
                      <a:pt x="393" y="403"/>
                    </a:lnTo>
                    <a:lnTo>
                      <a:pt x="388" y="397"/>
                    </a:lnTo>
                    <a:lnTo>
                      <a:pt x="383" y="393"/>
                    </a:lnTo>
                    <a:lnTo>
                      <a:pt x="375" y="392"/>
                    </a:lnTo>
                    <a:lnTo>
                      <a:pt x="368" y="388"/>
                    </a:lnTo>
                    <a:lnTo>
                      <a:pt x="368" y="385"/>
                    </a:lnTo>
                    <a:lnTo>
                      <a:pt x="365" y="382"/>
                    </a:lnTo>
                    <a:lnTo>
                      <a:pt x="365" y="375"/>
                    </a:lnTo>
                    <a:lnTo>
                      <a:pt x="363" y="375"/>
                    </a:lnTo>
                    <a:lnTo>
                      <a:pt x="360" y="377"/>
                    </a:lnTo>
                    <a:lnTo>
                      <a:pt x="357" y="377"/>
                    </a:lnTo>
                    <a:lnTo>
                      <a:pt x="355" y="382"/>
                    </a:lnTo>
                    <a:lnTo>
                      <a:pt x="355" y="385"/>
                    </a:lnTo>
                    <a:lnTo>
                      <a:pt x="347" y="387"/>
                    </a:lnTo>
                    <a:lnTo>
                      <a:pt x="343" y="387"/>
                    </a:lnTo>
                    <a:lnTo>
                      <a:pt x="343" y="385"/>
                    </a:lnTo>
                    <a:lnTo>
                      <a:pt x="337" y="385"/>
                    </a:lnTo>
                    <a:lnTo>
                      <a:pt x="333" y="383"/>
                    </a:lnTo>
                    <a:lnTo>
                      <a:pt x="327" y="380"/>
                    </a:lnTo>
                    <a:lnTo>
                      <a:pt x="325" y="380"/>
                    </a:lnTo>
                    <a:lnTo>
                      <a:pt x="320" y="378"/>
                    </a:lnTo>
                    <a:lnTo>
                      <a:pt x="318" y="378"/>
                    </a:lnTo>
                    <a:lnTo>
                      <a:pt x="318" y="377"/>
                    </a:lnTo>
                    <a:lnTo>
                      <a:pt x="318" y="373"/>
                    </a:lnTo>
                    <a:lnTo>
                      <a:pt x="317" y="372"/>
                    </a:lnTo>
                    <a:lnTo>
                      <a:pt x="317" y="367"/>
                    </a:lnTo>
                    <a:lnTo>
                      <a:pt x="315" y="367"/>
                    </a:lnTo>
                    <a:lnTo>
                      <a:pt x="308" y="368"/>
                    </a:lnTo>
                    <a:lnTo>
                      <a:pt x="307" y="370"/>
                    </a:lnTo>
                    <a:lnTo>
                      <a:pt x="304" y="370"/>
                    </a:lnTo>
                    <a:lnTo>
                      <a:pt x="300" y="372"/>
                    </a:lnTo>
                    <a:lnTo>
                      <a:pt x="297" y="373"/>
                    </a:lnTo>
                    <a:lnTo>
                      <a:pt x="295" y="373"/>
                    </a:lnTo>
                    <a:lnTo>
                      <a:pt x="295" y="372"/>
                    </a:lnTo>
                    <a:lnTo>
                      <a:pt x="295" y="367"/>
                    </a:lnTo>
                    <a:lnTo>
                      <a:pt x="294" y="367"/>
                    </a:lnTo>
                    <a:lnTo>
                      <a:pt x="290" y="365"/>
                    </a:lnTo>
                    <a:lnTo>
                      <a:pt x="287" y="365"/>
                    </a:lnTo>
                    <a:lnTo>
                      <a:pt x="285" y="363"/>
                    </a:lnTo>
                    <a:lnTo>
                      <a:pt x="285" y="363"/>
                    </a:lnTo>
                    <a:lnTo>
                      <a:pt x="280" y="363"/>
                    </a:lnTo>
                    <a:lnTo>
                      <a:pt x="277" y="365"/>
                    </a:lnTo>
                    <a:lnTo>
                      <a:pt x="272" y="367"/>
                    </a:lnTo>
                    <a:lnTo>
                      <a:pt x="270" y="368"/>
                    </a:lnTo>
                    <a:lnTo>
                      <a:pt x="267" y="368"/>
                    </a:lnTo>
                    <a:lnTo>
                      <a:pt x="265" y="368"/>
                    </a:lnTo>
                    <a:lnTo>
                      <a:pt x="259" y="368"/>
                    </a:lnTo>
                    <a:lnTo>
                      <a:pt x="257" y="367"/>
                    </a:lnTo>
                    <a:lnTo>
                      <a:pt x="254" y="365"/>
                    </a:lnTo>
                    <a:lnTo>
                      <a:pt x="250" y="365"/>
                    </a:lnTo>
                    <a:lnTo>
                      <a:pt x="249" y="365"/>
                    </a:lnTo>
                    <a:lnTo>
                      <a:pt x="247" y="367"/>
                    </a:lnTo>
                    <a:lnTo>
                      <a:pt x="245" y="368"/>
                    </a:lnTo>
                    <a:lnTo>
                      <a:pt x="244" y="368"/>
                    </a:lnTo>
                    <a:lnTo>
                      <a:pt x="242" y="367"/>
                    </a:lnTo>
                    <a:lnTo>
                      <a:pt x="242" y="362"/>
                    </a:lnTo>
                    <a:lnTo>
                      <a:pt x="244" y="360"/>
                    </a:lnTo>
                    <a:lnTo>
                      <a:pt x="244" y="360"/>
                    </a:lnTo>
                    <a:lnTo>
                      <a:pt x="245" y="357"/>
                    </a:lnTo>
                    <a:lnTo>
                      <a:pt x="242" y="353"/>
                    </a:lnTo>
                    <a:lnTo>
                      <a:pt x="242" y="350"/>
                    </a:lnTo>
                    <a:lnTo>
                      <a:pt x="242" y="348"/>
                    </a:lnTo>
                    <a:lnTo>
                      <a:pt x="242" y="347"/>
                    </a:lnTo>
                    <a:lnTo>
                      <a:pt x="240" y="343"/>
                    </a:lnTo>
                    <a:lnTo>
                      <a:pt x="240" y="340"/>
                    </a:lnTo>
                    <a:lnTo>
                      <a:pt x="240" y="338"/>
                    </a:lnTo>
                    <a:lnTo>
                      <a:pt x="240" y="335"/>
                    </a:lnTo>
                    <a:lnTo>
                      <a:pt x="239" y="335"/>
                    </a:lnTo>
                    <a:lnTo>
                      <a:pt x="237" y="332"/>
                    </a:lnTo>
                    <a:lnTo>
                      <a:pt x="235" y="332"/>
                    </a:lnTo>
                    <a:lnTo>
                      <a:pt x="235" y="328"/>
                    </a:lnTo>
                    <a:lnTo>
                      <a:pt x="234" y="327"/>
                    </a:lnTo>
                    <a:lnTo>
                      <a:pt x="234" y="324"/>
                    </a:lnTo>
                    <a:lnTo>
                      <a:pt x="232" y="322"/>
                    </a:lnTo>
                    <a:lnTo>
                      <a:pt x="234" y="319"/>
                    </a:lnTo>
                    <a:lnTo>
                      <a:pt x="234" y="310"/>
                    </a:lnTo>
                    <a:lnTo>
                      <a:pt x="232" y="307"/>
                    </a:lnTo>
                    <a:lnTo>
                      <a:pt x="232" y="305"/>
                    </a:lnTo>
                    <a:lnTo>
                      <a:pt x="234" y="304"/>
                    </a:lnTo>
                    <a:lnTo>
                      <a:pt x="234" y="300"/>
                    </a:lnTo>
                    <a:lnTo>
                      <a:pt x="230" y="297"/>
                    </a:lnTo>
                    <a:lnTo>
                      <a:pt x="232" y="294"/>
                    </a:lnTo>
                    <a:lnTo>
                      <a:pt x="234" y="290"/>
                    </a:lnTo>
                    <a:lnTo>
                      <a:pt x="234" y="287"/>
                    </a:lnTo>
                    <a:lnTo>
                      <a:pt x="234" y="284"/>
                    </a:lnTo>
                    <a:lnTo>
                      <a:pt x="234" y="280"/>
                    </a:lnTo>
                    <a:lnTo>
                      <a:pt x="206" y="279"/>
                    </a:lnTo>
                    <a:lnTo>
                      <a:pt x="206" y="277"/>
                    </a:lnTo>
                    <a:lnTo>
                      <a:pt x="206" y="275"/>
                    </a:lnTo>
                    <a:lnTo>
                      <a:pt x="207" y="272"/>
                    </a:lnTo>
                    <a:lnTo>
                      <a:pt x="199" y="272"/>
                    </a:lnTo>
                    <a:lnTo>
                      <a:pt x="199" y="274"/>
                    </a:lnTo>
                    <a:lnTo>
                      <a:pt x="176" y="274"/>
                    </a:lnTo>
                    <a:lnTo>
                      <a:pt x="174" y="280"/>
                    </a:lnTo>
                    <a:lnTo>
                      <a:pt x="172" y="284"/>
                    </a:lnTo>
                    <a:lnTo>
                      <a:pt x="171" y="285"/>
                    </a:lnTo>
                    <a:lnTo>
                      <a:pt x="172" y="289"/>
                    </a:lnTo>
                    <a:lnTo>
                      <a:pt x="172" y="295"/>
                    </a:lnTo>
                    <a:lnTo>
                      <a:pt x="154" y="295"/>
                    </a:lnTo>
                    <a:lnTo>
                      <a:pt x="151" y="297"/>
                    </a:lnTo>
                    <a:lnTo>
                      <a:pt x="142" y="297"/>
                    </a:lnTo>
                    <a:lnTo>
                      <a:pt x="139" y="297"/>
                    </a:lnTo>
                    <a:lnTo>
                      <a:pt x="134" y="297"/>
                    </a:lnTo>
                    <a:lnTo>
                      <a:pt x="129" y="297"/>
                    </a:lnTo>
                    <a:lnTo>
                      <a:pt x="126" y="295"/>
                    </a:lnTo>
                    <a:lnTo>
                      <a:pt x="124" y="289"/>
                    </a:lnTo>
                    <a:lnTo>
                      <a:pt x="121" y="284"/>
                    </a:lnTo>
                    <a:lnTo>
                      <a:pt x="119" y="282"/>
                    </a:lnTo>
                    <a:lnTo>
                      <a:pt x="117" y="280"/>
                    </a:lnTo>
                    <a:lnTo>
                      <a:pt x="117" y="277"/>
                    </a:lnTo>
                    <a:lnTo>
                      <a:pt x="116" y="275"/>
                    </a:lnTo>
                    <a:lnTo>
                      <a:pt x="114" y="270"/>
                    </a:lnTo>
                    <a:lnTo>
                      <a:pt x="112" y="267"/>
                    </a:lnTo>
                    <a:lnTo>
                      <a:pt x="112" y="264"/>
                    </a:lnTo>
                    <a:lnTo>
                      <a:pt x="112" y="260"/>
                    </a:lnTo>
                    <a:lnTo>
                      <a:pt x="112" y="259"/>
                    </a:lnTo>
                    <a:lnTo>
                      <a:pt x="111" y="255"/>
                    </a:lnTo>
                    <a:lnTo>
                      <a:pt x="109" y="254"/>
                    </a:lnTo>
                    <a:lnTo>
                      <a:pt x="111" y="252"/>
                    </a:lnTo>
                    <a:lnTo>
                      <a:pt x="111" y="249"/>
                    </a:lnTo>
                    <a:lnTo>
                      <a:pt x="86" y="249"/>
                    </a:lnTo>
                    <a:lnTo>
                      <a:pt x="68" y="249"/>
                    </a:lnTo>
                    <a:lnTo>
                      <a:pt x="59" y="250"/>
                    </a:lnTo>
                    <a:lnTo>
                      <a:pt x="53" y="249"/>
                    </a:lnTo>
                    <a:lnTo>
                      <a:pt x="48" y="249"/>
                    </a:lnTo>
                    <a:lnTo>
                      <a:pt x="41" y="249"/>
                    </a:lnTo>
                    <a:lnTo>
                      <a:pt x="36" y="250"/>
                    </a:lnTo>
                    <a:lnTo>
                      <a:pt x="31" y="250"/>
                    </a:lnTo>
                    <a:lnTo>
                      <a:pt x="28" y="249"/>
                    </a:lnTo>
                    <a:lnTo>
                      <a:pt x="24" y="249"/>
                    </a:lnTo>
                    <a:lnTo>
                      <a:pt x="19" y="250"/>
                    </a:lnTo>
                    <a:lnTo>
                      <a:pt x="16" y="250"/>
                    </a:lnTo>
                    <a:lnTo>
                      <a:pt x="14" y="252"/>
                    </a:lnTo>
                    <a:lnTo>
                      <a:pt x="13" y="252"/>
                    </a:lnTo>
                    <a:lnTo>
                      <a:pt x="11" y="252"/>
                    </a:lnTo>
                    <a:lnTo>
                      <a:pt x="11" y="252"/>
                    </a:lnTo>
                    <a:lnTo>
                      <a:pt x="11" y="252"/>
                    </a:lnTo>
                    <a:lnTo>
                      <a:pt x="11" y="252"/>
                    </a:lnTo>
                    <a:lnTo>
                      <a:pt x="8" y="250"/>
                    </a:lnTo>
                    <a:lnTo>
                      <a:pt x="1" y="25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0" name="Freeform 132">
                <a:extLst>
                  <a:ext uri="{FF2B5EF4-FFF2-40B4-BE49-F238E27FC236}">
                    <a16:creationId xmlns:a16="http://schemas.microsoft.com/office/drawing/2014/main" xmlns="" id="{803EFF10-99BC-4970-B872-5FA441D7B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762" y="3377624"/>
                <a:ext cx="41739" cy="9130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3" y="3"/>
                  </a:cxn>
                  <a:cxn ang="0">
                    <a:pos x="16" y="5"/>
                  </a:cxn>
                  <a:cxn ang="0">
                    <a:pos x="21" y="5"/>
                  </a:cxn>
                  <a:cxn ang="0">
                    <a:pos x="25" y="7"/>
                  </a:cxn>
                  <a:cxn ang="0">
                    <a:pos x="28" y="8"/>
                  </a:cxn>
                  <a:cxn ang="0">
                    <a:pos x="38" y="20"/>
                  </a:cxn>
                  <a:cxn ang="0">
                    <a:pos x="40" y="65"/>
                  </a:cxn>
                  <a:cxn ang="0">
                    <a:pos x="43" y="88"/>
                  </a:cxn>
                  <a:cxn ang="0">
                    <a:pos x="53" y="95"/>
                  </a:cxn>
                  <a:cxn ang="0">
                    <a:pos x="58" y="98"/>
                  </a:cxn>
                  <a:cxn ang="0">
                    <a:pos x="68" y="110"/>
                  </a:cxn>
                  <a:cxn ang="0">
                    <a:pos x="75" y="121"/>
                  </a:cxn>
                  <a:cxn ang="0">
                    <a:pos x="76" y="126"/>
                  </a:cxn>
                  <a:cxn ang="0">
                    <a:pos x="73" y="130"/>
                  </a:cxn>
                  <a:cxn ang="0">
                    <a:pos x="70" y="131"/>
                  </a:cxn>
                  <a:cxn ang="0">
                    <a:pos x="70" y="135"/>
                  </a:cxn>
                  <a:cxn ang="0">
                    <a:pos x="73" y="146"/>
                  </a:cxn>
                  <a:cxn ang="0">
                    <a:pos x="68" y="151"/>
                  </a:cxn>
                  <a:cxn ang="0">
                    <a:pos x="60" y="160"/>
                  </a:cxn>
                  <a:cxn ang="0">
                    <a:pos x="56" y="166"/>
                  </a:cxn>
                  <a:cxn ang="0">
                    <a:pos x="58" y="176"/>
                  </a:cxn>
                  <a:cxn ang="0">
                    <a:pos x="51" y="175"/>
                  </a:cxn>
                  <a:cxn ang="0">
                    <a:pos x="50" y="168"/>
                  </a:cxn>
                  <a:cxn ang="0">
                    <a:pos x="45" y="165"/>
                  </a:cxn>
                  <a:cxn ang="0">
                    <a:pos x="36" y="156"/>
                  </a:cxn>
                  <a:cxn ang="0">
                    <a:pos x="33" y="148"/>
                  </a:cxn>
                  <a:cxn ang="0">
                    <a:pos x="36" y="140"/>
                  </a:cxn>
                  <a:cxn ang="0">
                    <a:pos x="41" y="130"/>
                  </a:cxn>
                  <a:cxn ang="0">
                    <a:pos x="43" y="118"/>
                  </a:cxn>
                  <a:cxn ang="0">
                    <a:pos x="35" y="115"/>
                  </a:cxn>
                  <a:cxn ang="0">
                    <a:pos x="26" y="116"/>
                  </a:cxn>
                  <a:cxn ang="0">
                    <a:pos x="21" y="116"/>
                  </a:cxn>
                  <a:cxn ang="0">
                    <a:pos x="18" y="113"/>
                  </a:cxn>
                  <a:cxn ang="0">
                    <a:pos x="15" y="108"/>
                  </a:cxn>
                  <a:cxn ang="0">
                    <a:pos x="7" y="106"/>
                  </a:cxn>
                  <a:cxn ang="0">
                    <a:pos x="5" y="101"/>
                  </a:cxn>
                  <a:cxn ang="0">
                    <a:pos x="0" y="95"/>
                  </a:cxn>
                  <a:cxn ang="0">
                    <a:pos x="7" y="90"/>
                  </a:cxn>
                  <a:cxn ang="0">
                    <a:pos x="7" y="85"/>
                  </a:cxn>
                  <a:cxn ang="0">
                    <a:pos x="7" y="80"/>
                  </a:cxn>
                  <a:cxn ang="0">
                    <a:pos x="13" y="75"/>
                  </a:cxn>
                  <a:cxn ang="0">
                    <a:pos x="16" y="70"/>
                  </a:cxn>
                  <a:cxn ang="0">
                    <a:pos x="20" y="68"/>
                  </a:cxn>
                  <a:cxn ang="0">
                    <a:pos x="16" y="65"/>
                  </a:cxn>
                  <a:cxn ang="0">
                    <a:pos x="16" y="62"/>
                  </a:cxn>
                  <a:cxn ang="0">
                    <a:pos x="15" y="55"/>
                  </a:cxn>
                  <a:cxn ang="0">
                    <a:pos x="16" y="50"/>
                  </a:cxn>
                  <a:cxn ang="0">
                    <a:pos x="15" y="43"/>
                  </a:cxn>
                  <a:cxn ang="0">
                    <a:pos x="20" y="33"/>
                  </a:cxn>
                  <a:cxn ang="0">
                    <a:pos x="21" y="32"/>
                  </a:cxn>
                  <a:cxn ang="0">
                    <a:pos x="20" y="23"/>
                  </a:cxn>
                  <a:cxn ang="0">
                    <a:pos x="15" y="18"/>
                  </a:cxn>
                  <a:cxn ang="0">
                    <a:pos x="18" y="12"/>
                  </a:cxn>
                  <a:cxn ang="0">
                    <a:pos x="11" y="8"/>
                  </a:cxn>
                  <a:cxn ang="0">
                    <a:pos x="8" y="5"/>
                  </a:cxn>
                </a:cxnLst>
                <a:rect l="0" t="0" r="r" b="b"/>
                <a:pathLst>
                  <a:path w="76" h="178">
                    <a:moveTo>
                      <a:pt x="8" y="2"/>
                    </a:moveTo>
                    <a:lnTo>
                      <a:pt x="8" y="0"/>
                    </a:lnTo>
                    <a:lnTo>
                      <a:pt x="11" y="0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18" y="3"/>
                    </a:lnTo>
                    <a:lnTo>
                      <a:pt x="21" y="5"/>
                    </a:lnTo>
                    <a:lnTo>
                      <a:pt x="23" y="5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8" y="8"/>
                    </a:lnTo>
                    <a:lnTo>
                      <a:pt x="31" y="12"/>
                    </a:lnTo>
                    <a:lnTo>
                      <a:pt x="38" y="20"/>
                    </a:lnTo>
                    <a:lnTo>
                      <a:pt x="40" y="28"/>
                    </a:lnTo>
                    <a:lnTo>
                      <a:pt x="40" y="65"/>
                    </a:lnTo>
                    <a:lnTo>
                      <a:pt x="38" y="68"/>
                    </a:lnTo>
                    <a:lnTo>
                      <a:pt x="43" y="88"/>
                    </a:lnTo>
                    <a:lnTo>
                      <a:pt x="50" y="93"/>
                    </a:lnTo>
                    <a:lnTo>
                      <a:pt x="53" y="95"/>
                    </a:lnTo>
                    <a:lnTo>
                      <a:pt x="55" y="98"/>
                    </a:lnTo>
                    <a:lnTo>
                      <a:pt x="58" y="98"/>
                    </a:lnTo>
                    <a:lnTo>
                      <a:pt x="66" y="105"/>
                    </a:lnTo>
                    <a:lnTo>
                      <a:pt x="68" y="110"/>
                    </a:lnTo>
                    <a:lnTo>
                      <a:pt x="73" y="116"/>
                    </a:lnTo>
                    <a:lnTo>
                      <a:pt x="75" y="121"/>
                    </a:lnTo>
                    <a:lnTo>
                      <a:pt x="76" y="125"/>
                    </a:lnTo>
                    <a:lnTo>
                      <a:pt x="76" y="126"/>
                    </a:lnTo>
                    <a:lnTo>
                      <a:pt x="75" y="128"/>
                    </a:lnTo>
                    <a:lnTo>
                      <a:pt x="73" y="130"/>
                    </a:lnTo>
                    <a:lnTo>
                      <a:pt x="70" y="130"/>
                    </a:lnTo>
                    <a:lnTo>
                      <a:pt x="70" y="131"/>
                    </a:lnTo>
                    <a:lnTo>
                      <a:pt x="71" y="133"/>
                    </a:lnTo>
                    <a:lnTo>
                      <a:pt x="70" y="135"/>
                    </a:lnTo>
                    <a:lnTo>
                      <a:pt x="73" y="138"/>
                    </a:lnTo>
                    <a:lnTo>
                      <a:pt x="73" y="146"/>
                    </a:lnTo>
                    <a:lnTo>
                      <a:pt x="71" y="150"/>
                    </a:lnTo>
                    <a:lnTo>
                      <a:pt x="68" y="151"/>
                    </a:lnTo>
                    <a:lnTo>
                      <a:pt x="63" y="153"/>
                    </a:lnTo>
                    <a:lnTo>
                      <a:pt x="60" y="160"/>
                    </a:lnTo>
                    <a:lnTo>
                      <a:pt x="60" y="163"/>
                    </a:lnTo>
                    <a:lnTo>
                      <a:pt x="56" y="166"/>
                    </a:lnTo>
                    <a:lnTo>
                      <a:pt x="58" y="173"/>
                    </a:lnTo>
                    <a:lnTo>
                      <a:pt x="58" y="176"/>
                    </a:lnTo>
                    <a:lnTo>
                      <a:pt x="53" y="178"/>
                    </a:lnTo>
                    <a:lnTo>
                      <a:pt x="51" y="175"/>
                    </a:lnTo>
                    <a:lnTo>
                      <a:pt x="53" y="171"/>
                    </a:lnTo>
                    <a:lnTo>
                      <a:pt x="50" y="168"/>
                    </a:lnTo>
                    <a:lnTo>
                      <a:pt x="48" y="166"/>
                    </a:lnTo>
                    <a:lnTo>
                      <a:pt x="45" y="165"/>
                    </a:lnTo>
                    <a:lnTo>
                      <a:pt x="40" y="160"/>
                    </a:lnTo>
                    <a:lnTo>
                      <a:pt x="36" y="156"/>
                    </a:lnTo>
                    <a:lnTo>
                      <a:pt x="35" y="153"/>
                    </a:lnTo>
                    <a:lnTo>
                      <a:pt x="33" y="148"/>
                    </a:lnTo>
                    <a:lnTo>
                      <a:pt x="33" y="145"/>
                    </a:lnTo>
                    <a:lnTo>
                      <a:pt x="36" y="140"/>
                    </a:lnTo>
                    <a:lnTo>
                      <a:pt x="36" y="135"/>
                    </a:lnTo>
                    <a:lnTo>
                      <a:pt x="41" y="130"/>
                    </a:lnTo>
                    <a:lnTo>
                      <a:pt x="43" y="125"/>
                    </a:lnTo>
                    <a:lnTo>
                      <a:pt x="43" y="118"/>
                    </a:lnTo>
                    <a:lnTo>
                      <a:pt x="40" y="115"/>
                    </a:lnTo>
                    <a:lnTo>
                      <a:pt x="35" y="115"/>
                    </a:lnTo>
                    <a:lnTo>
                      <a:pt x="30" y="115"/>
                    </a:lnTo>
                    <a:lnTo>
                      <a:pt x="26" y="116"/>
                    </a:lnTo>
                    <a:lnTo>
                      <a:pt x="23" y="116"/>
                    </a:lnTo>
                    <a:lnTo>
                      <a:pt x="21" y="116"/>
                    </a:lnTo>
                    <a:lnTo>
                      <a:pt x="18" y="115"/>
                    </a:lnTo>
                    <a:lnTo>
                      <a:pt x="18" y="113"/>
                    </a:lnTo>
                    <a:lnTo>
                      <a:pt x="15" y="110"/>
                    </a:lnTo>
                    <a:lnTo>
                      <a:pt x="15" y="108"/>
                    </a:lnTo>
                    <a:lnTo>
                      <a:pt x="13" y="106"/>
                    </a:lnTo>
                    <a:lnTo>
                      <a:pt x="7" y="106"/>
                    </a:lnTo>
                    <a:lnTo>
                      <a:pt x="7" y="105"/>
                    </a:lnTo>
                    <a:lnTo>
                      <a:pt x="5" y="101"/>
                    </a:lnTo>
                    <a:lnTo>
                      <a:pt x="0" y="97"/>
                    </a:lnTo>
                    <a:lnTo>
                      <a:pt x="0" y="95"/>
                    </a:lnTo>
                    <a:lnTo>
                      <a:pt x="3" y="93"/>
                    </a:lnTo>
                    <a:lnTo>
                      <a:pt x="7" y="90"/>
                    </a:lnTo>
                    <a:lnTo>
                      <a:pt x="7" y="87"/>
                    </a:lnTo>
                    <a:lnTo>
                      <a:pt x="7" y="85"/>
                    </a:lnTo>
                    <a:lnTo>
                      <a:pt x="7" y="83"/>
                    </a:lnTo>
                    <a:lnTo>
                      <a:pt x="7" y="80"/>
                    </a:lnTo>
                    <a:lnTo>
                      <a:pt x="7" y="78"/>
                    </a:lnTo>
                    <a:lnTo>
                      <a:pt x="13" y="75"/>
                    </a:lnTo>
                    <a:lnTo>
                      <a:pt x="16" y="73"/>
                    </a:lnTo>
                    <a:lnTo>
                      <a:pt x="16" y="70"/>
                    </a:lnTo>
                    <a:lnTo>
                      <a:pt x="20" y="70"/>
                    </a:lnTo>
                    <a:lnTo>
                      <a:pt x="20" y="68"/>
                    </a:lnTo>
                    <a:lnTo>
                      <a:pt x="16" y="67"/>
                    </a:lnTo>
                    <a:lnTo>
                      <a:pt x="16" y="65"/>
                    </a:lnTo>
                    <a:lnTo>
                      <a:pt x="15" y="62"/>
                    </a:lnTo>
                    <a:lnTo>
                      <a:pt x="16" y="62"/>
                    </a:lnTo>
                    <a:lnTo>
                      <a:pt x="16" y="58"/>
                    </a:lnTo>
                    <a:lnTo>
                      <a:pt x="15" y="55"/>
                    </a:lnTo>
                    <a:lnTo>
                      <a:pt x="16" y="53"/>
                    </a:lnTo>
                    <a:lnTo>
                      <a:pt x="16" y="50"/>
                    </a:lnTo>
                    <a:lnTo>
                      <a:pt x="16" y="47"/>
                    </a:lnTo>
                    <a:lnTo>
                      <a:pt x="15" y="43"/>
                    </a:lnTo>
                    <a:lnTo>
                      <a:pt x="15" y="38"/>
                    </a:lnTo>
                    <a:lnTo>
                      <a:pt x="20" y="33"/>
                    </a:lnTo>
                    <a:lnTo>
                      <a:pt x="20" y="33"/>
                    </a:lnTo>
                    <a:lnTo>
                      <a:pt x="21" y="32"/>
                    </a:lnTo>
                    <a:lnTo>
                      <a:pt x="21" y="27"/>
                    </a:lnTo>
                    <a:lnTo>
                      <a:pt x="20" y="23"/>
                    </a:lnTo>
                    <a:lnTo>
                      <a:pt x="16" y="20"/>
                    </a:lnTo>
                    <a:lnTo>
                      <a:pt x="15" y="18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5" y="10"/>
                    </a:lnTo>
                    <a:lnTo>
                      <a:pt x="11" y="8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1" name="Freeform 133">
                <a:extLst>
                  <a:ext uri="{FF2B5EF4-FFF2-40B4-BE49-F238E27FC236}">
                    <a16:creationId xmlns:a16="http://schemas.microsoft.com/office/drawing/2014/main" xmlns="" id="{3097238A-755D-40C9-94B9-E02999B8D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489" y="3364135"/>
                <a:ext cx="153045" cy="114135"/>
              </a:xfrm>
              <a:custGeom>
                <a:avLst/>
                <a:gdLst/>
                <a:ahLst/>
                <a:cxnLst>
                  <a:cxn ang="0">
                    <a:pos x="62" y="67"/>
                  </a:cxn>
                  <a:cxn ang="0">
                    <a:pos x="65" y="73"/>
                  </a:cxn>
                  <a:cxn ang="0">
                    <a:pos x="76" y="68"/>
                  </a:cxn>
                  <a:cxn ang="0">
                    <a:pos x="86" y="73"/>
                  </a:cxn>
                  <a:cxn ang="0">
                    <a:pos x="93" y="80"/>
                  </a:cxn>
                  <a:cxn ang="0">
                    <a:pos x="111" y="85"/>
                  </a:cxn>
                  <a:cxn ang="0">
                    <a:pos x="123" y="82"/>
                  </a:cxn>
                  <a:cxn ang="0">
                    <a:pos x="133" y="75"/>
                  </a:cxn>
                  <a:cxn ang="0">
                    <a:pos x="143" y="92"/>
                  </a:cxn>
                  <a:cxn ang="0">
                    <a:pos x="166" y="107"/>
                  </a:cxn>
                  <a:cxn ang="0">
                    <a:pos x="183" y="115"/>
                  </a:cxn>
                  <a:cxn ang="0">
                    <a:pos x="193" y="117"/>
                  </a:cxn>
                  <a:cxn ang="0">
                    <a:pos x="184" y="90"/>
                  </a:cxn>
                  <a:cxn ang="0">
                    <a:pos x="176" y="95"/>
                  </a:cxn>
                  <a:cxn ang="0">
                    <a:pos x="163" y="80"/>
                  </a:cxn>
                  <a:cxn ang="0">
                    <a:pos x="166" y="57"/>
                  </a:cxn>
                  <a:cxn ang="0">
                    <a:pos x="170" y="47"/>
                  </a:cxn>
                  <a:cxn ang="0">
                    <a:pos x="171" y="37"/>
                  </a:cxn>
                  <a:cxn ang="0">
                    <a:pos x="165" y="25"/>
                  </a:cxn>
                  <a:cxn ang="0">
                    <a:pos x="229" y="5"/>
                  </a:cxn>
                  <a:cxn ang="0">
                    <a:pos x="239" y="10"/>
                  </a:cxn>
                  <a:cxn ang="0">
                    <a:pos x="261" y="15"/>
                  </a:cxn>
                  <a:cxn ang="0">
                    <a:pos x="271" y="27"/>
                  </a:cxn>
                  <a:cxn ang="0">
                    <a:pos x="277" y="33"/>
                  </a:cxn>
                  <a:cxn ang="0">
                    <a:pos x="281" y="43"/>
                  </a:cxn>
                  <a:cxn ang="0">
                    <a:pos x="287" y="57"/>
                  </a:cxn>
                  <a:cxn ang="0">
                    <a:pos x="281" y="68"/>
                  </a:cxn>
                  <a:cxn ang="0">
                    <a:pos x="281" y="80"/>
                  </a:cxn>
                  <a:cxn ang="0">
                    <a:pos x="282" y="90"/>
                  </a:cxn>
                  <a:cxn ang="0">
                    <a:pos x="282" y="95"/>
                  </a:cxn>
                  <a:cxn ang="0">
                    <a:pos x="273" y="105"/>
                  </a:cxn>
                  <a:cxn ang="0">
                    <a:pos x="273" y="115"/>
                  </a:cxn>
                  <a:cxn ang="0">
                    <a:pos x="271" y="126"/>
                  </a:cxn>
                  <a:cxn ang="0">
                    <a:pos x="266" y="135"/>
                  </a:cxn>
                  <a:cxn ang="0">
                    <a:pos x="216" y="150"/>
                  </a:cxn>
                  <a:cxn ang="0">
                    <a:pos x="208" y="166"/>
                  </a:cxn>
                  <a:cxn ang="0">
                    <a:pos x="196" y="166"/>
                  </a:cxn>
                  <a:cxn ang="0">
                    <a:pos x="181" y="168"/>
                  </a:cxn>
                  <a:cxn ang="0">
                    <a:pos x="170" y="178"/>
                  </a:cxn>
                  <a:cxn ang="0">
                    <a:pos x="166" y="185"/>
                  </a:cxn>
                  <a:cxn ang="0">
                    <a:pos x="125" y="218"/>
                  </a:cxn>
                  <a:cxn ang="0">
                    <a:pos x="110" y="216"/>
                  </a:cxn>
                  <a:cxn ang="0">
                    <a:pos x="100" y="216"/>
                  </a:cxn>
                  <a:cxn ang="0">
                    <a:pos x="85" y="215"/>
                  </a:cxn>
                  <a:cxn ang="0">
                    <a:pos x="73" y="210"/>
                  </a:cxn>
                  <a:cxn ang="0">
                    <a:pos x="67" y="208"/>
                  </a:cxn>
                  <a:cxn ang="0">
                    <a:pos x="33" y="213"/>
                  </a:cxn>
                  <a:cxn ang="0">
                    <a:pos x="25" y="203"/>
                  </a:cxn>
                  <a:cxn ang="0">
                    <a:pos x="10" y="191"/>
                  </a:cxn>
                  <a:cxn ang="0">
                    <a:pos x="0" y="180"/>
                  </a:cxn>
                  <a:cxn ang="0">
                    <a:pos x="53" y="98"/>
                  </a:cxn>
                  <a:cxn ang="0">
                    <a:pos x="53" y="85"/>
                  </a:cxn>
                  <a:cxn ang="0">
                    <a:pos x="53" y="65"/>
                  </a:cxn>
                </a:cxnLst>
                <a:rect l="0" t="0" r="r" b="b"/>
                <a:pathLst>
                  <a:path w="287" h="220">
                    <a:moveTo>
                      <a:pt x="53" y="63"/>
                    </a:moveTo>
                    <a:lnTo>
                      <a:pt x="55" y="65"/>
                    </a:lnTo>
                    <a:lnTo>
                      <a:pt x="58" y="65"/>
                    </a:lnTo>
                    <a:lnTo>
                      <a:pt x="62" y="67"/>
                    </a:lnTo>
                    <a:lnTo>
                      <a:pt x="63" y="67"/>
                    </a:lnTo>
                    <a:lnTo>
                      <a:pt x="63" y="72"/>
                    </a:lnTo>
                    <a:lnTo>
                      <a:pt x="63" y="73"/>
                    </a:lnTo>
                    <a:lnTo>
                      <a:pt x="65" y="73"/>
                    </a:lnTo>
                    <a:lnTo>
                      <a:pt x="68" y="72"/>
                    </a:lnTo>
                    <a:lnTo>
                      <a:pt x="72" y="70"/>
                    </a:lnTo>
                    <a:lnTo>
                      <a:pt x="75" y="70"/>
                    </a:lnTo>
                    <a:lnTo>
                      <a:pt x="76" y="68"/>
                    </a:lnTo>
                    <a:lnTo>
                      <a:pt x="83" y="67"/>
                    </a:lnTo>
                    <a:lnTo>
                      <a:pt x="85" y="67"/>
                    </a:lnTo>
                    <a:lnTo>
                      <a:pt x="85" y="72"/>
                    </a:lnTo>
                    <a:lnTo>
                      <a:pt x="86" y="73"/>
                    </a:lnTo>
                    <a:lnTo>
                      <a:pt x="86" y="77"/>
                    </a:lnTo>
                    <a:lnTo>
                      <a:pt x="86" y="78"/>
                    </a:lnTo>
                    <a:lnTo>
                      <a:pt x="88" y="78"/>
                    </a:lnTo>
                    <a:lnTo>
                      <a:pt x="93" y="80"/>
                    </a:lnTo>
                    <a:lnTo>
                      <a:pt x="95" y="80"/>
                    </a:lnTo>
                    <a:lnTo>
                      <a:pt x="101" y="83"/>
                    </a:lnTo>
                    <a:lnTo>
                      <a:pt x="105" y="85"/>
                    </a:lnTo>
                    <a:lnTo>
                      <a:pt x="111" y="85"/>
                    </a:lnTo>
                    <a:lnTo>
                      <a:pt x="111" y="87"/>
                    </a:lnTo>
                    <a:lnTo>
                      <a:pt x="115" y="87"/>
                    </a:lnTo>
                    <a:lnTo>
                      <a:pt x="123" y="85"/>
                    </a:lnTo>
                    <a:lnTo>
                      <a:pt x="123" y="82"/>
                    </a:lnTo>
                    <a:lnTo>
                      <a:pt x="125" y="77"/>
                    </a:lnTo>
                    <a:lnTo>
                      <a:pt x="128" y="77"/>
                    </a:lnTo>
                    <a:lnTo>
                      <a:pt x="131" y="75"/>
                    </a:lnTo>
                    <a:lnTo>
                      <a:pt x="133" y="75"/>
                    </a:lnTo>
                    <a:lnTo>
                      <a:pt x="133" y="82"/>
                    </a:lnTo>
                    <a:lnTo>
                      <a:pt x="136" y="85"/>
                    </a:lnTo>
                    <a:lnTo>
                      <a:pt x="136" y="88"/>
                    </a:lnTo>
                    <a:lnTo>
                      <a:pt x="143" y="92"/>
                    </a:lnTo>
                    <a:lnTo>
                      <a:pt x="151" y="93"/>
                    </a:lnTo>
                    <a:lnTo>
                      <a:pt x="156" y="97"/>
                    </a:lnTo>
                    <a:lnTo>
                      <a:pt x="161" y="103"/>
                    </a:lnTo>
                    <a:lnTo>
                      <a:pt x="166" y="107"/>
                    </a:lnTo>
                    <a:lnTo>
                      <a:pt x="171" y="112"/>
                    </a:lnTo>
                    <a:lnTo>
                      <a:pt x="176" y="117"/>
                    </a:lnTo>
                    <a:lnTo>
                      <a:pt x="179" y="117"/>
                    </a:lnTo>
                    <a:lnTo>
                      <a:pt x="183" y="115"/>
                    </a:lnTo>
                    <a:lnTo>
                      <a:pt x="186" y="113"/>
                    </a:lnTo>
                    <a:lnTo>
                      <a:pt x="189" y="113"/>
                    </a:lnTo>
                    <a:lnTo>
                      <a:pt x="189" y="115"/>
                    </a:lnTo>
                    <a:lnTo>
                      <a:pt x="193" y="117"/>
                    </a:lnTo>
                    <a:lnTo>
                      <a:pt x="194" y="113"/>
                    </a:lnTo>
                    <a:lnTo>
                      <a:pt x="193" y="90"/>
                    </a:lnTo>
                    <a:lnTo>
                      <a:pt x="189" y="90"/>
                    </a:lnTo>
                    <a:lnTo>
                      <a:pt x="184" y="90"/>
                    </a:lnTo>
                    <a:lnTo>
                      <a:pt x="184" y="93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76" y="95"/>
                    </a:lnTo>
                    <a:lnTo>
                      <a:pt x="173" y="93"/>
                    </a:lnTo>
                    <a:lnTo>
                      <a:pt x="171" y="90"/>
                    </a:lnTo>
                    <a:lnTo>
                      <a:pt x="165" y="83"/>
                    </a:lnTo>
                    <a:lnTo>
                      <a:pt x="163" y="80"/>
                    </a:lnTo>
                    <a:lnTo>
                      <a:pt x="161" y="75"/>
                    </a:lnTo>
                    <a:lnTo>
                      <a:pt x="161" y="63"/>
                    </a:lnTo>
                    <a:lnTo>
                      <a:pt x="161" y="60"/>
                    </a:lnTo>
                    <a:lnTo>
                      <a:pt x="166" y="57"/>
                    </a:lnTo>
                    <a:lnTo>
                      <a:pt x="168" y="53"/>
                    </a:lnTo>
                    <a:lnTo>
                      <a:pt x="168" y="52"/>
                    </a:lnTo>
                    <a:lnTo>
                      <a:pt x="170" y="52"/>
                    </a:lnTo>
                    <a:lnTo>
                      <a:pt x="170" y="47"/>
                    </a:lnTo>
                    <a:lnTo>
                      <a:pt x="170" y="43"/>
                    </a:lnTo>
                    <a:lnTo>
                      <a:pt x="170" y="40"/>
                    </a:lnTo>
                    <a:lnTo>
                      <a:pt x="170" y="37"/>
                    </a:lnTo>
                    <a:lnTo>
                      <a:pt x="171" y="37"/>
                    </a:lnTo>
                    <a:lnTo>
                      <a:pt x="171" y="33"/>
                    </a:lnTo>
                    <a:lnTo>
                      <a:pt x="170" y="32"/>
                    </a:lnTo>
                    <a:lnTo>
                      <a:pt x="166" y="30"/>
                    </a:lnTo>
                    <a:lnTo>
                      <a:pt x="165" y="25"/>
                    </a:lnTo>
                    <a:lnTo>
                      <a:pt x="175" y="9"/>
                    </a:lnTo>
                    <a:lnTo>
                      <a:pt x="214" y="0"/>
                    </a:lnTo>
                    <a:lnTo>
                      <a:pt x="226" y="5"/>
                    </a:lnTo>
                    <a:lnTo>
                      <a:pt x="229" y="5"/>
                    </a:lnTo>
                    <a:lnTo>
                      <a:pt x="233" y="5"/>
                    </a:lnTo>
                    <a:lnTo>
                      <a:pt x="236" y="5"/>
                    </a:lnTo>
                    <a:lnTo>
                      <a:pt x="239" y="9"/>
                    </a:lnTo>
                    <a:lnTo>
                      <a:pt x="239" y="10"/>
                    </a:lnTo>
                    <a:lnTo>
                      <a:pt x="243" y="12"/>
                    </a:lnTo>
                    <a:lnTo>
                      <a:pt x="248" y="12"/>
                    </a:lnTo>
                    <a:lnTo>
                      <a:pt x="258" y="15"/>
                    </a:lnTo>
                    <a:lnTo>
                      <a:pt x="261" y="15"/>
                    </a:lnTo>
                    <a:lnTo>
                      <a:pt x="263" y="19"/>
                    </a:lnTo>
                    <a:lnTo>
                      <a:pt x="266" y="19"/>
                    </a:lnTo>
                    <a:lnTo>
                      <a:pt x="268" y="22"/>
                    </a:lnTo>
                    <a:lnTo>
                      <a:pt x="271" y="27"/>
                    </a:lnTo>
                    <a:lnTo>
                      <a:pt x="274" y="27"/>
                    </a:lnTo>
                    <a:lnTo>
                      <a:pt x="274" y="30"/>
                    </a:lnTo>
                    <a:lnTo>
                      <a:pt x="276" y="30"/>
                    </a:lnTo>
                    <a:lnTo>
                      <a:pt x="277" y="33"/>
                    </a:lnTo>
                    <a:lnTo>
                      <a:pt x="281" y="35"/>
                    </a:lnTo>
                    <a:lnTo>
                      <a:pt x="284" y="37"/>
                    </a:lnTo>
                    <a:lnTo>
                      <a:pt x="284" y="38"/>
                    </a:lnTo>
                    <a:lnTo>
                      <a:pt x="281" y="43"/>
                    </a:lnTo>
                    <a:lnTo>
                      <a:pt x="282" y="45"/>
                    </a:lnTo>
                    <a:lnTo>
                      <a:pt x="286" y="48"/>
                    </a:lnTo>
                    <a:lnTo>
                      <a:pt x="287" y="52"/>
                    </a:lnTo>
                    <a:lnTo>
                      <a:pt x="287" y="57"/>
                    </a:lnTo>
                    <a:lnTo>
                      <a:pt x="286" y="58"/>
                    </a:lnTo>
                    <a:lnTo>
                      <a:pt x="286" y="58"/>
                    </a:lnTo>
                    <a:lnTo>
                      <a:pt x="281" y="63"/>
                    </a:lnTo>
                    <a:lnTo>
                      <a:pt x="281" y="68"/>
                    </a:lnTo>
                    <a:lnTo>
                      <a:pt x="282" y="72"/>
                    </a:lnTo>
                    <a:lnTo>
                      <a:pt x="282" y="75"/>
                    </a:lnTo>
                    <a:lnTo>
                      <a:pt x="282" y="78"/>
                    </a:lnTo>
                    <a:lnTo>
                      <a:pt x="281" y="80"/>
                    </a:lnTo>
                    <a:lnTo>
                      <a:pt x="282" y="83"/>
                    </a:lnTo>
                    <a:lnTo>
                      <a:pt x="282" y="87"/>
                    </a:lnTo>
                    <a:lnTo>
                      <a:pt x="281" y="87"/>
                    </a:lnTo>
                    <a:lnTo>
                      <a:pt x="282" y="90"/>
                    </a:lnTo>
                    <a:lnTo>
                      <a:pt x="282" y="92"/>
                    </a:lnTo>
                    <a:lnTo>
                      <a:pt x="286" y="93"/>
                    </a:lnTo>
                    <a:lnTo>
                      <a:pt x="286" y="95"/>
                    </a:lnTo>
                    <a:lnTo>
                      <a:pt x="282" y="95"/>
                    </a:lnTo>
                    <a:lnTo>
                      <a:pt x="282" y="98"/>
                    </a:lnTo>
                    <a:lnTo>
                      <a:pt x="279" y="100"/>
                    </a:lnTo>
                    <a:lnTo>
                      <a:pt x="273" y="103"/>
                    </a:lnTo>
                    <a:lnTo>
                      <a:pt x="273" y="105"/>
                    </a:lnTo>
                    <a:lnTo>
                      <a:pt x="273" y="108"/>
                    </a:lnTo>
                    <a:lnTo>
                      <a:pt x="273" y="110"/>
                    </a:lnTo>
                    <a:lnTo>
                      <a:pt x="273" y="112"/>
                    </a:lnTo>
                    <a:lnTo>
                      <a:pt x="273" y="115"/>
                    </a:lnTo>
                    <a:lnTo>
                      <a:pt x="269" y="118"/>
                    </a:lnTo>
                    <a:lnTo>
                      <a:pt x="266" y="120"/>
                    </a:lnTo>
                    <a:lnTo>
                      <a:pt x="266" y="122"/>
                    </a:lnTo>
                    <a:lnTo>
                      <a:pt x="271" y="126"/>
                    </a:lnTo>
                    <a:lnTo>
                      <a:pt x="273" y="130"/>
                    </a:lnTo>
                    <a:lnTo>
                      <a:pt x="273" y="131"/>
                    </a:lnTo>
                    <a:lnTo>
                      <a:pt x="273" y="131"/>
                    </a:lnTo>
                    <a:lnTo>
                      <a:pt x="266" y="135"/>
                    </a:lnTo>
                    <a:lnTo>
                      <a:pt x="251" y="140"/>
                    </a:lnTo>
                    <a:lnTo>
                      <a:pt x="246" y="140"/>
                    </a:lnTo>
                    <a:lnTo>
                      <a:pt x="221" y="150"/>
                    </a:lnTo>
                    <a:lnTo>
                      <a:pt x="216" y="150"/>
                    </a:lnTo>
                    <a:lnTo>
                      <a:pt x="208" y="155"/>
                    </a:lnTo>
                    <a:lnTo>
                      <a:pt x="206" y="158"/>
                    </a:lnTo>
                    <a:lnTo>
                      <a:pt x="208" y="165"/>
                    </a:lnTo>
                    <a:lnTo>
                      <a:pt x="208" y="166"/>
                    </a:lnTo>
                    <a:lnTo>
                      <a:pt x="206" y="166"/>
                    </a:lnTo>
                    <a:lnTo>
                      <a:pt x="204" y="166"/>
                    </a:lnTo>
                    <a:lnTo>
                      <a:pt x="199" y="166"/>
                    </a:lnTo>
                    <a:lnTo>
                      <a:pt x="196" y="166"/>
                    </a:lnTo>
                    <a:lnTo>
                      <a:pt x="196" y="165"/>
                    </a:lnTo>
                    <a:lnTo>
                      <a:pt x="189" y="165"/>
                    </a:lnTo>
                    <a:lnTo>
                      <a:pt x="184" y="166"/>
                    </a:lnTo>
                    <a:lnTo>
                      <a:pt x="181" y="168"/>
                    </a:lnTo>
                    <a:lnTo>
                      <a:pt x="178" y="170"/>
                    </a:lnTo>
                    <a:lnTo>
                      <a:pt x="170" y="173"/>
                    </a:lnTo>
                    <a:lnTo>
                      <a:pt x="168" y="176"/>
                    </a:lnTo>
                    <a:lnTo>
                      <a:pt x="170" y="178"/>
                    </a:lnTo>
                    <a:lnTo>
                      <a:pt x="168" y="180"/>
                    </a:lnTo>
                    <a:lnTo>
                      <a:pt x="168" y="181"/>
                    </a:lnTo>
                    <a:lnTo>
                      <a:pt x="168" y="183"/>
                    </a:lnTo>
                    <a:lnTo>
                      <a:pt x="166" y="185"/>
                    </a:lnTo>
                    <a:lnTo>
                      <a:pt x="158" y="188"/>
                    </a:lnTo>
                    <a:lnTo>
                      <a:pt x="143" y="196"/>
                    </a:lnTo>
                    <a:lnTo>
                      <a:pt x="131" y="210"/>
                    </a:lnTo>
                    <a:lnTo>
                      <a:pt x="125" y="218"/>
                    </a:lnTo>
                    <a:lnTo>
                      <a:pt x="118" y="220"/>
                    </a:lnTo>
                    <a:lnTo>
                      <a:pt x="113" y="220"/>
                    </a:lnTo>
                    <a:lnTo>
                      <a:pt x="110" y="216"/>
                    </a:lnTo>
                    <a:lnTo>
                      <a:pt x="110" y="216"/>
                    </a:lnTo>
                    <a:lnTo>
                      <a:pt x="108" y="216"/>
                    </a:lnTo>
                    <a:lnTo>
                      <a:pt x="106" y="216"/>
                    </a:lnTo>
                    <a:lnTo>
                      <a:pt x="105" y="215"/>
                    </a:lnTo>
                    <a:lnTo>
                      <a:pt x="100" y="216"/>
                    </a:lnTo>
                    <a:lnTo>
                      <a:pt x="95" y="218"/>
                    </a:lnTo>
                    <a:lnTo>
                      <a:pt x="93" y="218"/>
                    </a:lnTo>
                    <a:lnTo>
                      <a:pt x="90" y="216"/>
                    </a:lnTo>
                    <a:lnTo>
                      <a:pt x="85" y="215"/>
                    </a:lnTo>
                    <a:lnTo>
                      <a:pt x="80" y="215"/>
                    </a:lnTo>
                    <a:lnTo>
                      <a:pt x="78" y="213"/>
                    </a:lnTo>
                    <a:lnTo>
                      <a:pt x="73" y="210"/>
                    </a:lnTo>
                    <a:lnTo>
                      <a:pt x="73" y="210"/>
                    </a:lnTo>
                    <a:lnTo>
                      <a:pt x="72" y="208"/>
                    </a:lnTo>
                    <a:lnTo>
                      <a:pt x="68" y="210"/>
                    </a:lnTo>
                    <a:lnTo>
                      <a:pt x="67" y="208"/>
                    </a:lnTo>
                    <a:lnTo>
                      <a:pt x="67" y="208"/>
                    </a:lnTo>
                    <a:lnTo>
                      <a:pt x="65" y="206"/>
                    </a:lnTo>
                    <a:lnTo>
                      <a:pt x="60" y="208"/>
                    </a:lnTo>
                    <a:lnTo>
                      <a:pt x="57" y="208"/>
                    </a:lnTo>
                    <a:lnTo>
                      <a:pt x="33" y="213"/>
                    </a:lnTo>
                    <a:lnTo>
                      <a:pt x="32" y="210"/>
                    </a:lnTo>
                    <a:lnTo>
                      <a:pt x="30" y="208"/>
                    </a:lnTo>
                    <a:lnTo>
                      <a:pt x="27" y="205"/>
                    </a:lnTo>
                    <a:lnTo>
                      <a:pt x="25" y="203"/>
                    </a:lnTo>
                    <a:lnTo>
                      <a:pt x="22" y="201"/>
                    </a:lnTo>
                    <a:lnTo>
                      <a:pt x="18" y="198"/>
                    </a:lnTo>
                    <a:lnTo>
                      <a:pt x="13" y="193"/>
                    </a:lnTo>
                    <a:lnTo>
                      <a:pt x="10" y="191"/>
                    </a:lnTo>
                    <a:lnTo>
                      <a:pt x="8" y="190"/>
                    </a:lnTo>
                    <a:lnTo>
                      <a:pt x="5" y="186"/>
                    </a:lnTo>
                    <a:lnTo>
                      <a:pt x="2" y="183"/>
                    </a:lnTo>
                    <a:lnTo>
                      <a:pt x="0" y="180"/>
                    </a:lnTo>
                    <a:lnTo>
                      <a:pt x="2" y="108"/>
                    </a:lnTo>
                    <a:lnTo>
                      <a:pt x="55" y="108"/>
                    </a:lnTo>
                    <a:lnTo>
                      <a:pt x="53" y="105"/>
                    </a:lnTo>
                    <a:lnTo>
                      <a:pt x="53" y="98"/>
                    </a:lnTo>
                    <a:lnTo>
                      <a:pt x="55" y="97"/>
                    </a:lnTo>
                    <a:lnTo>
                      <a:pt x="55" y="93"/>
                    </a:lnTo>
                    <a:lnTo>
                      <a:pt x="53" y="90"/>
                    </a:lnTo>
                    <a:lnTo>
                      <a:pt x="53" y="85"/>
                    </a:lnTo>
                    <a:lnTo>
                      <a:pt x="53" y="77"/>
                    </a:lnTo>
                    <a:lnTo>
                      <a:pt x="52" y="68"/>
                    </a:lnTo>
                    <a:lnTo>
                      <a:pt x="53" y="67"/>
                    </a:lnTo>
                    <a:lnTo>
                      <a:pt x="53" y="65"/>
                    </a:lnTo>
                    <a:lnTo>
                      <a:pt x="53" y="6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2" name="Freeform 134">
                <a:extLst>
                  <a:ext uri="{FF2B5EF4-FFF2-40B4-BE49-F238E27FC236}">
                    <a16:creationId xmlns:a16="http://schemas.microsoft.com/office/drawing/2014/main" xmlns="" id="{348780E8-917E-49ED-B9F4-E30F1B6C5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2709" y="3337157"/>
                <a:ext cx="162678" cy="142150"/>
              </a:xfrm>
              <a:custGeom>
                <a:avLst/>
                <a:gdLst/>
                <a:ahLst/>
                <a:cxnLst>
                  <a:cxn ang="0">
                    <a:pos x="276" y="256"/>
                  </a:cxn>
                  <a:cxn ang="0">
                    <a:pos x="262" y="244"/>
                  </a:cxn>
                  <a:cxn ang="0">
                    <a:pos x="251" y="234"/>
                  </a:cxn>
                  <a:cxn ang="0">
                    <a:pos x="302" y="156"/>
                  </a:cxn>
                  <a:cxn ang="0">
                    <a:pos x="302" y="141"/>
                  </a:cxn>
                  <a:cxn ang="0">
                    <a:pos x="302" y="118"/>
                  </a:cxn>
                  <a:cxn ang="0">
                    <a:pos x="294" y="116"/>
                  </a:cxn>
                  <a:cxn ang="0">
                    <a:pos x="282" y="119"/>
                  </a:cxn>
                  <a:cxn ang="0">
                    <a:pos x="267" y="116"/>
                  </a:cxn>
                  <a:cxn ang="0">
                    <a:pos x="261" y="119"/>
                  </a:cxn>
                  <a:cxn ang="0">
                    <a:pos x="261" y="111"/>
                  </a:cxn>
                  <a:cxn ang="0">
                    <a:pos x="259" y="99"/>
                  </a:cxn>
                  <a:cxn ang="0">
                    <a:pos x="257" y="89"/>
                  </a:cxn>
                  <a:cxn ang="0">
                    <a:pos x="252" y="83"/>
                  </a:cxn>
                  <a:cxn ang="0">
                    <a:pos x="249" y="73"/>
                  </a:cxn>
                  <a:cxn ang="0">
                    <a:pos x="249" y="56"/>
                  </a:cxn>
                  <a:cxn ang="0">
                    <a:pos x="249" y="45"/>
                  </a:cxn>
                  <a:cxn ang="0">
                    <a:pos x="251" y="31"/>
                  </a:cxn>
                  <a:cxn ang="0">
                    <a:pos x="224" y="23"/>
                  </a:cxn>
                  <a:cxn ang="0">
                    <a:pos x="191" y="31"/>
                  </a:cxn>
                  <a:cxn ang="0">
                    <a:pos x="189" y="46"/>
                  </a:cxn>
                  <a:cxn ang="0">
                    <a:pos x="156" y="48"/>
                  </a:cxn>
                  <a:cxn ang="0">
                    <a:pos x="141" y="40"/>
                  </a:cxn>
                  <a:cxn ang="0">
                    <a:pos x="134" y="28"/>
                  </a:cxn>
                  <a:cxn ang="0">
                    <a:pos x="129" y="15"/>
                  </a:cxn>
                  <a:cxn ang="0">
                    <a:pos x="126" y="5"/>
                  </a:cxn>
                  <a:cxn ang="0">
                    <a:pos x="85" y="0"/>
                  </a:cxn>
                  <a:cxn ang="0">
                    <a:pos x="58" y="0"/>
                  </a:cxn>
                  <a:cxn ang="0">
                    <a:pos x="41" y="0"/>
                  </a:cxn>
                  <a:cxn ang="0">
                    <a:pos x="30" y="3"/>
                  </a:cxn>
                  <a:cxn ang="0">
                    <a:pos x="20" y="8"/>
                  </a:cxn>
                  <a:cxn ang="0">
                    <a:pos x="36" y="45"/>
                  </a:cxn>
                  <a:cxn ang="0">
                    <a:pos x="40" y="73"/>
                  </a:cxn>
                  <a:cxn ang="0">
                    <a:pos x="53" y="106"/>
                  </a:cxn>
                  <a:cxn ang="0">
                    <a:pos x="46" y="148"/>
                  </a:cxn>
                  <a:cxn ang="0">
                    <a:pos x="18" y="171"/>
                  </a:cxn>
                  <a:cxn ang="0">
                    <a:pos x="10" y="204"/>
                  </a:cxn>
                  <a:cxn ang="0">
                    <a:pos x="2" y="236"/>
                  </a:cxn>
                  <a:cxn ang="0">
                    <a:pos x="0" y="256"/>
                  </a:cxn>
                  <a:cxn ang="0">
                    <a:pos x="8" y="252"/>
                  </a:cxn>
                  <a:cxn ang="0">
                    <a:pos x="22" y="254"/>
                  </a:cxn>
                  <a:cxn ang="0">
                    <a:pos x="36" y="247"/>
                  </a:cxn>
                  <a:cxn ang="0">
                    <a:pos x="43" y="247"/>
                  </a:cxn>
                  <a:cxn ang="0">
                    <a:pos x="48" y="252"/>
                  </a:cxn>
                  <a:cxn ang="0">
                    <a:pos x="63" y="257"/>
                  </a:cxn>
                  <a:cxn ang="0">
                    <a:pos x="161" y="256"/>
                  </a:cxn>
                  <a:cxn ang="0">
                    <a:pos x="171" y="264"/>
                  </a:cxn>
                  <a:cxn ang="0">
                    <a:pos x="184" y="267"/>
                  </a:cxn>
                  <a:cxn ang="0">
                    <a:pos x="201" y="267"/>
                  </a:cxn>
                  <a:cxn ang="0">
                    <a:pos x="209" y="264"/>
                  </a:cxn>
                  <a:cxn ang="0">
                    <a:pos x="226" y="271"/>
                  </a:cxn>
                  <a:cxn ang="0">
                    <a:pos x="232" y="269"/>
                  </a:cxn>
                  <a:cxn ang="0">
                    <a:pos x="239" y="271"/>
                  </a:cxn>
                  <a:cxn ang="0">
                    <a:pos x="282" y="264"/>
                  </a:cxn>
                </a:cxnLst>
                <a:rect l="0" t="0" r="r" b="b"/>
                <a:pathLst>
                  <a:path w="304" h="272">
                    <a:moveTo>
                      <a:pt x="282" y="264"/>
                    </a:moveTo>
                    <a:lnTo>
                      <a:pt x="281" y="261"/>
                    </a:lnTo>
                    <a:lnTo>
                      <a:pt x="279" y="259"/>
                    </a:lnTo>
                    <a:lnTo>
                      <a:pt x="276" y="256"/>
                    </a:lnTo>
                    <a:lnTo>
                      <a:pt x="274" y="254"/>
                    </a:lnTo>
                    <a:lnTo>
                      <a:pt x="271" y="252"/>
                    </a:lnTo>
                    <a:lnTo>
                      <a:pt x="267" y="249"/>
                    </a:lnTo>
                    <a:lnTo>
                      <a:pt x="262" y="244"/>
                    </a:lnTo>
                    <a:lnTo>
                      <a:pt x="259" y="242"/>
                    </a:lnTo>
                    <a:lnTo>
                      <a:pt x="257" y="241"/>
                    </a:lnTo>
                    <a:lnTo>
                      <a:pt x="254" y="237"/>
                    </a:lnTo>
                    <a:lnTo>
                      <a:pt x="251" y="234"/>
                    </a:lnTo>
                    <a:lnTo>
                      <a:pt x="249" y="231"/>
                    </a:lnTo>
                    <a:lnTo>
                      <a:pt x="251" y="159"/>
                    </a:lnTo>
                    <a:lnTo>
                      <a:pt x="304" y="159"/>
                    </a:lnTo>
                    <a:lnTo>
                      <a:pt x="302" y="156"/>
                    </a:lnTo>
                    <a:lnTo>
                      <a:pt x="302" y="149"/>
                    </a:lnTo>
                    <a:lnTo>
                      <a:pt x="304" y="148"/>
                    </a:lnTo>
                    <a:lnTo>
                      <a:pt x="304" y="144"/>
                    </a:lnTo>
                    <a:lnTo>
                      <a:pt x="302" y="141"/>
                    </a:lnTo>
                    <a:lnTo>
                      <a:pt x="302" y="136"/>
                    </a:lnTo>
                    <a:lnTo>
                      <a:pt x="302" y="128"/>
                    </a:lnTo>
                    <a:lnTo>
                      <a:pt x="301" y="119"/>
                    </a:lnTo>
                    <a:lnTo>
                      <a:pt x="302" y="118"/>
                    </a:lnTo>
                    <a:lnTo>
                      <a:pt x="302" y="116"/>
                    </a:lnTo>
                    <a:lnTo>
                      <a:pt x="302" y="114"/>
                    </a:lnTo>
                    <a:lnTo>
                      <a:pt x="297" y="114"/>
                    </a:lnTo>
                    <a:lnTo>
                      <a:pt x="294" y="116"/>
                    </a:lnTo>
                    <a:lnTo>
                      <a:pt x="289" y="118"/>
                    </a:lnTo>
                    <a:lnTo>
                      <a:pt x="287" y="119"/>
                    </a:lnTo>
                    <a:lnTo>
                      <a:pt x="284" y="119"/>
                    </a:lnTo>
                    <a:lnTo>
                      <a:pt x="282" y="119"/>
                    </a:lnTo>
                    <a:lnTo>
                      <a:pt x="276" y="119"/>
                    </a:lnTo>
                    <a:lnTo>
                      <a:pt x="274" y="118"/>
                    </a:lnTo>
                    <a:lnTo>
                      <a:pt x="271" y="116"/>
                    </a:lnTo>
                    <a:lnTo>
                      <a:pt x="267" y="116"/>
                    </a:lnTo>
                    <a:lnTo>
                      <a:pt x="266" y="116"/>
                    </a:lnTo>
                    <a:lnTo>
                      <a:pt x="264" y="118"/>
                    </a:lnTo>
                    <a:lnTo>
                      <a:pt x="262" y="119"/>
                    </a:lnTo>
                    <a:lnTo>
                      <a:pt x="261" y="119"/>
                    </a:lnTo>
                    <a:lnTo>
                      <a:pt x="259" y="118"/>
                    </a:lnTo>
                    <a:lnTo>
                      <a:pt x="259" y="113"/>
                    </a:lnTo>
                    <a:lnTo>
                      <a:pt x="261" y="111"/>
                    </a:lnTo>
                    <a:lnTo>
                      <a:pt x="261" y="111"/>
                    </a:lnTo>
                    <a:lnTo>
                      <a:pt x="262" y="108"/>
                    </a:lnTo>
                    <a:lnTo>
                      <a:pt x="259" y="104"/>
                    </a:lnTo>
                    <a:lnTo>
                      <a:pt x="259" y="101"/>
                    </a:lnTo>
                    <a:lnTo>
                      <a:pt x="259" y="99"/>
                    </a:lnTo>
                    <a:lnTo>
                      <a:pt x="259" y="98"/>
                    </a:lnTo>
                    <a:lnTo>
                      <a:pt x="257" y="94"/>
                    </a:lnTo>
                    <a:lnTo>
                      <a:pt x="257" y="91"/>
                    </a:lnTo>
                    <a:lnTo>
                      <a:pt x="257" y="89"/>
                    </a:lnTo>
                    <a:lnTo>
                      <a:pt x="257" y="86"/>
                    </a:lnTo>
                    <a:lnTo>
                      <a:pt x="256" y="86"/>
                    </a:lnTo>
                    <a:lnTo>
                      <a:pt x="254" y="83"/>
                    </a:lnTo>
                    <a:lnTo>
                      <a:pt x="252" y="83"/>
                    </a:lnTo>
                    <a:lnTo>
                      <a:pt x="252" y="79"/>
                    </a:lnTo>
                    <a:lnTo>
                      <a:pt x="251" y="78"/>
                    </a:lnTo>
                    <a:lnTo>
                      <a:pt x="251" y="75"/>
                    </a:lnTo>
                    <a:lnTo>
                      <a:pt x="249" y="73"/>
                    </a:lnTo>
                    <a:lnTo>
                      <a:pt x="251" y="70"/>
                    </a:lnTo>
                    <a:lnTo>
                      <a:pt x="251" y="61"/>
                    </a:lnTo>
                    <a:lnTo>
                      <a:pt x="249" y="58"/>
                    </a:lnTo>
                    <a:lnTo>
                      <a:pt x="249" y="56"/>
                    </a:lnTo>
                    <a:lnTo>
                      <a:pt x="251" y="55"/>
                    </a:lnTo>
                    <a:lnTo>
                      <a:pt x="251" y="51"/>
                    </a:lnTo>
                    <a:lnTo>
                      <a:pt x="247" y="48"/>
                    </a:lnTo>
                    <a:lnTo>
                      <a:pt x="249" y="45"/>
                    </a:lnTo>
                    <a:lnTo>
                      <a:pt x="251" y="41"/>
                    </a:lnTo>
                    <a:lnTo>
                      <a:pt x="251" y="38"/>
                    </a:lnTo>
                    <a:lnTo>
                      <a:pt x="251" y="35"/>
                    </a:lnTo>
                    <a:lnTo>
                      <a:pt x="251" y="31"/>
                    </a:lnTo>
                    <a:lnTo>
                      <a:pt x="223" y="30"/>
                    </a:lnTo>
                    <a:lnTo>
                      <a:pt x="223" y="28"/>
                    </a:lnTo>
                    <a:lnTo>
                      <a:pt x="223" y="26"/>
                    </a:lnTo>
                    <a:lnTo>
                      <a:pt x="224" y="23"/>
                    </a:lnTo>
                    <a:lnTo>
                      <a:pt x="216" y="23"/>
                    </a:lnTo>
                    <a:lnTo>
                      <a:pt x="216" y="25"/>
                    </a:lnTo>
                    <a:lnTo>
                      <a:pt x="193" y="25"/>
                    </a:lnTo>
                    <a:lnTo>
                      <a:pt x="191" y="31"/>
                    </a:lnTo>
                    <a:lnTo>
                      <a:pt x="189" y="35"/>
                    </a:lnTo>
                    <a:lnTo>
                      <a:pt x="188" y="36"/>
                    </a:lnTo>
                    <a:lnTo>
                      <a:pt x="189" y="40"/>
                    </a:lnTo>
                    <a:lnTo>
                      <a:pt x="189" y="46"/>
                    </a:lnTo>
                    <a:lnTo>
                      <a:pt x="171" y="46"/>
                    </a:lnTo>
                    <a:lnTo>
                      <a:pt x="168" y="48"/>
                    </a:lnTo>
                    <a:lnTo>
                      <a:pt x="159" y="48"/>
                    </a:lnTo>
                    <a:lnTo>
                      <a:pt x="156" y="48"/>
                    </a:lnTo>
                    <a:lnTo>
                      <a:pt x="151" y="48"/>
                    </a:lnTo>
                    <a:lnTo>
                      <a:pt x="146" y="48"/>
                    </a:lnTo>
                    <a:lnTo>
                      <a:pt x="143" y="46"/>
                    </a:lnTo>
                    <a:lnTo>
                      <a:pt x="141" y="40"/>
                    </a:lnTo>
                    <a:lnTo>
                      <a:pt x="138" y="35"/>
                    </a:lnTo>
                    <a:lnTo>
                      <a:pt x="136" y="33"/>
                    </a:lnTo>
                    <a:lnTo>
                      <a:pt x="134" y="31"/>
                    </a:lnTo>
                    <a:lnTo>
                      <a:pt x="134" y="28"/>
                    </a:lnTo>
                    <a:lnTo>
                      <a:pt x="133" y="26"/>
                    </a:lnTo>
                    <a:lnTo>
                      <a:pt x="131" y="21"/>
                    </a:lnTo>
                    <a:lnTo>
                      <a:pt x="129" y="18"/>
                    </a:lnTo>
                    <a:lnTo>
                      <a:pt x="129" y="15"/>
                    </a:lnTo>
                    <a:lnTo>
                      <a:pt x="129" y="11"/>
                    </a:lnTo>
                    <a:lnTo>
                      <a:pt x="129" y="10"/>
                    </a:lnTo>
                    <a:lnTo>
                      <a:pt x="128" y="6"/>
                    </a:lnTo>
                    <a:lnTo>
                      <a:pt x="126" y="5"/>
                    </a:lnTo>
                    <a:lnTo>
                      <a:pt x="128" y="3"/>
                    </a:lnTo>
                    <a:lnTo>
                      <a:pt x="128" y="0"/>
                    </a:lnTo>
                    <a:lnTo>
                      <a:pt x="103" y="0"/>
                    </a:lnTo>
                    <a:lnTo>
                      <a:pt x="85" y="0"/>
                    </a:lnTo>
                    <a:lnTo>
                      <a:pt x="76" y="1"/>
                    </a:lnTo>
                    <a:lnTo>
                      <a:pt x="70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3" y="1"/>
                    </a:lnTo>
                    <a:lnTo>
                      <a:pt x="48" y="1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36" y="1"/>
                    </a:lnTo>
                    <a:lnTo>
                      <a:pt x="33" y="1"/>
                    </a:lnTo>
                    <a:lnTo>
                      <a:pt x="31" y="3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0" y="8"/>
                    </a:lnTo>
                    <a:lnTo>
                      <a:pt x="23" y="10"/>
                    </a:lnTo>
                    <a:lnTo>
                      <a:pt x="23" y="13"/>
                    </a:lnTo>
                    <a:lnTo>
                      <a:pt x="36" y="26"/>
                    </a:lnTo>
                    <a:lnTo>
                      <a:pt x="36" y="45"/>
                    </a:lnTo>
                    <a:lnTo>
                      <a:pt x="45" y="53"/>
                    </a:lnTo>
                    <a:lnTo>
                      <a:pt x="43" y="61"/>
                    </a:lnTo>
                    <a:lnTo>
                      <a:pt x="35" y="71"/>
                    </a:lnTo>
                    <a:lnTo>
                      <a:pt x="40" y="73"/>
                    </a:lnTo>
                    <a:lnTo>
                      <a:pt x="40" y="81"/>
                    </a:lnTo>
                    <a:lnTo>
                      <a:pt x="43" y="86"/>
                    </a:lnTo>
                    <a:lnTo>
                      <a:pt x="43" y="91"/>
                    </a:lnTo>
                    <a:lnTo>
                      <a:pt x="53" y="106"/>
                    </a:lnTo>
                    <a:lnTo>
                      <a:pt x="53" y="109"/>
                    </a:lnTo>
                    <a:lnTo>
                      <a:pt x="55" y="113"/>
                    </a:lnTo>
                    <a:lnTo>
                      <a:pt x="55" y="131"/>
                    </a:lnTo>
                    <a:lnTo>
                      <a:pt x="46" y="148"/>
                    </a:lnTo>
                    <a:lnTo>
                      <a:pt x="43" y="148"/>
                    </a:lnTo>
                    <a:lnTo>
                      <a:pt x="31" y="154"/>
                    </a:lnTo>
                    <a:lnTo>
                      <a:pt x="31" y="161"/>
                    </a:lnTo>
                    <a:lnTo>
                      <a:pt x="18" y="171"/>
                    </a:lnTo>
                    <a:lnTo>
                      <a:pt x="18" y="177"/>
                    </a:lnTo>
                    <a:lnTo>
                      <a:pt x="17" y="179"/>
                    </a:lnTo>
                    <a:lnTo>
                      <a:pt x="17" y="197"/>
                    </a:lnTo>
                    <a:lnTo>
                      <a:pt x="10" y="204"/>
                    </a:lnTo>
                    <a:lnTo>
                      <a:pt x="8" y="212"/>
                    </a:lnTo>
                    <a:lnTo>
                      <a:pt x="2" y="221"/>
                    </a:lnTo>
                    <a:lnTo>
                      <a:pt x="2" y="227"/>
                    </a:lnTo>
                    <a:lnTo>
                      <a:pt x="2" y="236"/>
                    </a:lnTo>
                    <a:lnTo>
                      <a:pt x="2" y="246"/>
                    </a:lnTo>
                    <a:lnTo>
                      <a:pt x="0" y="252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5" y="256"/>
                    </a:lnTo>
                    <a:lnTo>
                      <a:pt x="5" y="257"/>
                    </a:lnTo>
                    <a:lnTo>
                      <a:pt x="8" y="256"/>
                    </a:lnTo>
                    <a:lnTo>
                      <a:pt x="8" y="252"/>
                    </a:lnTo>
                    <a:lnTo>
                      <a:pt x="10" y="252"/>
                    </a:lnTo>
                    <a:lnTo>
                      <a:pt x="17" y="254"/>
                    </a:lnTo>
                    <a:lnTo>
                      <a:pt x="20" y="256"/>
                    </a:lnTo>
                    <a:lnTo>
                      <a:pt x="22" y="254"/>
                    </a:lnTo>
                    <a:lnTo>
                      <a:pt x="22" y="251"/>
                    </a:lnTo>
                    <a:lnTo>
                      <a:pt x="28" y="246"/>
                    </a:lnTo>
                    <a:lnTo>
                      <a:pt x="31" y="246"/>
                    </a:lnTo>
                    <a:lnTo>
                      <a:pt x="36" y="247"/>
                    </a:lnTo>
                    <a:lnTo>
                      <a:pt x="36" y="247"/>
                    </a:lnTo>
                    <a:lnTo>
                      <a:pt x="38" y="247"/>
                    </a:lnTo>
                    <a:lnTo>
                      <a:pt x="40" y="246"/>
                    </a:lnTo>
                    <a:lnTo>
                      <a:pt x="43" y="247"/>
                    </a:lnTo>
                    <a:lnTo>
                      <a:pt x="43" y="249"/>
                    </a:lnTo>
                    <a:lnTo>
                      <a:pt x="46" y="251"/>
                    </a:lnTo>
                    <a:lnTo>
                      <a:pt x="46" y="252"/>
                    </a:lnTo>
                    <a:lnTo>
                      <a:pt x="48" y="252"/>
                    </a:lnTo>
                    <a:lnTo>
                      <a:pt x="53" y="257"/>
                    </a:lnTo>
                    <a:lnTo>
                      <a:pt x="58" y="259"/>
                    </a:lnTo>
                    <a:lnTo>
                      <a:pt x="61" y="257"/>
                    </a:lnTo>
                    <a:lnTo>
                      <a:pt x="63" y="257"/>
                    </a:lnTo>
                    <a:lnTo>
                      <a:pt x="66" y="256"/>
                    </a:lnTo>
                    <a:lnTo>
                      <a:pt x="70" y="256"/>
                    </a:lnTo>
                    <a:lnTo>
                      <a:pt x="70" y="256"/>
                    </a:lnTo>
                    <a:lnTo>
                      <a:pt x="161" y="256"/>
                    </a:lnTo>
                    <a:lnTo>
                      <a:pt x="163" y="257"/>
                    </a:lnTo>
                    <a:lnTo>
                      <a:pt x="164" y="261"/>
                    </a:lnTo>
                    <a:lnTo>
                      <a:pt x="168" y="262"/>
                    </a:lnTo>
                    <a:lnTo>
                      <a:pt x="171" y="264"/>
                    </a:lnTo>
                    <a:lnTo>
                      <a:pt x="178" y="266"/>
                    </a:lnTo>
                    <a:lnTo>
                      <a:pt x="181" y="266"/>
                    </a:lnTo>
                    <a:lnTo>
                      <a:pt x="183" y="266"/>
                    </a:lnTo>
                    <a:lnTo>
                      <a:pt x="184" y="267"/>
                    </a:lnTo>
                    <a:lnTo>
                      <a:pt x="188" y="269"/>
                    </a:lnTo>
                    <a:lnTo>
                      <a:pt x="191" y="267"/>
                    </a:lnTo>
                    <a:lnTo>
                      <a:pt x="194" y="266"/>
                    </a:lnTo>
                    <a:lnTo>
                      <a:pt x="201" y="267"/>
                    </a:lnTo>
                    <a:lnTo>
                      <a:pt x="204" y="267"/>
                    </a:lnTo>
                    <a:lnTo>
                      <a:pt x="204" y="264"/>
                    </a:lnTo>
                    <a:lnTo>
                      <a:pt x="206" y="264"/>
                    </a:lnTo>
                    <a:lnTo>
                      <a:pt x="209" y="264"/>
                    </a:lnTo>
                    <a:lnTo>
                      <a:pt x="214" y="269"/>
                    </a:lnTo>
                    <a:lnTo>
                      <a:pt x="219" y="271"/>
                    </a:lnTo>
                    <a:lnTo>
                      <a:pt x="224" y="271"/>
                    </a:lnTo>
                    <a:lnTo>
                      <a:pt x="226" y="271"/>
                    </a:lnTo>
                    <a:lnTo>
                      <a:pt x="226" y="269"/>
                    </a:lnTo>
                    <a:lnTo>
                      <a:pt x="227" y="267"/>
                    </a:lnTo>
                    <a:lnTo>
                      <a:pt x="231" y="269"/>
                    </a:lnTo>
                    <a:lnTo>
                      <a:pt x="232" y="269"/>
                    </a:lnTo>
                    <a:lnTo>
                      <a:pt x="234" y="269"/>
                    </a:lnTo>
                    <a:lnTo>
                      <a:pt x="236" y="271"/>
                    </a:lnTo>
                    <a:lnTo>
                      <a:pt x="237" y="271"/>
                    </a:lnTo>
                    <a:lnTo>
                      <a:pt x="239" y="271"/>
                    </a:lnTo>
                    <a:lnTo>
                      <a:pt x="241" y="272"/>
                    </a:lnTo>
                    <a:lnTo>
                      <a:pt x="242" y="271"/>
                    </a:lnTo>
                    <a:lnTo>
                      <a:pt x="244" y="271"/>
                    </a:lnTo>
                    <a:lnTo>
                      <a:pt x="282" y="26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3" name="Freeform 135">
                <a:extLst>
                  <a:ext uri="{FF2B5EF4-FFF2-40B4-BE49-F238E27FC236}">
                    <a16:creationId xmlns:a16="http://schemas.microsoft.com/office/drawing/2014/main" xmlns="" id="{DB9C4303-C238-4481-8EB5-DAEDB347C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8229" y="3449217"/>
                <a:ext cx="100603" cy="80932"/>
              </a:xfrm>
              <a:custGeom>
                <a:avLst/>
                <a:gdLst/>
                <a:ahLst/>
                <a:cxnLst>
                  <a:cxn ang="0">
                    <a:pos x="7" y="50"/>
                  </a:cxn>
                  <a:cxn ang="0">
                    <a:pos x="17" y="53"/>
                  </a:cxn>
                  <a:cxn ang="0">
                    <a:pos x="28" y="51"/>
                  </a:cxn>
                  <a:cxn ang="0">
                    <a:pos x="32" y="51"/>
                  </a:cxn>
                  <a:cxn ang="0">
                    <a:pos x="47" y="53"/>
                  </a:cxn>
                  <a:cxn ang="0">
                    <a:pos x="80" y="23"/>
                  </a:cxn>
                  <a:cxn ang="0">
                    <a:pos x="90" y="16"/>
                  </a:cxn>
                  <a:cxn ang="0">
                    <a:pos x="90" y="11"/>
                  </a:cxn>
                  <a:cxn ang="0">
                    <a:pos x="103" y="3"/>
                  </a:cxn>
                  <a:cxn ang="0">
                    <a:pos x="118" y="0"/>
                  </a:cxn>
                  <a:cxn ang="0">
                    <a:pos x="126" y="1"/>
                  </a:cxn>
                  <a:cxn ang="0">
                    <a:pos x="130" y="10"/>
                  </a:cxn>
                  <a:cxn ang="0">
                    <a:pos x="143" y="13"/>
                  </a:cxn>
                  <a:cxn ang="0">
                    <a:pos x="155" y="11"/>
                  </a:cxn>
                  <a:cxn ang="0">
                    <a:pos x="170" y="20"/>
                  </a:cxn>
                  <a:cxn ang="0">
                    <a:pos x="185" y="26"/>
                  </a:cxn>
                  <a:cxn ang="0">
                    <a:pos x="188" y="35"/>
                  </a:cxn>
                  <a:cxn ang="0">
                    <a:pos x="188" y="43"/>
                  </a:cxn>
                  <a:cxn ang="0">
                    <a:pos x="185" y="56"/>
                  </a:cxn>
                  <a:cxn ang="0">
                    <a:pos x="188" y="61"/>
                  </a:cxn>
                  <a:cxn ang="0">
                    <a:pos x="183" y="71"/>
                  </a:cxn>
                  <a:cxn ang="0">
                    <a:pos x="180" y="79"/>
                  </a:cxn>
                  <a:cxn ang="0">
                    <a:pos x="183" y="88"/>
                  </a:cxn>
                  <a:cxn ang="0">
                    <a:pos x="186" y="96"/>
                  </a:cxn>
                  <a:cxn ang="0">
                    <a:pos x="176" y="106"/>
                  </a:cxn>
                  <a:cxn ang="0">
                    <a:pos x="175" y="113"/>
                  </a:cxn>
                  <a:cxn ang="0">
                    <a:pos x="171" y="124"/>
                  </a:cxn>
                  <a:cxn ang="0">
                    <a:pos x="140" y="154"/>
                  </a:cxn>
                  <a:cxn ang="0">
                    <a:pos x="121" y="154"/>
                  </a:cxn>
                  <a:cxn ang="0">
                    <a:pos x="111" y="151"/>
                  </a:cxn>
                  <a:cxn ang="0">
                    <a:pos x="97" y="148"/>
                  </a:cxn>
                  <a:cxn ang="0">
                    <a:pos x="92" y="141"/>
                  </a:cxn>
                  <a:cxn ang="0">
                    <a:pos x="82" y="138"/>
                  </a:cxn>
                  <a:cxn ang="0">
                    <a:pos x="70" y="136"/>
                  </a:cxn>
                  <a:cxn ang="0">
                    <a:pos x="57" y="128"/>
                  </a:cxn>
                  <a:cxn ang="0">
                    <a:pos x="55" y="116"/>
                  </a:cxn>
                  <a:cxn ang="0">
                    <a:pos x="47" y="109"/>
                  </a:cxn>
                  <a:cxn ang="0">
                    <a:pos x="47" y="104"/>
                  </a:cxn>
                  <a:cxn ang="0">
                    <a:pos x="37" y="98"/>
                  </a:cxn>
                  <a:cxn ang="0">
                    <a:pos x="23" y="83"/>
                  </a:cxn>
                  <a:cxn ang="0">
                    <a:pos x="18" y="78"/>
                  </a:cxn>
                  <a:cxn ang="0">
                    <a:pos x="13" y="68"/>
                  </a:cxn>
                  <a:cxn ang="0">
                    <a:pos x="8" y="63"/>
                  </a:cxn>
                  <a:cxn ang="0">
                    <a:pos x="0" y="56"/>
                  </a:cxn>
                  <a:cxn ang="0">
                    <a:pos x="0" y="51"/>
                  </a:cxn>
                  <a:cxn ang="0">
                    <a:pos x="0" y="48"/>
                  </a:cxn>
                </a:cxnLst>
                <a:rect l="0" t="0" r="r" b="b"/>
                <a:pathLst>
                  <a:path w="190" h="156">
                    <a:moveTo>
                      <a:pt x="0" y="48"/>
                    </a:moveTo>
                    <a:lnTo>
                      <a:pt x="2" y="50"/>
                    </a:lnTo>
                    <a:lnTo>
                      <a:pt x="7" y="50"/>
                    </a:lnTo>
                    <a:lnTo>
                      <a:pt x="12" y="51"/>
                    </a:lnTo>
                    <a:lnTo>
                      <a:pt x="15" y="53"/>
                    </a:lnTo>
                    <a:lnTo>
                      <a:pt x="17" y="53"/>
                    </a:lnTo>
                    <a:lnTo>
                      <a:pt x="22" y="51"/>
                    </a:lnTo>
                    <a:lnTo>
                      <a:pt x="27" y="50"/>
                    </a:lnTo>
                    <a:lnTo>
                      <a:pt x="28" y="51"/>
                    </a:lnTo>
                    <a:lnTo>
                      <a:pt x="30" y="51"/>
                    </a:lnTo>
                    <a:lnTo>
                      <a:pt x="32" y="51"/>
                    </a:lnTo>
                    <a:lnTo>
                      <a:pt x="32" y="51"/>
                    </a:lnTo>
                    <a:lnTo>
                      <a:pt x="35" y="55"/>
                    </a:lnTo>
                    <a:lnTo>
                      <a:pt x="40" y="55"/>
                    </a:lnTo>
                    <a:lnTo>
                      <a:pt x="47" y="53"/>
                    </a:lnTo>
                    <a:lnTo>
                      <a:pt x="53" y="45"/>
                    </a:lnTo>
                    <a:lnTo>
                      <a:pt x="65" y="31"/>
                    </a:lnTo>
                    <a:lnTo>
                      <a:pt x="80" y="23"/>
                    </a:lnTo>
                    <a:lnTo>
                      <a:pt x="88" y="20"/>
                    </a:lnTo>
                    <a:lnTo>
                      <a:pt x="90" y="18"/>
                    </a:lnTo>
                    <a:lnTo>
                      <a:pt x="90" y="16"/>
                    </a:lnTo>
                    <a:lnTo>
                      <a:pt x="90" y="15"/>
                    </a:lnTo>
                    <a:lnTo>
                      <a:pt x="92" y="13"/>
                    </a:lnTo>
                    <a:lnTo>
                      <a:pt x="90" y="11"/>
                    </a:lnTo>
                    <a:lnTo>
                      <a:pt x="92" y="8"/>
                    </a:lnTo>
                    <a:lnTo>
                      <a:pt x="100" y="5"/>
                    </a:lnTo>
                    <a:lnTo>
                      <a:pt x="103" y="3"/>
                    </a:lnTo>
                    <a:lnTo>
                      <a:pt x="106" y="1"/>
                    </a:lnTo>
                    <a:lnTo>
                      <a:pt x="111" y="0"/>
                    </a:lnTo>
                    <a:lnTo>
                      <a:pt x="118" y="0"/>
                    </a:lnTo>
                    <a:lnTo>
                      <a:pt x="118" y="1"/>
                    </a:lnTo>
                    <a:lnTo>
                      <a:pt x="121" y="1"/>
                    </a:lnTo>
                    <a:lnTo>
                      <a:pt x="126" y="1"/>
                    </a:lnTo>
                    <a:lnTo>
                      <a:pt x="128" y="1"/>
                    </a:lnTo>
                    <a:lnTo>
                      <a:pt x="130" y="1"/>
                    </a:lnTo>
                    <a:lnTo>
                      <a:pt x="130" y="10"/>
                    </a:lnTo>
                    <a:lnTo>
                      <a:pt x="138" y="10"/>
                    </a:lnTo>
                    <a:lnTo>
                      <a:pt x="141" y="10"/>
                    </a:lnTo>
                    <a:lnTo>
                      <a:pt x="143" y="13"/>
                    </a:lnTo>
                    <a:lnTo>
                      <a:pt x="146" y="11"/>
                    </a:lnTo>
                    <a:lnTo>
                      <a:pt x="148" y="10"/>
                    </a:lnTo>
                    <a:lnTo>
                      <a:pt x="155" y="11"/>
                    </a:lnTo>
                    <a:lnTo>
                      <a:pt x="161" y="15"/>
                    </a:lnTo>
                    <a:lnTo>
                      <a:pt x="165" y="20"/>
                    </a:lnTo>
                    <a:lnTo>
                      <a:pt x="170" y="20"/>
                    </a:lnTo>
                    <a:lnTo>
                      <a:pt x="176" y="21"/>
                    </a:lnTo>
                    <a:lnTo>
                      <a:pt x="181" y="25"/>
                    </a:lnTo>
                    <a:lnTo>
                      <a:pt x="185" y="26"/>
                    </a:lnTo>
                    <a:lnTo>
                      <a:pt x="190" y="28"/>
                    </a:lnTo>
                    <a:lnTo>
                      <a:pt x="190" y="31"/>
                    </a:lnTo>
                    <a:lnTo>
                      <a:pt x="188" y="35"/>
                    </a:lnTo>
                    <a:lnTo>
                      <a:pt x="188" y="38"/>
                    </a:lnTo>
                    <a:lnTo>
                      <a:pt x="188" y="41"/>
                    </a:lnTo>
                    <a:lnTo>
                      <a:pt x="188" y="43"/>
                    </a:lnTo>
                    <a:lnTo>
                      <a:pt x="188" y="46"/>
                    </a:lnTo>
                    <a:lnTo>
                      <a:pt x="186" y="50"/>
                    </a:lnTo>
                    <a:lnTo>
                      <a:pt x="185" y="56"/>
                    </a:lnTo>
                    <a:lnTo>
                      <a:pt x="183" y="60"/>
                    </a:lnTo>
                    <a:lnTo>
                      <a:pt x="185" y="61"/>
                    </a:lnTo>
                    <a:lnTo>
                      <a:pt x="188" y="61"/>
                    </a:lnTo>
                    <a:lnTo>
                      <a:pt x="186" y="64"/>
                    </a:lnTo>
                    <a:lnTo>
                      <a:pt x="183" y="66"/>
                    </a:lnTo>
                    <a:lnTo>
                      <a:pt x="183" y="71"/>
                    </a:lnTo>
                    <a:lnTo>
                      <a:pt x="183" y="74"/>
                    </a:lnTo>
                    <a:lnTo>
                      <a:pt x="180" y="76"/>
                    </a:lnTo>
                    <a:lnTo>
                      <a:pt x="180" y="79"/>
                    </a:lnTo>
                    <a:lnTo>
                      <a:pt x="185" y="81"/>
                    </a:lnTo>
                    <a:lnTo>
                      <a:pt x="185" y="86"/>
                    </a:lnTo>
                    <a:lnTo>
                      <a:pt x="183" y="88"/>
                    </a:lnTo>
                    <a:lnTo>
                      <a:pt x="183" y="91"/>
                    </a:lnTo>
                    <a:lnTo>
                      <a:pt x="185" y="93"/>
                    </a:lnTo>
                    <a:lnTo>
                      <a:pt x="186" y="96"/>
                    </a:lnTo>
                    <a:lnTo>
                      <a:pt x="183" y="101"/>
                    </a:lnTo>
                    <a:lnTo>
                      <a:pt x="178" y="104"/>
                    </a:lnTo>
                    <a:lnTo>
                      <a:pt x="176" y="106"/>
                    </a:lnTo>
                    <a:lnTo>
                      <a:pt x="173" y="106"/>
                    </a:lnTo>
                    <a:lnTo>
                      <a:pt x="173" y="109"/>
                    </a:lnTo>
                    <a:lnTo>
                      <a:pt x="175" y="113"/>
                    </a:lnTo>
                    <a:lnTo>
                      <a:pt x="173" y="116"/>
                    </a:lnTo>
                    <a:lnTo>
                      <a:pt x="173" y="123"/>
                    </a:lnTo>
                    <a:lnTo>
                      <a:pt x="171" y="124"/>
                    </a:lnTo>
                    <a:lnTo>
                      <a:pt x="171" y="133"/>
                    </a:lnTo>
                    <a:lnTo>
                      <a:pt x="145" y="156"/>
                    </a:lnTo>
                    <a:lnTo>
                      <a:pt x="140" y="154"/>
                    </a:lnTo>
                    <a:lnTo>
                      <a:pt x="131" y="153"/>
                    </a:lnTo>
                    <a:lnTo>
                      <a:pt x="125" y="153"/>
                    </a:lnTo>
                    <a:lnTo>
                      <a:pt x="121" y="154"/>
                    </a:lnTo>
                    <a:lnTo>
                      <a:pt x="120" y="153"/>
                    </a:lnTo>
                    <a:lnTo>
                      <a:pt x="115" y="151"/>
                    </a:lnTo>
                    <a:lnTo>
                      <a:pt x="111" y="151"/>
                    </a:lnTo>
                    <a:lnTo>
                      <a:pt x="110" y="148"/>
                    </a:lnTo>
                    <a:lnTo>
                      <a:pt x="103" y="148"/>
                    </a:lnTo>
                    <a:lnTo>
                      <a:pt x="97" y="148"/>
                    </a:lnTo>
                    <a:lnTo>
                      <a:pt x="93" y="146"/>
                    </a:lnTo>
                    <a:lnTo>
                      <a:pt x="92" y="144"/>
                    </a:lnTo>
                    <a:lnTo>
                      <a:pt x="92" y="141"/>
                    </a:lnTo>
                    <a:lnTo>
                      <a:pt x="90" y="139"/>
                    </a:lnTo>
                    <a:lnTo>
                      <a:pt x="87" y="139"/>
                    </a:lnTo>
                    <a:lnTo>
                      <a:pt x="82" y="138"/>
                    </a:lnTo>
                    <a:lnTo>
                      <a:pt x="78" y="138"/>
                    </a:lnTo>
                    <a:lnTo>
                      <a:pt x="73" y="134"/>
                    </a:lnTo>
                    <a:lnTo>
                      <a:pt x="70" y="136"/>
                    </a:lnTo>
                    <a:lnTo>
                      <a:pt x="65" y="134"/>
                    </a:lnTo>
                    <a:lnTo>
                      <a:pt x="62" y="131"/>
                    </a:lnTo>
                    <a:lnTo>
                      <a:pt x="57" y="128"/>
                    </a:lnTo>
                    <a:lnTo>
                      <a:pt x="55" y="124"/>
                    </a:lnTo>
                    <a:lnTo>
                      <a:pt x="55" y="121"/>
                    </a:lnTo>
                    <a:lnTo>
                      <a:pt x="55" y="116"/>
                    </a:lnTo>
                    <a:lnTo>
                      <a:pt x="55" y="113"/>
                    </a:lnTo>
                    <a:lnTo>
                      <a:pt x="52" y="111"/>
                    </a:lnTo>
                    <a:lnTo>
                      <a:pt x="47" y="109"/>
                    </a:lnTo>
                    <a:lnTo>
                      <a:pt x="47" y="108"/>
                    </a:lnTo>
                    <a:lnTo>
                      <a:pt x="47" y="106"/>
                    </a:lnTo>
                    <a:lnTo>
                      <a:pt x="47" y="104"/>
                    </a:lnTo>
                    <a:lnTo>
                      <a:pt x="43" y="103"/>
                    </a:lnTo>
                    <a:lnTo>
                      <a:pt x="42" y="101"/>
                    </a:lnTo>
                    <a:lnTo>
                      <a:pt x="37" y="98"/>
                    </a:lnTo>
                    <a:lnTo>
                      <a:pt x="32" y="94"/>
                    </a:lnTo>
                    <a:lnTo>
                      <a:pt x="25" y="86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20" y="81"/>
                    </a:lnTo>
                    <a:lnTo>
                      <a:pt x="18" y="78"/>
                    </a:lnTo>
                    <a:lnTo>
                      <a:pt x="17" y="76"/>
                    </a:lnTo>
                    <a:lnTo>
                      <a:pt x="15" y="71"/>
                    </a:lnTo>
                    <a:lnTo>
                      <a:pt x="13" y="68"/>
                    </a:lnTo>
                    <a:lnTo>
                      <a:pt x="12" y="68"/>
                    </a:lnTo>
                    <a:lnTo>
                      <a:pt x="10" y="64"/>
                    </a:lnTo>
                    <a:lnTo>
                      <a:pt x="8" y="63"/>
                    </a:lnTo>
                    <a:lnTo>
                      <a:pt x="5" y="61"/>
                    </a:lnTo>
                    <a:lnTo>
                      <a:pt x="3" y="60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4" name="Freeform 136">
                <a:extLst>
                  <a:ext uri="{FF2B5EF4-FFF2-40B4-BE49-F238E27FC236}">
                    <a16:creationId xmlns:a16="http://schemas.microsoft.com/office/drawing/2014/main" xmlns="" id="{5F1C7490-4DA4-4BC3-8761-4E7C0ADB5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7593" y="3474119"/>
                <a:ext cx="122008" cy="106872"/>
              </a:xfrm>
              <a:custGeom>
                <a:avLst/>
                <a:gdLst/>
                <a:ahLst/>
                <a:cxnLst>
                  <a:cxn ang="0">
                    <a:pos x="131" y="5"/>
                  </a:cxn>
                  <a:cxn ang="0">
                    <a:pos x="134" y="12"/>
                  </a:cxn>
                  <a:cxn ang="0">
                    <a:pos x="141" y="16"/>
                  </a:cxn>
                  <a:cxn ang="0">
                    <a:pos x="146" y="23"/>
                  </a:cxn>
                  <a:cxn ang="0">
                    <a:pos x="151" y="33"/>
                  </a:cxn>
                  <a:cxn ang="0">
                    <a:pos x="156" y="38"/>
                  </a:cxn>
                  <a:cxn ang="0">
                    <a:pos x="173" y="53"/>
                  </a:cxn>
                  <a:cxn ang="0">
                    <a:pos x="178" y="58"/>
                  </a:cxn>
                  <a:cxn ang="0">
                    <a:pos x="183" y="63"/>
                  </a:cxn>
                  <a:cxn ang="0">
                    <a:pos x="186" y="73"/>
                  </a:cxn>
                  <a:cxn ang="0">
                    <a:pos x="193" y="83"/>
                  </a:cxn>
                  <a:cxn ang="0">
                    <a:pos x="204" y="86"/>
                  </a:cxn>
                  <a:cxn ang="0">
                    <a:pos x="218" y="91"/>
                  </a:cxn>
                  <a:cxn ang="0">
                    <a:pos x="223" y="96"/>
                  </a:cxn>
                  <a:cxn ang="0">
                    <a:pos x="224" y="101"/>
                  </a:cxn>
                  <a:cxn ang="0">
                    <a:pos x="214" y="105"/>
                  </a:cxn>
                  <a:cxn ang="0">
                    <a:pos x="211" y="111"/>
                  </a:cxn>
                  <a:cxn ang="0">
                    <a:pos x="201" y="114"/>
                  </a:cxn>
                  <a:cxn ang="0">
                    <a:pos x="189" y="118"/>
                  </a:cxn>
                  <a:cxn ang="0">
                    <a:pos x="183" y="123"/>
                  </a:cxn>
                  <a:cxn ang="0">
                    <a:pos x="174" y="128"/>
                  </a:cxn>
                  <a:cxn ang="0">
                    <a:pos x="164" y="141"/>
                  </a:cxn>
                  <a:cxn ang="0">
                    <a:pos x="163" y="148"/>
                  </a:cxn>
                  <a:cxn ang="0">
                    <a:pos x="154" y="153"/>
                  </a:cxn>
                  <a:cxn ang="0">
                    <a:pos x="149" y="159"/>
                  </a:cxn>
                  <a:cxn ang="0">
                    <a:pos x="138" y="161"/>
                  </a:cxn>
                  <a:cxn ang="0">
                    <a:pos x="134" y="173"/>
                  </a:cxn>
                  <a:cxn ang="0">
                    <a:pos x="134" y="183"/>
                  </a:cxn>
                  <a:cxn ang="0">
                    <a:pos x="125" y="181"/>
                  </a:cxn>
                  <a:cxn ang="0">
                    <a:pos x="110" y="183"/>
                  </a:cxn>
                  <a:cxn ang="0">
                    <a:pos x="93" y="178"/>
                  </a:cxn>
                  <a:cxn ang="0">
                    <a:pos x="80" y="174"/>
                  </a:cxn>
                  <a:cxn ang="0">
                    <a:pos x="63" y="189"/>
                  </a:cxn>
                  <a:cxn ang="0">
                    <a:pos x="48" y="198"/>
                  </a:cxn>
                  <a:cxn ang="0">
                    <a:pos x="35" y="204"/>
                  </a:cxn>
                  <a:cxn ang="0">
                    <a:pos x="20" y="204"/>
                  </a:cxn>
                  <a:cxn ang="0">
                    <a:pos x="17" y="194"/>
                  </a:cxn>
                  <a:cxn ang="0">
                    <a:pos x="8" y="169"/>
                  </a:cxn>
                  <a:cxn ang="0">
                    <a:pos x="0" y="164"/>
                  </a:cxn>
                  <a:cxn ang="0">
                    <a:pos x="25" y="95"/>
                  </a:cxn>
                  <a:cxn ang="0">
                    <a:pos x="71" y="12"/>
                  </a:cxn>
                  <a:cxn ang="0">
                    <a:pos x="83" y="10"/>
                  </a:cxn>
                  <a:cxn ang="0">
                    <a:pos x="88" y="15"/>
                  </a:cxn>
                  <a:cxn ang="0">
                    <a:pos x="88" y="20"/>
                  </a:cxn>
                  <a:cxn ang="0">
                    <a:pos x="105" y="5"/>
                  </a:cxn>
                  <a:cxn ang="0">
                    <a:pos x="115" y="7"/>
                  </a:cxn>
                  <a:cxn ang="0">
                    <a:pos x="131" y="0"/>
                  </a:cxn>
                </a:cxnLst>
                <a:rect l="0" t="0" r="r" b="b"/>
                <a:pathLst>
                  <a:path w="228" h="206">
                    <a:moveTo>
                      <a:pt x="131" y="0"/>
                    </a:moveTo>
                    <a:lnTo>
                      <a:pt x="131" y="3"/>
                    </a:lnTo>
                    <a:lnTo>
                      <a:pt x="131" y="5"/>
                    </a:lnTo>
                    <a:lnTo>
                      <a:pt x="131" y="7"/>
                    </a:lnTo>
                    <a:lnTo>
                      <a:pt x="131" y="8"/>
                    </a:lnTo>
                    <a:lnTo>
                      <a:pt x="134" y="12"/>
                    </a:lnTo>
                    <a:lnTo>
                      <a:pt x="136" y="13"/>
                    </a:lnTo>
                    <a:lnTo>
                      <a:pt x="139" y="15"/>
                    </a:lnTo>
                    <a:lnTo>
                      <a:pt x="141" y="16"/>
                    </a:lnTo>
                    <a:lnTo>
                      <a:pt x="143" y="20"/>
                    </a:lnTo>
                    <a:lnTo>
                      <a:pt x="144" y="20"/>
                    </a:lnTo>
                    <a:lnTo>
                      <a:pt x="146" y="23"/>
                    </a:lnTo>
                    <a:lnTo>
                      <a:pt x="148" y="28"/>
                    </a:lnTo>
                    <a:lnTo>
                      <a:pt x="149" y="30"/>
                    </a:lnTo>
                    <a:lnTo>
                      <a:pt x="151" y="33"/>
                    </a:lnTo>
                    <a:lnTo>
                      <a:pt x="153" y="35"/>
                    </a:lnTo>
                    <a:lnTo>
                      <a:pt x="154" y="35"/>
                    </a:lnTo>
                    <a:lnTo>
                      <a:pt x="156" y="38"/>
                    </a:lnTo>
                    <a:lnTo>
                      <a:pt x="163" y="46"/>
                    </a:lnTo>
                    <a:lnTo>
                      <a:pt x="168" y="50"/>
                    </a:lnTo>
                    <a:lnTo>
                      <a:pt x="173" y="53"/>
                    </a:lnTo>
                    <a:lnTo>
                      <a:pt x="174" y="55"/>
                    </a:lnTo>
                    <a:lnTo>
                      <a:pt x="178" y="56"/>
                    </a:lnTo>
                    <a:lnTo>
                      <a:pt x="178" y="58"/>
                    </a:lnTo>
                    <a:lnTo>
                      <a:pt x="178" y="60"/>
                    </a:lnTo>
                    <a:lnTo>
                      <a:pt x="178" y="61"/>
                    </a:lnTo>
                    <a:lnTo>
                      <a:pt x="183" y="63"/>
                    </a:lnTo>
                    <a:lnTo>
                      <a:pt x="186" y="65"/>
                    </a:lnTo>
                    <a:lnTo>
                      <a:pt x="186" y="68"/>
                    </a:lnTo>
                    <a:lnTo>
                      <a:pt x="186" y="73"/>
                    </a:lnTo>
                    <a:lnTo>
                      <a:pt x="186" y="76"/>
                    </a:lnTo>
                    <a:lnTo>
                      <a:pt x="188" y="80"/>
                    </a:lnTo>
                    <a:lnTo>
                      <a:pt x="193" y="83"/>
                    </a:lnTo>
                    <a:lnTo>
                      <a:pt x="196" y="86"/>
                    </a:lnTo>
                    <a:lnTo>
                      <a:pt x="201" y="88"/>
                    </a:lnTo>
                    <a:lnTo>
                      <a:pt x="204" y="86"/>
                    </a:lnTo>
                    <a:lnTo>
                      <a:pt x="209" y="90"/>
                    </a:lnTo>
                    <a:lnTo>
                      <a:pt x="213" y="90"/>
                    </a:lnTo>
                    <a:lnTo>
                      <a:pt x="218" y="91"/>
                    </a:lnTo>
                    <a:lnTo>
                      <a:pt x="221" y="91"/>
                    </a:lnTo>
                    <a:lnTo>
                      <a:pt x="223" y="93"/>
                    </a:lnTo>
                    <a:lnTo>
                      <a:pt x="223" y="96"/>
                    </a:lnTo>
                    <a:lnTo>
                      <a:pt x="224" y="98"/>
                    </a:lnTo>
                    <a:lnTo>
                      <a:pt x="228" y="100"/>
                    </a:lnTo>
                    <a:lnTo>
                      <a:pt x="224" y="101"/>
                    </a:lnTo>
                    <a:lnTo>
                      <a:pt x="221" y="101"/>
                    </a:lnTo>
                    <a:lnTo>
                      <a:pt x="218" y="103"/>
                    </a:lnTo>
                    <a:lnTo>
                      <a:pt x="214" y="105"/>
                    </a:lnTo>
                    <a:lnTo>
                      <a:pt x="216" y="106"/>
                    </a:lnTo>
                    <a:lnTo>
                      <a:pt x="214" y="110"/>
                    </a:lnTo>
                    <a:lnTo>
                      <a:pt x="211" y="111"/>
                    </a:lnTo>
                    <a:lnTo>
                      <a:pt x="208" y="113"/>
                    </a:lnTo>
                    <a:lnTo>
                      <a:pt x="203" y="113"/>
                    </a:lnTo>
                    <a:lnTo>
                      <a:pt x="201" y="114"/>
                    </a:lnTo>
                    <a:lnTo>
                      <a:pt x="199" y="113"/>
                    </a:lnTo>
                    <a:lnTo>
                      <a:pt x="194" y="113"/>
                    </a:lnTo>
                    <a:lnTo>
                      <a:pt x="189" y="118"/>
                    </a:lnTo>
                    <a:lnTo>
                      <a:pt x="186" y="119"/>
                    </a:lnTo>
                    <a:lnTo>
                      <a:pt x="184" y="121"/>
                    </a:lnTo>
                    <a:lnTo>
                      <a:pt x="183" y="123"/>
                    </a:lnTo>
                    <a:lnTo>
                      <a:pt x="179" y="124"/>
                    </a:lnTo>
                    <a:lnTo>
                      <a:pt x="178" y="126"/>
                    </a:lnTo>
                    <a:lnTo>
                      <a:pt x="174" y="128"/>
                    </a:lnTo>
                    <a:lnTo>
                      <a:pt x="171" y="129"/>
                    </a:lnTo>
                    <a:lnTo>
                      <a:pt x="164" y="136"/>
                    </a:lnTo>
                    <a:lnTo>
                      <a:pt x="164" y="141"/>
                    </a:lnTo>
                    <a:lnTo>
                      <a:pt x="166" y="144"/>
                    </a:lnTo>
                    <a:lnTo>
                      <a:pt x="166" y="148"/>
                    </a:lnTo>
                    <a:lnTo>
                      <a:pt x="163" y="148"/>
                    </a:lnTo>
                    <a:lnTo>
                      <a:pt x="161" y="149"/>
                    </a:lnTo>
                    <a:lnTo>
                      <a:pt x="158" y="149"/>
                    </a:lnTo>
                    <a:lnTo>
                      <a:pt x="154" y="153"/>
                    </a:lnTo>
                    <a:lnTo>
                      <a:pt x="153" y="156"/>
                    </a:lnTo>
                    <a:lnTo>
                      <a:pt x="151" y="156"/>
                    </a:lnTo>
                    <a:lnTo>
                      <a:pt x="149" y="159"/>
                    </a:lnTo>
                    <a:lnTo>
                      <a:pt x="146" y="159"/>
                    </a:lnTo>
                    <a:lnTo>
                      <a:pt x="143" y="161"/>
                    </a:lnTo>
                    <a:lnTo>
                      <a:pt x="138" y="161"/>
                    </a:lnTo>
                    <a:lnTo>
                      <a:pt x="136" y="166"/>
                    </a:lnTo>
                    <a:lnTo>
                      <a:pt x="136" y="171"/>
                    </a:lnTo>
                    <a:lnTo>
                      <a:pt x="134" y="173"/>
                    </a:lnTo>
                    <a:lnTo>
                      <a:pt x="134" y="176"/>
                    </a:lnTo>
                    <a:lnTo>
                      <a:pt x="133" y="179"/>
                    </a:lnTo>
                    <a:lnTo>
                      <a:pt x="134" y="183"/>
                    </a:lnTo>
                    <a:lnTo>
                      <a:pt x="129" y="184"/>
                    </a:lnTo>
                    <a:lnTo>
                      <a:pt x="126" y="184"/>
                    </a:lnTo>
                    <a:lnTo>
                      <a:pt x="125" y="181"/>
                    </a:lnTo>
                    <a:lnTo>
                      <a:pt x="121" y="183"/>
                    </a:lnTo>
                    <a:lnTo>
                      <a:pt x="115" y="183"/>
                    </a:lnTo>
                    <a:lnTo>
                      <a:pt x="110" y="183"/>
                    </a:lnTo>
                    <a:lnTo>
                      <a:pt x="105" y="183"/>
                    </a:lnTo>
                    <a:lnTo>
                      <a:pt x="101" y="183"/>
                    </a:lnTo>
                    <a:lnTo>
                      <a:pt x="93" y="178"/>
                    </a:lnTo>
                    <a:lnTo>
                      <a:pt x="90" y="178"/>
                    </a:lnTo>
                    <a:lnTo>
                      <a:pt x="88" y="174"/>
                    </a:lnTo>
                    <a:lnTo>
                      <a:pt x="80" y="174"/>
                    </a:lnTo>
                    <a:lnTo>
                      <a:pt x="73" y="174"/>
                    </a:lnTo>
                    <a:lnTo>
                      <a:pt x="66" y="179"/>
                    </a:lnTo>
                    <a:lnTo>
                      <a:pt x="63" y="189"/>
                    </a:lnTo>
                    <a:lnTo>
                      <a:pt x="58" y="193"/>
                    </a:lnTo>
                    <a:lnTo>
                      <a:pt x="50" y="196"/>
                    </a:lnTo>
                    <a:lnTo>
                      <a:pt x="48" y="198"/>
                    </a:lnTo>
                    <a:lnTo>
                      <a:pt x="45" y="201"/>
                    </a:lnTo>
                    <a:lnTo>
                      <a:pt x="40" y="203"/>
                    </a:lnTo>
                    <a:lnTo>
                      <a:pt x="35" y="204"/>
                    </a:lnTo>
                    <a:lnTo>
                      <a:pt x="30" y="204"/>
                    </a:lnTo>
                    <a:lnTo>
                      <a:pt x="25" y="206"/>
                    </a:lnTo>
                    <a:lnTo>
                      <a:pt x="20" y="204"/>
                    </a:lnTo>
                    <a:lnTo>
                      <a:pt x="13" y="206"/>
                    </a:lnTo>
                    <a:lnTo>
                      <a:pt x="13" y="201"/>
                    </a:lnTo>
                    <a:lnTo>
                      <a:pt x="17" y="194"/>
                    </a:lnTo>
                    <a:lnTo>
                      <a:pt x="17" y="188"/>
                    </a:lnTo>
                    <a:lnTo>
                      <a:pt x="10" y="176"/>
                    </a:lnTo>
                    <a:lnTo>
                      <a:pt x="8" y="169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3" y="95"/>
                    </a:lnTo>
                    <a:lnTo>
                      <a:pt x="25" y="95"/>
                    </a:lnTo>
                    <a:lnTo>
                      <a:pt x="30" y="16"/>
                    </a:lnTo>
                    <a:lnTo>
                      <a:pt x="48" y="16"/>
                    </a:lnTo>
                    <a:lnTo>
                      <a:pt x="71" y="12"/>
                    </a:lnTo>
                    <a:lnTo>
                      <a:pt x="78" y="10"/>
                    </a:lnTo>
                    <a:lnTo>
                      <a:pt x="81" y="10"/>
                    </a:lnTo>
                    <a:lnTo>
                      <a:pt x="83" y="10"/>
                    </a:lnTo>
                    <a:lnTo>
                      <a:pt x="85" y="10"/>
                    </a:lnTo>
                    <a:lnTo>
                      <a:pt x="86" y="13"/>
                    </a:lnTo>
                    <a:lnTo>
                      <a:pt x="88" y="15"/>
                    </a:lnTo>
                    <a:lnTo>
                      <a:pt x="86" y="16"/>
                    </a:lnTo>
                    <a:lnTo>
                      <a:pt x="86" y="20"/>
                    </a:lnTo>
                    <a:lnTo>
                      <a:pt x="88" y="20"/>
                    </a:lnTo>
                    <a:lnTo>
                      <a:pt x="96" y="15"/>
                    </a:lnTo>
                    <a:lnTo>
                      <a:pt x="100" y="10"/>
                    </a:lnTo>
                    <a:lnTo>
                      <a:pt x="105" y="5"/>
                    </a:lnTo>
                    <a:lnTo>
                      <a:pt x="110" y="5"/>
                    </a:lnTo>
                    <a:lnTo>
                      <a:pt x="111" y="7"/>
                    </a:lnTo>
                    <a:lnTo>
                      <a:pt x="115" y="7"/>
                    </a:lnTo>
                    <a:lnTo>
                      <a:pt x="118" y="5"/>
                    </a:lnTo>
                    <a:lnTo>
                      <a:pt x="126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5" name="Freeform 137">
                <a:extLst>
                  <a:ext uri="{FF2B5EF4-FFF2-40B4-BE49-F238E27FC236}">
                    <a16:creationId xmlns:a16="http://schemas.microsoft.com/office/drawing/2014/main" xmlns="" id="{1C64B661-956D-4D51-9AC8-3218905D2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2709" y="3464781"/>
                <a:ext cx="175521" cy="144225"/>
              </a:xfrm>
              <a:custGeom>
                <a:avLst/>
                <a:gdLst/>
                <a:ahLst/>
                <a:cxnLst>
                  <a:cxn ang="0">
                    <a:pos x="199" y="113"/>
                  </a:cxn>
                  <a:cxn ang="0">
                    <a:pos x="244" y="34"/>
                  </a:cxn>
                  <a:cxn ang="0">
                    <a:pos x="277" y="28"/>
                  </a:cxn>
                  <a:cxn ang="0">
                    <a:pos x="282" y="31"/>
                  </a:cxn>
                  <a:cxn ang="0">
                    <a:pos x="282" y="38"/>
                  </a:cxn>
                  <a:cxn ang="0">
                    <a:pos x="296" y="28"/>
                  </a:cxn>
                  <a:cxn ang="0">
                    <a:pos x="307" y="25"/>
                  </a:cxn>
                  <a:cxn ang="0">
                    <a:pos x="322" y="20"/>
                  </a:cxn>
                  <a:cxn ang="0">
                    <a:pos x="322" y="15"/>
                  </a:cxn>
                  <a:cxn ang="0">
                    <a:pos x="316" y="13"/>
                  </a:cxn>
                  <a:cxn ang="0">
                    <a:pos x="309" y="13"/>
                  </a:cxn>
                  <a:cxn ang="0">
                    <a:pos x="242" y="25"/>
                  </a:cxn>
                  <a:cxn ang="0">
                    <a:pos x="237" y="25"/>
                  </a:cxn>
                  <a:cxn ang="0">
                    <a:pos x="232" y="23"/>
                  </a:cxn>
                  <a:cxn ang="0">
                    <a:pos x="226" y="23"/>
                  </a:cxn>
                  <a:cxn ang="0">
                    <a:pos x="219" y="25"/>
                  </a:cxn>
                  <a:cxn ang="0">
                    <a:pos x="206" y="18"/>
                  </a:cxn>
                  <a:cxn ang="0">
                    <a:pos x="201" y="21"/>
                  </a:cxn>
                  <a:cxn ang="0">
                    <a:pos x="188" y="23"/>
                  </a:cxn>
                  <a:cxn ang="0">
                    <a:pos x="181" y="20"/>
                  </a:cxn>
                  <a:cxn ang="0">
                    <a:pos x="168" y="16"/>
                  </a:cxn>
                  <a:cxn ang="0">
                    <a:pos x="161" y="10"/>
                  </a:cxn>
                  <a:cxn ang="0">
                    <a:pos x="66" y="10"/>
                  </a:cxn>
                  <a:cxn ang="0">
                    <a:pos x="58" y="13"/>
                  </a:cxn>
                  <a:cxn ang="0">
                    <a:pos x="46" y="6"/>
                  </a:cxn>
                  <a:cxn ang="0">
                    <a:pos x="43" y="1"/>
                  </a:cxn>
                  <a:cxn ang="0">
                    <a:pos x="36" y="1"/>
                  </a:cxn>
                  <a:cxn ang="0">
                    <a:pos x="28" y="0"/>
                  </a:cxn>
                  <a:cxn ang="0">
                    <a:pos x="20" y="10"/>
                  </a:cxn>
                  <a:cxn ang="0">
                    <a:pos x="8" y="6"/>
                  </a:cxn>
                  <a:cxn ang="0">
                    <a:pos x="5" y="10"/>
                  </a:cxn>
                  <a:cxn ang="0">
                    <a:pos x="2" y="28"/>
                  </a:cxn>
                  <a:cxn ang="0">
                    <a:pos x="36" y="78"/>
                  </a:cxn>
                  <a:cxn ang="0">
                    <a:pos x="50" y="109"/>
                  </a:cxn>
                  <a:cxn ang="0">
                    <a:pos x="60" y="136"/>
                  </a:cxn>
                  <a:cxn ang="0">
                    <a:pos x="71" y="181"/>
                  </a:cxn>
                  <a:cxn ang="0">
                    <a:pos x="68" y="199"/>
                  </a:cxn>
                  <a:cxn ang="0">
                    <a:pos x="76" y="216"/>
                  </a:cxn>
                  <a:cxn ang="0">
                    <a:pos x="76" y="226"/>
                  </a:cxn>
                  <a:cxn ang="0">
                    <a:pos x="85" y="242"/>
                  </a:cxn>
                  <a:cxn ang="0">
                    <a:pos x="98" y="262"/>
                  </a:cxn>
                  <a:cxn ang="0">
                    <a:pos x="115" y="264"/>
                  </a:cxn>
                  <a:cxn ang="0">
                    <a:pos x="116" y="255"/>
                  </a:cxn>
                  <a:cxn ang="0">
                    <a:pos x="129" y="259"/>
                  </a:cxn>
                  <a:cxn ang="0">
                    <a:pos x="139" y="272"/>
                  </a:cxn>
                  <a:cxn ang="0">
                    <a:pos x="151" y="274"/>
                  </a:cxn>
                  <a:cxn ang="0">
                    <a:pos x="159" y="274"/>
                  </a:cxn>
                  <a:cxn ang="0">
                    <a:pos x="168" y="277"/>
                  </a:cxn>
                  <a:cxn ang="0">
                    <a:pos x="174" y="269"/>
                  </a:cxn>
                  <a:cxn ang="0">
                    <a:pos x="189" y="262"/>
                  </a:cxn>
                  <a:cxn ang="0">
                    <a:pos x="196" y="182"/>
                  </a:cxn>
                </a:cxnLst>
                <a:rect l="0" t="0" r="r" b="b"/>
                <a:pathLst>
                  <a:path w="327" h="277">
                    <a:moveTo>
                      <a:pt x="196" y="182"/>
                    </a:moveTo>
                    <a:lnTo>
                      <a:pt x="196" y="182"/>
                    </a:lnTo>
                    <a:lnTo>
                      <a:pt x="199" y="113"/>
                    </a:lnTo>
                    <a:lnTo>
                      <a:pt x="221" y="113"/>
                    </a:lnTo>
                    <a:lnTo>
                      <a:pt x="226" y="34"/>
                    </a:lnTo>
                    <a:lnTo>
                      <a:pt x="244" y="34"/>
                    </a:lnTo>
                    <a:lnTo>
                      <a:pt x="267" y="30"/>
                    </a:lnTo>
                    <a:lnTo>
                      <a:pt x="274" y="28"/>
                    </a:lnTo>
                    <a:lnTo>
                      <a:pt x="277" y="28"/>
                    </a:lnTo>
                    <a:lnTo>
                      <a:pt x="279" y="28"/>
                    </a:lnTo>
                    <a:lnTo>
                      <a:pt x="281" y="28"/>
                    </a:lnTo>
                    <a:lnTo>
                      <a:pt x="282" y="31"/>
                    </a:lnTo>
                    <a:lnTo>
                      <a:pt x="284" y="33"/>
                    </a:lnTo>
                    <a:lnTo>
                      <a:pt x="282" y="34"/>
                    </a:lnTo>
                    <a:lnTo>
                      <a:pt x="282" y="38"/>
                    </a:lnTo>
                    <a:lnTo>
                      <a:pt x="284" y="38"/>
                    </a:lnTo>
                    <a:lnTo>
                      <a:pt x="292" y="33"/>
                    </a:lnTo>
                    <a:lnTo>
                      <a:pt x="296" y="28"/>
                    </a:lnTo>
                    <a:lnTo>
                      <a:pt x="301" y="23"/>
                    </a:lnTo>
                    <a:lnTo>
                      <a:pt x="306" y="23"/>
                    </a:lnTo>
                    <a:lnTo>
                      <a:pt x="307" y="25"/>
                    </a:lnTo>
                    <a:lnTo>
                      <a:pt x="311" y="25"/>
                    </a:lnTo>
                    <a:lnTo>
                      <a:pt x="314" y="23"/>
                    </a:lnTo>
                    <a:lnTo>
                      <a:pt x="322" y="20"/>
                    </a:lnTo>
                    <a:lnTo>
                      <a:pt x="327" y="18"/>
                    </a:lnTo>
                    <a:lnTo>
                      <a:pt x="322" y="15"/>
                    </a:lnTo>
                    <a:lnTo>
                      <a:pt x="322" y="15"/>
                    </a:lnTo>
                    <a:lnTo>
                      <a:pt x="321" y="13"/>
                    </a:lnTo>
                    <a:lnTo>
                      <a:pt x="317" y="15"/>
                    </a:lnTo>
                    <a:lnTo>
                      <a:pt x="316" y="13"/>
                    </a:lnTo>
                    <a:lnTo>
                      <a:pt x="316" y="13"/>
                    </a:lnTo>
                    <a:lnTo>
                      <a:pt x="314" y="11"/>
                    </a:lnTo>
                    <a:lnTo>
                      <a:pt x="309" y="13"/>
                    </a:lnTo>
                    <a:lnTo>
                      <a:pt x="306" y="13"/>
                    </a:lnTo>
                    <a:lnTo>
                      <a:pt x="244" y="25"/>
                    </a:lnTo>
                    <a:lnTo>
                      <a:pt x="242" y="25"/>
                    </a:lnTo>
                    <a:lnTo>
                      <a:pt x="241" y="26"/>
                    </a:lnTo>
                    <a:lnTo>
                      <a:pt x="239" y="25"/>
                    </a:lnTo>
                    <a:lnTo>
                      <a:pt x="237" y="25"/>
                    </a:lnTo>
                    <a:lnTo>
                      <a:pt x="236" y="25"/>
                    </a:lnTo>
                    <a:lnTo>
                      <a:pt x="234" y="23"/>
                    </a:lnTo>
                    <a:lnTo>
                      <a:pt x="232" y="23"/>
                    </a:lnTo>
                    <a:lnTo>
                      <a:pt x="231" y="23"/>
                    </a:lnTo>
                    <a:lnTo>
                      <a:pt x="227" y="21"/>
                    </a:lnTo>
                    <a:lnTo>
                      <a:pt x="226" y="23"/>
                    </a:lnTo>
                    <a:lnTo>
                      <a:pt x="226" y="25"/>
                    </a:lnTo>
                    <a:lnTo>
                      <a:pt x="224" y="25"/>
                    </a:lnTo>
                    <a:lnTo>
                      <a:pt x="219" y="25"/>
                    </a:lnTo>
                    <a:lnTo>
                      <a:pt x="214" y="23"/>
                    </a:lnTo>
                    <a:lnTo>
                      <a:pt x="209" y="18"/>
                    </a:lnTo>
                    <a:lnTo>
                      <a:pt x="206" y="18"/>
                    </a:lnTo>
                    <a:lnTo>
                      <a:pt x="204" y="18"/>
                    </a:lnTo>
                    <a:lnTo>
                      <a:pt x="204" y="21"/>
                    </a:lnTo>
                    <a:lnTo>
                      <a:pt x="201" y="21"/>
                    </a:lnTo>
                    <a:lnTo>
                      <a:pt x="194" y="20"/>
                    </a:lnTo>
                    <a:lnTo>
                      <a:pt x="191" y="21"/>
                    </a:lnTo>
                    <a:lnTo>
                      <a:pt x="188" y="23"/>
                    </a:lnTo>
                    <a:lnTo>
                      <a:pt x="184" y="21"/>
                    </a:lnTo>
                    <a:lnTo>
                      <a:pt x="183" y="20"/>
                    </a:lnTo>
                    <a:lnTo>
                      <a:pt x="181" y="20"/>
                    </a:lnTo>
                    <a:lnTo>
                      <a:pt x="178" y="20"/>
                    </a:lnTo>
                    <a:lnTo>
                      <a:pt x="171" y="18"/>
                    </a:lnTo>
                    <a:lnTo>
                      <a:pt x="168" y="16"/>
                    </a:lnTo>
                    <a:lnTo>
                      <a:pt x="164" y="15"/>
                    </a:lnTo>
                    <a:lnTo>
                      <a:pt x="163" y="11"/>
                    </a:lnTo>
                    <a:lnTo>
                      <a:pt x="161" y="10"/>
                    </a:lnTo>
                    <a:lnTo>
                      <a:pt x="70" y="10"/>
                    </a:lnTo>
                    <a:lnTo>
                      <a:pt x="70" y="10"/>
                    </a:lnTo>
                    <a:lnTo>
                      <a:pt x="66" y="10"/>
                    </a:lnTo>
                    <a:lnTo>
                      <a:pt x="63" y="11"/>
                    </a:lnTo>
                    <a:lnTo>
                      <a:pt x="61" y="11"/>
                    </a:lnTo>
                    <a:lnTo>
                      <a:pt x="58" y="13"/>
                    </a:lnTo>
                    <a:lnTo>
                      <a:pt x="53" y="11"/>
                    </a:lnTo>
                    <a:lnTo>
                      <a:pt x="48" y="6"/>
                    </a:lnTo>
                    <a:lnTo>
                      <a:pt x="46" y="6"/>
                    </a:lnTo>
                    <a:lnTo>
                      <a:pt x="46" y="5"/>
                    </a:lnTo>
                    <a:lnTo>
                      <a:pt x="43" y="3"/>
                    </a:lnTo>
                    <a:lnTo>
                      <a:pt x="43" y="1"/>
                    </a:lnTo>
                    <a:lnTo>
                      <a:pt x="40" y="0"/>
                    </a:lnTo>
                    <a:lnTo>
                      <a:pt x="38" y="1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2" y="5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17" y="8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8" y="10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28"/>
                    </a:lnTo>
                    <a:lnTo>
                      <a:pt x="17" y="41"/>
                    </a:lnTo>
                    <a:lnTo>
                      <a:pt x="23" y="53"/>
                    </a:lnTo>
                    <a:lnTo>
                      <a:pt x="36" y="78"/>
                    </a:lnTo>
                    <a:lnTo>
                      <a:pt x="38" y="86"/>
                    </a:lnTo>
                    <a:lnTo>
                      <a:pt x="50" y="103"/>
                    </a:lnTo>
                    <a:lnTo>
                      <a:pt x="50" y="109"/>
                    </a:lnTo>
                    <a:lnTo>
                      <a:pt x="63" y="126"/>
                    </a:lnTo>
                    <a:lnTo>
                      <a:pt x="63" y="134"/>
                    </a:lnTo>
                    <a:lnTo>
                      <a:pt x="60" y="136"/>
                    </a:lnTo>
                    <a:lnTo>
                      <a:pt x="63" y="147"/>
                    </a:lnTo>
                    <a:lnTo>
                      <a:pt x="63" y="164"/>
                    </a:lnTo>
                    <a:lnTo>
                      <a:pt x="71" y="181"/>
                    </a:lnTo>
                    <a:lnTo>
                      <a:pt x="70" y="191"/>
                    </a:lnTo>
                    <a:lnTo>
                      <a:pt x="71" y="196"/>
                    </a:lnTo>
                    <a:lnTo>
                      <a:pt x="68" y="199"/>
                    </a:lnTo>
                    <a:lnTo>
                      <a:pt x="71" y="202"/>
                    </a:lnTo>
                    <a:lnTo>
                      <a:pt x="73" y="214"/>
                    </a:lnTo>
                    <a:lnTo>
                      <a:pt x="76" y="216"/>
                    </a:lnTo>
                    <a:lnTo>
                      <a:pt x="80" y="219"/>
                    </a:lnTo>
                    <a:lnTo>
                      <a:pt x="76" y="221"/>
                    </a:lnTo>
                    <a:lnTo>
                      <a:pt x="76" y="226"/>
                    </a:lnTo>
                    <a:lnTo>
                      <a:pt x="80" y="229"/>
                    </a:lnTo>
                    <a:lnTo>
                      <a:pt x="81" y="237"/>
                    </a:lnTo>
                    <a:lnTo>
                      <a:pt x="85" y="242"/>
                    </a:lnTo>
                    <a:lnTo>
                      <a:pt x="91" y="254"/>
                    </a:lnTo>
                    <a:lnTo>
                      <a:pt x="96" y="259"/>
                    </a:lnTo>
                    <a:lnTo>
                      <a:pt x="98" y="262"/>
                    </a:lnTo>
                    <a:lnTo>
                      <a:pt x="106" y="267"/>
                    </a:lnTo>
                    <a:lnTo>
                      <a:pt x="110" y="265"/>
                    </a:lnTo>
                    <a:lnTo>
                      <a:pt x="115" y="264"/>
                    </a:lnTo>
                    <a:lnTo>
                      <a:pt x="115" y="260"/>
                    </a:lnTo>
                    <a:lnTo>
                      <a:pt x="113" y="260"/>
                    </a:lnTo>
                    <a:lnTo>
                      <a:pt x="116" y="255"/>
                    </a:lnTo>
                    <a:lnTo>
                      <a:pt x="121" y="254"/>
                    </a:lnTo>
                    <a:lnTo>
                      <a:pt x="125" y="259"/>
                    </a:lnTo>
                    <a:lnTo>
                      <a:pt x="129" y="259"/>
                    </a:lnTo>
                    <a:lnTo>
                      <a:pt x="128" y="264"/>
                    </a:lnTo>
                    <a:lnTo>
                      <a:pt x="131" y="270"/>
                    </a:lnTo>
                    <a:lnTo>
                      <a:pt x="139" y="272"/>
                    </a:lnTo>
                    <a:lnTo>
                      <a:pt x="144" y="274"/>
                    </a:lnTo>
                    <a:lnTo>
                      <a:pt x="148" y="274"/>
                    </a:lnTo>
                    <a:lnTo>
                      <a:pt x="151" y="274"/>
                    </a:lnTo>
                    <a:lnTo>
                      <a:pt x="154" y="275"/>
                    </a:lnTo>
                    <a:lnTo>
                      <a:pt x="156" y="274"/>
                    </a:lnTo>
                    <a:lnTo>
                      <a:pt x="159" y="274"/>
                    </a:lnTo>
                    <a:lnTo>
                      <a:pt x="163" y="275"/>
                    </a:lnTo>
                    <a:lnTo>
                      <a:pt x="166" y="275"/>
                    </a:lnTo>
                    <a:lnTo>
                      <a:pt x="168" y="277"/>
                    </a:lnTo>
                    <a:lnTo>
                      <a:pt x="169" y="272"/>
                    </a:lnTo>
                    <a:lnTo>
                      <a:pt x="171" y="270"/>
                    </a:lnTo>
                    <a:lnTo>
                      <a:pt x="174" y="269"/>
                    </a:lnTo>
                    <a:lnTo>
                      <a:pt x="176" y="264"/>
                    </a:lnTo>
                    <a:lnTo>
                      <a:pt x="183" y="262"/>
                    </a:lnTo>
                    <a:lnTo>
                      <a:pt x="189" y="262"/>
                    </a:lnTo>
                    <a:lnTo>
                      <a:pt x="193" y="262"/>
                    </a:lnTo>
                    <a:lnTo>
                      <a:pt x="196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6" name="Freeform 138">
                <a:extLst>
                  <a:ext uri="{FF2B5EF4-FFF2-40B4-BE49-F238E27FC236}">
                    <a16:creationId xmlns:a16="http://schemas.microsoft.com/office/drawing/2014/main" xmlns="" id="{A6EB8722-DB73-4E01-8BEB-C30413A9ED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6192" y="3407713"/>
                <a:ext cx="98463" cy="161864"/>
              </a:xfrm>
              <a:custGeom>
                <a:avLst/>
                <a:gdLst/>
                <a:ahLst/>
                <a:cxnLst>
                  <a:cxn ang="0">
                    <a:pos x="53" y="306"/>
                  </a:cxn>
                  <a:cxn ang="0">
                    <a:pos x="85" y="299"/>
                  </a:cxn>
                  <a:cxn ang="0">
                    <a:pos x="98" y="282"/>
                  </a:cxn>
                  <a:cxn ang="0">
                    <a:pos x="101" y="267"/>
                  </a:cxn>
                  <a:cxn ang="0">
                    <a:pos x="108" y="257"/>
                  </a:cxn>
                  <a:cxn ang="0">
                    <a:pos x="121" y="224"/>
                  </a:cxn>
                  <a:cxn ang="0">
                    <a:pos x="141" y="181"/>
                  </a:cxn>
                  <a:cxn ang="0">
                    <a:pos x="153" y="154"/>
                  </a:cxn>
                  <a:cxn ang="0">
                    <a:pos x="161" y="125"/>
                  </a:cxn>
                  <a:cxn ang="0">
                    <a:pos x="165" y="106"/>
                  </a:cxn>
                  <a:cxn ang="0">
                    <a:pos x="168" y="91"/>
                  </a:cxn>
                  <a:cxn ang="0">
                    <a:pos x="168" y="78"/>
                  </a:cxn>
                  <a:cxn ang="0">
                    <a:pos x="178" y="90"/>
                  </a:cxn>
                  <a:cxn ang="0">
                    <a:pos x="183" y="78"/>
                  </a:cxn>
                  <a:cxn ang="0">
                    <a:pos x="178" y="63"/>
                  </a:cxn>
                  <a:cxn ang="0">
                    <a:pos x="179" y="48"/>
                  </a:cxn>
                  <a:cxn ang="0">
                    <a:pos x="173" y="18"/>
                  </a:cxn>
                  <a:cxn ang="0">
                    <a:pos x="163" y="8"/>
                  </a:cxn>
                  <a:cxn ang="0">
                    <a:pos x="158" y="8"/>
                  </a:cxn>
                  <a:cxn ang="0">
                    <a:pos x="151" y="13"/>
                  </a:cxn>
                  <a:cxn ang="0">
                    <a:pos x="150" y="23"/>
                  </a:cxn>
                  <a:cxn ang="0">
                    <a:pos x="140" y="38"/>
                  </a:cxn>
                  <a:cxn ang="0">
                    <a:pos x="133" y="37"/>
                  </a:cxn>
                  <a:cxn ang="0">
                    <a:pos x="131" y="48"/>
                  </a:cxn>
                  <a:cxn ang="0">
                    <a:pos x="123" y="51"/>
                  </a:cxn>
                  <a:cxn ang="0">
                    <a:pos x="128" y="63"/>
                  </a:cxn>
                  <a:cxn ang="0">
                    <a:pos x="115" y="70"/>
                  </a:cxn>
                  <a:cxn ang="0">
                    <a:pos x="110" y="65"/>
                  </a:cxn>
                  <a:cxn ang="0">
                    <a:pos x="108" y="75"/>
                  </a:cxn>
                  <a:cxn ang="0">
                    <a:pos x="103" y="81"/>
                  </a:cxn>
                  <a:cxn ang="0">
                    <a:pos x="101" y="73"/>
                  </a:cxn>
                  <a:cxn ang="0">
                    <a:pos x="90" y="91"/>
                  </a:cxn>
                  <a:cxn ang="0">
                    <a:pos x="83" y="83"/>
                  </a:cxn>
                  <a:cxn ang="0">
                    <a:pos x="68" y="86"/>
                  </a:cxn>
                  <a:cxn ang="0">
                    <a:pos x="65" y="90"/>
                  </a:cxn>
                  <a:cxn ang="0">
                    <a:pos x="48" y="96"/>
                  </a:cxn>
                  <a:cxn ang="0">
                    <a:pos x="37" y="98"/>
                  </a:cxn>
                  <a:cxn ang="0">
                    <a:pos x="23" y="123"/>
                  </a:cxn>
                  <a:cxn ang="0">
                    <a:pos x="27" y="140"/>
                  </a:cxn>
                  <a:cxn ang="0">
                    <a:pos x="37" y="164"/>
                  </a:cxn>
                  <a:cxn ang="0">
                    <a:pos x="32" y="181"/>
                  </a:cxn>
                  <a:cxn ang="0">
                    <a:pos x="22" y="194"/>
                  </a:cxn>
                  <a:cxn ang="0">
                    <a:pos x="7" y="211"/>
                  </a:cxn>
                  <a:cxn ang="0">
                    <a:pos x="2" y="231"/>
                  </a:cxn>
                  <a:cxn ang="0">
                    <a:pos x="7" y="251"/>
                  </a:cxn>
                  <a:cxn ang="0">
                    <a:pos x="12" y="259"/>
                  </a:cxn>
                  <a:cxn ang="0">
                    <a:pos x="7" y="274"/>
                  </a:cxn>
                  <a:cxn ang="0">
                    <a:pos x="10" y="289"/>
                  </a:cxn>
                  <a:cxn ang="0">
                    <a:pos x="22" y="301"/>
                  </a:cxn>
                  <a:cxn ang="0">
                    <a:pos x="35" y="307"/>
                  </a:cxn>
                  <a:cxn ang="0">
                    <a:pos x="38" y="311"/>
                  </a:cxn>
                  <a:cxn ang="0">
                    <a:pos x="146" y="18"/>
                  </a:cxn>
                  <a:cxn ang="0">
                    <a:pos x="143" y="28"/>
                  </a:cxn>
                  <a:cxn ang="0">
                    <a:pos x="143" y="30"/>
                  </a:cxn>
                  <a:cxn ang="0">
                    <a:pos x="140" y="30"/>
                  </a:cxn>
                  <a:cxn ang="0">
                    <a:pos x="135" y="28"/>
                  </a:cxn>
                  <a:cxn ang="0">
                    <a:pos x="168" y="110"/>
                  </a:cxn>
                  <a:cxn ang="0">
                    <a:pos x="171" y="110"/>
                  </a:cxn>
                </a:cxnLst>
                <a:rect l="0" t="0" r="r" b="b"/>
                <a:pathLst>
                  <a:path w="184" h="311">
                    <a:moveTo>
                      <a:pt x="38" y="311"/>
                    </a:moveTo>
                    <a:lnTo>
                      <a:pt x="42" y="309"/>
                    </a:lnTo>
                    <a:lnTo>
                      <a:pt x="47" y="309"/>
                    </a:lnTo>
                    <a:lnTo>
                      <a:pt x="53" y="306"/>
                    </a:lnTo>
                    <a:lnTo>
                      <a:pt x="57" y="302"/>
                    </a:lnTo>
                    <a:lnTo>
                      <a:pt x="71" y="301"/>
                    </a:lnTo>
                    <a:lnTo>
                      <a:pt x="76" y="301"/>
                    </a:lnTo>
                    <a:lnTo>
                      <a:pt x="85" y="299"/>
                    </a:lnTo>
                    <a:lnTo>
                      <a:pt x="86" y="294"/>
                    </a:lnTo>
                    <a:lnTo>
                      <a:pt x="91" y="294"/>
                    </a:lnTo>
                    <a:lnTo>
                      <a:pt x="93" y="287"/>
                    </a:lnTo>
                    <a:lnTo>
                      <a:pt x="98" y="282"/>
                    </a:lnTo>
                    <a:lnTo>
                      <a:pt x="98" y="277"/>
                    </a:lnTo>
                    <a:lnTo>
                      <a:pt x="103" y="276"/>
                    </a:lnTo>
                    <a:lnTo>
                      <a:pt x="101" y="269"/>
                    </a:lnTo>
                    <a:lnTo>
                      <a:pt x="101" y="267"/>
                    </a:lnTo>
                    <a:lnTo>
                      <a:pt x="105" y="266"/>
                    </a:lnTo>
                    <a:lnTo>
                      <a:pt x="106" y="257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11" y="251"/>
                    </a:lnTo>
                    <a:lnTo>
                      <a:pt x="115" y="236"/>
                    </a:lnTo>
                    <a:lnTo>
                      <a:pt x="118" y="228"/>
                    </a:lnTo>
                    <a:lnTo>
                      <a:pt x="121" y="224"/>
                    </a:lnTo>
                    <a:lnTo>
                      <a:pt x="123" y="216"/>
                    </a:lnTo>
                    <a:lnTo>
                      <a:pt x="130" y="204"/>
                    </a:lnTo>
                    <a:lnTo>
                      <a:pt x="136" y="188"/>
                    </a:lnTo>
                    <a:lnTo>
                      <a:pt x="141" y="181"/>
                    </a:lnTo>
                    <a:lnTo>
                      <a:pt x="141" y="173"/>
                    </a:lnTo>
                    <a:lnTo>
                      <a:pt x="146" y="164"/>
                    </a:lnTo>
                    <a:lnTo>
                      <a:pt x="146" y="161"/>
                    </a:lnTo>
                    <a:lnTo>
                      <a:pt x="153" y="154"/>
                    </a:lnTo>
                    <a:lnTo>
                      <a:pt x="155" y="141"/>
                    </a:lnTo>
                    <a:lnTo>
                      <a:pt x="158" y="133"/>
                    </a:lnTo>
                    <a:lnTo>
                      <a:pt x="160" y="131"/>
                    </a:lnTo>
                    <a:lnTo>
                      <a:pt x="161" y="125"/>
                    </a:lnTo>
                    <a:lnTo>
                      <a:pt x="158" y="121"/>
                    </a:lnTo>
                    <a:lnTo>
                      <a:pt x="160" y="115"/>
                    </a:lnTo>
                    <a:lnTo>
                      <a:pt x="165" y="110"/>
                    </a:lnTo>
                    <a:lnTo>
                      <a:pt x="165" y="106"/>
                    </a:lnTo>
                    <a:lnTo>
                      <a:pt x="168" y="103"/>
                    </a:lnTo>
                    <a:lnTo>
                      <a:pt x="166" y="96"/>
                    </a:lnTo>
                    <a:lnTo>
                      <a:pt x="165" y="95"/>
                    </a:lnTo>
                    <a:lnTo>
                      <a:pt x="168" y="91"/>
                    </a:lnTo>
                    <a:lnTo>
                      <a:pt x="166" y="86"/>
                    </a:lnTo>
                    <a:lnTo>
                      <a:pt x="165" y="85"/>
                    </a:lnTo>
                    <a:lnTo>
                      <a:pt x="165" y="80"/>
                    </a:lnTo>
                    <a:lnTo>
                      <a:pt x="168" y="78"/>
                    </a:lnTo>
                    <a:lnTo>
                      <a:pt x="171" y="80"/>
                    </a:lnTo>
                    <a:lnTo>
                      <a:pt x="171" y="85"/>
                    </a:lnTo>
                    <a:lnTo>
                      <a:pt x="176" y="90"/>
                    </a:lnTo>
                    <a:lnTo>
                      <a:pt x="178" y="90"/>
                    </a:lnTo>
                    <a:lnTo>
                      <a:pt x="179" y="88"/>
                    </a:lnTo>
                    <a:lnTo>
                      <a:pt x="181" y="83"/>
                    </a:lnTo>
                    <a:lnTo>
                      <a:pt x="181" y="81"/>
                    </a:lnTo>
                    <a:lnTo>
                      <a:pt x="183" y="78"/>
                    </a:lnTo>
                    <a:lnTo>
                      <a:pt x="184" y="76"/>
                    </a:lnTo>
                    <a:lnTo>
                      <a:pt x="184" y="73"/>
                    </a:lnTo>
                    <a:lnTo>
                      <a:pt x="179" y="66"/>
                    </a:lnTo>
                    <a:lnTo>
                      <a:pt x="178" y="63"/>
                    </a:lnTo>
                    <a:lnTo>
                      <a:pt x="179" y="60"/>
                    </a:lnTo>
                    <a:lnTo>
                      <a:pt x="179" y="56"/>
                    </a:lnTo>
                    <a:lnTo>
                      <a:pt x="178" y="50"/>
                    </a:lnTo>
                    <a:lnTo>
                      <a:pt x="179" y="48"/>
                    </a:lnTo>
                    <a:lnTo>
                      <a:pt x="179" y="37"/>
                    </a:lnTo>
                    <a:lnTo>
                      <a:pt x="176" y="32"/>
                    </a:lnTo>
                    <a:lnTo>
                      <a:pt x="174" y="22"/>
                    </a:lnTo>
                    <a:lnTo>
                      <a:pt x="173" y="18"/>
                    </a:lnTo>
                    <a:lnTo>
                      <a:pt x="171" y="20"/>
                    </a:lnTo>
                    <a:lnTo>
                      <a:pt x="168" y="15"/>
                    </a:lnTo>
                    <a:lnTo>
                      <a:pt x="166" y="10"/>
                    </a:lnTo>
                    <a:lnTo>
                      <a:pt x="163" y="8"/>
                    </a:lnTo>
                    <a:lnTo>
                      <a:pt x="165" y="5"/>
                    </a:lnTo>
                    <a:lnTo>
                      <a:pt x="163" y="0"/>
                    </a:lnTo>
                    <a:lnTo>
                      <a:pt x="158" y="5"/>
                    </a:lnTo>
                    <a:lnTo>
                      <a:pt x="158" y="8"/>
                    </a:lnTo>
                    <a:lnTo>
                      <a:pt x="155" y="10"/>
                    </a:lnTo>
                    <a:lnTo>
                      <a:pt x="150" y="8"/>
                    </a:lnTo>
                    <a:lnTo>
                      <a:pt x="148" y="8"/>
                    </a:lnTo>
                    <a:lnTo>
                      <a:pt x="151" y="13"/>
                    </a:lnTo>
                    <a:lnTo>
                      <a:pt x="151" y="15"/>
                    </a:lnTo>
                    <a:lnTo>
                      <a:pt x="155" y="18"/>
                    </a:lnTo>
                    <a:lnTo>
                      <a:pt x="155" y="20"/>
                    </a:lnTo>
                    <a:lnTo>
                      <a:pt x="150" y="23"/>
                    </a:lnTo>
                    <a:lnTo>
                      <a:pt x="150" y="30"/>
                    </a:lnTo>
                    <a:lnTo>
                      <a:pt x="146" y="35"/>
                    </a:lnTo>
                    <a:lnTo>
                      <a:pt x="143" y="33"/>
                    </a:lnTo>
                    <a:lnTo>
                      <a:pt x="140" y="38"/>
                    </a:lnTo>
                    <a:lnTo>
                      <a:pt x="140" y="41"/>
                    </a:lnTo>
                    <a:lnTo>
                      <a:pt x="136" y="43"/>
                    </a:lnTo>
                    <a:lnTo>
                      <a:pt x="133" y="41"/>
                    </a:lnTo>
                    <a:lnTo>
                      <a:pt x="133" y="37"/>
                    </a:lnTo>
                    <a:lnTo>
                      <a:pt x="131" y="37"/>
                    </a:lnTo>
                    <a:lnTo>
                      <a:pt x="128" y="38"/>
                    </a:lnTo>
                    <a:lnTo>
                      <a:pt x="126" y="45"/>
                    </a:lnTo>
                    <a:lnTo>
                      <a:pt x="131" y="48"/>
                    </a:lnTo>
                    <a:lnTo>
                      <a:pt x="133" y="50"/>
                    </a:lnTo>
                    <a:lnTo>
                      <a:pt x="131" y="51"/>
                    </a:lnTo>
                    <a:lnTo>
                      <a:pt x="128" y="51"/>
                    </a:lnTo>
                    <a:lnTo>
                      <a:pt x="123" y="51"/>
                    </a:lnTo>
                    <a:lnTo>
                      <a:pt x="125" y="56"/>
                    </a:lnTo>
                    <a:lnTo>
                      <a:pt x="130" y="58"/>
                    </a:lnTo>
                    <a:lnTo>
                      <a:pt x="130" y="60"/>
                    </a:lnTo>
                    <a:lnTo>
                      <a:pt x="128" y="63"/>
                    </a:lnTo>
                    <a:lnTo>
                      <a:pt x="126" y="60"/>
                    </a:lnTo>
                    <a:lnTo>
                      <a:pt x="121" y="61"/>
                    </a:lnTo>
                    <a:lnTo>
                      <a:pt x="121" y="65"/>
                    </a:lnTo>
                    <a:lnTo>
                      <a:pt x="115" y="70"/>
                    </a:lnTo>
                    <a:lnTo>
                      <a:pt x="115" y="65"/>
                    </a:lnTo>
                    <a:lnTo>
                      <a:pt x="115" y="63"/>
                    </a:lnTo>
                    <a:lnTo>
                      <a:pt x="113" y="60"/>
                    </a:lnTo>
                    <a:lnTo>
                      <a:pt x="110" y="65"/>
                    </a:lnTo>
                    <a:lnTo>
                      <a:pt x="111" y="66"/>
                    </a:lnTo>
                    <a:lnTo>
                      <a:pt x="111" y="68"/>
                    </a:lnTo>
                    <a:lnTo>
                      <a:pt x="105" y="70"/>
                    </a:lnTo>
                    <a:lnTo>
                      <a:pt x="108" y="75"/>
                    </a:lnTo>
                    <a:lnTo>
                      <a:pt x="111" y="76"/>
                    </a:lnTo>
                    <a:lnTo>
                      <a:pt x="110" y="78"/>
                    </a:lnTo>
                    <a:lnTo>
                      <a:pt x="108" y="78"/>
                    </a:lnTo>
                    <a:lnTo>
                      <a:pt x="103" y="81"/>
                    </a:lnTo>
                    <a:lnTo>
                      <a:pt x="103" y="78"/>
                    </a:lnTo>
                    <a:lnTo>
                      <a:pt x="101" y="78"/>
                    </a:lnTo>
                    <a:lnTo>
                      <a:pt x="103" y="75"/>
                    </a:lnTo>
                    <a:lnTo>
                      <a:pt x="101" y="73"/>
                    </a:lnTo>
                    <a:lnTo>
                      <a:pt x="91" y="80"/>
                    </a:lnTo>
                    <a:lnTo>
                      <a:pt x="91" y="86"/>
                    </a:lnTo>
                    <a:lnTo>
                      <a:pt x="91" y="88"/>
                    </a:lnTo>
                    <a:lnTo>
                      <a:pt x="90" y="91"/>
                    </a:lnTo>
                    <a:lnTo>
                      <a:pt x="88" y="90"/>
                    </a:lnTo>
                    <a:lnTo>
                      <a:pt x="85" y="88"/>
                    </a:lnTo>
                    <a:lnTo>
                      <a:pt x="85" y="83"/>
                    </a:lnTo>
                    <a:lnTo>
                      <a:pt x="83" y="83"/>
                    </a:lnTo>
                    <a:lnTo>
                      <a:pt x="78" y="88"/>
                    </a:lnTo>
                    <a:lnTo>
                      <a:pt x="71" y="85"/>
                    </a:lnTo>
                    <a:lnTo>
                      <a:pt x="70" y="86"/>
                    </a:lnTo>
                    <a:lnTo>
                      <a:pt x="68" y="86"/>
                    </a:lnTo>
                    <a:lnTo>
                      <a:pt x="68" y="93"/>
                    </a:lnTo>
                    <a:lnTo>
                      <a:pt x="67" y="91"/>
                    </a:lnTo>
                    <a:lnTo>
                      <a:pt x="65" y="93"/>
                    </a:lnTo>
                    <a:lnTo>
                      <a:pt x="65" y="90"/>
                    </a:lnTo>
                    <a:lnTo>
                      <a:pt x="63" y="88"/>
                    </a:lnTo>
                    <a:lnTo>
                      <a:pt x="60" y="91"/>
                    </a:lnTo>
                    <a:lnTo>
                      <a:pt x="58" y="88"/>
                    </a:lnTo>
                    <a:lnTo>
                      <a:pt x="48" y="96"/>
                    </a:lnTo>
                    <a:lnTo>
                      <a:pt x="45" y="96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7" y="98"/>
                    </a:lnTo>
                    <a:lnTo>
                      <a:pt x="37" y="105"/>
                    </a:lnTo>
                    <a:lnTo>
                      <a:pt x="30" y="115"/>
                    </a:lnTo>
                    <a:lnTo>
                      <a:pt x="30" y="116"/>
                    </a:lnTo>
                    <a:lnTo>
                      <a:pt x="23" y="123"/>
                    </a:lnTo>
                    <a:lnTo>
                      <a:pt x="23" y="126"/>
                    </a:lnTo>
                    <a:lnTo>
                      <a:pt x="27" y="130"/>
                    </a:lnTo>
                    <a:lnTo>
                      <a:pt x="23" y="133"/>
                    </a:lnTo>
                    <a:lnTo>
                      <a:pt x="27" y="140"/>
                    </a:lnTo>
                    <a:lnTo>
                      <a:pt x="27" y="144"/>
                    </a:lnTo>
                    <a:lnTo>
                      <a:pt x="33" y="156"/>
                    </a:lnTo>
                    <a:lnTo>
                      <a:pt x="32" y="159"/>
                    </a:lnTo>
                    <a:lnTo>
                      <a:pt x="37" y="164"/>
                    </a:lnTo>
                    <a:lnTo>
                      <a:pt x="37" y="166"/>
                    </a:lnTo>
                    <a:lnTo>
                      <a:pt x="33" y="169"/>
                    </a:lnTo>
                    <a:lnTo>
                      <a:pt x="35" y="171"/>
                    </a:lnTo>
                    <a:lnTo>
                      <a:pt x="32" y="181"/>
                    </a:lnTo>
                    <a:lnTo>
                      <a:pt x="27" y="184"/>
                    </a:lnTo>
                    <a:lnTo>
                      <a:pt x="27" y="191"/>
                    </a:lnTo>
                    <a:lnTo>
                      <a:pt x="23" y="191"/>
                    </a:lnTo>
                    <a:lnTo>
                      <a:pt x="22" y="194"/>
                    </a:lnTo>
                    <a:lnTo>
                      <a:pt x="17" y="198"/>
                    </a:lnTo>
                    <a:lnTo>
                      <a:pt x="17" y="206"/>
                    </a:lnTo>
                    <a:lnTo>
                      <a:pt x="13" y="209"/>
                    </a:lnTo>
                    <a:lnTo>
                      <a:pt x="7" y="211"/>
                    </a:lnTo>
                    <a:lnTo>
                      <a:pt x="5" y="213"/>
                    </a:lnTo>
                    <a:lnTo>
                      <a:pt x="5" y="219"/>
                    </a:lnTo>
                    <a:lnTo>
                      <a:pt x="0" y="224"/>
                    </a:lnTo>
                    <a:lnTo>
                      <a:pt x="2" y="231"/>
                    </a:lnTo>
                    <a:lnTo>
                      <a:pt x="0" y="234"/>
                    </a:lnTo>
                    <a:lnTo>
                      <a:pt x="0" y="236"/>
                    </a:lnTo>
                    <a:lnTo>
                      <a:pt x="0" y="242"/>
                    </a:lnTo>
                    <a:lnTo>
                      <a:pt x="7" y="251"/>
                    </a:lnTo>
                    <a:lnTo>
                      <a:pt x="7" y="256"/>
                    </a:lnTo>
                    <a:lnTo>
                      <a:pt x="7" y="257"/>
                    </a:lnTo>
                    <a:lnTo>
                      <a:pt x="10" y="259"/>
                    </a:lnTo>
                    <a:lnTo>
                      <a:pt x="12" y="259"/>
                    </a:lnTo>
                    <a:lnTo>
                      <a:pt x="10" y="261"/>
                    </a:lnTo>
                    <a:lnTo>
                      <a:pt x="5" y="262"/>
                    </a:lnTo>
                    <a:lnTo>
                      <a:pt x="5" y="266"/>
                    </a:lnTo>
                    <a:lnTo>
                      <a:pt x="7" y="274"/>
                    </a:lnTo>
                    <a:lnTo>
                      <a:pt x="5" y="282"/>
                    </a:lnTo>
                    <a:lnTo>
                      <a:pt x="7" y="284"/>
                    </a:lnTo>
                    <a:lnTo>
                      <a:pt x="8" y="287"/>
                    </a:lnTo>
                    <a:lnTo>
                      <a:pt x="10" y="289"/>
                    </a:lnTo>
                    <a:lnTo>
                      <a:pt x="13" y="294"/>
                    </a:lnTo>
                    <a:lnTo>
                      <a:pt x="17" y="296"/>
                    </a:lnTo>
                    <a:lnTo>
                      <a:pt x="18" y="297"/>
                    </a:lnTo>
                    <a:lnTo>
                      <a:pt x="22" y="301"/>
                    </a:lnTo>
                    <a:lnTo>
                      <a:pt x="25" y="301"/>
                    </a:lnTo>
                    <a:lnTo>
                      <a:pt x="27" y="302"/>
                    </a:lnTo>
                    <a:lnTo>
                      <a:pt x="30" y="302"/>
                    </a:lnTo>
                    <a:lnTo>
                      <a:pt x="35" y="307"/>
                    </a:lnTo>
                    <a:lnTo>
                      <a:pt x="37" y="307"/>
                    </a:lnTo>
                    <a:lnTo>
                      <a:pt x="37" y="311"/>
                    </a:lnTo>
                    <a:lnTo>
                      <a:pt x="38" y="311"/>
                    </a:lnTo>
                    <a:lnTo>
                      <a:pt x="38" y="311"/>
                    </a:lnTo>
                    <a:close/>
                    <a:moveTo>
                      <a:pt x="145" y="22"/>
                    </a:moveTo>
                    <a:lnTo>
                      <a:pt x="143" y="20"/>
                    </a:lnTo>
                    <a:lnTo>
                      <a:pt x="146" y="17"/>
                    </a:lnTo>
                    <a:lnTo>
                      <a:pt x="146" y="18"/>
                    </a:lnTo>
                    <a:lnTo>
                      <a:pt x="145" y="22"/>
                    </a:lnTo>
                    <a:lnTo>
                      <a:pt x="145" y="22"/>
                    </a:lnTo>
                    <a:close/>
                    <a:moveTo>
                      <a:pt x="143" y="30"/>
                    </a:moveTo>
                    <a:lnTo>
                      <a:pt x="143" y="28"/>
                    </a:lnTo>
                    <a:lnTo>
                      <a:pt x="145" y="30"/>
                    </a:lnTo>
                    <a:lnTo>
                      <a:pt x="143" y="32"/>
                    </a:lnTo>
                    <a:lnTo>
                      <a:pt x="143" y="30"/>
                    </a:lnTo>
                    <a:lnTo>
                      <a:pt x="143" y="30"/>
                    </a:lnTo>
                    <a:close/>
                    <a:moveTo>
                      <a:pt x="135" y="28"/>
                    </a:moveTo>
                    <a:lnTo>
                      <a:pt x="136" y="27"/>
                    </a:lnTo>
                    <a:lnTo>
                      <a:pt x="136" y="28"/>
                    </a:lnTo>
                    <a:lnTo>
                      <a:pt x="140" y="30"/>
                    </a:lnTo>
                    <a:lnTo>
                      <a:pt x="138" y="33"/>
                    </a:lnTo>
                    <a:lnTo>
                      <a:pt x="136" y="32"/>
                    </a:lnTo>
                    <a:lnTo>
                      <a:pt x="133" y="32"/>
                    </a:lnTo>
                    <a:lnTo>
                      <a:pt x="135" y="28"/>
                    </a:lnTo>
                    <a:lnTo>
                      <a:pt x="135" y="28"/>
                    </a:lnTo>
                    <a:close/>
                    <a:moveTo>
                      <a:pt x="168" y="116"/>
                    </a:moveTo>
                    <a:lnTo>
                      <a:pt x="168" y="113"/>
                    </a:lnTo>
                    <a:lnTo>
                      <a:pt x="168" y="110"/>
                    </a:lnTo>
                    <a:lnTo>
                      <a:pt x="169" y="108"/>
                    </a:lnTo>
                    <a:lnTo>
                      <a:pt x="171" y="108"/>
                    </a:lnTo>
                    <a:lnTo>
                      <a:pt x="173" y="105"/>
                    </a:lnTo>
                    <a:lnTo>
                      <a:pt x="171" y="110"/>
                    </a:lnTo>
                    <a:lnTo>
                      <a:pt x="169" y="111"/>
                    </a:lnTo>
                    <a:lnTo>
                      <a:pt x="168" y="11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7" name="Freeform 139">
                <a:extLst>
                  <a:ext uri="{FF2B5EF4-FFF2-40B4-BE49-F238E27FC236}">
                    <a16:creationId xmlns:a16="http://schemas.microsoft.com/office/drawing/2014/main" xmlns="" id="{E9B98DA0-161A-4FAE-B6C3-06286D241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6725" y="3391112"/>
                <a:ext cx="134851" cy="190916"/>
              </a:xfrm>
              <a:custGeom>
                <a:avLst/>
                <a:gdLst/>
                <a:ahLst/>
                <a:cxnLst>
                  <a:cxn ang="0">
                    <a:pos x="45" y="229"/>
                  </a:cxn>
                  <a:cxn ang="0">
                    <a:pos x="50" y="217"/>
                  </a:cxn>
                  <a:cxn ang="0">
                    <a:pos x="55" y="201"/>
                  </a:cxn>
                  <a:cxn ang="0">
                    <a:pos x="55" y="187"/>
                  </a:cxn>
                  <a:cxn ang="0">
                    <a:pos x="57" y="174"/>
                  </a:cxn>
                  <a:cxn ang="0">
                    <a:pos x="60" y="156"/>
                  </a:cxn>
                  <a:cxn ang="0">
                    <a:pos x="62" y="141"/>
                  </a:cxn>
                  <a:cxn ang="0">
                    <a:pos x="37" y="133"/>
                  </a:cxn>
                  <a:cxn ang="0">
                    <a:pos x="15" y="126"/>
                  </a:cxn>
                  <a:cxn ang="0">
                    <a:pos x="0" y="106"/>
                  </a:cxn>
                  <a:cxn ang="0">
                    <a:pos x="45" y="88"/>
                  </a:cxn>
                  <a:cxn ang="0">
                    <a:pos x="75" y="83"/>
                  </a:cxn>
                  <a:cxn ang="0">
                    <a:pos x="86" y="89"/>
                  </a:cxn>
                  <a:cxn ang="0">
                    <a:pos x="103" y="98"/>
                  </a:cxn>
                  <a:cxn ang="0">
                    <a:pos x="93" y="121"/>
                  </a:cxn>
                  <a:cxn ang="0">
                    <a:pos x="108" y="139"/>
                  </a:cxn>
                  <a:cxn ang="0">
                    <a:pos x="118" y="149"/>
                  </a:cxn>
                  <a:cxn ang="0">
                    <a:pos x="123" y="126"/>
                  </a:cxn>
                  <a:cxn ang="0">
                    <a:pos x="130" y="108"/>
                  </a:cxn>
                  <a:cxn ang="0">
                    <a:pos x="135" y="101"/>
                  </a:cxn>
                  <a:cxn ang="0">
                    <a:pos x="128" y="83"/>
                  </a:cxn>
                  <a:cxn ang="0">
                    <a:pos x="110" y="66"/>
                  </a:cxn>
                  <a:cxn ang="0">
                    <a:pos x="131" y="21"/>
                  </a:cxn>
                  <a:cxn ang="0">
                    <a:pos x="143" y="23"/>
                  </a:cxn>
                  <a:cxn ang="0">
                    <a:pos x="160" y="23"/>
                  </a:cxn>
                  <a:cxn ang="0">
                    <a:pos x="171" y="23"/>
                  </a:cxn>
                  <a:cxn ang="0">
                    <a:pos x="186" y="16"/>
                  </a:cxn>
                  <a:cxn ang="0">
                    <a:pos x="203" y="18"/>
                  </a:cxn>
                  <a:cxn ang="0">
                    <a:pos x="223" y="11"/>
                  </a:cxn>
                  <a:cxn ang="0">
                    <a:pos x="244" y="1"/>
                  </a:cxn>
                  <a:cxn ang="0">
                    <a:pos x="253" y="6"/>
                  </a:cxn>
                  <a:cxn ang="0">
                    <a:pos x="248" y="20"/>
                  </a:cxn>
                  <a:cxn ang="0">
                    <a:pos x="248" y="36"/>
                  </a:cxn>
                  <a:cxn ang="0">
                    <a:pos x="248" y="58"/>
                  </a:cxn>
                  <a:cxn ang="0">
                    <a:pos x="243" y="81"/>
                  </a:cxn>
                  <a:cxn ang="0">
                    <a:pos x="251" y="93"/>
                  </a:cxn>
                  <a:cxn ang="0">
                    <a:pos x="244" y="101"/>
                  </a:cxn>
                  <a:cxn ang="0">
                    <a:pos x="244" y="108"/>
                  </a:cxn>
                  <a:cxn ang="0">
                    <a:pos x="229" y="128"/>
                  </a:cxn>
                  <a:cxn ang="0">
                    <a:pos x="206" y="144"/>
                  </a:cxn>
                  <a:cxn ang="0">
                    <a:pos x="168" y="161"/>
                  </a:cxn>
                  <a:cxn ang="0">
                    <a:pos x="155" y="166"/>
                  </a:cxn>
                  <a:cxn ang="0">
                    <a:pos x="141" y="182"/>
                  </a:cxn>
                  <a:cxn ang="0">
                    <a:pos x="118" y="196"/>
                  </a:cxn>
                  <a:cxn ang="0">
                    <a:pos x="101" y="204"/>
                  </a:cxn>
                  <a:cxn ang="0">
                    <a:pos x="98" y="214"/>
                  </a:cxn>
                  <a:cxn ang="0">
                    <a:pos x="101" y="236"/>
                  </a:cxn>
                  <a:cxn ang="0">
                    <a:pos x="108" y="264"/>
                  </a:cxn>
                  <a:cxn ang="0">
                    <a:pos x="115" y="264"/>
                  </a:cxn>
                  <a:cxn ang="0">
                    <a:pos x="113" y="279"/>
                  </a:cxn>
                  <a:cxn ang="0">
                    <a:pos x="106" y="295"/>
                  </a:cxn>
                  <a:cxn ang="0">
                    <a:pos x="108" y="310"/>
                  </a:cxn>
                  <a:cxn ang="0">
                    <a:pos x="48" y="337"/>
                  </a:cxn>
                  <a:cxn ang="0">
                    <a:pos x="37" y="349"/>
                  </a:cxn>
                  <a:cxn ang="0">
                    <a:pos x="45" y="357"/>
                  </a:cxn>
                  <a:cxn ang="0">
                    <a:pos x="45" y="365"/>
                  </a:cxn>
                  <a:cxn ang="0">
                    <a:pos x="28" y="365"/>
                  </a:cxn>
                  <a:cxn ang="0">
                    <a:pos x="25" y="352"/>
                  </a:cxn>
                  <a:cxn ang="0">
                    <a:pos x="25" y="329"/>
                  </a:cxn>
                  <a:cxn ang="0">
                    <a:pos x="22" y="297"/>
                  </a:cxn>
                  <a:cxn ang="0">
                    <a:pos x="17" y="269"/>
                  </a:cxn>
                </a:cxnLst>
                <a:rect l="0" t="0" r="r" b="b"/>
                <a:pathLst>
                  <a:path w="253" h="369">
                    <a:moveTo>
                      <a:pt x="17" y="269"/>
                    </a:moveTo>
                    <a:lnTo>
                      <a:pt x="43" y="246"/>
                    </a:lnTo>
                    <a:lnTo>
                      <a:pt x="43" y="237"/>
                    </a:lnTo>
                    <a:lnTo>
                      <a:pt x="45" y="236"/>
                    </a:lnTo>
                    <a:lnTo>
                      <a:pt x="45" y="229"/>
                    </a:lnTo>
                    <a:lnTo>
                      <a:pt x="47" y="226"/>
                    </a:lnTo>
                    <a:lnTo>
                      <a:pt x="45" y="222"/>
                    </a:lnTo>
                    <a:lnTo>
                      <a:pt x="45" y="219"/>
                    </a:lnTo>
                    <a:lnTo>
                      <a:pt x="48" y="219"/>
                    </a:lnTo>
                    <a:lnTo>
                      <a:pt x="50" y="217"/>
                    </a:lnTo>
                    <a:lnTo>
                      <a:pt x="55" y="214"/>
                    </a:lnTo>
                    <a:lnTo>
                      <a:pt x="58" y="209"/>
                    </a:lnTo>
                    <a:lnTo>
                      <a:pt x="57" y="206"/>
                    </a:lnTo>
                    <a:lnTo>
                      <a:pt x="55" y="204"/>
                    </a:lnTo>
                    <a:lnTo>
                      <a:pt x="55" y="201"/>
                    </a:lnTo>
                    <a:lnTo>
                      <a:pt x="57" y="199"/>
                    </a:lnTo>
                    <a:lnTo>
                      <a:pt x="57" y="194"/>
                    </a:lnTo>
                    <a:lnTo>
                      <a:pt x="52" y="192"/>
                    </a:lnTo>
                    <a:lnTo>
                      <a:pt x="52" y="189"/>
                    </a:lnTo>
                    <a:lnTo>
                      <a:pt x="55" y="187"/>
                    </a:lnTo>
                    <a:lnTo>
                      <a:pt x="55" y="184"/>
                    </a:lnTo>
                    <a:lnTo>
                      <a:pt x="55" y="179"/>
                    </a:lnTo>
                    <a:lnTo>
                      <a:pt x="58" y="177"/>
                    </a:lnTo>
                    <a:lnTo>
                      <a:pt x="60" y="174"/>
                    </a:lnTo>
                    <a:lnTo>
                      <a:pt x="57" y="174"/>
                    </a:lnTo>
                    <a:lnTo>
                      <a:pt x="55" y="173"/>
                    </a:lnTo>
                    <a:lnTo>
                      <a:pt x="57" y="169"/>
                    </a:lnTo>
                    <a:lnTo>
                      <a:pt x="58" y="163"/>
                    </a:lnTo>
                    <a:lnTo>
                      <a:pt x="60" y="159"/>
                    </a:lnTo>
                    <a:lnTo>
                      <a:pt x="60" y="156"/>
                    </a:lnTo>
                    <a:lnTo>
                      <a:pt x="60" y="154"/>
                    </a:lnTo>
                    <a:lnTo>
                      <a:pt x="60" y="151"/>
                    </a:lnTo>
                    <a:lnTo>
                      <a:pt x="60" y="148"/>
                    </a:lnTo>
                    <a:lnTo>
                      <a:pt x="62" y="144"/>
                    </a:lnTo>
                    <a:lnTo>
                      <a:pt x="62" y="141"/>
                    </a:lnTo>
                    <a:lnTo>
                      <a:pt x="57" y="139"/>
                    </a:lnTo>
                    <a:lnTo>
                      <a:pt x="53" y="138"/>
                    </a:lnTo>
                    <a:lnTo>
                      <a:pt x="48" y="134"/>
                    </a:lnTo>
                    <a:lnTo>
                      <a:pt x="42" y="133"/>
                    </a:lnTo>
                    <a:lnTo>
                      <a:pt x="37" y="133"/>
                    </a:lnTo>
                    <a:lnTo>
                      <a:pt x="33" y="128"/>
                    </a:lnTo>
                    <a:lnTo>
                      <a:pt x="27" y="124"/>
                    </a:lnTo>
                    <a:lnTo>
                      <a:pt x="20" y="123"/>
                    </a:lnTo>
                    <a:lnTo>
                      <a:pt x="18" y="124"/>
                    </a:lnTo>
                    <a:lnTo>
                      <a:pt x="15" y="126"/>
                    </a:lnTo>
                    <a:lnTo>
                      <a:pt x="13" y="123"/>
                    </a:lnTo>
                    <a:lnTo>
                      <a:pt x="10" y="123"/>
                    </a:lnTo>
                    <a:lnTo>
                      <a:pt x="2" y="123"/>
                    </a:lnTo>
                    <a:lnTo>
                      <a:pt x="2" y="113"/>
                    </a:lnTo>
                    <a:lnTo>
                      <a:pt x="0" y="106"/>
                    </a:lnTo>
                    <a:lnTo>
                      <a:pt x="2" y="103"/>
                    </a:lnTo>
                    <a:lnTo>
                      <a:pt x="10" y="98"/>
                    </a:lnTo>
                    <a:lnTo>
                      <a:pt x="15" y="98"/>
                    </a:lnTo>
                    <a:lnTo>
                      <a:pt x="40" y="88"/>
                    </a:lnTo>
                    <a:lnTo>
                      <a:pt x="45" y="88"/>
                    </a:lnTo>
                    <a:lnTo>
                      <a:pt x="60" y="83"/>
                    </a:lnTo>
                    <a:lnTo>
                      <a:pt x="67" y="79"/>
                    </a:lnTo>
                    <a:lnTo>
                      <a:pt x="73" y="79"/>
                    </a:lnTo>
                    <a:lnTo>
                      <a:pt x="75" y="81"/>
                    </a:lnTo>
                    <a:lnTo>
                      <a:pt x="75" y="83"/>
                    </a:lnTo>
                    <a:lnTo>
                      <a:pt x="78" y="86"/>
                    </a:lnTo>
                    <a:lnTo>
                      <a:pt x="78" y="88"/>
                    </a:lnTo>
                    <a:lnTo>
                      <a:pt x="81" y="89"/>
                    </a:lnTo>
                    <a:lnTo>
                      <a:pt x="83" y="89"/>
                    </a:lnTo>
                    <a:lnTo>
                      <a:pt x="86" y="89"/>
                    </a:lnTo>
                    <a:lnTo>
                      <a:pt x="90" y="88"/>
                    </a:lnTo>
                    <a:lnTo>
                      <a:pt x="95" y="88"/>
                    </a:lnTo>
                    <a:lnTo>
                      <a:pt x="100" y="88"/>
                    </a:lnTo>
                    <a:lnTo>
                      <a:pt x="103" y="91"/>
                    </a:lnTo>
                    <a:lnTo>
                      <a:pt x="103" y="98"/>
                    </a:lnTo>
                    <a:lnTo>
                      <a:pt x="101" y="103"/>
                    </a:lnTo>
                    <a:lnTo>
                      <a:pt x="96" y="108"/>
                    </a:lnTo>
                    <a:lnTo>
                      <a:pt x="96" y="113"/>
                    </a:lnTo>
                    <a:lnTo>
                      <a:pt x="93" y="118"/>
                    </a:lnTo>
                    <a:lnTo>
                      <a:pt x="93" y="121"/>
                    </a:lnTo>
                    <a:lnTo>
                      <a:pt x="95" y="126"/>
                    </a:lnTo>
                    <a:lnTo>
                      <a:pt x="96" y="129"/>
                    </a:lnTo>
                    <a:lnTo>
                      <a:pt x="100" y="133"/>
                    </a:lnTo>
                    <a:lnTo>
                      <a:pt x="105" y="138"/>
                    </a:lnTo>
                    <a:lnTo>
                      <a:pt x="108" y="139"/>
                    </a:lnTo>
                    <a:lnTo>
                      <a:pt x="110" y="141"/>
                    </a:lnTo>
                    <a:lnTo>
                      <a:pt x="113" y="144"/>
                    </a:lnTo>
                    <a:lnTo>
                      <a:pt x="111" y="148"/>
                    </a:lnTo>
                    <a:lnTo>
                      <a:pt x="113" y="151"/>
                    </a:lnTo>
                    <a:lnTo>
                      <a:pt x="118" y="149"/>
                    </a:lnTo>
                    <a:lnTo>
                      <a:pt x="118" y="146"/>
                    </a:lnTo>
                    <a:lnTo>
                      <a:pt x="116" y="139"/>
                    </a:lnTo>
                    <a:lnTo>
                      <a:pt x="120" y="136"/>
                    </a:lnTo>
                    <a:lnTo>
                      <a:pt x="120" y="133"/>
                    </a:lnTo>
                    <a:lnTo>
                      <a:pt x="123" y="126"/>
                    </a:lnTo>
                    <a:lnTo>
                      <a:pt x="128" y="124"/>
                    </a:lnTo>
                    <a:lnTo>
                      <a:pt x="131" y="123"/>
                    </a:lnTo>
                    <a:lnTo>
                      <a:pt x="133" y="119"/>
                    </a:lnTo>
                    <a:lnTo>
                      <a:pt x="133" y="111"/>
                    </a:lnTo>
                    <a:lnTo>
                      <a:pt x="130" y="108"/>
                    </a:lnTo>
                    <a:lnTo>
                      <a:pt x="131" y="106"/>
                    </a:lnTo>
                    <a:lnTo>
                      <a:pt x="130" y="104"/>
                    </a:lnTo>
                    <a:lnTo>
                      <a:pt x="130" y="103"/>
                    </a:lnTo>
                    <a:lnTo>
                      <a:pt x="133" y="103"/>
                    </a:lnTo>
                    <a:lnTo>
                      <a:pt x="135" y="101"/>
                    </a:lnTo>
                    <a:lnTo>
                      <a:pt x="136" y="99"/>
                    </a:lnTo>
                    <a:lnTo>
                      <a:pt x="136" y="98"/>
                    </a:lnTo>
                    <a:lnTo>
                      <a:pt x="135" y="94"/>
                    </a:lnTo>
                    <a:lnTo>
                      <a:pt x="133" y="89"/>
                    </a:lnTo>
                    <a:lnTo>
                      <a:pt x="128" y="83"/>
                    </a:lnTo>
                    <a:lnTo>
                      <a:pt x="126" y="78"/>
                    </a:lnTo>
                    <a:lnTo>
                      <a:pt x="118" y="71"/>
                    </a:lnTo>
                    <a:lnTo>
                      <a:pt x="115" y="71"/>
                    </a:lnTo>
                    <a:lnTo>
                      <a:pt x="113" y="68"/>
                    </a:lnTo>
                    <a:lnTo>
                      <a:pt x="110" y="66"/>
                    </a:lnTo>
                    <a:lnTo>
                      <a:pt x="103" y="61"/>
                    </a:lnTo>
                    <a:lnTo>
                      <a:pt x="98" y="41"/>
                    </a:lnTo>
                    <a:lnTo>
                      <a:pt x="105" y="21"/>
                    </a:lnTo>
                    <a:lnTo>
                      <a:pt x="128" y="21"/>
                    </a:lnTo>
                    <a:lnTo>
                      <a:pt x="131" y="21"/>
                    </a:lnTo>
                    <a:lnTo>
                      <a:pt x="133" y="20"/>
                    </a:lnTo>
                    <a:lnTo>
                      <a:pt x="136" y="18"/>
                    </a:lnTo>
                    <a:lnTo>
                      <a:pt x="136" y="21"/>
                    </a:lnTo>
                    <a:lnTo>
                      <a:pt x="140" y="21"/>
                    </a:lnTo>
                    <a:lnTo>
                      <a:pt x="143" y="23"/>
                    </a:lnTo>
                    <a:lnTo>
                      <a:pt x="146" y="23"/>
                    </a:lnTo>
                    <a:lnTo>
                      <a:pt x="148" y="26"/>
                    </a:lnTo>
                    <a:lnTo>
                      <a:pt x="148" y="28"/>
                    </a:lnTo>
                    <a:lnTo>
                      <a:pt x="155" y="26"/>
                    </a:lnTo>
                    <a:lnTo>
                      <a:pt x="160" y="23"/>
                    </a:lnTo>
                    <a:lnTo>
                      <a:pt x="163" y="21"/>
                    </a:lnTo>
                    <a:lnTo>
                      <a:pt x="165" y="21"/>
                    </a:lnTo>
                    <a:lnTo>
                      <a:pt x="166" y="21"/>
                    </a:lnTo>
                    <a:lnTo>
                      <a:pt x="168" y="23"/>
                    </a:lnTo>
                    <a:lnTo>
                      <a:pt x="171" y="23"/>
                    </a:lnTo>
                    <a:lnTo>
                      <a:pt x="173" y="25"/>
                    </a:lnTo>
                    <a:lnTo>
                      <a:pt x="178" y="23"/>
                    </a:lnTo>
                    <a:lnTo>
                      <a:pt x="184" y="23"/>
                    </a:lnTo>
                    <a:lnTo>
                      <a:pt x="188" y="20"/>
                    </a:lnTo>
                    <a:lnTo>
                      <a:pt x="186" y="16"/>
                    </a:lnTo>
                    <a:lnTo>
                      <a:pt x="188" y="16"/>
                    </a:lnTo>
                    <a:lnTo>
                      <a:pt x="191" y="16"/>
                    </a:lnTo>
                    <a:lnTo>
                      <a:pt x="196" y="16"/>
                    </a:lnTo>
                    <a:lnTo>
                      <a:pt x="198" y="18"/>
                    </a:lnTo>
                    <a:lnTo>
                      <a:pt x="203" y="18"/>
                    </a:lnTo>
                    <a:lnTo>
                      <a:pt x="204" y="16"/>
                    </a:lnTo>
                    <a:lnTo>
                      <a:pt x="214" y="13"/>
                    </a:lnTo>
                    <a:lnTo>
                      <a:pt x="218" y="15"/>
                    </a:lnTo>
                    <a:lnTo>
                      <a:pt x="221" y="13"/>
                    </a:lnTo>
                    <a:lnTo>
                      <a:pt x="223" y="11"/>
                    </a:lnTo>
                    <a:lnTo>
                      <a:pt x="229" y="11"/>
                    </a:lnTo>
                    <a:lnTo>
                      <a:pt x="233" y="8"/>
                    </a:lnTo>
                    <a:lnTo>
                      <a:pt x="238" y="8"/>
                    </a:lnTo>
                    <a:lnTo>
                      <a:pt x="241" y="5"/>
                    </a:lnTo>
                    <a:lnTo>
                      <a:pt x="244" y="1"/>
                    </a:lnTo>
                    <a:lnTo>
                      <a:pt x="248" y="3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3" y="1"/>
                    </a:lnTo>
                    <a:lnTo>
                      <a:pt x="253" y="6"/>
                    </a:lnTo>
                    <a:lnTo>
                      <a:pt x="251" y="8"/>
                    </a:lnTo>
                    <a:lnTo>
                      <a:pt x="253" y="10"/>
                    </a:lnTo>
                    <a:lnTo>
                      <a:pt x="248" y="16"/>
                    </a:lnTo>
                    <a:lnTo>
                      <a:pt x="246" y="18"/>
                    </a:lnTo>
                    <a:lnTo>
                      <a:pt x="248" y="20"/>
                    </a:lnTo>
                    <a:lnTo>
                      <a:pt x="248" y="21"/>
                    </a:lnTo>
                    <a:lnTo>
                      <a:pt x="246" y="23"/>
                    </a:lnTo>
                    <a:lnTo>
                      <a:pt x="248" y="31"/>
                    </a:lnTo>
                    <a:lnTo>
                      <a:pt x="249" y="36"/>
                    </a:lnTo>
                    <a:lnTo>
                      <a:pt x="248" y="36"/>
                    </a:lnTo>
                    <a:lnTo>
                      <a:pt x="248" y="43"/>
                    </a:lnTo>
                    <a:lnTo>
                      <a:pt x="249" y="45"/>
                    </a:lnTo>
                    <a:lnTo>
                      <a:pt x="249" y="50"/>
                    </a:lnTo>
                    <a:lnTo>
                      <a:pt x="248" y="51"/>
                    </a:lnTo>
                    <a:lnTo>
                      <a:pt x="248" y="58"/>
                    </a:lnTo>
                    <a:lnTo>
                      <a:pt x="246" y="68"/>
                    </a:lnTo>
                    <a:lnTo>
                      <a:pt x="246" y="68"/>
                    </a:lnTo>
                    <a:lnTo>
                      <a:pt x="248" y="70"/>
                    </a:lnTo>
                    <a:lnTo>
                      <a:pt x="248" y="79"/>
                    </a:lnTo>
                    <a:lnTo>
                      <a:pt x="243" y="81"/>
                    </a:lnTo>
                    <a:lnTo>
                      <a:pt x="243" y="81"/>
                    </a:lnTo>
                    <a:lnTo>
                      <a:pt x="244" y="83"/>
                    </a:lnTo>
                    <a:lnTo>
                      <a:pt x="249" y="83"/>
                    </a:lnTo>
                    <a:lnTo>
                      <a:pt x="251" y="84"/>
                    </a:lnTo>
                    <a:lnTo>
                      <a:pt x="251" y="93"/>
                    </a:lnTo>
                    <a:lnTo>
                      <a:pt x="249" y="96"/>
                    </a:lnTo>
                    <a:lnTo>
                      <a:pt x="246" y="98"/>
                    </a:lnTo>
                    <a:lnTo>
                      <a:pt x="248" y="99"/>
                    </a:lnTo>
                    <a:lnTo>
                      <a:pt x="248" y="101"/>
                    </a:lnTo>
                    <a:lnTo>
                      <a:pt x="244" y="101"/>
                    </a:lnTo>
                    <a:lnTo>
                      <a:pt x="241" y="104"/>
                    </a:lnTo>
                    <a:lnTo>
                      <a:pt x="243" y="106"/>
                    </a:lnTo>
                    <a:lnTo>
                      <a:pt x="243" y="104"/>
                    </a:lnTo>
                    <a:lnTo>
                      <a:pt x="246" y="104"/>
                    </a:lnTo>
                    <a:lnTo>
                      <a:pt x="244" y="108"/>
                    </a:lnTo>
                    <a:lnTo>
                      <a:pt x="243" y="113"/>
                    </a:lnTo>
                    <a:lnTo>
                      <a:pt x="241" y="113"/>
                    </a:lnTo>
                    <a:lnTo>
                      <a:pt x="234" y="119"/>
                    </a:lnTo>
                    <a:lnTo>
                      <a:pt x="234" y="121"/>
                    </a:lnTo>
                    <a:lnTo>
                      <a:pt x="229" y="128"/>
                    </a:lnTo>
                    <a:lnTo>
                      <a:pt x="226" y="128"/>
                    </a:lnTo>
                    <a:lnTo>
                      <a:pt x="226" y="133"/>
                    </a:lnTo>
                    <a:lnTo>
                      <a:pt x="211" y="141"/>
                    </a:lnTo>
                    <a:lnTo>
                      <a:pt x="208" y="141"/>
                    </a:lnTo>
                    <a:lnTo>
                      <a:pt x="206" y="144"/>
                    </a:lnTo>
                    <a:lnTo>
                      <a:pt x="191" y="151"/>
                    </a:lnTo>
                    <a:lnTo>
                      <a:pt x="184" y="151"/>
                    </a:lnTo>
                    <a:lnTo>
                      <a:pt x="184" y="151"/>
                    </a:lnTo>
                    <a:lnTo>
                      <a:pt x="178" y="154"/>
                    </a:lnTo>
                    <a:lnTo>
                      <a:pt x="168" y="161"/>
                    </a:lnTo>
                    <a:lnTo>
                      <a:pt x="166" y="159"/>
                    </a:lnTo>
                    <a:lnTo>
                      <a:pt x="166" y="161"/>
                    </a:lnTo>
                    <a:lnTo>
                      <a:pt x="160" y="168"/>
                    </a:lnTo>
                    <a:lnTo>
                      <a:pt x="156" y="169"/>
                    </a:lnTo>
                    <a:lnTo>
                      <a:pt x="155" y="166"/>
                    </a:lnTo>
                    <a:lnTo>
                      <a:pt x="155" y="171"/>
                    </a:lnTo>
                    <a:lnTo>
                      <a:pt x="151" y="173"/>
                    </a:lnTo>
                    <a:lnTo>
                      <a:pt x="151" y="176"/>
                    </a:lnTo>
                    <a:lnTo>
                      <a:pt x="141" y="181"/>
                    </a:lnTo>
                    <a:lnTo>
                      <a:pt x="141" y="182"/>
                    </a:lnTo>
                    <a:lnTo>
                      <a:pt x="138" y="184"/>
                    </a:lnTo>
                    <a:lnTo>
                      <a:pt x="136" y="186"/>
                    </a:lnTo>
                    <a:lnTo>
                      <a:pt x="136" y="189"/>
                    </a:lnTo>
                    <a:lnTo>
                      <a:pt x="130" y="189"/>
                    </a:lnTo>
                    <a:lnTo>
                      <a:pt x="118" y="196"/>
                    </a:lnTo>
                    <a:lnTo>
                      <a:pt x="118" y="201"/>
                    </a:lnTo>
                    <a:lnTo>
                      <a:pt x="113" y="204"/>
                    </a:lnTo>
                    <a:lnTo>
                      <a:pt x="108" y="204"/>
                    </a:lnTo>
                    <a:lnTo>
                      <a:pt x="105" y="207"/>
                    </a:lnTo>
                    <a:lnTo>
                      <a:pt x="101" y="204"/>
                    </a:lnTo>
                    <a:lnTo>
                      <a:pt x="98" y="204"/>
                    </a:lnTo>
                    <a:lnTo>
                      <a:pt x="98" y="207"/>
                    </a:lnTo>
                    <a:lnTo>
                      <a:pt x="101" y="209"/>
                    </a:lnTo>
                    <a:lnTo>
                      <a:pt x="101" y="212"/>
                    </a:lnTo>
                    <a:lnTo>
                      <a:pt x="98" y="214"/>
                    </a:lnTo>
                    <a:lnTo>
                      <a:pt x="100" y="217"/>
                    </a:lnTo>
                    <a:lnTo>
                      <a:pt x="96" y="221"/>
                    </a:lnTo>
                    <a:lnTo>
                      <a:pt x="103" y="231"/>
                    </a:lnTo>
                    <a:lnTo>
                      <a:pt x="105" y="232"/>
                    </a:lnTo>
                    <a:lnTo>
                      <a:pt x="101" y="236"/>
                    </a:lnTo>
                    <a:lnTo>
                      <a:pt x="103" y="236"/>
                    </a:lnTo>
                    <a:lnTo>
                      <a:pt x="106" y="241"/>
                    </a:lnTo>
                    <a:lnTo>
                      <a:pt x="106" y="246"/>
                    </a:lnTo>
                    <a:lnTo>
                      <a:pt x="110" y="251"/>
                    </a:lnTo>
                    <a:lnTo>
                      <a:pt x="108" y="264"/>
                    </a:lnTo>
                    <a:lnTo>
                      <a:pt x="110" y="269"/>
                    </a:lnTo>
                    <a:lnTo>
                      <a:pt x="111" y="269"/>
                    </a:lnTo>
                    <a:lnTo>
                      <a:pt x="111" y="264"/>
                    </a:lnTo>
                    <a:lnTo>
                      <a:pt x="113" y="259"/>
                    </a:lnTo>
                    <a:lnTo>
                      <a:pt x="115" y="264"/>
                    </a:lnTo>
                    <a:lnTo>
                      <a:pt x="115" y="264"/>
                    </a:lnTo>
                    <a:lnTo>
                      <a:pt x="115" y="269"/>
                    </a:lnTo>
                    <a:lnTo>
                      <a:pt x="113" y="272"/>
                    </a:lnTo>
                    <a:lnTo>
                      <a:pt x="113" y="277"/>
                    </a:lnTo>
                    <a:lnTo>
                      <a:pt x="113" y="279"/>
                    </a:lnTo>
                    <a:lnTo>
                      <a:pt x="111" y="285"/>
                    </a:lnTo>
                    <a:lnTo>
                      <a:pt x="111" y="289"/>
                    </a:lnTo>
                    <a:lnTo>
                      <a:pt x="108" y="292"/>
                    </a:lnTo>
                    <a:lnTo>
                      <a:pt x="108" y="295"/>
                    </a:lnTo>
                    <a:lnTo>
                      <a:pt x="106" y="295"/>
                    </a:lnTo>
                    <a:lnTo>
                      <a:pt x="108" y="300"/>
                    </a:lnTo>
                    <a:lnTo>
                      <a:pt x="111" y="299"/>
                    </a:lnTo>
                    <a:lnTo>
                      <a:pt x="113" y="300"/>
                    </a:lnTo>
                    <a:lnTo>
                      <a:pt x="110" y="305"/>
                    </a:lnTo>
                    <a:lnTo>
                      <a:pt x="108" y="310"/>
                    </a:lnTo>
                    <a:lnTo>
                      <a:pt x="98" y="319"/>
                    </a:lnTo>
                    <a:lnTo>
                      <a:pt x="83" y="325"/>
                    </a:lnTo>
                    <a:lnTo>
                      <a:pt x="62" y="329"/>
                    </a:lnTo>
                    <a:lnTo>
                      <a:pt x="53" y="335"/>
                    </a:lnTo>
                    <a:lnTo>
                      <a:pt x="48" y="337"/>
                    </a:lnTo>
                    <a:lnTo>
                      <a:pt x="45" y="340"/>
                    </a:lnTo>
                    <a:lnTo>
                      <a:pt x="43" y="342"/>
                    </a:lnTo>
                    <a:lnTo>
                      <a:pt x="42" y="347"/>
                    </a:lnTo>
                    <a:lnTo>
                      <a:pt x="38" y="347"/>
                    </a:lnTo>
                    <a:lnTo>
                      <a:pt x="37" y="349"/>
                    </a:lnTo>
                    <a:lnTo>
                      <a:pt x="37" y="350"/>
                    </a:lnTo>
                    <a:lnTo>
                      <a:pt x="40" y="354"/>
                    </a:lnTo>
                    <a:lnTo>
                      <a:pt x="40" y="359"/>
                    </a:lnTo>
                    <a:lnTo>
                      <a:pt x="42" y="355"/>
                    </a:lnTo>
                    <a:lnTo>
                      <a:pt x="45" y="357"/>
                    </a:lnTo>
                    <a:lnTo>
                      <a:pt x="47" y="354"/>
                    </a:lnTo>
                    <a:lnTo>
                      <a:pt x="48" y="352"/>
                    </a:lnTo>
                    <a:lnTo>
                      <a:pt x="48" y="355"/>
                    </a:lnTo>
                    <a:lnTo>
                      <a:pt x="47" y="360"/>
                    </a:lnTo>
                    <a:lnTo>
                      <a:pt x="45" y="365"/>
                    </a:lnTo>
                    <a:lnTo>
                      <a:pt x="45" y="369"/>
                    </a:lnTo>
                    <a:lnTo>
                      <a:pt x="40" y="369"/>
                    </a:lnTo>
                    <a:lnTo>
                      <a:pt x="32" y="367"/>
                    </a:lnTo>
                    <a:lnTo>
                      <a:pt x="28" y="367"/>
                    </a:lnTo>
                    <a:lnTo>
                      <a:pt x="28" y="365"/>
                    </a:lnTo>
                    <a:lnTo>
                      <a:pt x="30" y="362"/>
                    </a:lnTo>
                    <a:lnTo>
                      <a:pt x="30" y="359"/>
                    </a:lnTo>
                    <a:lnTo>
                      <a:pt x="30" y="357"/>
                    </a:lnTo>
                    <a:lnTo>
                      <a:pt x="28" y="354"/>
                    </a:lnTo>
                    <a:lnTo>
                      <a:pt x="25" y="352"/>
                    </a:lnTo>
                    <a:lnTo>
                      <a:pt x="23" y="350"/>
                    </a:lnTo>
                    <a:lnTo>
                      <a:pt x="23" y="350"/>
                    </a:lnTo>
                    <a:lnTo>
                      <a:pt x="23" y="342"/>
                    </a:lnTo>
                    <a:lnTo>
                      <a:pt x="23" y="335"/>
                    </a:lnTo>
                    <a:lnTo>
                      <a:pt x="25" y="329"/>
                    </a:lnTo>
                    <a:lnTo>
                      <a:pt x="25" y="312"/>
                    </a:lnTo>
                    <a:lnTo>
                      <a:pt x="23" y="307"/>
                    </a:lnTo>
                    <a:lnTo>
                      <a:pt x="22" y="302"/>
                    </a:lnTo>
                    <a:lnTo>
                      <a:pt x="22" y="299"/>
                    </a:lnTo>
                    <a:lnTo>
                      <a:pt x="22" y="297"/>
                    </a:lnTo>
                    <a:lnTo>
                      <a:pt x="22" y="287"/>
                    </a:lnTo>
                    <a:lnTo>
                      <a:pt x="20" y="282"/>
                    </a:lnTo>
                    <a:lnTo>
                      <a:pt x="18" y="275"/>
                    </a:lnTo>
                    <a:lnTo>
                      <a:pt x="17" y="271"/>
                    </a:lnTo>
                    <a:lnTo>
                      <a:pt x="17" y="26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8" name="Freeform 140">
                <a:extLst>
                  <a:ext uri="{FF2B5EF4-FFF2-40B4-BE49-F238E27FC236}">
                    <a16:creationId xmlns:a16="http://schemas.microsoft.com/office/drawing/2014/main" xmlns="" id="{6F49FCC2-68EC-40C6-9BBB-984971AC1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3514" y="3568540"/>
                <a:ext cx="18194" cy="17639"/>
              </a:xfrm>
              <a:custGeom>
                <a:avLst/>
                <a:gdLst/>
                <a:ahLst/>
                <a:cxnLst>
                  <a:cxn ang="0">
                    <a:pos x="28" y="8"/>
                  </a:cxn>
                  <a:cxn ang="0">
                    <a:pos x="28" y="8"/>
                  </a:cxn>
                  <a:cxn ang="0">
                    <a:pos x="30" y="10"/>
                  </a:cxn>
                  <a:cxn ang="0">
                    <a:pos x="33" y="12"/>
                  </a:cxn>
                  <a:cxn ang="0">
                    <a:pos x="35" y="15"/>
                  </a:cxn>
                  <a:cxn ang="0">
                    <a:pos x="35" y="17"/>
                  </a:cxn>
                  <a:cxn ang="0">
                    <a:pos x="35" y="20"/>
                  </a:cxn>
                  <a:cxn ang="0">
                    <a:pos x="33" y="23"/>
                  </a:cxn>
                  <a:cxn ang="0">
                    <a:pos x="33" y="25"/>
                  </a:cxn>
                  <a:cxn ang="0">
                    <a:pos x="32" y="25"/>
                  </a:cxn>
                  <a:cxn ang="0">
                    <a:pos x="30" y="27"/>
                  </a:cxn>
                  <a:cxn ang="0">
                    <a:pos x="30" y="30"/>
                  </a:cxn>
                  <a:cxn ang="0">
                    <a:pos x="28" y="33"/>
                  </a:cxn>
                  <a:cxn ang="0">
                    <a:pos x="25" y="35"/>
                  </a:cxn>
                  <a:cxn ang="0">
                    <a:pos x="15" y="35"/>
                  </a:cxn>
                  <a:cxn ang="0">
                    <a:pos x="7" y="30"/>
                  </a:cxn>
                  <a:cxn ang="0">
                    <a:pos x="5" y="27"/>
                  </a:cxn>
                  <a:cxn ang="0">
                    <a:pos x="2" y="23"/>
                  </a:cxn>
                  <a:cxn ang="0">
                    <a:pos x="0" y="22"/>
                  </a:cxn>
                  <a:cxn ang="0">
                    <a:pos x="3" y="17"/>
                  </a:cxn>
                  <a:cxn ang="0">
                    <a:pos x="8" y="7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8" y="8"/>
                  </a:cxn>
                  <a:cxn ang="0">
                    <a:pos x="28" y="8"/>
                  </a:cxn>
                </a:cxnLst>
                <a:rect l="0" t="0" r="r" b="b"/>
                <a:pathLst>
                  <a:path w="35" h="35">
                    <a:moveTo>
                      <a:pt x="28" y="8"/>
                    </a:moveTo>
                    <a:lnTo>
                      <a:pt x="28" y="8"/>
                    </a:lnTo>
                    <a:lnTo>
                      <a:pt x="30" y="10"/>
                    </a:lnTo>
                    <a:lnTo>
                      <a:pt x="33" y="12"/>
                    </a:lnTo>
                    <a:lnTo>
                      <a:pt x="35" y="15"/>
                    </a:lnTo>
                    <a:lnTo>
                      <a:pt x="35" y="17"/>
                    </a:lnTo>
                    <a:lnTo>
                      <a:pt x="35" y="20"/>
                    </a:lnTo>
                    <a:lnTo>
                      <a:pt x="33" y="23"/>
                    </a:lnTo>
                    <a:lnTo>
                      <a:pt x="33" y="25"/>
                    </a:lnTo>
                    <a:lnTo>
                      <a:pt x="32" y="25"/>
                    </a:lnTo>
                    <a:lnTo>
                      <a:pt x="30" y="27"/>
                    </a:lnTo>
                    <a:lnTo>
                      <a:pt x="30" y="30"/>
                    </a:lnTo>
                    <a:lnTo>
                      <a:pt x="28" y="33"/>
                    </a:lnTo>
                    <a:lnTo>
                      <a:pt x="25" y="35"/>
                    </a:lnTo>
                    <a:lnTo>
                      <a:pt x="15" y="35"/>
                    </a:lnTo>
                    <a:lnTo>
                      <a:pt x="7" y="30"/>
                    </a:lnTo>
                    <a:lnTo>
                      <a:pt x="5" y="27"/>
                    </a:lnTo>
                    <a:lnTo>
                      <a:pt x="2" y="23"/>
                    </a:lnTo>
                    <a:lnTo>
                      <a:pt x="0" y="22"/>
                    </a:lnTo>
                    <a:lnTo>
                      <a:pt x="3" y="17"/>
                    </a:lnTo>
                    <a:lnTo>
                      <a:pt x="8" y="7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8" y="8"/>
                    </a:lnTo>
                    <a:lnTo>
                      <a:pt x="28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99" name="Freeform 141">
                <a:extLst>
                  <a:ext uri="{FF2B5EF4-FFF2-40B4-BE49-F238E27FC236}">
                    <a16:creationId xmlns:a16="http://schemas.microsoft.com/office/drawing/2014/main" xmlns="" id="{6F0F728D-863A-4A9F-9C0C-D8BF8101F9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9431" y="3525998"/>
                <a:ext cx="210839" cy="156676"/>
              </a:xfrm>
              <a:custGeom>
                <a:avLst/>
                <a:gdLst/>
                <a:ahLst/>
                <a:cxnLst>
                  <a:cxn ang="0">
                    <a:pos x="7" y="142"/>
                  </a:cxn>
                  <a:cxn ang="0">
                    <a:pos x="22" y="146"/>
                  </a:cxn>
                  <a:cxn ang="0">
                    <a:pos x="45" y="156"/>
                  </a:cxn>
                  <a:cxn ang="0">
                    <a:pos x="60" y="157"/>
                  </a:cxn>
                  <a:cxn ang="0">
                    <a:pos x="70" y="146"/>
                  </a:cxn>
                  <a:cxn ang="0">
                    <a:pos x="98" y="69"/>
                  </a:cxn>
                  <a:cxn ang="0">
                    <a:pos x="103" y="106"/>
                  </a:cxn>
                  <a:cxn ang="0">
                    <a:pos x="130" y="103"/>
                  </a:cxn>
                  <a:cxn ang="0">
                    <a:pos x="153" y="89"/>
                  </a:cxn>
                  <a:cxn ang="0">
                    <a:pos x="180" y="78"/>
                  </a:cxn>
                  <a:cxn ang="0">
                    <a:pos x="205" y="83"/>
                  </a:cxn>
                  <a:cxn ang="0">
                    <a:pos x="224" y="83"/>
                  </a:cxn>
                  <a:cxn ang="0">
                    <a:pos x="226" y="66"/>
                  </a:cxn>
                  <a:cxn ang="0">
                    <a:pos x="241" y="56"/>
                  </a:cxn>
                  <a:cxn ang="0">
                    <a:pos x="253" y="48"/>
                  </a:cxn>
                  <a:cxn ang="0">
                    <a:pos x="261" y="29"/>
                  </a:cxn>
                  <a:cxn ang="0">
                    <a:pos x="274" y="21"/>
                  </a:cxn>
                  <a:cxn ang="0">
                    <a:pos x="291" y="14"/>
                  </a:cxn>
                  <a:cxn ang="0">
                    <a:pos x="306" y="6"/>
                  </a:cxn>
                  <a:cxn ang="0">
                    <a:pos x="324" y="0"/>
                  </a:cxn>
                  <a:cxn ang="0">
                    <a:pos x="342" y="6"/>
                  </a:cxn>
                  <a:cxn ang="0">
                    <a:pos x="367" y="14"/>
                  </a:cxn>
                  <a:cxn ang="0">
                    <a:pos x="371" y="41"/>
                  </a:cxn>
                  <a:cxn ang="0">
                    <a:pos x="372" y="81"/>
                  </a:cxn>
                  <a:cxn ang="0">
                    <a:pos x="354" y="83"/>
                  </a:cxn>
                  <a:cxn ang="0">
                    <a:pos x="349" y="108"/>
                  </a:cxn>
                  <a:cxn ang="0">
                    <a:pos x="374" y="111"/>
                  </a:cxn>
                  <a:cxn ang="0">
                    <a:pos x="394" y="108"/>
                  </a:cxn>
                  <a:cxn ang="0">
                    <a:pos x="387" y="126"/>
                  </a:cxn>
                  <a:cxn ang="0">
                    <a:pos x="371" y="156"/>
                  </a:cxn>
                  <a:cxn ang="0">
                    <a:pos x="354" y="166"/>
                  </a:cxn>
                  <a:cxn ang="0">
                    <a:pos x="339" y="184"/>
                  </a:cxn>
                  <a:cxn ang="0">
                    <a:pos x="313" y="219"/>
                  </a:cxn>
                  <a:cxn ang="0">
                    <a:pos x="276" y="249"/>
                  </a:cxn>
                  <a:cxn ang="0">
                    <a:pos x="246" y="269"/>
                  </a:cxn>
                  <a:cxn ang="0">
                    <a:pos x="223" y="274"/>
                  </a:cxn>
                  <a:cxn ang="0">
                    <a:pos x="210" y="284"/>
                  </a:cxn>
                  <a:cxn ang="0">
                    <a:pos x="191" y="287"/>
                  </a:cxn>
                  <a:cxn ang="0">
                    <a:pos x="156" y="284"/>
                  </a:cxn>
                  <a:cxn ang="0">
                    <a:pos x="130" y="285"/>
                  </a:cxn>
                  <a:cxn ang="0">
                    <a:pos x="118" y="292"/>
                  </a:cxn>
                  <a:cxn ang="0">
                    <a:pos x="95" y="294"/>
                  </a:cxn>
                  <a:cxn ang="0">
                    <a:pos x="75" y="300"/>
                  </a:cxn>
                  <a:cxn ang="0">
                    <a:pos x="53" y="290"/>
                  </a:cxn>
                  <a:cxn ang="0">
                    <a:pos x="43" y="284"/>
                  </a:cxn>
                  <a:cxn ang="0">
                    <a:pos x="37" y="280"/>
                  </a:cxn>
                  <a:cxn ang="0">
                    <a:pos x="27" y="254"/>
                  </a:cxn>
                  <a:cxn ang="0">
                    <a:pos x="37" y="245"/>
                  </a:cxn>
                  <a:cxn ang="0">
                    <a:pos x="30" y="214"/>
                  </a:cxn>
                  <a:cxn ang="0">
                    <a:pos x="10" y="161"/>
                  </a:cxn>
                  <a:cxn ang="0">
                    <a:pos x="259" y="191"/>
                  </a:cxn>
                  <a:cxn ang="0">
                    <a:pos x="276" y="197"/>
                  </a:cxn>
                  <a:cxn ang="0">
                    <a:pos x="291" y="186"/>
                  </a:cxn>
                  <a:cxn ang="0">
                    <a:pos x="298" y="176"/>
                  </a:cxn>
                  <a:cxn ang="0">
                    <a:pos x="298" y="154"/>
                  </a:cxn>
                  <a:cxn ang="0">
                    <a:pos x="283" y="151"/>
                  </a:cxn>
                  <a:cxn ang="0">
                    <a:pos x="263" y="162"/>
                  </a:cxn>
                  <a:cxn ang="0">
                    <a:pos x="254" y="182"/>
                  </a:cxn>
                </a:cxnLst>
                <a:rect l="0" t="0" r="r" b="b"/>
                <a:pathLst>
                  <a:path w="394" h="302">
                    <a:moveTo>
                      <a:pt x="0" y="149"/>
                    </a:moveTo>
                    <a:lnTo>
                      <a:pt x="4" y="147"/>
                    </a:lnTo>
                    <a:lnTo>
                      <a:pt x="9" y="146"/>
                    </a:lnTo>
                    <a:lnTo>
                      <a:pt x="9" y="142"/>
                    </a:lnTo>
                    <a:lnTo>
                      <a:pt x="7" y="142"/>
                    </a:lnTo>
                    <a:lnTo>
                      <a:pt x="10" y="137"/>
                    </a:lnTo>
                    <a:lnTo>
                      <a:pt x="15" y="136"/>
                    </a:lnTo>
                    <a:lnTo>
                      <a:pt x="19" y="141"/>
                    </a:lnTo>
                    <a:lnTo>
                      <a:pt x="23" y="141"/>
                    </a:lnTo>
                    <a:lnTo>
                      <a:pt x="22" y="146"/>
                    </a:lnTo>
                    <a:lnTo>
                      <a:pt x="25" y="152"/>
                    </a:lnTo>
                    <a:lnTo>
                      <a:pt x="33" y="154"/>
                    </a:lnTo>
                    <a:lnTo>
                      <a:pt x="38" y="156"/>
                    </a:lnTo>
                    <a:lnTo>
                      <a:pt x="42" y="156"/>
                    </a:lnTo>
                    <a:lnTo>
                      <a:pt x="45" y="156"/>
                    </a:lnTo>
                    <a:lnTo>
                      <a:pt x="48" y="157"/>
                    </a:lnTo>
                    <a:lnTo>
                      <a:pt x="50" y="156"/>
                    </a:lnTo>
                    <a:lnTo>
                      <a:pt x="53" y="156"/>
                    </a:lnTo>
                    <a:lnTo>
                      <a:pt x="57" y="157"/>
                    </a:lnTo>
                    <a:lnTo>
                      <a:pt x="60" y="157"/>
                    </a:lnTo>
                    <a:lnTo>
                      <a:pt x="62" y="159"/>
                    </a:lnTo>
                    <a:lnTo>
                      <a:pt x="63" y="154"/>
                    </a:lnTo>
                    <a:lnTo>
                      <a:pt x="65" y="152"/>
                    </a:lnTo>
                    <a:lnTo>
                      <a:pt x="68" y="151"/>
                    </a:lnTo>
                    <a:lnTo>
                      <a:pt x="70" y="146"/>
                    </a:lnTo>
                    <a:lnTo>
                      <a:pt x="77" y="144"/>
                    </a:lnTo>
                    <a:lnTo>
                      <a:pt x="83" y="144"/>
                    </a:lnTo>
                    <a:lnTo>
                      <a:pt x="87" y="144"/>
                    </a:lnTo>
                    <a:lnTo>
                      <a:pt x="90" y="64"/>
                    </a:lnTo>
                    <a:lnTo>
                      <a:pt x="98" y="69"/>
                    </a:lnTo>
                    <a:lnTo>
                      <a:pt x="100" y="76"/>
                    </a:lnTo>
                    <a:lnTo>
                      <a:pt x="107" y="88"/>
                    </a:lnTo>
                    <a:lnTo>
                      <a:pt x="107" y="94"/>
                    </a:lnTo>
                    <a:lnTo>
                      <a:pt x="103" y="101"/>
                    </a:lnTo>
                    <a:lnTo>
                      <a:pt x="103" y="106"/>
                    </a:lnTo>
                    <a:lnTo>
                      <a:pt x="110" y="104"/>
                    </a:lnTo>
                    <a:lnTo>
                      <a:pt x="115" y="106"/>
                    </a:lnTo>
                    <a:lnTo>
                      <a:pt x="120" y="104"/>
                    </a:lnTo>
                    <a:lnTo>
                      <a:pt x="125" y="104"/>
                    </a:lnTo>
                    <a:lnTo>
                      <a:pt x="130" y="103"/>
                    </a:lnTo>
                    <a:lnTo>
                      <a:pt x="135" y="101"/>
                    </a:lnTo>
                    <a:lnTo>
                      <a:pt x="138" y="98"/>
                    </a:lnTo>
                    <a:lnTo>
                      <a:pt x="140" y="96"/>
                    </a:lnTo>
                    <a:lnTo>
                      <a:pt x="148" y="93"/>
                    </a:lnTo>
                    <a:lnTo>
                      <a:pt x="153" y="89"/>
                    </a:lnTo>
                    <a:lnTo>
                      <a:pt x="156" y="79"/>
                    </a:lnTo>
                    <a:lnTo>
                      <a:pt x="163" y="74"/>
                    </a:lnTo>
                    <a:lnTo>
                      <a:pt x="170" y="74"/>
                    </a:lnTo>
                    <a:lnTo>
                      <a:pt x="178" y="74"/>
                    </a:lnTo>
                    <a:lnTo>
                      <a:pt x="180" y="78"/>
                    </a:lnTo>
                    <a:lnTo>
                      <a:pt x="183" y="78"/>
                    </a:lnTo>
                    <a:lnTo>
                      <a:pt x="191" y="83"/>
                    </a:lnTo>
                    <a:lnTo>
                      <a:pt x="195" y="83"/>
                    </a:lnTo>
                    <a:lnTo>
                      <a:pt x="200" y="83"/>
                    </a:lnTo>
                    <a:lnTo>
                      <a:pt x="205" y="83"/>
                    </a:lnTo>
                    <a:lnTo>
                      <a:pt x="211" y="83"/>
                    </a:lnTo>
                    <a:lnTo>
                      <a:pt x="215" y="81"/>
                    </a:lnTo>
                    <a:lnTo>
                      <a:pt x="216" y="84"/>
                    </a:lnTo>
                    <a:lnTo>
                      <a:pt x="219" y="84"/>
                    </a:lnTo>
                    <a:lnTo>
                      <a:pt x="224" y="83"/>
                    </a:lnTo>
                    <a:lnTo>
                      <a:pt x="223" y="79"/>
                    </a:lnTo>
                    <a:lnTo>
                      <a:pt x="224" y="76"/>
                    </a:lnTo>
                    <a:lnTo>
                      <a:pt x="224" y="73"/>
                    </a:lnTo>
                    <a:lnTo>
                      <a:pt x="226" y="71"/>
                    </a:lnTo>
                    <a:lnTo>
                      <a:pt x="226" y="66"/>
                    </a:lnTo>
                    <a:lnTo>
                      <a:pt x="228" y="61"/>
                    </a:lnTo>
                    <a:lnTo>
                      <a:pt x="233" y="61"/>
                    </a:lnTo>
                    <a:lnTo>
                      <a:pt x="236" y="59"/>
                    </a:lnTo>
                    <a:lnTo>
                      <a:pt x="239" y="59"/>
                    </a:lnTo>
                    <a:lnTo>
                      <a:pt x="241" y="56"/>
                    </a:lnTo>
                    <a:lnTo>
                      <a:pt x="243" y="56"/>
                    </a:lnTo>
                    <a:lnTo>
                      <a:pt x="244" y="53"/>
                    </a:lnTo>
                    <a:lnTo>
                      <a:pt x="248" y="49"/>
                    </a:lnTo>
                    <a:lnTo>
                      <a:pt x="251" y="49"/>
                    </a:lnTo>
                    <a:lnTo>
                      <a:pt x="253" y="48"/>
                    </a:lnTo>
                    <a:lnTo>
                      <a:pt x="256" y="48"/>
                    </a:lnTo>
                    <a:lnTo>
                      <a:pt x="256" y="44"/>
                    </a:lnTo>
                    <a:lnTo>
                      <a:pt x="254" y="41"/>
                    </a:lnTo>
                    <a:lnTo>
                      <a:pt x="254" y="36"/>
                    </a:lnTo>
                    <a:lnTo>
                      <a:pt x="261" y="29"/>
                    </a:lnTo>
                    <a:lnTo>
                      <a:pt x="264" y="28"/>
                    </a:lnTo>
                    <a:lnTo>
                      <a:pt x="268" y="26"/>
                    </a:lnTo>
                    <a:lnTo>
                      <a:pt x="269" y="24"/>
                    </a:lnTo>
                    <a:lnTo>
                      <a:pt x="273" y="23"/>
                    </a:lnTo>
                    <a:lnTo>
                      <a:pt x="274" y="21"/>
                    </a:lnTo>
                    <a:lnTo>
                      <a:pt x="276" y="19"/>
                    </a:lnTo>
                    <a:lnTo>
                      <a:pt x="279" y="18"/>
                    </a:lnTo>
                    <a:lnTo>
                      <a:pt x="284" y="13"/>
                    </a:lnTo>
                    <a:lnTo>
                      <a:pt x="289" y="13"/>
                    </a:lnTo>
                    <a:lnTo>
                      <a:pt x="291" y="14"/>
                    </a:lnTo>
                    <a:lnTo>
                      <a:pt x="293" y="13"/>
                    </a:lnTo>
                    <a:lnTo>
                      <a:pt x="298" y="13"/>
                    </a:lnTo>
                    <a:lnTo>
                      <a:pt x="301" y="11"/>
                    </a:lnTo>
                    <a:lnTo>
                      <a:pt x="304" y="10"/>
                    </a:lnTo>
                    <a:lnTo>
                      <a:pt x="306" y="6"/>
                    </a:lnTo>
                    <a:lnTo>
                      <a:pt x="304" y="5"/>
                    </a:lnTo>
                    <a:lnTo>
                      <a:pt x="308" y="3"/>
                    </a:lnTo>
                    <a:lnTo>
                      <a:pt x="311" y="1"/>
                    </a:lnTo>
                    <a:lnTo>
                      <a:pt x="314" y="1"/>
                    </a:lnTo>
                    <a:lnTo>
                      <a:pt x="324" y="0"/>
                    </a:lnTo>
                    <a:lnTo>
                      <a:pt x="331" y="0"/>
                    </a:lnTo>
                    <a:lnTo>
                      <a:pt x="332" y="3"/>
                    </a:lnTo>
                    <a:lnTo>
                      <a:pt x="336" y="3"/>
                    </a:lnTo>
                    <a:lnTo>
                      <a:pt x="341" y="5"/>
                    </a:lnTo>
                    <a:lnTo>
                      <a:pt x="342" y="6"/>
                    </a:lnTo>
                    <a:lnTo>
                      <a:pt x="346" y="5"/>
                    </a:lnTo>
                    <a:lnTo>
                      <a:pt x="352" y="5"/>
                    </a:lnTo>
                    <a:lnTo>
                      <a:pt x="361" y="6"/>
                    </a:lnTo>
                    <a:lnTo>
                      <a:pt x="366" y="10"/>
                    </a:lnTo>
                    <a:lnTo>
                      <a:pt x="367" y="14"/>
                    </a:lnTo>
                    <a:lnTo>
                      <a:pt x="369" y="21"/>
                    </a:lnTo>
                    <a:lnTo>
                      <a:pt x="371" y="26"/>
                    </a:lnTo>
                    <a:lnTo>
                      <a:pt x="371" y="36"/>
                    </a:lnTo>
                    <a:lnTo>
                      <a:pt x="371" y="38"/>
                    </a:lnTo>
                    <a:lnTo>
                      <a:pt x="371" y="41"/>
                    </a:lnTo>
                    <a:lnTo>
                      <a:pt x="372" y="46"/>
                    </a:lnTo>
                    <a:lnTo>
                      <a:pt x="374" y="51"/>
                    </a:lnTo>
                    <a:lnTo>
                      <a:pt x="374" y="68"/>
                    </a:lnTo>
                    <a:lnTo>
                      <a:pt x="372" y="74"/>
                    </a:lnTo>
                    <a:lnTo>
                      <a:pt x="372" y="81"/>
                    </a:lnTo>
                    <a:lnTo>
                      <a:pt x="372" y="89"/>
                    </a:lnTo>
                    <a:lnTo>
                      <a:pt x="367" y="88"/>
                    </a:lnTo>
                    <a:lnTo>
                      <a:pt x="364" y="84"/>
                    </a:lnTo>
                    <a:lnTo>
                      <a:pt x="357" y="81"/>
                    </a:lnTo>
                    <a:lnTo>
                      <a:pt x="354" y="83"/>
                    </a:lnTo>
                    <a:lnTo>
                      <a:pt x="352" y="88"/>
                    </a:lnTo>
                    <a:lnTo>
                      <a:pt x="347" y="98"/>
                    </a:lnTo>
                    <a:lnTo>
                      <a:pt x="344" y="103"/>
                    </a:lnTo>
                    <a:lnTo>
                      <a:pt x="346" y="104"/>
                    </a:lnTo>
                    <a:lnTo>
                      <a:pt x="349" y="108"/>
                    </a:lnTo>
                    <a:lnTo>
                      <a:pt x="351" y="111"/>
                    </a:lnTo>
                    <a:lnTo>
                      <a:pt x="359" y="116"/>
                    </a:lnTo>
                    <a:lnTo>
                      <a:pt x="369" y="116"/>
                    </a:lnTo>
                    <a:lnTo>
                      <a:pt x="372" y="114"/>
                    </a:lnTo>
                    <a:lnTo>
                      <a:pt x="374" y="111"/>
                    </a:lnTo>
                    <a:lnTo>
                      <a:pt x="374" y="108"/>
                    </a:lnTo>
                    <a:lnTo>
                      <a:pt x="376" y="106"/>
                    </a:lnTo>
                    <a:lnTo>
                      <a:pt x="381" y="106"/>
                    </a:lnTo>
                    <a:lnTo>
                      <a:pt x="389" y="108"/>
                    </a:lnTo>
                    <a:lnTo>
                      <a:pt x="394" y="108"/>
                    </a:lnTo>
                    <a:lnTo>
                      <a:pt x="394" y="108"/>
                    </a:lnTo>
                    <a:lnTo>
                      <a:pt x="391" y="111"/>
                    </a:lnTo>
                    <a:lnTo>
                      <a:pt x="392" y="112"/>
                    </a:lnTo>
                    <a:lnTo>
                      <a:pt x="389" y="119"/>
                    </a:lnTo>
                    <a:lnTo>
                      <a:pt x="387" y="126"/>
                    </a:lnTo>
                    <a:lnTo>
                      <a:pt x="384" y="132"/>
                    </a:lnTo>
                    <a:lnTo>
                      <a:pt x="382" y="141"/>
                    </a:lnTo>
                    <a:lnTo>
                      <a:pt x="379" y="146"/>
                    </a:lnTo>
                    <a:lnTo>
                      <a:pt x="377" y="149"/>
                    </a:lnTo>
                    <a:lnTo>
                      <a:pt x="371" y="156"/>
                    </a:lnTo>
                    <a:lnTo>
                      <a:pt x="369" y="156"/>
                    </a:lnTo>
                    <a:lnTo>
                      <a:pt x="367" y="159"/>
                    </a:lnTo>
                    <a:lnTo>
                      <a:pt x="362" y="161"/>
                    </a:lnTo>
                    <a:lnTo>
                      <a:pt x="361" y="162"/>
                    </a:lnTo>
                    <a:lnTo>
                      <a:pt x="354" y="166"/>
                    </a:lnTo>
                    <a:lnTo>
                      <a:pt x="351" y="171"/>
                    </a:lnTo>
                    <a:lnTo>
                      <a:pt x="346" y="176"/>
                    </a:lnTo>
                    <a:lnTo>
                      <a:pt x="346" y="179"/>
                    </a:lnTo>
                    <a:lnTo>
                      <a:pt x="344" y="184"/>
                    </a:lnTo>
                    <a:lnTo>
                      <a:pt x="339" y="184"/>
                    </a:lnTo>
                    <a:lnTo>
                      <a:pt x="336" y="191"/>
                    </a:lnTo>
                    <a:lnTo>
                      <a:pt x="326" y="206"/>
                    </a:lnTo>
                    <a:lnTo>
                      <a:pt x="318" y="212"/>
                    </a:lnTo>
                    <a:lnTo>
                      <a:pt x="316" y="217"/>
                    </a:lnTo>
                    <a:lnTo>
                      <a:pt x="313" y="219"/>
                    </a:lnTo>
                    <a:lnTo>
                      <a:pt x="308" y="224"/>
                    </a:lnTo>
                    <a:lnTo>
                      <a:pt x="306" y="224"/>
                    </a:lnTo>
                    <a:lnTo>
                      <a:pt x="304" y="225"/>
                    </a:lnTo>
                    <a:lnTo>
                      <a:pt x="279" y="249"/>
                    </a:lnTo>
                    <a:lnTo>
                      <a:pt x="276" y="249"/>
                    </a:lnTo>
                    <a:lnTo>
                      <a:pt x="276" y="250"/>
                    </a:lnTo>
                    <a:lnTo>
                      <a:pt x="271" y="254"/>
                    </a:lnTo>
                    <a:lnTo>
                      <a:pt x="254" y="264"/>
                    </a:lnTo>
                    <a:lnTo>
                      <a:pt x="251" y="267"/>
                    </a:lnTo>
                    <a:lnTo>
                      <a:pt x="246" y="269"/>
                    </a:lnTo>
                    <a:lnTo>
                      <a:pt x="246" y="270"/>
                    </a:lnTo>
                    <a:lnTo>
                      <a:pt x="236" y="272"/>
                    </a:lnTo>
                    <a:lnTo>
                      <a:pt x="231" y="275"/>
                    </a:lnTo>
                    <a:lnTo>
                      <a:pt x="226" y="277"/>
                    </a:lnTo>
                    <a:lnTo>
                      <a:pt x="223" y="274"/>
                    </a:lnTo>
                    <a:lnTo>
                      <a:pt x="216" y="275"/>
                    </a:lnTo>
                    <a:lnTo>
                      <a:pt x="210" y="277"/>
                    </a:lnTo>
                    <a:lnTo>
                      <a:pt x="206" y="280"/>
                    </a:lnTo>
                    <a:lnTo>
                      <a:pt x="211" y="284"/>
                    </a:lnTo>
                    <a:lnTo>
                      <a:pt x="210" y="284"/>
                    </a:lnTo>
                    <a:lnTo>
                      <a:pt x="201" y="284"/>
                    </a:lnTo>
                    <a:lnTo>
                      <a:pt x="196" y="282"/>
                    </a:lnTo>
                    <a:lnTo>
                      <a:pt x="193" y="282"/>
                    </a:lnTo>
                    <a:lnTo>
                      <a:pt x="190" y="285"/>
                    </a:lnTo>
                    <a:lnTo>
                      <a:pt x="191" y="287"/>
                    </a:lnTo>
                    <a:lnTo>
                      <a:pt x="190" y="289"/>
                    </a:lnTo>
                    <a:lnTo>
                      <a:pt x="178" y="287"/>
                    </a:lnTo>
                    <a:lnTo>
                      <a:pt x="175" y="285"/>
                    </a:lnTo>
                    <a:lnTo>
                      <a:pt x="163" y="282"/>
                    </a:lnTo>
                    <a:lnTo>
                      <a:pt x="156" y="284"/>
                    </a:lnTo>
                    <a:lnTo>
                      <a:pt x="156" y="285"/>
                    </a:lnTo>
                    <a:lnTo>
                      <a:pt x="151" y="285"/>
                    </a:lnTo>
                    <a:lnTo>
                      <a:pt x="146" y="284"/>
                    </a:lnTo>
                    <a:lnTo>
                      <a:pt x="133" y="284"/>
                    </a:lnTo>
                    <a:lnTo>
                      <a:pt x="130" y="285"/>
                    </a:lnTo>
                    <a:lnTo>
                      <a:pt x="128" y="289"/>
                    </a:lnTo>
                    <a:lnTo>
                      <a:pt x="126" y="287"/>
                    </a:lnTo>
                    <a:lnTo>
                      <a:pt x="123" y="289"/>
                    </a:lnTo>
                    <a:lnTo>
                      <a:pt x="120" y="290"/>
                    </a:lnTo>
                    <a:lnTo>
                      <a:pt x="118" y="292"/>
                    </a:lnTo>
                    <a:lnTo>
                      <a:pt x="113" y="292"/>
                    </a:lnTo>
                    <a:lnTo>
                      <a:pt x="110" y="294"/>
                    </a:lnTo>
                    <a:lnTo>
                      <a:pt x="102" y="292"/>
                    </a:lnTo>
                    <a:lnTo>
                      <a:pt x="97" y="292"/>
                    </a:lnTo>
                    <a:lnTo>
                      <a:pt x="95" y="294"/>
                    </a:lnTo>
                    <a:lnTo>
                      <a:pt x="88" y="292"/>
                    </a:lnTo>
                    <a:lnTo>
                      <a:pt x="83" y="297"/>
                    </a:lnTo>
                    <a:lnTo>
                      <a:pt x="80" y="299"/>
                    </a:lnTo>
                    <a:lnTo>
                      <a:pt x="78" y="302"/>
                    </a:lnTo>
                    <a:lnTo>
                      <a:pt x="75" y="300"/>
                    </a:lnTo>
                    <a:lnTo>
                      <a:pt x="73" y="302"/>
                    </a:lnTo>
                    <a:lnTo>
                      <a:pt x="62" y="297"/>
                    </a:lnTo>
                    <a:lnTo>
                      <a:pt x="58" y="297"/>
                    </a:lnTo>
                    <a:lnTo>
                      <a:pt x="58" y="292"/>
                    </a:lnTo>
                    <a:lnTo>
                      <a:pt x="53" y="290"/>
                    </a:lnTo>
                    <a:lnTo>
                      <a:pt x="50" y="292"/>
                    </a:lnTo>
                    <a:lnTo>
                      <a:pt x="48" y="290"/>
                    </a:lnTo>
                    <a:lnTo>
                      <a:pt x="50" y="289"/>
                    </a:lnTo>
                    <a:lnTo>
                      <a:pt x="48" y="285"/>
                    </a:lnTo>
                    <a:lnTo>
                      <a:pt x="43" y="284"/>
                    </a:lnTo>
                    <a:lnTo>
                      <a:pt x="38" y="287"/>
                    </a:lnTo>
                    <a:lnTo>
                      <a:pt x="38" y="292"/>
                    </a:lnTo>
                    <a:lnTo>
                      <a:pt x="37" y="289"/>
                    </a:lnTo>
                    <a:lnTo>
                      <a:pt x="35" y="285"/>
                    </a:lnTo>
                    <a:lnTo>
                      <a:pt x="37" y="280"/>
                    </a:lnTo>
                    <a:lnTo>
                      <a:pt x="37" y="275"/>
                    </a:lnTo>
                    <a:lnTo>
                      <a:pt x="40" y="270"/>
                    </a:lnTo>
                    <a:lnTo>
                      <a:pt x="35" y="264"/>
                    </a:lnTo>
                    <a:lnTo>
                      <a:pt x="32" y="260"/>
                    </a:lnTo>
                    <a:lnTo>
                      <a:pt x="27" y="254"/>
                    </a:lnTo>
                    <a:lnTo>
                      <a:pt x="27" y="249"/>
                    </a:lnTo>
                    <a:lnTo>
                      <a:pt x="30" y="247"/>
                    </a:lnTo>
                    <a:lnTo>
                      <a:pt x="32" y="249"/>
                    </a:lnTo>
                    <a:lnTo>
                      <a:pt x="35" y="249"/>
                    </a:lnTo>
                    <a:lnTo>
                      <a:pt x="37" y="245"/>
                    </a:lnTo>
                    <a:lnTo>
                      <a:pt x="38" y="239"/>
                    </a:lnTo>
                    <a:lnTo>
                      <a:pt x="37" y="232"/>
                    </a:lnTo>
                    <a:lnTo>
                      <a:pt x="37" y="229"/>
                    </a:lnTo>
                    <a:lnTo>
                      <a:pt x="30" y="219"/>
                    </a:lnTo>
                    <a:lnTo>
                      <a:pt x="30" y="214"/>
                    </a:lnTo>
                    <a:lnTo>
                      <a:pt x="23" y="206"/>
                    </a:lnTo>
                    <a:lnTo>
                      <a:pt x="20" y="192"/>
                    </a:lnTo>
                    <a:lnTo>
                      <a:pt x="15" y="181"/>
                    </a:lnTo>
                    <a:lnTo>
                      <a:pt x="15" y="174"/>
                    </a:lnTo>
                    <a:lnTo>
                      <a:pt x="10" y="161"/>
                    </a:lnTo>
                    <a:lnTo>
                      <a:pt x="2" y="156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149"/>
                    </a:lnTo>
                    <a:close/>
                    <a:moveTo>
                      <a:pt x="259" y="191"/>
                    </a:moveTo>
                    <a:lnTo>
                      <a:pt x="263" y="194"/>
                    </a:lnTo>
                    <a:lnTo>
                      <a:pt x="264" y="197"/>
                    </a:lnTo>
                    <a:lnTo>
                      <a:pt x="271" y="199"/>
                    </a:lnTo>
                    <a:lnTo>
                      <a:pt x="274" y="199"/>
                    </a:lnTo>
                    <a:lnTo>
                      <a:pt x="276" y="197"/>
                    </a:lnTo>
                    <a:lnTo>
                      <a:pt x="278" y="196"/>
                    </a:lnTo>
                    <a:lnTo>
                      <a:pt x="279" y="189"/>
                    </a:lnTo>
                    <a:lnTo>
                      <a:pt x="284" y="189"/>
                    </a:lnTo>
                    <a:lnTo>
                      <a:pt x="288" y="187"/>
                    </a:lnTo>
                    <a:lnTo>
                      <a:pt x="291" y="186"/>
                    </a:lnTo>
                    <a:lnTo>
                      <a:pt x="294" y="187"/>
                    </a:lnTo>
                    <a:lnTo>
                      <a:pt x="299" y="184"/>
                    </a:lnTo>
                    <a:lnTo>
                      <a:pt x="299" y="181"/>
                    </a:lnTo>
                    <a:lnTo>
                      <a:pt x="298" y="179"/>
                    </a:lnTo>
                    <a:lnTo>
                      <a:pt x="298" y="176"/>
                    </a:lnTo>
                    <a:lnTo>
                      <a:pt x="303" y="174"/>
                    </a:lnTo>
                    <a:lnTo>
                      <a:pt x="306" y="171"/>
                    </a:lnTo>
                    <a:lnTo>
                      <a:pt x="306" y="166"/>
                    </a:lnTo>
                    <a:lnTo>
                      <a:pt x="303" y="157"/>
                    </a:lnTo>
                    <a:lnTo>
                      <a:pt x="298" y="154"/>
                    </a:lnTo>
                    <a:lnTo>
                      <a:pt x="293" y="154"/>
                    </a:lnTo>
                    <a:lnTo>
                      <a:pt x="289" y="152"/>
                    </a:lnTo>
                    <a:lnTo>
                      <a:pt x="288" y="152"/>
                    </a:lnTo>
                    <a:lnTo>
                      <a:pt x="286" y="152"/>
                    </a:lnTo>
                    <a:lnTo>
                      <a:pt x="283" y="151"/>
                    </a:lnTo>
                    <a:lnTo>
                      <a:pt x="281" y="152"/>
                    </a:lnTo>
                    <a:lnTo>
                      <a:pt x="279" y="154"/>
                    </a:lnTo>
                    <a:lnTo>
                      <a:pt x="276" y="157"/>
                    </a:lnTo>
                    <a:lnTo>
                      <a:pt x="268" y="159"/>
                    </a:lnTo>
                    <a:lnTo>
                      <a:pt x="263" y="162"/>
                    </a:lnTo>
                    <a:lnTo>
                      <a:pt x="259" y="169"/>
                    </a:lnTo>
                    <a:lnTo>
                      <a:pt x="253" y="172"/>
                    </a:lnTo>
                    <a:lnTo>
                      <a:pt x="251" y="176"/>
                    </a:lnTo>
                    <a:lnTo>
                      <a:pt x="253" y="179"/>
                    </a:lnTo>
                    <a:lnTo>
                      <a:pt x="254" y="182"/>
                    </a:lnTo>
                    <a:lnTo>
                      <a:pt x="256" y="184"/>
                    </a:lnTo>
                    <a:lnTo>
                      <a:pt x="259" y="187"/>
                    </a:lnTo>
                    <a:lnTo>
                      <a:pt x="259" y="19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200" name="Freeform 142">
                <a:extLst>
                  <a:ext uri="{FF2B5EF4-FFF2-40B4-BE49-F238E27FC236}">
                    <a16:creationId xmlns:a16="http://schemas.microsoft.com/office/drawing/2014/main" xmlns="" id="{03C06452-BF6D-4AC8-9B14-A09C7692D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4283" y="3604855"/>
                <a:ext cx="28896" cy="24902"/>
              </a:xfrm>
              <a:custGeom>
                <a:avLst/>
                <a:gdLst/>
                <a:ahLst/>
                <a:cxnLst>
                  <a:cxn ang="0">
                    <a:pos x="8" y="40"/>
                  </a:cxn>
                  <a:cxn ang="0">
                    <a:pos x="8" y="36"/>
                  </a:cxn>
                  <a:cxn ang="0">
                    <a:pos x="5" y="33"/>
                  </a:cxn>
                  <a:cxn ang="0">
                    <a:pos x="3" y="31"/>
                  </a:cxn>
                  <a:cxn ang="0">
                    <a:pos x="2" y="28"/>
                  </a:cxn>
                  <a:cxn ang="0">
                    <a:pos x="0" y="25"/>
                  </a:cxn>
                  <a:cxn ang="0">
                    <a:pos x="2" y="21"/>
                  </a:cxn>
                  <a:cxn ang="0">
                    <a:pos x="8" y="18"/>
                  </a:cxn>
                  <a:cxn ang="0">
                    <a:pos x="12" y="11"/>
                  </a:cxn>
                  <a:cxn ang="0">
                    <a:pos x="17" y="8"/>
                  </a:cxn>
                  <a:cxn ang="0">
                    <a:pos x="25" y="6"/>
                  </a:cxn>
                  <a:cxn ang="0">
                    <a:pos x="28" y="3"/>
                  </a:cxn>
                  <a:cxn ang="0">
                    <a:pos x="30" y="1"/>
                  </a:cxn>
                  <a:cxn ang="0">
                    <a:pos x="32" y="0"/>
                  </a:cxn>
                  <a:cxn ang="0">
                    <a:pos x="35" y="1"/>
                  </a:cxn>
                  <a:cxn ang="0">
                    <a:pos x="37" y="1"/>
                  </a:cxn>
                  <a:cxn ang="0">
                    <a:pos x="38" y="1"/>
                  </a:cxn>
                  <a:cxn ang="0">
                    <a:pos x="42" y="3"/>
                  </a:cxn>
                  <a:cxn ang="0">
                    <a:pos x="47" y="3"/>
                  </a:cxn>
                  <a:cxn ang="0">
                    <a:pos x="52" y="6"/>
                  </a:cxn>
                  <a:cxn ang="0">
                    <a:pos x="55" y="15"/>
                  </a:cxn>
                  <a:cxn ang="0">
                    <a:pos x="55" y="20"/>
                  </a:cxn>
                  <a:cxn ang="0">
                    <a:pos x="52" y="23"/>
                  </a:cxn>
                  <a:cxn ang="0">
                    <a:pos x="47" y="25"/>
                  </a:cxn>
                  <a:cxn ang="0">
                    <a:pos x="47" y="28"/>
                  </a:cxn>
                  <a:cxn ang="0">
                    <a:pos x="48" y="30"/>
                  </a:cxn>
                  <a:cxn ang="0">
                    <a:pos x="48" y="33"/>
                  </a:cxn>
                  <a:cxn ang="0">
                    <a:pos x="43" y="36"/>
                  </a:cxn>
                  <a:cxn ang="0">
                    <a:pos x="40" y="35"/>
                  </a:cxn>
                  <a:cxn ang="0">
                    <a:pos x="37" y="36"/>
                  </a:cxn>
                  <a:cxn ang="0">
                    <a:pos x="33" y="38"/>
                  </a:cxn>
                  <a:cxn ang="0">
                    <a:pos x="28" y="38"/>
                  </a:cxn>
                  <a:cxn ang="0">
                    <a:pos x="27" y="45"/>
                  </a:cxn>
                  <a:cxn ang="0">
                    <a:pos x="25" y="46"/>
                  </a:cxn>
                  <a:cxn ang="0">
                    <a:pos x="23" y="48"/>
                  </a:cxn>
                  <a:cxn ang="0">
                    <a:pos x="20" y="48"/>
                  </a:cxn>
                  <a:cxn ang="0">
                    <a:pos x="13" y="46"/>
                  </a:cxn>
                  <a:cxn ang="0">
                    <a:pos x="12" y="43"/>
                  </a:cxn>
                  <a:cxn ang="0">
                    <a:pos x="8" y="40"/>
                  </a:cxn>
                </a:cxnLst>
                <a:rect l="0" t="0" r="r" b="b"/>
                <a:pathLst>
                  <a:path w="55" h="48">
                    <a:moveTo>
                      <a:pt x="8" y="40"/>
                    </a:moveTo>
                    <a:lnTo>
                      <a:pt x="8" y="36"/>
                    </a:lnTo>
                    <a:lnTo>
                      <a:pt x="5" y="33"/>
                    </a:lnTo>
                    <a:lnTo>
                      <a:pt x="3" y="31"/>
                    </a:lnTo>
                    <a:lnTo>
                      <a:pt x="2" y="28"/>
                    </a:lnTo>
                    <a:lnTo>
                      <a:pt x="0" y="25"/>
                    </a:lnTo>
                    <a:lnTo>
                      <a:pt x="2" y="21"/>
                    </a:lnTo>
                    <a:lnTo>
                      <a:pt x="8" y="18"/>
                    </a:lnTo>
                    <a:lnTo>
                      <a:pt x="12" y="11"/>
                    </a:lnTo>
                    <a:lnTo>
                      <a:pt x="17" y="8"/>
                    </a:lnTo>
                    <a:lnTo>
                      <a:pt x="25" y="6"/>
                    </a:lnTo>
                    <a:lnTo>
                      <a:pt x="28" y="3"/>
                    </a:lnTo>
                    <a:lnTo>
                      <a:pt x="30" y="1"/>
                    </a:lnTo>
                    <a:lnTo>
                      <a:pt x="32" y="0"/>
                    </a:lnTo>
                    <a:lnTo>
                      <a:pt x="35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42" y="3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5" y="15"/>
                    </a:lnTo>
                    <a:lnTo>
                      <a:pt x="55" y="20"/>
                    </a:lnTo>
                    <a:lnTo>
                      <a:pt x="52" y="23"/>
                    </a:lnTo>
                    <a:lnTo>
                      <a:pt x="47" y="25"/>
                    </a:lnTo>
                    <a:lnTo>
                      <a:pt x="47" y="28"/>
                    </a:lnTo>
                    <a:lnTo>
                      <a:pt x="48" y="30"/>
                    </a:lnTo>
                    <a:lnTo>
                      <a:pt x="48" y="33"/>
                    </a:lnTo>
                    <a:lnTo>
                      <a:pt x="43" y="36"/>
                    </a:lnTo>
                    <a:lnTo>
                      <a:pt x="40" y="35"/>
                    </a:lnTo>
                    <a:lnTo>
                      <a:pt x="37" y="36"/>
                    </a:lnTo>
                    <a:lnTo>
                      <a:pt x="33" y="38"/>
                    </a:lnTo>
                    <a:lnTo>
                      <a:pt x="28" y="38"/>
                    </a:lnTo>
                    <a:lnTo>
                      <a:pt x="27" y="45"/>
                    </a:lnTo>
                    <a:lnTo>
                      <a:pt x="25" y="46"/>
                    </a:lnTo>
                    <a:lnTo>
                      <a:pt x="23" y="48"/>
                    </a:lnTo>
                    <a:lnTo>
                      <a:pt x="20" y="48"/>
                    </a:lnTo>
                    <a:lnTo>
                      <a:pt x="13" y="46"/>
                    </a:lnTo>
                    <a:lnTo>
                      <a:pt x="12" y="43"/>
                    </a:lnTo>
                    <a:lnTo>
                      <a:pt x="8" y="4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</p:grpSp>
        <p:sp>
          <p:nvSpPr>
            <p:cNvPr id="7" name="Freeform 143">
              <a:extLst>
                <a:ext uri="{FF2B5EF4-FFF2-40B4-BE49-F238E27FC236}">
                  <a16:creationId xmlns:a16="http://schemas.microsoft.com/office/drawing/2014/main" xmlns="" id="{63B1FF58-0D43-42FB-BDAC-30BDD372D4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0920" y="3393187"/>
              <a:ext cx="526562" cy="494930"/>
            </a:xfrm>
            <a:custGeom>
              <a:avLst/>
              <a:gdLst/>
              <a:ahLst/>
              <a:cxnLst>
                <a:cxn ang="0">
                  <a:pos x="975" y="400"/>
                </a:cxn>
                <a:cxn ang="0">
                  <a:pos x="839" y="199"/>
                </a:cxn>
                <a:cxn ang="0">
                  <a:pos x="679" y="170"/>
                </a:cxn>
                <a:cxn ang="0">
                  <a:pos x="621" y="138"/>
                </a:cxn>
                <a:cxn ang="0">
                  <a:pos x="616" y="90"/>
                </a:cxn>
                <a:cxn ang="0">
                  <a:pos x="610" y="33"/>
                </a:cxn>
                <a:cxn ang="0">
                  <a:pos x="583" y="47"/>
                </a:cxn>
                <a:cxn ang="0">
                  <a:pos x="493" y="33"/>
                </a:cxn>
                <a:cxn ang="0">
                  <a:pos x="465" y="38"/>
                </a:cxn>
                <a:cxn ang="0">
                  <a:pos x="309" y="130"/>
                </a:cxn>
                <a:cxn ang="0">
                  <a:pos x="3" y="369"/>
                </a:cxn>
                <a:cxn ang="0">
                  <a:pos x="535" y="683"/>
                </a:cxn>
                <a:cxn ang="0">
                  <a:pos x="723" y="789"/>
                </a:cxn>
                <a:cxn ang="0">
                  <a:pos x="661" y="839"/>
                </a:cxn>
                <a:cxn ang="0">
                  <a:pos x="744" y="839"/>
                </a:cxn>
                <a:cxn ang="0">
                  <a:pos x="741" y="852"/>
                </a:cxn>
                <a:cxn ang="0">
                  <a:pos x="661" y="942"/>
                </a:cxn>
                <a:cxn ang="0">
                  <a:pos x="655" y="856"/>
                </a:cxn>
                <a:cxn ang="0">
                  <a:pos x="728" y="862"/>
                </a:cxn>
                <a:cxn ang="0">
                  <a:pos x="718" y="920"/>
                </a:cxn>
                <a:cxn ang="0">
                  <a:pos x="686" y="937"/>
                </a:cxn>
                <a:cxn ang="0">
                  <a:pos x="38" y="626"/>
                </a:cxn>
                <a:cxn ang="0">
                  <a:pos x="113" y="615"/>
                </a:cxn>
                <a:cxn ang="0">
                  <a:pos x="203" y="606"/>
                </a:cxn>
                <a:cxn ang="0">
                  <a:pos x="317" y="560"/>
                </a:cxn>
                <a:cxn ang="0">
                  <a:pos x="457" y="565"/>
                </a:cxn>
                <a:cxn ang="0">
                  <a:pos x="490" y="635"/>
                </a:cxn>
                <a:cxn ang="0">
                  <a:pos x="548" y="601"/>
                </a:cxn>
                <a:cxn ang="0">
                  <a:pos x="523" y="658"/>
                </a:cxn>
                <a:cxn ang="0">
                  <a:pos x="578" y="666"/>
                </a:cxn>
                <a:cxn ang="0">
                  <a:pos x="606" y="759"/>
                </a:cxn>
                <a:cxn ang="0">
                  <a:pos x="686" y="766"/>
                </a:cxn>
                <a:cxn ang="0">
                  <a:pos x="718" y="801"/>
                </a:cxn>
                <a:cxn ang="0">
                  <a:pos x="802" y="762"/>
                </a:cxn>
                <a:cxn ang="0">
                  <a:pos x="876" y="640"/>
                </a:cxn>
                <a:cxn ang="0">
                  <a:pos x="942" y="562"/>
                </a:cxn>
                <a:cxn ang="0">
                  <a:pos x="969" y="434"/>
                </a:cxn>
                <a:cxn ang="0">
                  <a:pos x="942" y="347"/>
                </a:cxn>
                <a:cxn ang="0">
                  <a:pos x="914" y="312"/>
                </a:cxn>
                <a:cxn ang="0">
                  <a:pos x="879" y="243"/>
                </a:cxn>
                <a:cxn ang="0">
                  <a:pos x="836" y="196"/>
                </a:cxn>
                <a:cxn ang="0">
                  <a:pos x="806" y="98"/>
                </a:cxn>
                <a:cxn ang="0">
                  <a:pos x="769" y="42"/>
                </a:cxn>
                <a:cxn ang="0">
                  <a:pos x="739" y="73"/>
                </a:cxn>
                <a:cxn ang="0">
                  <a:pos x="693" y="188"/>
                </a:cxn>
                <a:cxn ang="0">
                  <a:pos x="608" y="138"/>
                </a:cxn>
                <a:cxn ang="0">
                  <a:pos x="608" y="76"/>
                </a:cxn>
                <a:cxn ang="0">
                  <a:pos x="600" y="50"/>
                </a:cxn>
                <a:cxn ang="0">
                  <a:pos x="557" y="42"/>
                </a:cxn>
                <a:cxn ang="0">
                  <a:pos x="513" y="32"/>
                </a:cxn>
                <a:cxn ang="0">
                  <a:pos x="470" y="63"/>
                </a:cxn>
                <a:cxn ang="0">
                  <a:pos x="440" y="110"/>
                </a:cxn>
                <a:cxn ang="0">
                  <a:pos x="405" y="115"/>
                </a:cxn>
                <a:cxn ang="0">
                  <a:pos x="376" y="90"/>
                </a:cxn>
                <a:cxn ang="0">
                  <a:pos x="341" y="103"/>
                </a:cxn>
                <a:cxn ang="0">
                  <a:pos x="316" y="143"/>
                </a:cxn>
                <a:cxn ang="0">
                  <a:pos x="294" y="166"/>
                </a:cxn>
                <a:cxn ang="0">
                  <a:pos x="254" y="191"/>
                </a:cxn>
                <a:cxn ang="0">
                  <a:pos x="140" y="248"/>
                </a:cxn>
                <a:cxn ang="0">
                  <a:pos x="47" y="279"/>
                </a:cxn>
                <a:cxn ang="0">
                  <a:pos x="22" y="390"/>
                </a:cxn>
                <a:cxn ang="0">
                  <a:pos x="33" y="482"/>
                </a:cxn>
              </a:cxnLst>
              <a:rect l="0" t="0" r="r" b="b"/>
              <a:pathLst>
                <a:path w="985" h="955">
                  <a:moveTo>
                    <a:pt x="974" y="455"/>
                  </a:moveTo>
                  <a:lnTo>
                    <a:pt x="975" y="449"/>
                  </a:lnTo>
                  <a:lnTo>
                    <a:pt x="977" y="452"/>
                  </a:lnTo>
                  <a:lnTo>
                    <a:pt x="974" y="455"/>
                  </a:lnTo>
                  <a:lnTo>
                    <a:pt x="974" y="455"/>
                  </a:lnTo>
                  <a:close/>
                  <a:moveTo>
                    <a:pt x="975" y="400"/>
                  </a:moveTo>
                  <a:lnTo>
                    <a:pt x="974" y="394"/>
                  </a:lnTo>
                  <a:lnTo>
                    <a:pt x="974" y="390"/>
                  </a:lnTo>
                  <a:lnTo>
                    <a:pt x="975" y="385"/>
                  </a:lnTo>
                  <a:lnTo>
                    <a:pt x="978" y="382"/>
                  </a:lnTo>
                  <a:lnTo>
                    <a:pt x="982" y="377"/>
                  </a:lnTo>
                  <a:lnTo>
                    <a:pt x="980" y="374"/>
                  </a:lnTo>
                  <a:lnTo>
                    <a:pt x="982" y="370"/>
                  </a:lnTo>
                  <a:lnTo>
                    <a:pt x="983" y="370"/>
                  </a:lnTo>
                  <a:lnTo>
                    <a:pt x="985" y="375"/>
                  </a:lnTo>
                  <a:lnTo>
                    <a:pt x="983" y="382"/>
                  </a:lnTo>
                  <a:lnTo>
                    <a:pt x="978" y="389"/>
                  </a:lnTo>
                  <a:lnTo>
                    <a:pt x="977" y="397"/>
                  </a:lnTo>
                  <a:lnTo>
                    <a:pt x="978" y="402"/>
                  </a:lnTo>
                  <a:lnTo>
                    <a:pt x="975" y="400"/>
                  </a:lnTo>
                  <a:lnTo>
                    <a:pt x="975" y="400"/>
                  </a:lnTo>
                  <a:close/>
                  <a:moveTo>
                    <a:pt x="935" y="336"/>
                  </a:moveTo>
                  <a:lnTo>
                    <a:pt x="939" y="342"/>
                  </a:lnTo>
                  <a:lnTo>
                    <a:pt x="942" y="346"/>
                  </a:lnTo>
                  <a:lnTo>
                    <a:pt x="944" y="342"/>
                  </a:lnTo>
                  <a:lnTo>
                    <a:pt x="940" y="339"/>
                  </a:lnTo>
                  <a:lnTo>
                    <a:pt x="942" y="337"/>
                  </a:lnTo>
                  <a:lnTo>
                    <a:pt x="939" y="336"/>
                  </a:lnTo>
                  <a:lnTo>
                    <a:pt x="935" y="336"/>
                  </a:lnTo>
                  <a:lnTo>
                    <a:pt x="935" y="336"/>
                  </a:lnTo>
                  <a:lnTo>
                    <a:pt x="935" y="336"/>
                  </a:lnTo>
                  <a:close/>
                  <a:moveTo>
                    <a:pt x="929" y="306"/>
                  </a:moveTo>
                  <a:lnTo>
                    <a:pt x="929" y="302"/>
                  </a:lnTo>
                  <a:lnTo>
                    <a:pt x="927" y="304"/>
                  </a:lnTo>
                  <a:lnTo>
                    <a:pt x="929" y="306"/>
                  </a:lnTo>
                  <a:lnTo>
                    <a:pt x="929" y="306"/>
                  </a:lnTo>
                  <a:close/>
                  <a:moveTo>
                    <a:pt x="837" y="208"/>
                  </a:moveTo>
                  <a:lnTo>
                    <a:pt x="839" y="204"/>
                  </a:lnTo>
                  <a:lnTo>
                    <a:pt x="834" y="201"/>
                  </a:lnTo>
                  <a:lnTo>
                    <a:pt x="839" y="199"/>
                  </a:lnTo>
                  <a:lnTo>
                    <a:pt x="841" y="199"/>
                  </a:lnTo>
                  <a:lnTo>
                    <a:pt x="841" y="206"/>
                  </a:lnTo>
                  <a:lnTo>
                    <a:pt x="839" y="211"/>
                  </a:lnTo>
                  <a:lnTo>
                    <a:pt x="837" y="208"/>
                  </a:lnTo>
                  <a:lnTo>
                    <a:pt x="837" y="208"/>
                  </a:lnTo>
                  <a:close/>
                  <a:moveTo>
                    <a:pt x="758" y="0"/>
                  </a:moveTo>
                  <a:lnTo>
                    <a:pt x="759" y="3"/>
                  </a:lnTo>
                  <a:lnTo>
                    <a:pt x="761" y="0"/>
                  </a:lnTo>
                  <a:lnTo>
                    <a:pt x="758" y="0"/>
                  </a:lnTo>
                  <a:lnTo>
                    <a:pt x="758" y="0"/>
                  </a:lnTo>
                  <a:close/>
                  <a:moveTo>
                    <a:pt x="754" y="12"/>
                  </a:moveTo>
                  <a:lnTo>
                    <a:pt x="754" y="17"/>
                  </a:lnTo>
                  <a:lnTo>
                    <a:pt x="756" y="15"/>
                  </a:lnTo>
                  <a:lnTo>
                    <a:pt x="759" y="15"/>
                  </a:lnTo>
                  <a:lnTo>
                    <a:pt x="758" y="12"/>
                  </a:lnTo>
                  <a:lnTo>
                    <a:pt x="754" y="12"/>
                  </a:lnTo>
                  <a:lnTo>
                    <a:pt x="754" y="12"/>
                  </a:lnTo>
                  <a:close/>
                  <a:moveTo>
                    <a:pt x="676" y="170"/>
                  </a:moveTo>
                  <a:lnTo>
                    <a:pt x="678" y="171"/>
                  </a:lnTo>
                  <a:lnTo>
                    <a:pt x="679" y="170"/>
                  </a:lnTo>
                  <a:lnTo>
                    <a:pt x="679" y="168"/>
                  </a:lnTo>
                  <a:lnTo>
                    <a:pt x="676" y="170"/>
                  </a:lnTo>
                  <a:lnTo>
                    <a:pt x="676" y="170"/>
                  </a:lnTo>
                  <a:close/>
                  <a:moveTo>
                    <a:pt x="670" y="160"/>
                  </a:moveTo>
                  <a:lnTo>
                    <a:pt x="673" y="161"/>
                  </a:lnTo>
                  <a:lnTo>
                    <a:pt x="675" y="161"/>
                  </a:lnTo>
                  <a:lnTo>
                    <a:pt x="678" y="158"/>
                  </a:lnTo>
                  <a:lnTo>
                    <a:pt x="683" y="156"/>
                  </a:lnTo>
                  <a:lnTo>
                    <a:pt x="683" y="155"/>
                  </a:lnTo>
                  <a:lnTo>
                    <a:pt x="678" y="155"/>
                  </a:lnTo>
                  <a:lnTo>
                    <a:pt x="671" y="156"/>
                  </a:lnTo>
                  <a:lnTo>
                    <a:pt x="671" y="156"/>
                  </a:lnTo>
                  <a:lnTo>
                    <a:pt x="670" y="160"/>
                  </a:lnTo>
                  <a:lnTo>
                    <a:pt x="670" y="160"/>
                  </a:lnTo>
                  <a:close/>
                  <a:moveTo>
                    <a:pt x="621" y="138"/>
                  </a:moveTo>
                  <a:lnTo>
                    <a:pt x="620" y="136"/>
                  </a:lnTo>
                  <a:lnTo>
                    <a:pt x="620" y="133"/>
                  </a:lnTo>
                  <a:lnTo>
                    <a:pt x="623" y="136"/>
                  </a:lnTo>
                  <a:lnTo>
                    <a:pt x="621" y="138"/>
                  </a:lnTo>
                  <a:lnTo>
                    <a:pt x="621" y="138"/>
                  </a:lnTo>
                  <a:close/>
                  <a:moveTo>
                    <a:pt x="605" y="91"/>
                  </a:moveTo>
                  <a:lnTo>
                    <a:pt x="605" y="90"/>
                  </a:lnTo>
                  <a:lnTo>
                    <a:pt x="603" y="90"/>
                  </a:lnTo>
                  <a:lnTo>
                    <a:pt x="603" y="88"/>
                  </a:lnTo>
                  <a:lnTo>
                    <a:pt x="605" y="86"/>
                  </a:lnTo>
                  <a:lnTo>
                    <a:pt x="608" y="88"/>
                  </a:lnTo>
                  <a:lnTo>
                    <a:pt x="605" y="91"/>
                  </a:lnTo>
                  <a:lnTo>
                    <a:pt x="605" y="91"/>
                  </a:lnTo>
                  <a:close/>
                  <a:moveTo>
                    <a:pt x="611" y="96"/>
                  </a:moveTo>
                  <a:lnTo>
                    <a:pt x="608" y="98"/>
                  </a:lnTo>
                  <a:lnTo>
                    <a:pt x="610" y="100"/>
                  </a:lnTo>
                  <a:lnTo>
                    <a:pt x="615" y="98"/>
                  </a:lnTo>
                  <a:lnTo>
                    <a:pt x="621" y="98"/>
                  </a:lnTo>
                  <a:lnTo>
                    <a:pt x="621" y="95"/>
                  </a:lnTo>
                  <a:lnTo>
                    <a:pt x="620" y="95"/>
                  </a:lnTo>
                  <a:lnTo>
                    <a:pt x="618" y="95"/>
                  </a:lnTo>
                  <a:lnTo>
                    <a:pt x="618" y="93"/>
                  </a:lnTo>
                  <a:lnTo>
                    <a:pt x="621" y="90"/>
                  </a:lnTo>
                  <a:lnTo>
                    <a:pt x="621" y="90"/>
                  </a:lnTo>
                  <a:lnTo>
                    <a:pt x="616" y="90"/>
                  </a:lnTo>
                  <a:lnTo>
                    <a:pt x="616" y="86"/>
                  </a:lnTo>
                  <a:lnTo>
                    <a:pt x="613" y="88"/>
                  </a:lnTo>
                  <a:lnTo>
                    <a:pt x="613" y="90"/>
                  </a:lnTo>
                  <a:lnTo>
                    <a:pt x="610" y="90"/>
                  </a:lnTo>
                  <a:lnTo>
                    <a:pt x="610" y="91"/>
                  </a:lnTo>
                  <a:lnTo>
                    <a:pt x="610" y="91"/>
                  </a:lnTo>
                  <a:lnTo>
                    <a:pt x="611" y="96"/>
                  </a:lnTo>
                  <a:lnTo>
                    <a:pt x="611" y="96"/>
                  </a:lnTo>
                  <a:close/>
                  <a:moveTo>
                    <a:pt x="615" y="30"/>
                  </a:moveTo>
                  <a:lnTo>
                    <a:pt x="618" y="32"/>
                  </a:lnTo>
                  <a:lnTo>
                    <a:pt x="618" y="28"/>
                  </a:lnTo>
                  <a:lnTo>
                    <a:pt x="623" y="25"/>
                  </a:lnTo>
                  <a:lnTo>
                    <a:pt x="621" y="22"/>
                  </a:lnTo>
                  <a:lnTo>
                    <a:pt x="616" y="27"/>
                  </a:lnTo>
                  <a:lnTo>
                    <a:pt x="615" y="30"/>
                  </a:lnTo>
                  <a:lnTo>
                    <a:pt x="615" y="30"/>
                  </a:lnTo>
                  <a:close/>
                  <a:moveTo>
                    <a:pt x="610" y="33"/>
                  </a:moveTo>
                  <a:lnTo>
                    <a:pt x="611" y="35"/>
                  </a:lnTo>
                  <a:lnTo>
                    <a:pt x="611" y="32"/>
                  </a:lnTo>
                  <a:lnTo>
                    <a:pt x="610" y="33"/>
                  </a:lnTo>
                  <a:lnTo>
                    <a:pt x="610" y="33"/>
                  </a:lnTo>
                  <a:close/>
                  <a:moveTo>
                    <a:pt x="605" y="35"/>
                  </a:moveTo>
                  <a:lnTo>
                    <a:pt x="606" y="37"/>
                  </a:lnTo>
                  <a:lnTo>
                    <a:pt x="608" y="35"/>
                  </a:lnTo>
                  <a:lnTo>
                    <a:pt x="605" y="35"/>
                  </a:lnTo>
                  <a:lnTo>
                    <a:pt x="605" y="35"/>
                  </a:lnTo>
                  <a:close/>
                  <a:moveTo>
                    <a:pt x="596" y="38"/>
                  </a:moveTo>
                  <a:lnTo>
                    <a:pt x="600" y="40"/>
                  </a:lnTo>
                  <a:lnTo>
                    <a:pt x="600" y="37"/>
                  </a:lnTo>
                  <a:lnTo>
                    <a:pt x="596" y="38"/>
                  </a:lnTo>
                  <a:lnTo>
                    <a:pt x="596" y="38"/>
                  </a:lnTo>
                  <a:close/>
                  <a:moveTo>
                    <a:pt x="591" y="45"/>
                  </a:moveTo>
                  <a:lnTo>
                    <a:pt x="590" y="43"/>
                  </a:lnTo>
                  <a:lnTo>
                    <a:pt x="595" y="40"/>
                  </a:lnTo>
                  <a:lnTo>
                    <a:pt x="598" y="40"/>
                  </a:lnTo>
                  <a:lnTo>
                    <a:pt x="598" y="43"/>
                  </a:lnTo>
                  <a:lnTo>
                    <a:pt x="593" y="43"/>
                  </a:lnTo>
                  <a:lnTo>
                    <a:pt x="591" y="45"/>
                  </a:lnTo>
                  <a:lnTo>
                    <a:pt x="591" y="45"/>
                  </a:lnTo>
                  <a:close/>
                  <a:moveTo>
                    <a:pt x="583" y="47"/>
                  </a:moveTo>
                  <a:lnTo>
                    <a:pt x="585" y="48"/>
                  </a:lnTo>
                  <a:lnTo>
                    <a:pt x="590" y="47"/>
                  </a:lnTo>
                  <a:lnTo>
                    <a:pt x="588" y="45"/>
                  </a:lnTo>
                  <a:lnTo>
                    <a:pt x="583" y="47"/>
                  </a:lnTo>
                  <a:lnTo>
                    <a:pt x="583" y="47"/>
                  </a:lnTo>
                  <a:close/>
                  <a:moveTo>
                    <a:pt x="522" y="30"/>
                  </a:moveTo>
                  <a:lnTo>
                    <a:pt x="518" y="25"/>
                  </a:lnTo>
                  <a:lnTo>
                    <a:pt x="520" y="22"/>
                  </a:lnTo>
                  <a:lnTo>
                    <a:pt x="523" y="22"/>
                  </a:lnTo>
                  <a:lnTo>
                    <a:pt x="522" y="25"/>
                  </a:lnTo>
                  <a:lnTo>
                    <a:pt x="522" y="30"/>
                  </a:lnTo>
                  <a:lnTo>
                    <a:pt x="522" y="30"/>
                  </a:lnTo>
                  <a:close/>
                  <a:moveTo>
                    <a:pt x="469" y="27"/>
                  </a:moveTo>
                  <a:lnTo>
                    <a:pt x="469" y="32"/>
                  </a:lnTo>
                  <a:lnTo>
                    <a:pt x="472" y="37"/>
                  </a:lnTo>
                  <a:lnTo>
                    <a:pt x="475" y="40"/>
                  </a:lnTo>
                  <a:lnTo>
                    <a:pt x="482" y="43"/>
                  </a:lnTo>
                  <a:lnTo>
                    <a:pt x="490" y="35"/>
                  </a:lnTo>
                  <a:lnTo>
                    <a:pt x="493" y="35"/>
                  </a:lnTo>
                  <a:lnTo>
                    <a:pt x="493" y="33"/>
                  </a:lnTo>
                  <a:lnTo>
                    <a:pt x="495" y="32"/>
                  </a:lnTo>
                  <a:lnTo>
                    <a:pt x="493" y="30"/>
                  </a:lnTo>
                  <a:lnTo>
                    <a:pt x="492" y="27"/>
                  </a:lnTo>
                  <a:lnTo>
                    <a:pt x="490" y="27"/>
                  </a:lnTo>
                  <a:lnTo>
                    <a:pt x="487" y="28"/>
                  </a:lnTo>
                  <a:lnTo>
                    <a:pt x="480" y="28"/>
                  </a:lnTo>
                  <a:lnTo>
                    <a:pt x="479" y="32"/>
                  </a:lnTo>
                  <a:lnTo>
                    <a:pt x="475" y="30"/>
                  </a:lnTo>
                  <a:lnTo>
                    <a:pt x="474" y="28"/>
                  </a:lnTo>
                  <a:lnTo>
                    <a:pt x="472" y="28"/>
                  </a:lnTo>
                  <a:lnTo>
                    <a:pt x="469" y="25"/>
                  </a:lnTo>
                  <a:lnTo>
                    <a:pt x="467" y="25"/>
                  </a:lnTo>
                  <a:lnTo>
                    <a:pt x="469" y="27"/>
                  </a:lnTo>
                  <a:lnTo>
                    <a:pt x="469" y="27"/>
                  </a:lnTo>
                  <a:close/>
                  <a:moveTo>
                    <a:pt x="465" y="28"/>
                  </a:moveTo>
                  <a:lnTo>
                    <a:pt x="469" y="37"/>
                  </a:lnTo>
                  <a:lnTo>
                    <a:pt x="472" y="37"/>
                  </a:lnTo>
                  <a:lnTo>
                    <a:pt x="474" y="38"/>
                  </a:lnTo>
                  <a:lnTo>
                    <a:pt x="467" y="38"/>
                  </a:lnTo>
                  <a:lnTo>
                    <a:pt x="465" y="38"/>
                  </a:lnTo>
                  <a:lnTo>
                    <a:pt x="460" y="37"/>
                  </a:lnTo>
                  <a:lnTo>
                    <a:pt x="460" y="33"/>
                  </a:lnTo>
                  <a:lnTo>
                    <a:pt x="462" y="33"/>
                  </a:lnTo>
                  <a:lnTo>
                    <a:pt x="464" y="35"/>
                  </a:lnTo>
                  <a:lnTo>
                    <a:pt x="464" y="33"/>
                  </a:lnTo>
                  <a:lnTo>
                    <a:pt x="464" y="33"/>
                  </a:lnTo>
                  <a:lnTo>
                    <a:pt x="464" y="30"/>
                  </a:lnTo>
                  <a:lnTo>
                    <a:pt x="462" y="30"/>
                  </a:lnTo>
                  <a:lnTo>
                    <a:pt x="465" y="28"/>
                  </a:lnTo>
                  <a:lnTo>
                    <a:pt x="465" y="28"/>
                  </a:lnTo>
                  <a:close/>
                  <a:moveTo>
                    <a:pt x="311" y="123"/>
                  </a:moveTo>
                  <a:lnTo>
                    <a:pt x="312" y="125"/>
                  </a:lnTo>
                  <a:lnTo>
                    <a:pt x="317" y="125"/>
                  </a:lnTo>
                  <a:lnTo>
                    <a:pt x="314" y="120"/>
                  </a:lnTo>
                  <a:lnTo>
                    <a:pt x="314" y="120"/>
                  </a:lnTo>
                  <a:lnTo>
                    <a:pt x="311" y="123"/>
                  </a:lnTo>
                  <a:lnTo>
                    <a:pt x="311" y="123"/>
                  </a:lnTo>
                  <a:close/>
                  <a:moveTo>
                    <a:pt x="312" y="138"/>
                  </a:moveTo>
                  <a:lnTo>
                    <a:pt x="312" y="133"/>
                  </a:lnTo>
                  <a:lnTo>
                    <a:pt x="309" y="130"/>
                  </a:lnTo>
                  <a:lnTo>
                    <a:pt x="311" y="136"/>
                  </a:lnTo>
                  <a:lnTo>
                    <a:pt x="312" y="138"/>
                  </a:lnTo>
                  <a:lnTo>
                    <a:pt x="312" y="138"/>
                  </a:lnTo>
                  <a:close/>
                  <a:moveTo>
                    <a:pt x="332" y="105"/>
                  </a:moveTo>
                  <a:lnTo>
                    <a:pt x="331" y="105"/>
                  </a:lnTo>
                  <a:lnTo>
                    <a:pt x="331" y="103"/>
                  </a:lnTo>
                  <a:lnTo>
                    <a:pt x="334" y="103"/>
                  </a:lnTo>
                  <a:lnTo>
                    <a:pt x="332" y="105"/>
                  </a:lnTo>
                  <a:lnTo>
                    <a:pt x="332" y="105"/>
                  </a:lnTo>
                  <a:close/>
                  <a:moveTo>
                    <a:pt x="77" y="256"/>
                  </a:moveTo>
                  <a:lnTo>
                    <a:pt x="75" y="254"/>
                  </a:lnTo>
                  <a:lnTo>
                    <a:pt x="80" y="248"/>
                  </a:lnTo>
                  <a:lnTo>
                    <a:pt x="78" y="253"/>
                  </a:lnTo>
                  <a:lnTo>
                    <a:pt x="77" y="256"/>
                  </a:lnTo>
                  <a:lnTo>
                    <a:pt x="77" y="256"/>
                  </a:lnTo>
                  <a:close/>
                  <a:moveTo>
                    <a:pt x="3" y="369"/>
                  </a:moveTo>
                  <a:lnTo>
                    <a:pt x="5" y="361"/>
                  </a:lnTo>
                  <a:lnTo>
                    <a:pt x="7" y="366"/>
                  </a:lnTo>
                  <a:lnTo>
                    <a:pt x="7" y="366"/>
                  </a:lnTo>
                  <a:lnTo>
                    <a:pt x="3" y="369"/>
                  </a:lnTo>
                  <a:lnTo>
                    <a:pt x="3" y="369"/>
                  </a:lnTo>
                  <a:close/>
                  <a:moveTo>
                    <a:pt x="3" y="387"/>
                  </a:moveTo>
                  <a:lnTo>
                    <a:pt x="0" y="377"/>
                  </a:lnTo>
                  <a:lnTo>
                    <a:pt x="3" y="372"/>
                  </a:lnTo>
                  <a:lnTo>
                    <a:pt x="5" y="380"/>
                  </a:lnTo>
                  <a:lnTo>
                    <a:pt x="3" y="387"/>
                  </a:lnTo>
                  <a:lnTo>
                    <a:pt x="3" y="387"/>
                  </a:lnTo>
                  <a:close/>
                  <a:moveTo>
                    <a:pt x="540" y="671"/>
                  </a:moveTo>
                  <a:lnTo>
                    <a:pt x="540" y="674"/>
                  </a:lnTo>
                  <a:lnTo>
                    <a:pt x="540" y="676"/>
                  </a:lnTo>
                  <a:lnTo>
                    <a:pt x="543" y="676"/>
                  </a:lnTo>
                  <a:lnTo>
                    <a:pt x="542" y="678"/>
                  </a:lnTo>
                  <a:lnTo>
                    <a:pt x="547" y="678"/>
                  </a:lnTo>
                  <a:lnTo>
                    <a:pt x="548" y="676"/>
                  </a:lnTo>
                  <a:lnTo>
                    <a:pt x="552" y="678"/>
                  </a:lnTo>
                  <a:lnTo>
                    <a:pt x="548" y="681"/>
                  </a:lnTo>
                  <a:lnTo>
                    <a:pt x="540" y="679"/>
                  </a:lnTo>
                  <a:lnTo>
                    <a:pt x="538" y="681"/>
                  </a:lnTo>
                  <a:lnTo>
                    <a:pt x="537" y="683"/>
                  </a:lnTo>
                  <a:lnTo>
                    <a:pt x="535" y="683"/>
                  </a:lnTo>
                  <a:lnTo>
                    <a:pt x="533" y="683"/>
                  </a:lnTo>
                  <a:lnTo>
                    <a:pt x="532" y="681"/>
                  </a:lnTo>
                  <a:lnTo>
                    <a:pt x="528" y="683"/>
                  </a:lnTo>
                  <a:lnTo>
                    <a:pt x="523" y="681"/>
                  </a:lnTo>
                  <a:lnTo>
                    <a:pt x="522" y="681"/>
                  </a:lnTo>
                  <a:lnTo>
                    <a:pt x="517" y="681"/>
                  </a:lnTo>
                  <a:lnTo>
                    <a:pt x="513" y="679"/>
                  </a:lnTo>
                  <a:lnTo>
                    <a:pt x="513" y="678"/>
                  </a:lnTo>
                  <a:lnTo>
                    <a:pt x="520" y="674"/>
                  </a:lnTo>
                  <a:lnTo>
                    <a:pt x="532" y="671"/>
                  </a:lnTo>
                  <a:lnTo>
                    <a:pt x="537" y="671"/>
                  </a:lnTo>
                  <a:lnTo>
                    <a:pt x="540" y="671"/>
                  </a:lnTo>
                  <a:lnTo>
                    <a:pt x="540" y="671"/>
                  </a:lnTo>
                  <a:close/>
                  <a:moveTo>
                    <a:pt x="698" y="774"/>
                  </a:moveTo>
                  <a:lnTo>
                    <a:pt x="701" y="774"/>
                  </a:lnTo>
                  <a:lnTo>
                    <a:pt x="703" y="776"/>
                  </a:lnTo>
                  <a:lnTo>
                    <a:pt x="701" y="777"/>
                  </a:lnTo>
                  <a:lnTo>
                    <a:pt x="698" y="774"/>
                  </a:lnTo>
                  <a:lnTo>
                    <a:pt x="698" y="774"/>
                  </a:lnTo>
                  <a:close/>
                  <a:moveTo>
                    <a:pt x="723" y="789"/>
                  </a:moveTo>
                  <a:lnTo>
                    <a:pt x="726" y="791"/>
                  </a:lnTo>
                  <a:lnTo>
                    <a:pt x="728" y="789"/>
                  </a:lnTo>
                  <a:lnTo>
                    <a:pt x="723" y="789"/>
                  </a:lnTo>
                  <a:lnTo>
                    <a:pt x="723" y="789"/>
                  </a:lnTo>
                  <a:close/>
                  <a:moveTo>
                    <a:pt x="665" y="847"/>
                  </a:moveTo>
                  <a:lnTo>
                    <a:pt x="666" y="851"/>
                  </a:lnTo>
                  <a:lnTo>
                    <a:pt x="670" y="852"/>
                  </a:lnTo>
                  <a:lnTo>
                    <a:pt x="671" y="849"/>
                  </a:lnTo>
                  <a:lnTo>
                    <a:pt x="668" y="847"/>
                  </a:lnTo>
                  <a:lnTo>
                    <a:pt x="665" y="847"/>
                  </a:lnTo>
                  <a:lnTo>
                    <a:pt x="665" y="847"/>
                  </a:lnTo>
                  <a:close/>
                  <a:moveTo>
                    <a:pt x="666" y="839"/>
                  </a:moveTo>
                  <a:lnTo>
                    <a:pt x="668" y="842"/>
                  </a:lnTo>
                  <a:lnTo>
                    <a:pt x="670" y="842"/>
                  </a:lnTo>
                  <a:lnTo>
                    <a:pt x="670" y="839"/>
                  </a:lnTo>
                  <a:lnTo>
                    <a:pt x="666" y="839"/>
                  </a:lnTo>
                  <a:lnTo>
                    <a:pt x="666" y="839"/>
                  </a:lnTo>
                  <a:close/>
                  <a:moveTo>
                    <a:pt x="663" y="844"/>
                  </a:moveTo>
                  <a:lnTo>
                    <a:pt x="660" y="842"/>
                  </a:lnTo>
                  <a:lnTo>
                    <a:pt x="661" y="839"/>
                  </a:lnTo>
                  <a:lnTo>
                    <a:pt x="665" y="837"/>
                  </a:lnTo>
                  <a:lnTo>
                    <a:pt x="665" y="842"/>
                  </a:lnTo>
                  <a:lnTo>
                    <a:pt x="663" y="844"/>
                  </a:lnTo>
                  <a:lnTo>
                    <a:pt x="663" y="844"/>
                  </a:lnTo>
                  <a:close/>
                  <a:moveTo>
                    <a:pt x="648" y="829"/>
                  </a:moveTo>
                  <a:lnTo>
                    <a:pt x="648" y="826"/>
                  </a:lnTo>
                  <a:lnTo>
                    <a:pt x="646" y="822"/>
                  </a:lnTo>
                  <a:lnTo>
                    <a:pt x="650" y="817"/>
                  </a:lnTo>
                  <a:lnTo>
                    <a:pt x="650" y="814"/>
                  </a:lnTo>
                  <a:lnTo>
                    <a:pt x="653" y="811"/>
                  </a:lnTo>
                  <a:lnTo>
                    <a:pt x="656" y="809"/>
                  </a:lnTo>
                  <a:lnTo>
                    <a:pt x="658" y="811"/>
                  </a:lnTo>
                  <a:lnTo>
                    <a:pt x="658" y="817"/>
                  </a:lnTo>
                  <a:lnTo>
                    <a:pt x="660" y="821"/>
                  </a:lnTo>
                  <a:lnTo>
                    <a:pt x="656" y="826"/>
                  </a:lnTo>
                  <a:lnTo>
                    <a:pt x="655" y="827"/>
                  </a:lnTo>
                  <a:lnTo>
                    <a:pt x="651" y="831"/>
                  </a:lnTo>
                  <a:lnTo>
                    <a:pt x="648" y="829"/>
                  </a:lnTo>
                  <a:lnTo>
                    <a:pt x="648" y="829"/>
                  </a:lnTo>
                  <a:close/>
                  <a:moveTo>
                    <a:pt x="744" y="839"/>
                  </a:moveTo>
                  <a:lnTo>
                    <a:pt x="753" y="836"/>
                  </a:lnTo>
                  <a:lnTo>
                    <a:pt x="753" y="832"/>
                  </a:lnTo>
                  <a:lnTo>
                    <a:pt x="744" y="826"/>
                  </a:lnTo>
                  <a:lnTo>
                    <a:pt x="741" y="826"/>
                  </a:lnTo>
                  <a:lnTo>
                    <a:pt x="743" y="831"/>
                  </a:lnTo>
                  <a:lnTo>
                    <a:pt x="741" y="834"/>
                  </a:lnTo>
                  <a:lnTo>
                    <a:pt x="743" y="836"/>
                  </a:lnTo>
                  <a:lnTo>
                    <a:pt x="744" y="839"/>
                  </a:lnTo>
                  <a:lnTo>
                    <a:pt x="744" y="839"/>
                  </a:lnTo>
                  <a:close/>
                  <a:moveTo>
                    <a:pt x="739" y="844"/>
                  </a:moveTo>
                  <a:lnTo>
                    <a:pt x="741" y="847"/>
                  </a:lnTo>
                  <a:lnTo>
                    <a:pt x="748" y="847"/>
                  </a:lnTo>
                  <a:lnTo>
                    <a:pt x="753" y="849"/>
                  </a:lnTo>
                  <a:lnTo>
                    <a:pt x="753" y="846"/>
                  </a:lnTo>
                  <a:lnTo>
                    <a:pt x="748" y="842"/>
                  </a:lnTo>
                  <a:lnTo>
                    <a:pt x="743" y="842"/>
                  </a:lnTo>
                  <a:lnTo>
                    <a:pt x="739" y="844"/>
                  </a:lnTo>
                  <a:lnTo>
                    <a:pt x="739" y="844"/>
                  </a:lnTo>
                  <a:close/>
                  <a:moveTo>
                    <a:pt x="744" y="856"/>
                  </a:moveTo>
                  <a:lnTo>
                    <a:pt x="741" y="852"/>
                  </a:lnTo>
                  <a:lnTo>
                    <a:pt x="744" y="851"/>
                  </a:lnTo>
                  <a:lnTo>
                    <a:pt x="744" y="856"/>
                  </a:lnTo>
                  <a:lnTo>
                    <a:pt x="744" y="856"/>
                  </a:lnTo>
                  <a:close/>
                  <a:moveTo>
                    <a:pt x="718" y="925"/>
                  </a:moveTo>
                  <a:lnTo>
                    <a:pt x="718" y="922"/>
                  </a:lnTo>
                  <a:lnTo>
                    <a:pt x="721" y="924"/>
                  </a:lnTo>
                  <a:lnTo>
                    <a:pt x="718" y="925"/>
                  </a:lnTo>
                  <a:lnTo>
                    <a:pt x="718" y="925"/>
                  </a:lnTo>
                  <a:close/>
                  <a:moveTo>
                    <a:pt x="689" y="952"/>
                  </a:moveTo>
                  <a:lnTo>
                    <a:pt x="686" y="950"/>
                  </a:lnTo>
                  <a:lnTo>
                    <a:pt x="691" y="945"/>
                  </a:lnTo>
                  <a:lnTo>
                    <a:pt x="691" y="940"/>
                  </a:lnTo>
                  <a:lnTo>
                    <a:pt x="693" y="940"/>
                  </a:lnTo>
                  <a:lnTo>
                    <a:pt x="694" y="942"/>
                  </a:lnTo>
                  <a:lnTo>
                    <a:pt x="691" y="945"/>
                  </a:lnTo>
                  <a:lnTo>
                    <a:pt x="689" y="952"/>
                  </a:lnTo>
                  <a:lnTo>
                    <a:pt x="689" y="952"/>
                  </a:lnTo>
                  <a:close/>
                  <a:moveTo>
                    <a:pt x="658" y="949"/>
                  </a:moveTo>
                  <a:lnTo>
                    <a:pt x="658" y="944"/>
                  </a:lnTo>
                  <a:lnTo>
                    <a:pt x="661" y="942"/>
                  </a:lnTo>
                  <a:lnTo>
                    <a:pt x="656" y="940"/>
                  </a:lnTo>
                  <a:lnTo>
                    <a:pt x="655" y="935"/>
                  </a:lnTo>
                  <a:lnTo>
                    <a:pt x="656" y="932"/>
                  </a:lnTo>
                  <a:lnTo>
                    <a:pt x="655" y="930"/>
                  </a:lnTo>
                  <a:lnTo>
                    <a:pt x="653" y="919"/>
                  </a:lnTo>
                  <a:lnTo>
                    <a:pt x="655" y="917"/>
                  </a:lnTo>
                  <a:lnTo>
                    <a:pt x="651" y="914"/>
                  </a:lnTo>
                  <a:lnTo>
                    <a:pt x="651" y="905"/>
                  </a:lnTo>
                  <a:lnTo>
                    <a:pt x="653" y="902"/>
                  </a:lnTo>
                  <a:lnTo>
                    <a:pt x="658" y="905"/>
                  </a:lnTo>
                  <a:lnTo>
                    <a:pt x="663" y="907"/>
                  </a:lnTo>
                  <a:lnTo>
                    <a:pt x="658" y="902"/>
                  </a:lnTo>
                  <a:lnTo>
                    <a:pt x="658" y="899"/>
                  </a:lnTo>
                  <a:lnTo>
                    <a:pt x="656" y="899"/>
                  </a:lnTo>
                  <a:lnTo>
                    <a:pt x="656" y="892"/>
                  </a:lnTo>
                  <a:lnTo>
                    <a:pt x="656" y="884"/>
                  </a:lnTo>
                  <a:lnTo>
                    <a:pt x="655" y="875"/>
                  </a:lnTo>
                  <a:lnTo>
                    <a:pt x="656" y="869"/>
                  </a:lnTo>
                  <a:lnTo>
                    <a:pt x="655" y="860"/>
                  </a:lnTo>
                  <a:lnTo>
                    <a:pt x="655" y="856"/>
                  </a:lnTo>
                  <a:lnTo>
                    <a:pt x="656" y="856"/>
                  </a:lnTo>
                  <a:lnTo>
                    <a:pt x="656" y="851"/>
                  </a:lnTo>
                  <a:lnTo>
                    <a:pt x="658" y="847"/>
                  </a:lnTo>
                  <a:lnTo>
                    <a:pt x="663" y="851"/>
                  </a:lnTo>
                  <a:lnTo>
                    <a:pt x="668" y="852"/>
                  </a:lnTo>
                  <a:lnTo>
                    <a:pt x="671" y="856"/>
                  </a:lnTo>
                  <a:lnTo>
                    <a:pt x="673" y="854"/>
                  </a:lnTo>
                  <a:lnTo>
                    <a:pt x="675" y="851"/>
                  </a:lnTo>
                  <a:lnTo>
                    <a:pt x="675" y="857"/>
                  </a:lnTo>
                  <a:lnTo>
                    <a:pt x="683" y="862"/>
                  </a:lnTo>
                  <a:lnTo>
                    <a:pt x="689" y="867"/>
                  </a:lnTo>
                  <a:lnTo>
                    <a:pt x="693" y="870"/>
                  </a:lnTo>
                  <a:lnTo>
                    <a:pt x="696" y="869"/>
                  </a:lnTo>
                  <a:lnTo>
                    <a:pt x="701" y="867"/>
                  </a:lnTo>
                  <a:lnTo>
                    <a:pt x="704" y="870"/>
                  </a:lnTo>
                  <a:lnTo>
                    <a:pt x="704" y="867"/>
                  </a:lnTo>
                  <a:lnTo>
                    <a:pt x="708" y="865"/>
                  </a:lnTo>
                  <a:lnTo>
                    <a:pt x="723" y="865"/>
                  </a:lnTo>
                  <a:lnTo>
                    <a:pt x="724" y="864"/>
                  </a:lnTo>
                  <a:lnTo>
                    <a:pt x="728" y="862"/>
                  </a:lnTo>
                  <a:lnTo>
                    <a:pt x="731" y="862"/>
                  </a:lnTo>
                  <a:lnTo>
                    <a:pt x="733" y="864"/>
                  </a:lnTo>
                  <a:lnTo>
                    <a:pt x="736" y="859"/>
                  </a:lnTo>
                  <a:lnTo>
                    <a:pt x="738" y="859"/>
                  </a:lnTo>
                  <a:lnTo>
                    <a:pt x="743" y="862"/>
                  </a:lnTo>
                  <a:lnTo>
                    <a:pt x="741" y="867"/>
                  </a:lnTo>
                  <a:lnTo>
                    <a:pt x="739" y="879"/>
                  </a:lnTo>
                  <a:lnTo>
                    <a:pt x="734" y="882"/>
                  </a:lnTo>
                  <a:lnTo>
                    <a:pt x="734" y="890"/>
                  </a:lnTo>
                  <a:lnTo>
                    <a:pt x="731" y="895"/>
                  </a:lnTo>
                  <a:lnTo>
                    <a:pt x="733" y="900"/>
                  </a:lnTo>
                  <a:lnTo>
                    <a:pt x="731" y="902"/>
                  </a:lnTo>
                  <a:lnTo>
                    <a:pt x="731" y="907"/>
                  </a:lnTo>
                  <a:lnTo>
                    <a:pt x="729" y="912"/>
                  </a:lnTo>
                  <a:lnTo>
                    <a:pt x="728" y="909"/>
                  </a:lnTo>
                  <a:lnTo>
                    <a:pt x="726" y="902"/>
                  </a:lnTo>
                  <a:lnTo>
                    <a:pt x="724" y="907"/>
                  </a:lnTo>
                  <a:lnTo>
                    <a:pt x="721" y="909"/>
                  </a:lnTo>
                  <a:lnTo>
                    <a:pt x="721" y="917"/>
                  </a:lnTo>
                  <a:lnTo>
                    <a:pt x="718" y="920"/>
                  </a:lnTo>
                  <a:lnTo>
                    <a:pt x="714" y="920"/>
                  </a:lnTo>
                  <a:lnTo>
                    <a:pt x="714" y="925"/>
                  </a:lnTo>
                  <a:lnTo>
                    <a:pt x="711" y="929"/>
                  </a:lnTo>
                  <a:lnTo>
                    <a:pt x="714" y="930"/>
                  </a:lnTo>
                  <a:lnTo>
                    <a:pt x="714" y="934"/>
                  </a:lnTo>
                  <a:lnTo>
                    <a:pt x="709" y="940"/>
                  </a:lnTo>
                  <a:lnTo>
                    <a:pt x="708" y="940"/>
                  </a:lnTo>
                  <a:lnTo>
                    <a:pt x="703" y="942"/>
                  </a:lnTo>
                  <a:lnTo>
                    <a:pt x="703" y="935"/>
                  </a:lnTo>
                  <a:lnTo>
                    <a:pt x="708" y="937"/>
                  </a:lnTo>
                  <a:lnTo>
                    <a:pt x="709" y="934"/>
                  </a:lnTo>
                  <a:lnTo>
                    <a:pt x="706" y="932"/>
                  </a:lnTo>
                  <a:lnTo>
                    <a:pt x="701" y="932"/>
                  </a:lnTo>
                  <a:lnTo>
                    <a:pt x="699" y="935"/>
                  </a:lnTo>
                  <a:lnTo>
                    <a:pt x="696" y="935"/>
                  </a:lnTo>
                  <a:lnTo>
                    <a:pt x="696" y="930"/>
                  </a:lnTo>
                  <a:lnTo>
                    <a:pt x="694" y="935"/>
                  </a:lnTo>
                  <a:lnTo>
                    <a:pt x="689" y="939"/>
                  </a:lnTo>
                  <a:lnTo>
                    <a:pt x="689" y="940"/>
                  </a:lnTo>
                  <a:lnTo>
                    <a:pt x="686" y="937"/>
                  </a:lnTo>
                  <a:lnTo>
                    <a:pt x="683" y="945"/>
                  </a:lnTo>
                  <a:lnTo>
                    <a:pt x="683" y="949"/>
                  </a:lnTo>
                  <a:lnTo>
                    <a:pt x="678" y="955"/>
                  </a:lnTo>
                  <a:lnTo>
                    <a:pt x="675" y="955"/>
                  </a:lnTo>
                  <a:lnTo>
                    <a:pt x="671" y="950"/>
                  </a:lnTo>
                  <a:lnTo>
                    <a:pt x="671" y="947"/>
                  </a:lnTo>
                  <a:lnTo>
                    <a:pt x="668" y="952"/>
                  </a:lnTo>
                  <a:lnTo>
                    <a:pt x="665" y="949"/>
                  </a:lnTo>
                  <a:lnTo>
                    <a:pt x="660" y="950"/>
                  </a:lnTo>
                  <a:lnTo>
                    <a:pt x="660" y="950"/>
                  </a:lnTo>
                  <a:lnTo>
                    <a:pt x="658" y="949"/>
                  </a:lnTo>
                  <a:lnTo>
                    <a:pt x="658" y="949"/>
                  </a:lnTo>
                  <a:close/>
                  <a:moveTo>
                    <a:pt x="12" y="606"/>
                  </a:moveTo>
                  <a:lnTo>
                    <a:pt x="15" y="608"/>
                  </a:lnTo>
                  <a:lnTo>
                    <a:pt x="18" y="608"/>
                  </a:lnTo>
                  <a:lnTo>
                    <a:pt x="28" y="618"/>
                  </a:lnTo>
                  <a:lnTo>
                    <a:pt x="28" y="621"/>
                  </a:lnTo>
                  <a:lnTo>
                    <a:pt x="30" y="623"/>
                  </a:lnTo>
                  <a:lnTo>
                    <a:pt x="35" y="625"/>
                  </a:lnTo>
                  <a:lnTo>
                    <a:pt x="38" y="626"/>
                  </a:lnTo>
                  <a:lnTo>
                    <a:pt x="45" y="628"/>
                  </a:lnTo>
                  <a:lnTo>
                    <a:pt x="48" y="628"/>
                  </a:lnTo>
                  <a:lnTo>
                    <a:pt x="50" y="630"/>
                  </a:lnTo>
                  <a:lnTo>
                    <a:pt x="55" y="630"/>
                  </a:lnTo>
                  <a:lnTo>
                    <a:pt x="62" y="628"/>
                  </a:lnTo>
                  <a:lnTo>
                    <a:pt x="63" y="631"/>
                  </a:lnTo>
                  <a:lnTo>
                    <a:pt x="65" y="630"/>
                  </a:lnTo>
                  <a:lnTo>
                    <a:pt x="67" y="631"/>
                  </a:lnTo>
                  <a:lnTo>
                    <a:pt x="73" y="630"/>
                  </a:lnTo>
                  <a:lnTo>
                    <a:pt x="80" y="630"/>
                  </a:lnTo>
                  <a:lnTo>
                    <a:pt x="80" y="626"/>
                  </a:lnTo>
                  <a:lnTo>
                    <a:pt x="85" y="626"/>
                  </a:lnTo>
                  <a:lnTo>
                    <a:pt x="88" y="620"/>
                  </a:lnTo>
                  <a:lnTo>
                    <a:pt x="95" y="621"/>
                  </a:lnTo>
                  <a:lnTo>
                    <a:pt x="95" y="618"/>
                  </a:lnTo>
                  <a:lnTo>
                    <a:pt x="100" y="615"/>
                  </a:lnTo>
                  <a:lnTo>
                    <a:pt x="103" y="615"/>
                  </a:lnTo>
                  <a:lnTo>
                    <a:pt x="108" y="618"/>
                  </a:lnTo>
                  <a:lnTo>
                    <a:pt x="111" y="613"/>
                  </a:lnTo>
                  <a:lnTo>
                    <a:pt x="113" y="615"/>
                  </a:lnTo>
                  <a:lnTo>
                    <a:pt x="115" y="613"/>
                  </a:lnTo>
                  <a:lnTo>
                    <a:pt x="116" y="608"/>
                  </a:lnTo>
                  <a:lnTo>
                    <a:pt x="130" y="601"/>
                  </a:lnTo>
                  <a:lnTo>
                    <a:pt x="135" y="601"/>
                  </a:lnTo>
                  <a:lnTo>
                    <a:pt x="138" y="603"/>
                  </a:lnTo>
                  <a:lnTo>
                    <a:pt x="143" y="601"/>
                  </a:lnTo>
                  <a:lnTo>
                    <a:pt x="156" y="598"/>
                  </a:lnTo>
                  <a:lnTo>
                    <a:pt x="158" y="600"/>
                  </a:lnTo>
                  <a:lnTo>
                    <a:pt x="166" y="598"/>
                  </a:lnTo>
                  <a:lnTo>
                    <a:pt x="168" y="600"/>
                  </a:lnTo>
                  <a:lnTo>
                    <a:pt x="171" y="601"/>
                  </a:lnTo>
                  <a:lnTo>
                    <a:pt x="176" y="600"/>
                  </a:lnTo>
                  <a:lnTo>
                    <a:pt x="178" y="603"/>
                  </a:lnTo>
                  <a:lnTo>
                    <a:pt x="181" y="603"/>
                  </a:lnTo>
                  <a:lnTo>
                    <a:pt x="186" y="601"/>
                  </a:lnTo>
                  <a:lnTo>
                    <a:pt x="188" y="605"/>
                  </a:lnTo>
                  <a:lnTo>
                    <a:pt x="191" y="601"/>
                  </a:lnTo>
                  <a:lnTo>
                    <a:pt x="201" y="601"/>
                  </a:lnTo>
                  <a:lnTo>
                    <a:pt x="201" y="605"/>
                  </a:lnTo>
                  <a:lnTo>
                    <a:pt x="203" y="606"/>
                  </a:lnTo>
                  <a:lnTo>
                    <a:pt x="208" y="601"/>
                  </a:lnTo>
                  <a:lnTo>
                    <a:pt x="213" y="603"/>
                  </a:lnTo>
                  <a:lnTo>
                    <a:pt x="219" y="598"/>
                  </a:lnTo>
                  <a:lnTo>
                    <a:pt x="221" y="593"/>
                  </a:lnTo>
                  <a:lnTo>
                    <a:pt x="224" y="593"/>
                  </a:lnTo>
                  <a:lnTo>
                    <a:pt x="229" y="588"/>
                  </a:lnTo>
                  <a:lnTo>
                    <a:pt x="233" y="580"/>
                  </a:lnTo>
                  <a:lnTo>
                    <a:pt x="238" y="576"/>
                  </a:lnTo>
                  <a:lnTo>
                    <a:pt x="244" y="575"/>
                  </a:lnTo>
                  <a:lnTo>
                    <a:pt x="248" y="576"/>
                  </a:lnTo>
                  <a:lnTo>
                    <a:pt x="258" y="573"/>
                  </a:lnTo>
                  <a:lnTo>
                    <a:pt x="271" y="565"/>
                  </a:lnTo>
                  <a:lnTo>
                    <a:pt x="278" y="560"/>
                  </a:lnTo>
                  <a:lnTo>
                    <a:pt x="282" y="558"/>
                  </a:lnTo>
                  <a:lnTo>
                    <a:pt x="286" y="558"/>
                  </a:lnTo>
                  <a:lnTo>
                    <a:pt x="289" y="558"/>
                  </a:lnTo>
                  <a:lnTo>
                    <a:pt x="297" y="560"/>
                  </a:lnTo>
                  <a:lnTo>
                    <a:pt x="304" y="562"/>
                  </a:lnTo>
                  <a:lnTo>
                    <a:pt x="307" y="560"/>
                  </a:lnTo>
                  <a:lnTo>
                    <a:pt x="317" y="560"/>
                  </a:lnTo>
                  <a:lnTo>
                    <a:pt x="331" y="555"/>
                  </a:lnTo>
                  <a:lnTo>
                    <a:pt x="339" y="553"/>
                  </a:lnTo>
                  <a:lnTo>
                    <a:pt x="344" y="550"/>
                  </a:lnTo>
                  <a:lnTo>
                    <a:pt x="349" y="550"/>
                  </a:lnTo>
                  <a:lnTo>
                    <a:pt x="356" y="545"/>
                  </a:lnTo>
                  <a:lnTo>
                    <a:pt x="366" y="545"/>
                  </a:lnTo>
                  <a:lnTo>
                    <a:pt x="392" y="543"/>
                  </a:lnTo>
                  <a:lnTo>
                    <a:pt x="400" y="545"/>
                  </a:lnTo>
                  <a:lnTo>
                    <a:pt x="405" y="545"/>
                  </a:lnTo>
                  <a:lnTo>
                    <a:pt x="414" y="543"/>
                  </a:lnTo>
                  <a:lnTo>
                    <a:pt x="419" y="543"/>
                  </a:lnTo>
                  <a:lnTo>
                    <a:pt x="427" y="550"/>
                  </a:lnTo>
                  <a:lnTo>
                    <a:pt x="432" y="558"/>
                  </a:lnTo>
                  <a:lnTo>
                    <a:pt x="437" y="560"/>
                  </a:lnTo>
                  <a:lnTo>
                    <a:pt x="440" y="558"/>
                  </a:lnTo>
                  <a:lnTo>
                    <a:pt x="444" y="557"/>
                  </a:lnTo>
                  <a:lnTo>
                    <a:pt x="445" y="560"/>
                  </a:lnTo>
                  <a:lnTo>
                    <a:pt x="449" y="558"/>
                  </a:lnTo>
                  <a:lnTo>
                    <a:pt x="454" y="560"/>
                  </a:lnTo>
                  <a:lnTo>
                    <a:pt x="457" y="565"/>
                  </a:lnTo>
                  <a:lnTo>
                    <a:pt x="464" y="565"/>
                  </a:lnTo>
                  <a:lnTo>
                    <a:pt x="467" y="565"/>
                  </a:lnTo>
                  <a:lnTo>
                    <a:pt x="477" y="571"/>
                  </a:lnTo>
                  <a:lnTo>
                    <a:pt x="475" y="575"/>
                  </a:lnTo>
                  <a:lnTo>
                    <a:pt x="479" y="575"/>
                  </a:lnTo>
                  <a:lnTo>
                    <a:pt x="483" y="578"/>
                  </a:lnTo>
                  <a:lnTo>
                    <a:pt x="482" y="581"/>
                  </a:lnTo>
                  <a:lnTo>
                    <a:pt x="477" y="581"/>
                  </a:lnTo>
                  <a:lnTo>
                    <a:pt x="477" y="585"/>
                  </a:lnTo>
                  <a:lnTo>
                    <a:pt x="480" y="593"/>
                  </a:lnTo>
                  <a:lnTo>
                    <a:pt x="485" y="593"/>
                  </a:lnTo>
                  <a:lnTo>
                    <a:pt x="490" y="598"/>
                  </a:lnTo>
                  <a:lnTo>
                    <a:pt x="492" y="605"/>
                  </a:lnTo>
                  <a:lnTo>
                    <a:pt x="490" y="610"/>
                  </a:lnTo>
                  <a:lnTo>
                    <a:pt x="497" y="620"/>
                  </a:lnTo>
                  <a:lnTo>
                    <a:pt x="495" y="625"/>
                  </a:lnTo>
                  <a:lnTo>
                    <a:pt x="497" y="626"/>
                  </a:lnTo>
                  <a:lnTo>
                    <a:pt x="495" y="633"/>
                  </a:lnTo>
                  <a:lnTo>
                    <a:pt x="493" y="636"/>
                  </a:lnTo>
                  <a:lnTo>
                    <a:pt x="490" y="635"/>
                  </a:lnTo>
                  <a:lnTo>
                    <a:pt x="488" y="636"/>
                  </a:lnTo>
                  <a:lnTo>
                    <a:pt x="493" y="640"/>
                  </a:lnTo>
                  <a:lnTo>
                    <a:pt x="497" y="641"/>
                  </a:lnTo>
                  <a:lnTo>
                    <a:pt x="498" y="646"/>
                  </a:lnTo>
                  <a:lnTo>
                    <a:pt x="502" y="645"/>
                  </a:lnTo>
                  <a:lnTo>
                    <a:pt x="507" y="648"/>
                  </a:lnTo>
                  <a:lnTo>
                    <a:pt x="507" y="645"/>
                  </a:lnTo>
                  <a:lnTo>
                    <a:pt x="505" y="641"/>
                  </a:lnTo>
                  <a:lnTo>
                    <a:pt x="507" y="638"/>
                  </a:lnTo>
                  <a:lnTo>
                    <a:pt x="510" y="635"/>
                  </a:lnTo>
                  <a:lnTo>
                    <a:pt x="513" y="633"/>
                  </a:lnTo>
                  <a:lnTo>
                    <a:pt x="515" y="630"/>
                  </a:lnTo>
                  <a:lnTo>
                    <a:pt x="520" y="628"/>
                  </a:lnTo>
                  <a:lnTo>
                    <a:pt x="522" y="625"/>
                  </a:lnTo>
                  <a:lnTo>
                    <a:pt x="525" y="620"/>
                  </a:lnTo>
                  <a:lnTo>
                    <a:pt x="537" y="615"/>
                  </a:lnTo>
                  <a:lnTo>
                    <a:pt x="537" y="611"/>
                  </a:lnTo>
                  <a:lnTo>
                    <a:pt x="538" y="611"/>
                  </a:lnTo>
                  <a:lnTo>
                    <a:pt x="547" y="608"/>
                  </a:lnTo>
                  <a:lnTo>
                    <a:pt x="548" y="601"/>
                  </a:lnTo>
                  <a:lnTo>
                    <a:pt x="555" y="593"/>
                  </a:lnTo>
                  <a:lnTo>
                    <a:pt x="563" y="591"/>
                  </a:lnTo>
                  <a:lnTo>
                    <a:pt x="565" y="588"/>
                  </a:lnTo>
                  <a:lnTo>
                    <a:pt x="563" y="583"/>
                  </a:lnTo>
                  <a:lnTo>
                    <a:pt x="565" y="578"/>
                  </a:lnTo>
                  <a:lnTo>
                    <a:pt x="568" y="585"/>
                  </a:lnTo>
                  <a:lnTo>
                    <a:pt x="568" y="590"/>
                  </a:lnTo>
                  <a:lnTo>
                    <a:pt x="568" y="595"/>
                  </a:lnTo>
                  <a:lnTo>
                    <a:pt x="565" y="598"/>
                  </a:lnTo>
                  <a:lnTo>
                    <a:pt x="563" y="610"/>
                  </a:lnTo>
                  <a:lnTo>
                    <a:pt x="553" y="616"/>
                  </a:lnTo>
                  <a:lnTo>
                    <a:pt x="552" y="621"/>
                  </a:lnTo>
                  <a:lnTo>
                    <a:pt x="548" y="625"/>
                  </a:lnTo>
                  <a:lnTo>
                    <a:pt x="548" y="630"/>
                  </a:lnTo>
                  <a:lnTo>
                    <a:pt x="543" y="636"/>
                  </a:lnTo>
                  <a:lnTo>
                    <a:pt x="545" y="638"/>
                  </a:lnTo>
                  <a:lnTo>
                    <a:pt x="542" y="650"/>
                  </a:lnTo>
                  <a:lnTo>
                    <a:pt x="530" y="648"/>
                  </a:lnTo>
                  <a:lnTo>
                    <a:pt x="527" y="655"/>
                  </a:lnTo>
                  <a:lnTo>
                    <a:pt x="523" y="658"/>
                  </a:lnTo>
                  <a:lnTo>
                    <a:pt x="523" y="660"/>
                  </a:lnTo>
                  <a:lnTo>
                    <a:pt x="532" y="658"/>
                  </a:lnTo>
                  <a:lnTo>
                    <a:pt x="538" y="656"/>
                  </a:lnTo>
                  <a:lnTo>
                    <a:pt x="547" y="658"/>
                  </a:lnTo>
                  <a:lnTo>
                    <a:pt x="555" y="646"/>
                  </a:lnTo>
                  <a:lnTo>
                    <a:pt x="557" y="635"/>
                  </a:lnTo>
                  <a:lnTo>
                    <a:pt x="563" y="628"/>
                  </a:lnTo>
                  <a:lnTo>
                    <a:pt x="565" y="631"/>
                  </a:lnTo>
                  <a:lnTo>
                    <a:pt x="565" y="641"/>
                  </a:lnTo>
                  <a:lnTo>
                    <a:pt x="568" y="648"/>
                  </a:lnTo>
                  <a:lnTo>
                    <a:pt x="567" y="648"/>
                  </a:lnTo>
                  <a:lnTo>
                    <a:pt x="567" y="658"/>
                  </a:lnTo>
                  <a:lnTo>
                    <a:pt x="562" y="668"/>
                  </a:lnTo>
                  <a:lnTo>
                    <a:pt x="552" y="671"/>
                  </a:lnTo>
                  <a:lnTo>
                    <a:pt x="553" y="673"/>
                  </a:lnTo>
                  <a:lnTo>
                    <a:pt x="560" y="673"/>
                  </a:lnTo>
                  <a:lnTo>
                    <a:pt x="565" y="673"/>
                  </a:lnTo>
                  <a:lnTo>
                    <a:pt x="568" y="671"/>
                  </a:lnTo>
                  <a:lnTo>
                    <a:pt x="573" y="669"/>
                  </a:lnTo>
                  <a:lnTo>
                    <a:pt x="578" y="666"/>
                  </a:lnTo>
                  <a:lnTo>
                    <a:pt x="581" y="666"/>
                  </a:lnTo>
                  <a:lnTo>
                    <a:pt x="585" y="666"/>
                  </a:lnTo>
                  <a:lnTo>
                    <a:pt x="583" y="669"/>
                  </a:lnTo>
                  <a:lnTo>
                    <a:pt x="580" y="674"/>
                  </a:lnTo>
                  <a:lnTo>
                    <a:pt x="575" y="673"/>
                  </a:lnTo>
                  <a:lnTo>
                    <a:pt x="575" y="676"/>
                  </a:lnTo>
                  <a:lnTo>
                    <a:pt x="578" y="681"/>
                  </a:lnTo>
                  <a:lnTo>
                    <a:pt x="580" y="686"/>
                  </a:lnTo>
                  <a:lnTo>
                    <a:pt x="583" y="693"/>
                  </a:lnTo>
                  <a:lnTo>
                    <a:pt x="585" y="701"/>
                  </a:lnTo>
                  <a:lnTo>
                    <a:pt x="583" y="711"/>
                  </a:lnTo>
                  <a:lnTo>
                    <a:pt x="577" y="718"/>
                  </a:lnTo>
                  <a:lnTo>
                    <a:pt x="578" y="719"/>
                  </a:lnTo>
                  <a:lnTo>
                    <a:pt x="577" y="728"/>
                  </a:lnTo>
                  <a:lnTo>
                    <a:pt x="581" y="731"/>
                  </a:lnTo>
                  <a:lnTo>
                    <a:pt x="585" y="736"/>
                  </a:lnTo>
                  <a:lnTo>
                    <a:pt x="586" y="744"/>
                  </a:lnTo>
                  <a:lnTo>
                    <a:pt x="595" y="754"/>
                  </a:lnTo>
                  <a:lnTo>
                    <a:pt x="601" y="756"/>
                  </a:lnTo>
                  <a:lnTo>
                    <a:pt x="606" y="759"/>
                  </a:lnTo>
                  <a:lnTo>
                    <a:pt x="608" y="764"/>
                  </a:lnTo>
                  <a:lnTo>
                    <a:pt x="613" y="764"/>
                  </a:lnTo>
                  <a:lnTo>
                    <a:pt x="615" y="762"/>
                  </a:lnTo>
                  <a:lnTo>
                    <a:pt x="618" y="761"/>
                  </a:lnTo>
                  <a:lnTo>
                    <a:pt x="623" y="762"/>
                  </a:lnTo>
                  <a:lnTo>
                    <a:pt x="628" y="769"/>
                  </a:lnTo>
                  <a:lnTo>
                    <a:pt x="635" y="769"/>
                  </a:lnTo>
                  <a:lnTo>
                    <a:pt x="640" y="774"/>
                  </a:lnTo>
                  <a:lnTo>
                    <a:pt x="641" y="779"/>
                  </a:lnTo>
                  <a:lnTo>
                    <a:pt x="646" y="781"/>
                  </a:lnTo>
                  <a:lnTo>
                    <a:pt x="651" y="786"/>
                  </a:lnTo>
                  <a:lnTo>
                    <a:pt x="655" y="786"/>
                  </a:lnTo>
                  <a:lnTo>
                    <a:pt x="656" y="782"/>
                  </a:lnTo>
                  <a:lnTo>
                    <a:pt x="666" y="779"/>
                  </a:lnTo>
                  <a:lnTo>
                    <a:pt x="668" y="776"/>
                  </a:lnTo>
                  <a:lnTo>
                    <a:pt x="675" y="774"/>
                  </a:lnTo>
                  <a:lnTo>
                    <a:pt x="681" y="769"/>
                  </a:lnTo>
                  <a:lnTo>
                    <a:pt x="684" y="771"/>
                  </a:lnTo>
                  <a:lnTo>
                    <a:pt x="686" y="767"/>
                  </a:lnTo>
                  <a:lnTo>
                    <a:pt x="686" y="766"/>
                  </a:lnTo>
                  <a:lnTo>
                    <a:pt x="681" y="764"/>
                  </a:lnTo>
                  <a:lnTo>
                    <a:pt x="683" y="761"/>
                  </a:lnTo>
                  <a:lnTo>
                    <a:pt x="691" y="756"/>
                  </a:lnTo>
                  <a:lnTo>
                    <a:pt x="699" y="761"/>
                  </a:lnTo>
                  <a:lnTo>
                    <a:pt x="699" y="766"/>
                  </a:lnTo>
                  <a:lnTo>
                    <a:pt x="689" y="771"/>
                  </a:lnTo>
                  <a:lnTo>
                    <a:pt x="691" y="774"/>
                  </a:lnTo>
                  <a:lnTo>
                    <a:pt x="694" y="776"/>
                  </a:lnTo>
                  <a:lnTo>
                    <a:pt x="698" y="772"/>
                  </a:lnTo>
                  <a:lnTo>
                    <a:pt x="703" y="769"/>
                  </a:lnTo>
                  <a:lnTo>
                    <a:pt x="708" y="771"/>
                  </a:lnTo>
                  <a:lnTo>
                    <a:pt x="706" y="776"/>
                  </a:lnTo>
                  <a:lnTo>
                    <a:pt x="704" y="776"/>
                  </a:lnTo>
                  <a:lnTo>
                    <a:pt x="699" y="779"/>
                  </a:lnTo>
                  <a:lnTo>
                    <a:pt x="706" y="786"/>
                  </a:lnTo>
                  <a:lnTo>
                    <a:pt x="708" y="794"/>
                  </a:lnTo>
                  <a:lnTo>
                    <a:pt x="709" y="792"/>
                  </a:lnTo>
                  <a:lnTo>
                    <a:pt x="713" y="792"/>
                  </a:lnTo>
                  <a:lnTo>
                    <a:pt x="714" y="797"/>
                  </a:lnTo>
                  <a:lnTo>
                    <a:pt x="718" y="801"/>
                  </a:lnTo>
                  <a:lnTo>
                    <a:pt x="721" y="796"/>
                  </a:lnTo>
                  <a:lnTo>
                    <a:pt x="721" y="791"/>
                  </a:lnTo>
                  <a:lnTo>
                    <a:pt x="716" y="792"/>
                  </a:lnTo>
                  <a:lnTo>
                    <a:pt x="716" y="791"/>
                  </a:lnTo>
                  <a:lnTo>
                    <a:pt x="718" y="787"/>
                  </a:lnTo>
                  <a:lnTo>
                    <a:pt x="731" y="787"/>
                  </a:lnTo>
                  <a:lnTo>
                    <a:pt x="733" y="789"/>
                  </a:lnTo>
                  <a:lnTo>
                    <a:pt x="734" y="787"/>
                  </a:lnTo>
                  <a:lnTo>
                    <a:pt x="739" y="779"/>
                  </a:lnTo>
                  <a:lnTo>
                    <a:pt x="753" y="772"/>
                  </a:lnTo>
                  <a:lnTo>
                    <a:pt x="759" y="767"/>
                  </a:lnTo>
                  <a:lnTo>
                    <a:pt x="756" y="767"/>
                  </a:lnTo>
                  <a:lnTo>
                    <a:pt x="753" y="769"/>
                  </a:lnTo>
                  <a:lnTo>
                    <a:pt x="754" y="767"/>
                  </a:lnTo>
                  <a:lnTo>
                    <a:pt x="749" y="766"/>
                  </a:lnTo>
                  <a:lnTo>
                    <a:pt x="754" y="766"/>
                  </a:lnTo>
                  <a:lnTo>
                    <a:pt x="761" y="766"/>
                  </a:lnTo>
                  <a:lnTo>
                    <a:pt x="769" y="764"/>
                  </a:lnTo>
                  <a:lnTo>
                    <a:pt x="787" y="761"/>
                  </a:lnTo>
                  <a:lnTo>
                    <a:pt x="802" y="762"/>
                  </a:lnTo>
                  <a:lnTo>
                    <a:pt x="809" y="759"/>
                  </a:lnTo>
                  <a:lnTo>
                    <a:pt x="809" y="756"/>
                  </a:lnTo>
                  <a:lnTo>
                    <a:pt x="814" y="756"/>
                  </a:lnTo>
                  <a:lnTo>
                    <a:pt x="819" y="753"/>
                  </a:lnTo>
                  <a:lnTo>
                    <a:pt x="822" y="746"/>
                  </a:lnTo>
                  <a:lnTo>
                    <a:pt x="821" y="736"/>
                  </a:lnTo>
                  <a:lnTo>
                    <a:pt x="821" y="733"/>
                  </a:lnTo>
                  <a:lnTo>
                    <a:pt x="829" y="724"/>
                  </a:lnTo>
                  <a:lnTo>
                    <a:pt x="829" y="711"/>
                  </a:lnTo>
                  <a:lnTo>
                    <a:pt x="832" y="706"/>
                  </a:lnTo>
                  <a:lnTo>
                    <a:pt x="834" y="698"/>
                  </a:lnTo>
                  <a:lnTo>
                    <a:pt x="839" y="696"/>
                  </a:lnTo>
                  <a:lnTo>
                    <a:pt x="839" y="691"/>
                  </a:lnTo>
                  <a:lnTo>
                    <a:pt x="854" y="674"/>
                  </a:lnTo>
                  <a:lnTo>
                    <a:pt x="857" y="674"/>
                  </a:lnTo>
                  <a:lnTo>
                    <a:pt x="861" y="666"/>
                  </a:lnTo>
                  <a:lnTo>
                    <a:pt x="866" y="658"/>
                  </a:lnTo>
                  <a:lnTo>
                    <a:pt x="869" y="650"/>
                  </a:lnTo>
                  <a:lnTo>
                    <a:pt x="876" y="645"/>
                  </a:lnTo>
                  <a:lnTo>
                    <a:pt x="876" y="640"/>
                  </a:lnTo>
                  <a:lnTo>
                    <a:pt x="879" y="636"/>
                  </a:lnTo>
                  <a:lnTo>
                    <a:pt x="882" y="628"/>
                  </a:lnTo>
                  <a:lnTo>
                    <a:pt x="880" y="626"/>
                  </a:lnTo>
                  <a:lnTo>
                    <a:pt x="887" y="623"/>
                  </a:lnTo>
                  <a:lnTo>
                    <a:pt x="892" y="616"/>
                  </a:lnTo>
                  <a:lnTo>
                    <a:pt x="895" y="613"/>
                  </a:lnTo>
                  <a:lnTo>
                    <a:pt x="899" y="606"/>
                  </a:lnTo>
                  <a:lnTo>
                    <a:pt x="907" y="605"/>
                  </a:lnTo>
                  <a:lnTo>
                    <a:pt x="910" y="601"/>
                  </a:lnTo>
                  <a:lnTo>
                    <a:pt x="904" y="601"/>
                  </a:lnTo>
                  <a:lnTo>
                    <a:pt x="905" y="600"/>
                  </a:lnTo>
                  <a:lnTo>
                    <a:pt x="914" y="600"/>
                  </a:lnTo>
                  <a:lnTo>
                    <a:pt x="922" y="595"/>
                  </a:lnTo>
                  <a:lnTo>
                    <a:pt x="924" y="590"/>
                  </a:lnTo>
                  <a:lnTo>
                    <a:pt x="922" y="586"/>
                  </a:lnTo>
                  <a:lnTo>
                    <a:pt x="924" y="581"/>
                  </a:lnTo>
                  <a:lnTo>
                    <a:pt x="930" y="576"/>
                  </a:lnTo>
                  <a:lnTo>
                    <a:pt x="932" y="571"/>
                  </a:lnTo>
                  <a:lnTo>
                    <a:pt x="937" y="570"/>
                  </a:lnTo>
                  <a:lnTo>
                    <a:pt x="942" y="562"/>
                  </a:lnTo>
                  <a:lnTo>
                    <a:pt x="942" y="558"/>
                  </a:lnTo>
                  <a:lnTo>
                    <a:pt x="944" y="552"/>
                  </a:lnTo>
                  <a:lnTo>
                    <a:pt x="942" y="548"/>
                  </a:lnTo>
                  <a:lnTo>
                    <a:pt x="942" y="545"/>
                  </a:lnTo>
                  <a:lnTo>
                    <a:pt x="950" y="532"/>
                  </a:lnTo>
                  <a:lnTo>
                    <a:pt x="952" y="523"/>
                  </a:lnTo>
                  <a:lnTo>
                    <a:pt x="960" y="510"/>
                  </a:lnTo>
                  <a:lnTo>
                    <a:pt x="960" y="503"/>
                  </a:lnTo>
                  <a:lnTo>
                    <a:pt x="964" y="493"/>
                  </a:lnTo>
                  <a:lnTo>
                    <a:pt x="970" y="488"/>
                  </a:lnTo>
                  <a:lnTo>
                    <a:pt x="974" y="483"/>
                  </a:lnTo>
                  <a:lnTo>
                    <a:pt x="972" y="477"/>
                  </a:lnTo>
                  <a:lnTo>
                    <a:pt x="975" y="472"/>
                  </a:lnTo>
                  <a:lnTo>
                    <a:pt x="972" y="462"/>
                  </a:lnTo>
                  <a:lnTo>
                    <a:pt x="972" y="457"/>
                  </a:lnTo>
                  <a:lnTo>
                    <a:pt x="969" y="449"/>
                  </a:lnTo>
                  <a:lnTo>
                    <a:pt x="967" y="445"/>
                  </a:lnTo>
                  <a:lnTo>
                    <a:pt x="967" y="442"/>
                  </a:lnTo>
                  <a:lnTo>
                    <a:pt x="969" y="439"/>
                  </a:lnTo>
                  <a:lnTo>
                    <a:pt x="969" y="434"/>
                  </a:lnTo>
                  <a:lnTo>
                    <a:pt x="974" y="427"/>
                  </a:lnTo>
                  <a:lnTo>
                    <a:pt x="974" y="425"/>
                  </a:lnTo>
                  <a:lnTo>
                    <a:pt x="972" y="412"/>
                  </a:lnTo>
                  <a:lnTo>
                    <a:pt x="975" y="409"/>
                  </a:lnTo>
                  <a:lnTo>
                    <a:pt x="974" y="405"/>
                  </a:lnTo>
                  <a:lnTo>
                    <a:pt x="972" y="402"/>
                  </a:lnTo>
                  <a:lnTo>
                    <a:pt x="972" y="394"/>
                  </a:lnTo>
                  <a:lnTo>
                    <a:pt x="970" y="392"/>
                  </a:lnTo>
                  <a:lnTo>
                    <a:pt x="972" y="387"/>
                  </a:lnTo>
                  <a:lnTo>
                    <a:pt x="969" y="385"/>
                  </a:lnTo>
                  <a:lnTo>
                    <a:pt x="965" y="382"/>
                  </a:lnTo>
                  <a:lnTo>
                    <a:pt x="965" y="377"/>
                  </a:lnTo>
                  <a:lnTo>
                    <a:pt x="960" y="372"/>
                  </a:lnTo>
                  <a:lnTo>
                    <a:pt x="957" y="366"/>
                  </a:lnTo>
                  <a:lnTo>
                    <a:pt x="955" y="359"/>
                  </a:lnTo>
                  <a:lnTo>
                    <a:pt x="952" y="354"/>
                  </a:lnTo>
                  <a:lnTo>
                    <a:pt x="949" y="354"/>
                  </a:lnTo>
                  <a:lnTo>
                    <a:pt x="945" y="356"/>
                  </a:lnTo>
                  <a:lnTo>
                    <a:pt x="942" y="352"/>
                  </a:lnTo>
                  <a:lnTo>
                    <a:pt x="942" y="347"/>
                  </a:lnTo>
                  <a:lnTo>
                    <a:pt x="939" y="346"/>
                  </a:lnTo>
                  <a:lnTo>
                    <a:pt x="939" y="342"/>
                  </a:lnTo>
                  <a:lnTo>
                    <a:pt x="932" y="339"/>
                  </a:lnTo>
                  <a:lnTo>
                    <a:pt x="930" y="336"/>
                  </a:lnTo>
                  <a:lnTo>
                    <a:pt x="930" y="332"/>
                  </a:lnTo>
                  <a:lnTo>
                    <a:pt x="927" y="327"/>
                  </a:lnTo>
                  <a:lnTo>
                    <a:pt x="932" y="322"/>
                  </a:lnTo>
                  <a:lnTo>
                    <a:pt x="934" y="316"/>
                  </a:lnTo>
                  <a:lnTo>
                    <a:pt x="932" y="312"/>
                  </a:lnTo>
                  <a:lnTo>
                    <a:pt x="932" y="307"/>
                  </a:lnTo>
                  <a:lnTo>
                    <a:pt x="929" y="306"/>
                  </a:lnTo>
                  <a:lnTo>
                    <a:pt x="929" y="309"/>
                  </a:lnTo>
                  <a:lnTo>
                    <a:pt x="930" y="311"/>
                  </a:lnTo>
                  <a:lnTo>
                    <a:pt x="929" y="312"/>
                  </a:lnTo>
                  <a:lnTo>
                    <a:pt x="917" y="304"/>
                  </a:lnTo>
                  <a:lnTo>
                    <a:pt x="915" y="299"/>
                  </a:lnTo>
                  <a:lnTo>
                    <a:pt x="914" y="301"/>
                  </a:lnTo>
                  <a:lnTo>
                    <a:pt x="914" y="302"/>
                  </a:lnTo>
                  <a:lnTo>
                    <a:pt x="912" y="306"/>
                  </a:lnTo>
                  <a:lnTo>
                    <a:pt x="914" y="312"/>
                  </a:lnTo>
                  <a:lnTo>
                    <a:pt x="909" y="307"/>
                  </a:lnTo>
                  <a:lnTo>
                    <a:pt x="907" y="311"/>
                  </a:lnTo>
                  <a:lnTo>
                    <a:pt x="907" y="306"/>
                  </a:lnTo>
                  <a:lnTo>
                    <a:pt x="904" y="302"/>
                  </a:lnTo>
                  <a:lnTo>
                    <a:pt x="904" y="291"/>
                  </a:lnTo>
                  <a:lnTo>
                    <a:pt x="905" y="289"/>
                  </a:lnTo>
                  <a:lnTo>
                    <a:pt x="905" y="286"/>
                  </a:lnTo>
                  <a:lnTo>
                    <a:pt x="900" y="282"/>
                  </a:lnTo>
                  <a:lnTo>
                    <a:pt x="902" y="279"/>
                  </a:lnTo>
                  <a:lnTo>
                    <a:pt x="899" y="277"/>
                  </a:lnTo>
                  <a:lnTo>
                    <a:pt x="900" y="272"/>
                  </a:lnTo>
                  <a:lnTo>
                    <a:pt x="892" y="268"/>
                  </a:lnTo>
                  <a:lnTo>
                    <a:pt x="890" y="263"/>
                  </a:lnTo>
                  <a:lnTo>
                    <a:pt x="889" y="258"/>
                  </a:lnTo>
                  <a:lnTo>
                    <a:pt x="894" y="259"/>
                  </a:lnTo>
                  <a:lnTo>
                    <a:pt x="894" y="254"/>
                  </a:lnTo>
                  <a:lnTo>
                    <a:pt x="890" y="248"/>
                  </a:lnTo>
                  <a:lnTo>
                    <a:pt x="887" y="249"/>
                  </a:lnTo>
                  <a:lnTo>
                    <a:pt x="884" y="249"/>
                  </a:lnTo>
                  <a:lnTo>
                    <a:pt x="879" y="243"/>
                  </a:lnTo>
                  <a:lnTo>
                    <a:pt x="876" y="243"/>
                  </a:lnTo>
                  <a:lnTo>
                    <a:pt x="871" y="239"/>
                  </a:lnTo>
                  <a:lnTo>
                    <a:pt x="869" y="241"/>
                  </a:lnTo>
                  <a:lnTo>
                    <a:pt x="866" y="239"/>
                  </a:lnTo>
                  <a:lnTo>
                    <a:pt x="861" y="238"/>
                  </a:lnTo>
                  <a:lnTo>
                    <a:pt x="857" y="239"/>
                  </a:lnTo>
                  <a:lnTo>
                    <a:pt x="861" y="236"/>
                  </a:lnTo>
                  <a:lnTo>
                    <a:pt x="866" y="234"/>
                  </a:lnTo>
                  <a:lnTo>
                    <a:pt x="866" y="231"/>
                  </a:lnTo>
                  <a:lnTo>
                    <a:pt x="864" y="229"/>
                  </a:lnTo>
                  <a:lnTo>
                    <a:pt x="859" y="229"/>
                  </a:lnTo>
                  <a:lnTo>
                    <a:pt x="854" y="229"/>
                  </a:lnTo>
                  <a:lnTo>
                    <a:pt x="852" y="226"/>
                  </a:lnTo>
                  <a:lnTo>
                    <a:pt x="851" y="226"/>
                  </a:lnTo>
                  <a:lnTo>
                    <a:pt x="841" y="221"/>
                  </a:lnTo>
                  <a:lnTo>
                    <a:pt x="836" y="214"/>
                  </a:lnTo>
                  <a:lnTo>
                    <a:pt x="836" y="206"/>
                  </a:lnTo>
                  <a:lnTo>
                    <a:pt x="832" y="201"/>
                  </a:lnTo>
                  <a:lnTo>
                    <a:pt x="832" y="196"/>
                  </a:lnTo>
                  <a:lnTo>
                    <a:pt x="836" y="196"/>
                  </a:lnTo>
                  <a:lnTo>
                    <a:pt x="837" y="186"/>
                  </a:lnTo>
                  <a:lnTo>
                    <a:pt x="834" y="174"/>
                  </a:lnTo>
                  <a:lnTo>
                    <a:pt x="831" y="170"/>
                  </a:lnTo>
                  <a:lnTo>
                    <a:pt x="834" y="170"/>
                  </a:lnTo>
                  <a:lnTo>
                    <a:pt x="831" y="166"/>
                  </a:lnTo>
                  <a:lnTo>
                    <a:pt x="827" y="166"/>
                  </a:lnTo>
                  <a:lnTo>
                    <a:pt x="822" y="158"/>
                  </a:lnTo>
                  <a:lnTo>
                    <a:pt x="822" y="146"/>
                  </a:lnTo>
                  <a:lnTo>
                    <a:pt x="824" y="145"/>
                  </a:lnTo>
                  <a:lnTo>
                    <a:pt x="824" y="143"/>
                  </a:lnTo>
                  <a:lnTo>
                    <a:pt x="822" y="141"/>
                  </a:lnTo>
                  <a:lnTo>
                    <a:pt x="821" y="126"/>
                  </a:lnTo>
                  <a:lnTo>
                    <a:pt x="822" y="123"/>
                  </a:lnTo>
                  <a:lnTo>
                    <a:pt x="821" y="120"/>
                  </a:lnTo>
                  <a:lnTo>
                    <a:pt x="822" y="118"/>
                  </a:lnTo>
                  <a:lnTo>
                    <a:pt x="822" y="115"/>
                  </a:lnTo>
                  <a:lnTo>
                    <a:pt x="814" y="108"/>
                  </a:lnTo>
                  <a:lnTo>
                    <a:pt x="809" y="105"/>
                  </a:lnTo>
                  <a:lnTo>
                    <a:pt x="811" y="103"/>
                  </a:lnTo>
                  <a:lnTo>
                    <a:pt x="806" y="98"/>
                  </a:lnTo>
                  <a:lnTo>
                    <a:pt x="801" y="100"/>
                  </a:lnTo>
                  <a:lnTo>
                    <a:pt x="797" y="100"/>
                  </a:lnTo>
                  <a:lnTo>
                    <a:pt x="796" y="103"/>
                  </a:lnTo>
                  <a:lnTo>
                    <a:pt x="791" y="105"/>
                  </a:lnTo>
                  <a:lnTo>
                    <a:pt x="786" y="96"/>
                  </a:lnTo>
                  <a:lnTo>
                    <a:pt x="787" y="93"/>
                  </a:lnTo>
                  <a:lnTo>
                    <a:pt x="784" y="88"/>
                  </a:lnTo>
                  <a:lnTo>
                    <a:pt x="786" y="80"/>
                  </a:lnTo>
                  <a:lnTo>
                    <a:pt x="784" y="70"/>
                  </a:lnTo>
                  <a:lnTo>
                    <a:pt x="782" y="70"/>
                  </a:lnTo>
                  <a:lnTo>
                    <a:pt x="781" y="67"/>
                  </a:lnTo>
                  <a:lnTo>
                    <a:pt x="782" y="63"/>
                  </a:lnTo>
                  <a:lnTo>
                    <a:pt x="779" y="58"/>
                  </a:lnTo>
                  <a:lnTo>
                    <a:pt x="779" y="55"/>
                  </a:lnTo>
                  <a:lnTo>
                    <a:pt x="776" y="53"/>
                  </a:lnTo>
                  <a:lnTo>
                    <a:pt x="777" y="47"/>
                  </a:lnTo>
                  <a:lnTo>
                    <a:pt x="779" y="45"/>
                  </a:lnTo>
                  <a:lnTo>
                    <a:pt x="776" y="43"/>
                  </a:lnTo>
                  <a:lnTo>
                    <a:pt x="773" y="43"/>
                  </a:lnTo>
                  <a:lnTo>
                    <a:pt x="769" y="42"/>
                  </a:lnTo>
                  <a:lnTo>
                    <a:pt x="771" y="30"/>
                  </a:lnTo>
                  <a:lnTo>
                    <a:pt x="769" y="28"/>
                  </a:lnTo>
                  <a:lnTo>
                    <a:pt x="768" y="22"/>
                  </a:lnTo>
                  <a:lnTo>
                    <a:pt x="763" y="22"/>
                  </a:lnTo>
                  <a:lnTo>
                    <a:pt x="763" y="18"/>
                  </a:lnTo>
                  <a:lnTo>
                    <a:pt x="758" y="20"/>
                  </a:lnTo>
                  <a:lnTo>
                    <a:pt x="754" y="23"/>
                  </a:lnTo>
                  <a:lnTo>
                    <a:pt x="754" y="32"/>
                  </a:lnTo>
                  <a:lnTo>
                    <a:pt x="753" y="38"/>
                  </a:lnTo>
                  <a:lnTo>
                    <a:pt x="753" y="40"/>
                  </a:lnTo>
                  <a:lnTo>
                    <a:pt x="751" y="45"/>
                  </a:lnTo>
                  <a:lnTo>
                    <a:pt x="748" y="45"/>
                  </a:lnTo>
                  <a:lnTo>
                    <a:pt x="746" y="52"/>
                  </a:lnTo>
                  <a:lnTo>
                    <a:pt x="741" y="57"/>
                  </a:lnTo>
                  <a:lnTo>
                    <a:pt x="744" y="60"/>
                  </a:lnTo>
                  <a:lnTo>
                    <a:pt x="749" y="63"/>
                  </a:lnTo>
                  <a:lnTo>
                    <a:pt x="746" y="65"/>
                  </a:lnTo>
                  <a:lnTo>
                    <a:pt x="743" y="65"/>
                  </a:lnTo>
                  <a:lnTo>
                    <a:pt x="741" y="68"/>
                  </a:lnTo>
                  <a:lnTo>
                    <a:pt x="739" y="73"/>
                  </a:lnTo>
                  <a:lnTo>
                    <a:pt x="743" y="78"/>
                  </a:lnTo>
                  <a:lnTo>
                    <a:pt x="743" y="81"/>
                  </a:lnTo>
                  <a:lnTo>
                    <a:pt x="739" y="80"/>
                  </a:lnTo>
                  <a:lnTo>
                    <a:pt x="736" y="83"/>
                  </a:lnTo>
                  <a:lnTo>
                    <a:pt x="734" y="93"/>
                  </a:lnTo>
                  <a:lnTo>
                    <a:pt x="736" y="100"/>
                  </a:lnTo>
                  <a:lnTo>
                    <a:pt x="734" y="108"/>
                  </a:lnTo>
                  <a:lnTo>
                    <a:pt x="738" y="115"/>
                  </a:lnTo>
                  <a:lnTo>
                    <a:pt x="736" y="121"/>
                  </a:lnTo>
                  <a:lnTo>
                    <a:pt x="733" y="125"/>
                  </a:lnTo>
                  <a:lnTo>
                    <a:pt x="733" y="128"/>
                  </a:lnTo>
                  <a:lnTo>
                    <a:pt x="728" y="136"/>
                  </a:lnTo>
                  <a:lnTo>
                    <a:pt x="726" y="150"/>
                  </a:lnTo>
                  <a:lnTo>
                    <a:pt x="721" y="153"/>
                  </a:lnTo>
                  <a:lnTo>
                    <a:pt x="723" y="158"/>
                  </a:lnTo>
                  <a:lnTo>
                    <a:pt x="721" y="165"/>
                  </a:lnTo>
                  <a:lnTo>
                    <a:pt x="716" y="168"/>
                  </a:lnTo>
                  <a:lnTo>
                    <a:pt x="716" y="176"/>
                  </a:lnTo>
                  <a:lnTo>
                    <a:pt x="708" y="181"/>
                  </a:lnTo>
                  <a:lnTo>
                    <a:pt x="693" y="188"/>
                  </a:lnTo>
                  <a:lnTo>
                    <a:pt x="686" y="183"/>
                  </a:lnTo>
                  <a:lnTo>
                    <a:pt x="679" y="183"/>
                  </a:lnTo>
                  <a:lnTo>
                    <a:pt x="676" y="179"/>
                  </a:lnTo>
                  <a:lnTo>
                    <a:pt x="671" y="174"/>
                  </a:lnTo>
                  <a:lnTo>
                    <a:pt x="671" y="171"/>
                  </a:lnTo>
                  <a:lnTo>
                    <a:pt x="670" y="170"/>
                  </a:lnTo>
                  <a:lnTo>
                    <a:pt x="668" y="165"/>
                  </a:lnTo>
                  <a:lnTo>
                    <a:pt x="661" y="165"/>
                  </a:lnTo>
                  <a:lnTo>
                    <a:pt x="658" y="163"/>
                  </a:lnTo>
                  <a:lnTo>
                    <a:pt x="650" y="163"/>
                  </a:lnTo>
                  <a:lnTo>
                    <a:pt x="643" y="158"/>
                  </a:lnTo>
                  <a:lnTo>
                    <a:pt x="641" y="155"/>
                  </a:lnTo>
                  <a:lnTo>
                    <a:pt x="636" y="148"/>
                  </a:lnTo>
                  <a:lnTo>
                    <a:pt x="630" y="148"/>
                  </a:lnTo>
                  <a:lnTo>
                    <a:pt x="625" y="145"/>
                  </a:lnTo>
                  <a:lnTo>
                    <a:pt x="623" y="141"/>
                  </a:lnTo>
                  <a:lnTo>
                    <a:pt x="620" y="141"/>
                  </a:lnTo>
                  <a:lnTo>
                    <a:pt x="618" y="140"/>
                  </a:lnTo>
                  <a:lnTo>
                    <a:pt x="613" y="140"/>
                  </a:lnTo>
                  <a:lnTo>
                    <a:pt x="608" y="138"/>
                  </a:lnTo>
                  <a:lnTo>
                    <a:pt x="610" y="136"/>
                  </a:lnTo>
                  <a:lnTo>
                    <a:pt x="603" y="133"/>
                  </a:lnTo>
                  <a:lnTo>
                    <a:pt x="601" y="128"/>
                  </a:lnTo>
                  <a:lnTo>
                    <a:pt x="596" y="121"/>
                  </a:lnTo>
                  <a:lnTo>
                    <a:pt x="591" y="121"/>
                  </a:lnTo>
                  <a:lnTo>
                    <a:pt x="586" y="116"/>
                  </a:lnTo>
                  <a:lnTo>
                    <a:pt x="586" y="111"/>
                  </a:lnTo>
                  <a:lnTo>
                    <a:pt x="591" y="105"/>
                  </a:lnTo>
                  <a:lnTo>
                    <a:pt x="591" y="98"/>
                  </a:lnTo>
                  <a:lnTo>
                    <a:pt x="596" y="96"/>
                  </a:lnTo>
                  <a:lnTo>
                    <a:pt x="598" y="90"/>
                  </a:lnTo>
                  <a:lnTo>
                    <a:pt x="600" y="85"/>
                  </a:lnTo>
                  <a:lnTo>
                    <a:pt x="596" y="88"/>
                  </a:lnTo>
                  <a:lnTo>
                    <a:pt x="593" y="83"/>
                  </a:lnTo>
                  <a:lnTo>
                    <a:pt x="598" y="80"/>
                  </a:lnTo>
                  <a:lnTo>
                    <a:pt x="596" y="75"/>
                  </a:lnTo>
                  <a:lnTo>
                    <a:pt x="600" y="75"/>
                  </a:lnTo>
                  <a:lnTo>
                    <a:pt x="601" y="73"/>
                  </a:lnTo>
                  <a:lnTo>
                    <a:pt x="603" y="75"/>
                  </a:lnTo>
                  <a:lnTo>
                    <a:pt x="608" y="76"/>
                  </a:lnTo>
                  <a:lnTo>
                    <a:pt x="615" y="73"/>
                  </a:lnTo>
                  <a:lnTo>
                    <a:pt x="616" y="68"/>
                  </a:lnTo>
                  <a:lnTo>
                    <a:pt x="611" y="67"/>
                  </a:lnTo>
                  <a:lnTo>
                    <a:pt x="615" y="63"/>
                  </a:lnTo>
                  <a:lnTo>
                    <a:pt x="618" y="65"/>
                  </a:lnTo>
                  <a:lnTo>
                    <a:pt x="621" y="57"/>
                  </a:lnTo>
                  <a:lnTo>
                    <a:pt x="625" y="55"/>
                  </a:lnTo>
                  <a:lnTo>
                    <a:pt x="628" y="52"/>
                  </a:lnTo>
                  <a:lnTo>
                    <a:pt x="628" y="50"/>
                  </a:lnTo>
                  <a:lnTo>
                    <a:pt x="623" y="47"/>
                  </a:lnTo>
                  <a:lnTo>
                    <a:pt x="620" y="50"/>
                  </a:lnTo>
                  <a:lnTo>
                    <a:pt x="616" y="50"/>
                  </a:lnTo>
                  <a:lnTo>
                    <a:pt x="616" y="42"/>
                  </a:lnTo>
                  <a:lnTo>
                    <a:pt x="611" y="43"/>
                  </a:lnTo>
                  <a:lnTo>
                    <a:pt x="606" y="50"/>
                  </a:lnTo>
                  <a:lnTo>
                    <a:pt x="608" y="50"/>
                  </a:lnTo>
                  <a:lnTo>
                    <a:pt x="608" y="53"/>
                  </a:lnTo>
                  <a:lnTo>
                    <a:pt x="605" y="55"/>
                  </a:lnTo>
                  <a:lnTo>
                    <a:pt x="601" y="53"/>
                  </a:lnTo>
                  <a:lnTo>
                    <a:pt x="600" y="50"/>
                  </a:lnTo>
                  <a:lnTo>
                    <a:pt x="598" y="48"/>
                  </a:lnTo>
                  <a:lnTo>
                    <a:pt x="596" y="52"/>
                  </a:lnTo>
                  <a:lnTo>
                    <a:pt x="593" y="52"/>
                  </a:lnTo>
                  <a:lnTo>
                    <a:pt x="593" y="48"/>
                  </a:lnTo>
                  <a:lnTo>
                    <a:pt x="596" y="47"/>
                  </a:lnTo>
                  <a:lnTo>
                    <a:pt x="596" y="45"/>
                  </a:lnTo>
                  <a:lnTo>
                    <a:pt x="593" y="45"/>
                  </a:lnTo>
                  <a:lnTo>
                    <a:pt x="591" y="48"/>
                  </a:lnTo>
                  <a:lnTo>
                    <a:pt x="585" y="50"/>
                  </a:lnTo>
                  <a:lnTo>
                    <a:pt x="585" y="52"/>
                  </a:lnTo>
                  <a:lnTo>
                    <a:pt x="581" y="52"/>
                  </a:lnTo>
                  <a:lnTo>
                    <a:pt x="580" y="50"/>
                  </a:lnTo>
                  <a:lnTo>
                    <a:pt x="577" y="50"/>
                  </a:lnTo>
                  <a:lnTo>
                    <a:pt x="575" y="48"/>
                  </a:lnTo>
                  <a:lnTo>
                    <a:pt x="572" y="43"/>
                  </a:lnTo>
                  <a:lnTo>
                    <a:pt x="570" y="43"/>
                  </a:lnTo>
                  <a:lnTo>
                    <a:pt x="565" y="45"/>
                  </a:lnTo>
                  <a:lnTo>
                    <a:pt x="560" y="45"/>
                  </a:lnTo>
                  <a:lnTo>
                    <a:pt x="558" y="45"/>
                  </a:lnTo>
                  <a:lnTo>
                    <a:pt x="557" y="42"/>
                  </a:lnTo>
                  <a:lnTo>
                    <a:pt x="553" y="42"/>
                  </a:lnTo>
                  <a:lnTo>
                    <a:pt x="552" y="37"/>
                  </a:lnTo>
                  <a:lnTo>
                    <a:pt x="545" y="40"/>
                  </a:lnTo>
                  <a:lnTo>
                    <a:pt x="540" y="38"/>
                  </a:lnTo>
                  <a:lnTo>
                    <a:pt x="535" y="37"/>
                  </a:lnTo>
                  <a:lnTo>
                    <a:pt x="535" y="33"/>
                  </a:lnTo>
                  <a:lnTo>
                    <a:pt x="532" y="30"/>
                  </a:lnTo>
                  <a:lnTo>
                    <a:pt x="528" y="30"/>
                  </a:lnTo>
                  <a:lnTo>
                    <a:pt x="530" y="32"/>
                  </a:lnTo>
                  <a:lnTo>
                    <a:pt x="522" y="33"/>
                  </a:lnTo>
                  <a:lnTo>
                    <a:pt x="520" y="30"/>
                  </a:lnTo>
                  <a:lnTo>
                    <a:pt x="517" y="28"/>
                  </a:lnTo>
                  <a:lnTo>
                    <a:pt x="510" y="25"/>
                  </a:lnTo>
                  <a:lnTo>
                    <a:pt x="508" y="27"/>
                  </a:lnTo>
                  <a:lnTo>
                    <a:pt x="505" y="25"/>
                  </a:lnTo>
                  <a:lnTo>
                    <a:pt x="502" y="27"/>
                  </a:lnTo>
                  <a:lnTo>
                    <a:pt x="507" y="30"/>
                  </a:lnTo>
                  <a:lnTo>
                    <a:pt x="505" y="32"/>
                  </a:lnTo>
                  <a:lnTo>
                    <a:pt x="510" y="33"/>
                  </a:lnTo>
                  <a:lnTo>
                    <a:pt x="513" y="32"/>
                  </a:lnTo>
                  <a:lnTo>
                    <a:pt x="520" y="37"/>
                  </a:lnTo>
                  <a:lnTo>
                    <a:pt x="520" y="40"/>
                  </a:lnTo>
                  <a:lnTo>
                    <a:pt x="522" y="47"/>
                  </a:lnTo>
                  <a:lnTo>
                    <a:pt x="517" y="47"/>
                  </a:lnTo>
                  <a:lnTo>
                    <a:pt x="515" y="52"/>
                  </a:lnTo>
                  <a:lnTo>
                    <a:pt x="513" y="48"/>
                  </a:lnTo>
                  <a:lnTo>
                    <a:pt x="510" y="48"/>
                  </a:lnTo>
                  <a:lnTo>
                    <a:pt x="505" y="50"/>
                  </a:lnTo>
                  <a:lnTo>
                    <a:pt x="492" y="50"/>
                  </a:lnTo>
                  <a:lnTo>
                    <a:pt x="487" y="47"/>
                  </a:lnTo>
                  <a:lnTo>
                    <a:pt x="485" y="48"/>
                  </a:lnTo>
                  <a:lnTo>
                    <a:pt x="480" y="50"/>
                  </a:lnTo>
                  <a:lnTo>
                    <a:pt x="480" y="55"/>
                  </a:lnTo>
                  <a:lnTo>
                    <a:pt x="475" y="53"/>
                  </a:lnTo>
                  <a:lnTo>
                    <a:pt x="477" y="60"/>
                  </a:lnTo>
                  <a:lnTo>
                    <a:pt x="475" y="57"/>
                  </a:lnTo>
                  <a:lnTo>
                    <a:pt x="470" y="55"/>
                  </a:lnTo>
                  <a:lnTo>
                    <a:pt x="469" y="58"/>
                  </a:lnTo>
                  <a:lnTo>
                    <a:pt x="470" y="62"/>
                  </a:lnTo>
                  <a:lnTo>
                    <a:pt x="470" y="63"/>
                  </a:lnTo>
                  <a:lnTo>
                    <a:pt x="464" y="62"/>
                  </a:lnTo>
                  <a:lnTo>
                    <a:pt x="460" y="65"/>
                  </a:lnTo>
                  <a:lnTo>
                    <a:pt x="464" y="67"/>
                  </a:lnTo>
                  <a:lnTo>
                    <a:pt x="460" y="68"/>
                  </a:lnTo>
                  <a:lnTo>
                    <a:pt x="457" y="70"/>
                  </a:lnTo>
                  <a:lnTo>
                    <a:pt x="457" y="73"/>
                  </a:lnTo>
                  <a:lnTo>
                    <a:pt x="460" y="76"/>
                  </a:lnTo>
                  <a:lnTo>
                    <a:pt x="462" y="78"/>
                  </a:lnTo>
                  <a:lnTo>
                    <a:pt x="457" y="76"/>
                  </a:lnTo>
                  <a:lnTo>
                    <a:pt x="454" y="78"/>
                  </a:lnTo>
                  <a:lnTo>
                    <a:pt x="449" y="78"/>
                  </a:lnTo>
                  <a:lnTo>
                    <a:pt x="445" y="85"/>
                  </a:lnTo>
                  <a:lnTo>
                    <a:pt x="442" y="91"/>
                  </a:lnTo>
                  <a:lnTo>
                    <a:pt x="439" y="93"/>
                  </a:lnTo>
                  <a:lnTo>
                    <a:pt x="437" y="98"/>
                  </a:lnTo>
                  <a:lnTo>
                    <a:pt x="434" y="101"/>
                  </a:lnTo>
                  <a:lnTo>
                    <a:pt x="437" y="103"/>
                  </a:lnTo>
                  <a:lnTo>
                    <a:pt x="445" y="105"/>
                  </a:lnTo>
                  <a:lnTo>
                    <a:pt x="442" y="106"/>
                  </a:lnTo>
                  <a:lnTo>
                    <a:pt x="440" y="110"/>
                  </a:lnTo>
                  <a:lnTo>
                    <a:pt x="449" y="111"/>
                  </a:lnTo>
                  <a:lnTo>
                    <a:pt x="445" y="113"/>
                  </a:lnTo>
                  <a:lnTo>
                    <a:pt x="439" y="113"/>
                  </a:lnTo>
                  <a:lnTo>
                    <a:pt x="437" y="110"/>
                  </a:lnTo>
                  <a:lnTo>
                    <a:pt x="437" y="113"/>
                  </a:lnTo>
                  <a:lnTo>
                    <a:pt x="442" y="116"/>
                  </a:lnTo>
                  <a:lnTo>
                    <a:pt x="442" y="121"/>
                  </a:lnTo>
                  <a:lnTo>
                    <a:pt x="445" y="126"/>
                  </a:lnTo>
                  <a:lnTo>
                    <a:pt x="439" y="121"/>
                  </a:lnTo>
                  <a:lnTo>
                    <a:pt x="435" y="115"/>
                  </a:lnTo>
                  <a:lnTo>
                    <a:pt x="430" y="115"/>
                  </a:lnTo>
                  <a:lnTo>
                    <a:pt x="430" y="116"/>
                  </a:lnTo>
                  <a:lnTo>
                    <a:pt x="429" y="120"/>
                  </a:lnTo>
                  <a:lnTo>
                    <a:pt x="429" y="116"/>
                  </a:lnTo>
                  <a:lnTo>
                    <a:pt x="419" y="110"/>
                  </a:lnTo>
                  <a:lnTo>
                    <a:pt x="410" y="111"/>
                  </a:lnTo>
                  <a:lnTo>
                    <a:pt x="414" y="115"/>
                  </a:lnTo>
                  <a:lnTo>
                    <a:pt x="410" y="116"/>
                  </a:lnTo>
                  <a:lnTo>
                    <a:pt x="407" y="115"/>
                  </a:lnTo>
                  <a:lnTo>
                    <a:pt x="405" y="115"/>
                  </a:lnTo>
                  <a:lnTo>
                    <a:pt x="404" y="116"/>
                  </a:lnTo>
                  <a:lnTo>
                    <a:pt x="407" y="121"/>
                  </a:lnTo>
                  <a:lnTo>
                    <a:pt x="405" y="123"/>
                  </a:lnTo>
                  <a:lnTo>
                    <a:pt x="405" y="121"/>
                  </a:lnTo>
                  <a:lnTo>
                    <a:pt x="404" y="123"/>
                  </a:lnTo>
                  <a:lnTo>
                    <a:pt x="404" y="125"/>
                  </a:lnTo>
                  <a:lnTo>
                    <a:pt x="399" y="126"/>
                  </a:lnTo>
                  <a:lnTo>
                    <a:pt x="392" y="128"/>
                  </a:lnTo>
                  <a:lnTo>
                    <a:pt x="397" y="126"/>
                  </a:lnTo>
                  <a:lnTo>
                    <a:pt x="400" y="121"/>
                  </a:lnTo>
                  <a:lnTo>
                    <a:pt x="400" y="115"/>
                  </a:lnTo>
                  <a:lnTo>
                    <a:pt x="404" y="110"/>
                  </a:lnTo>
                  <a:lnTo>
                    <a:pt x="402" y="108"/>
                  </a:lnTo>
                  <a:lnTo>
                    <a:pt x="397" y="106"/>
                  </a:lnTo>
                  <a:lnTo>
                    <a:pt x="390" y="96"/>
                  </a:lnTo>
                  <a:lnTo>
                    <a:pt x="387" y="91"/>
                  </a:lnTo>
                  <a:lnTo>
                    <a:pt x="380" y="90"/>
                  </a:lnTo>
                  <a:lnTo>
                    <a:pt x="376" y="86"/>
                  </a:lnTo>
                  <a:lnTo>
                    <a:pt x="372" y="88"/>
                  </a:lnTo>
                  <a:lnTo>
                    <a:pt x="376" y="90"/>
                  </a:lnTo>
                  <a:lnTo>
                    <a:pt x="372" y="91"/>
                  </a:lnTo>
                  <a:lnTo>
                    <a:pt x="369" y="96"/>
                  </a:lnTo>
                  <a:lnTo>
                    <a:pt x="366" y="95"/>
                  </a:lnTo>
                  <a:lnTo>
                    <a:pt x="367" y="93"/>
                  </a:lnTo>
                  <a:lnTo>
                    <a:pt x="362" y="93"/>
                  </a:lnTo>
                  <a:lnTo>
                    <a:pt x="361" y="96"/>
                  </a:lnTo>
                  <a:lnTo>
                    <a:pt x="357" y="90"/>
                  </a:lnTo>
                  <a:lnTo>
                    <a:pt x="356" y="90"/>
                  </a:lnTo>
                  <a:lnTo>
                    <a:pt x="354" y="93"/>
                  </a:lnTo>
                  <a:lnTo>
                    <a:pt x="357" y="95"/>
                  </a:lnTo>
                  <a:lnTo>
                    <a:pt x="354" y="98"/>
                  </a:lnTo>
                  <a:lnTo>
                    <a:pt x="352" y="103"/>
                  </a:lnTo>
                  <a:lnTo>
                    <a:pt x="354" y="105"/>
                  </a:lnTo>
                  <a:lnTo>
                    <a:pt x="349" y="108"/>
                  </a:lnTo>
                  <a:lnTo>
                    <a:pt x="346" y="105"/>
                  </a:lnTo>
                  <a:lnTo>
                    <a:pt x="344" y="105"/>
                  </a:lnTo>
                  <a:lnTo>
                    <a:pt x="342" y="103"/>
                  </a:lnTo>
                  <a:lnTo>
                    <a:pt x="346" y="98"/>
                  </a:lnTo>
                  <a:lnTo>
                    <a:pt x="342" y="98"/>
                  </a:lnTo>
                  <a:lnTo>
                    <a:pt x="341" y="103"/>
                  </a:lnTo>
                  <a:lnTo>
                    <a:pt x="336" y="105"/>
                  </a:lnTo>
                  <a:lnTo>
                    <a:pt x="334" y="108"/>
                  </a:lnTo>
                  <a:lnTo>
                    <a:pt x="332" y="111"/>
                  </a:lnTo>
                  <a:lnTo>
                    <a:pt x="339" y="115"/>
                  </a:lnTo>
                  <a:lnTo>
                    <a:pt x="334" y="118"/>
                  </a:lnTo>
                  <a:lnTo>
                    <a:pt x="329" y="116"/>
                  </a:lnTo>
                  <a:lnTo>
                    <a:pt x="322" y="120"/>
                  </a:lnTo>
                  <a:lnTo>
                    <a:pt x="324" y="123"/>
                  </a:lnTo>
                  <a:lnTo>
                    <a:pt x="331" y="123"/>
                  </a:lnTo>
                  <a:lnTo>
                    <a:pt x="329" y="128"/>
                  </a:lnTo>
                  <a:lnTo>
                    <a:pt x="326" y="128"/>
                  </a:lnTo>
                  <a:lnTo>
                    <a:pt x="321" y="123"/>
                  </a:lnTo>
                  <a:lnTo>
                    <a:pt x="316" y="126"/>
                  </a:lnTo>
                  <a:lnTo>
                    <a:pt x="312" y="128"/>
                  </a:lnTo>
                  <a:lnTo>
                    <a:pt x="312" y="131"/>
                  </a:lnTo>
                  <a:lnTo>
                    <a:pt x="314" y="135"/>
                  </a:lnTo>
                  <a:lnTo>
                    <a:pt x="314" y="136"/>
                  </a:lnTo>
                  <a:lnTo>
                    <a:pt x="317" y="136"/>
                  </a:lnTo>
                  <a:lnTo>
                    <a:pt x="314" y="140"/>
                  </a:lnTo>
                  <a:lnTo>
                    <a:pt x="316" y="143"/>
                  </a:lnTo>
                  <a:lnTo>
                    <a:pt x="312" y="145"/>
                  </a:lnTo>
                  <a:lnTo>
                    <a:pt x="309" y="148"/>
                  </a:lnTo>
                  <a:lnTo>
                    <a:pt x="317" y="150"/>
                  </a:lnTo>
                  <a:lnTo>
                    <a:pt x="312" y="151"/>
                  </a:lnTo>
                  <a:lnTo>
                    <a:pt x="311" y="155"/>
                  </a:lnTo>
                  <a:lnTo>
                    <a:pt x="306" y="153"/>
                  </a:lnTo>
                  <a:lnTo>
                    <a:pt x="304" y="150"/>
                  </a:lnTo>
                  <a:lnTo>
                    <a:pt x="301" y="148"/>
                  </a:lnTo>
                  <a:lnTo>
                    <a:pt x="296" y="150"/>
                  </a:lnTo>
                  <a:lnTo>
                    <a:pt x="294" y="146"/>
                  </a:lnTo>
                  <a:lnTo>
                    <a:pt x="291" y="145"/>
                  </a:lnTo>
                  <a:lnTo>
                    <a:pt x="287" y="146"/>
                  </a:lnTo>
                  <a:lnTo>
                    <a:pt x="292" y="151"/>
                  </a:lnTo>
                  <a:lnTo>
                    <a:pt x="291" y="151"/>
                  </a:lnTo>
                  <a:lnTo>
                    <a:pt x="287" y="156"/>
                  </a:lnTo>
                  <a:lnTo>
                    <a:pt x="292" y="160"/>
                  </a:lnTo>
                  <a:lnTo>
                    <a:pt x="297" y="160"/>
                  </a:lnTo>
                  <a:lnTo>
                    <a:pt x="296" y="163"/>
                  </a:lnTo>
                  <a:lnTo>
                    <a:pt x="296" y="168"/>
                  </a:lnTo>
                  <a:lnTo>
                    <a:pt x="294" y="166"/>
                  </a:lnTo>
                  <a:lnTo>
                    <a:pt x="291" y="166"/>
                  </a:lnTo>
                  <a:lnTo>
                    <a:pt x="292" y="171"/>
                  </a:lnTo>
                  <a:lnTo>
                    <a:pt x="291" y="174"/>
                  </a:lnTo>
                  <a:lnTo>
                    <a:pt x="289" y="181"/>
                  </a:lnTo>
                  <a:lnTo>
                    <a:pt x="281" y="166"/>
                  </a:lnTo>
                  <a:lnTo>
                    <a:pt x="276" y="156"/>
                  </a:lnTo>
                  <a:lnTo>
                    <a:pt x="274" y="153"/>
                  </a:lnTo>
                  <a:lnTo>
                    <a:pt x="276" y="148"/>
                  </a:lnTo>
                  <a:lnTo>
                    <a:pt x="273" y="151"/>
                  </a:lnTo>
                  <a:lnTo>
                    <a:pt x="268" y="155"/>
                  </a:lnTo>
                  <a:lnTo>
                    <a:pt x="268" y="160"/>
                  </a:lnTo>
                  <a:lnTo>
                    <a:pt x="263" y="161"/>
                  </a:lnTo>
                  <a:lnTo>
                    <a:pt x="263" y="163"/>
                  </a:lnTo>
                  <a:lnTo>
                    <a:pt x="258" y="163"/>
                  </a:lnTo>
                  <a:lnTo>
                    <a:pt x="254" y="166"/>
                  </a:lnTo>
                  <a:lnTo>
                    <a:pt x="251" y="170"/>
                  </a:lnTo>
                  <a:lnTo>
                    <a:pt x="253" y="174"/>
                  </a:lnTo>
                  <a:lnTo>
                    <a:pt x="253" y="186"/>
                  </a:lnTo>
                  <a:lnTo>
                    <a:pt x="254" y="188"/>
                  </a:lnTo>
                  <a:lnTo>
                    <a:pt x="254" y="191"/>
                  </a:lnTo>
                  <a:lnTo>
                    <a:pt x="249" y="193"/>
                  </a:lnTo>
                  <a:lnTo>
                    <a:pt x="248" y="198"/>
                  </a:lnTo>
                  <a:lnTo>
                    <a:pt x="241" y="199"/>
                  </a:lnTo>
                  <a:lnTo>
                    <a:pt x="241" y="203"/>
                  </a:lnTo>
                  <a:lnTo>
                    <a:pt x="236" y="206"/>
                  </a:lnTo>
                  <a:lnTo>
                    <a:pt x="236" y="211"/>
                  </a:lnTo>
                  <a:lnTo>
                    <a:pt x="233" y="214"/>
                  </a:lnTo>
                  <a:lnTo>
                    <a:pt x="224" y="223"/>
                  </a:lnTo>
                  <a:lnTo>
                    <a:pt x="211" y="231"/>
                  </a:lnTo>
                  <a:lnTo>
                    <a:pt x="198" y="231"/>
                  </a:lnTo>
                  <a:lnTo>
                    <a:pt x="193" y="233"/>
                  </a:lnTo>
                  <a:lnTo>
                    <a:pt x="186" y="234"/>
                  </a:lnTo>
                  <a:lnTo>
                    <a:pt x="180" y="236"/>
                  </a:lnTo>
                  <a:lnTo>
                    <a:pt x="175" y="234"/>
                  </a:lnTo>
                  <a:lnTo>
                    <a:pt x="166" y="236"/>
                  </a:lnTo>
                  <a:lnTo>
                    <a:pt x="166" y="241"/>
                  </a:lnTo>
                  <a:lnTo>
                    <a:pt x="161" y="243"/>
                  </a:lnTo>
                  <a:lnTo>
                    <a:pt x="145" y="243"/>
                  </a:lnTo>
                  <a:lnTo>
                    <a:pt x="141" y="244"/>
                  </a:lnTo>
                  <a:lnTo>
                    <a:pt x="140" y="248"/>
                  </a:lnTo>
                  <a:lnTo>
                    <a:pt x="130" y="253"/>
                  </a:lnTo>
                  <a:lnTo>
                    <a:pt x="121" y="253"/>
                  </a:lnTo>
                  <a:lnTo>
                    <a:pt x="118" y="251"/>
                  </a:lnTo>
                  <a:lnTo>
                    <a:pt x="115" y="251"/>
                  </a:lnTo>
                  <a:lnTo>
                    <a:pt x="113" y="248"/>
                  </a:lnTo>
                  <a:lnTo>
                    <a:pt x="108" y="249"/>
                  </a:lnTo>
                  <a:lnTo>
                    <a:pt x="105" y="256"/>
                  </a:lnTo>
                  <a:lnTo>
                    <a:pt x="95" y="258"/>
                  </a:lnTo>
                  <a:lnTo>
                    <a:pt x="93" y="259"/>
                  </a:lnTo>
                  <a:lnTo>
                    <a:pt x="91" y="259"/>
                  </a:lnTo>
                  <a:lnTo>
                    <a:pt x="83" y="266"/>
                  </a:lnTo>
                  <a:lnTo>
                    <a:pt x="73" y="269"/>
                  </a:lnTo>
                  <a:lnTo>
                    <a:pt x="58" y="274"/>
                  </a:lnTo>
                  <a:lnTo>
                    <a:pt x="53" y="281"/>
                  </a:lnTo>
                  <a:lnTo>
                    <a:pt x="53" y="287"/>
                  </a:lnTo>
                  <a:lnTo>
                    <a:pt x="47" y="292"/>
                  </a:lnTo>
                  <a:lnTo>
                    <a:pt x="43" y="291"/>
                  </a:lnTo>
                  <a:lnTo>
                    <a:pt x="45" y="287"/>
                  </a:lnTo>
                  <a:lnTo>
                    <a:pt x="45" y="284"/>
                  </a:lnTo>
                  <a:lnTo>
                    <a:pt x="47" y="279"/>
                  </a:lnTo>
                  <a:lnTo>
                    <a:pt x="47" y="274"/>
                  </a:lnTo>
                  <a:lnTo>
                    <a:pt x="38" y="281"/>
                  </a:lnTo>
                  <a:lnTo>
                    <a:pt x="37" y="286"/>
                  </a:lnTo>
                  <a:lnTo>
                    <a:pt x="32" y="296"/>
                  </a:lnTo>
                  <a:lnTo>
                    <a:pt x="35" y="302"/>
                  </a:lnTo>
                  <a:lnTo>
                    <a:pt x="33" y="307"/>
                  </a:lnTo>
                  <a:lnTo>
                    <a:pt x="33" y="319"/>
                  </a:lnTo>
                  <a:lnTo>
                    <a:pt x="23" y="329"/>
                  </a:lnTo>
                  <a:lnTo>
                    <a:pt x="20" y="344"/>
                  </a:lnTo>
                  <a:lnTo>
                    <a:pt x="23" y="351"/>
                  </a:lnTo>
                  <a:lnTo>
                    <a:pt x="22" y="361"/>
                  </a:lnTo>
                  <a:lnTo>
                    <a:pt x="30" y="374"/>
                  </a:lnTo>
                  <a:lnTo>
                    <a:pt x="30" y="379"/>
                  </a:lnTo>
                  <a:lnTo>
                    <a:pt x="33" y="382"/>
                  </a:lnTo>
                  <a:lnTo>
                    <a:pt x="30" y="389"/>
                  </a:lnTo>
                  <a:lnTo>
                    <a:pt x="32" y="395"/>
                  </a:lnTo>
                  <a:lnTo>
                    <a:pt x="27" y="397"/>
                  </a:lnTo>
                  <a:lnTo>
                    <a:pt x="25" y="394"/>
                  </a:lnTo>
                  <a:lnTo>
                    <a:pt x="25" y="385"/>
                  </a:lnTo>
                  <a:lnTo>
                    <a:pt x="22" y="390"/>
                  </a:lnTo>
                  <a:lnTo>
                    <a:pt x="20" y="389"/>
                  </a:lnTo>
                  <a:lnTo>
                    <a:pt x="20" y="382"/>
                  </a:lnTo>
                  <a:lnTo>
                    <a:pt x="15" y="372"/>
                  </a:lnTo>
                  <a:lnTo>
                    <a:pt x="12" y="377"/>
                  </a:lnTo>
                  <a:lnTo>
                    <a:pt x="13" y="385"/>
                  </a:lnTo>
                  <a:lnTo>
                    <a:pt x="20" y="392"/>
                  </a:lnTo>
                  <a:lnTo>
                    <a:pt x="25" y="400"/>
                  </a:lnTo>
                  <a:lnTo>
                    <a:pt x="18" y="402"/>
                  </a:lnTo>
                  <a:lnTo>
                    <a:pt x="12" y="395"/>
                  </a:lnTo>
                  <a:lnTo>
                    <a:pt x="12" y="387"/>
                  </a:lnTo>
                  <a:lnTo>
                    <a:pt x="8" y="390"/>
                  </a:lnTo>
                  <a:lnTo>
                    <a:pt x="7" y="392"/>
                  </a:lnTo>
                  <a:lnTo>
                    <a:pt x="10" y="399"/>
                  </a:lnTo>
                  <a:lnTo>
                    <a:pt x="18" y="409"/>
                  </a:lnTo>
                  <a:lnTo>
                    <a:pt x="23" y="420"/>
                  </a:lnTo>
                  <a:lnTo>
                    <a:pt x="23" y="444"/>
                  </a:lnTo>
                  <a:lnTo>
                    <a:pt x="27" y="447"/>
                  </a:lnTo>
                  <a:lnTo>
                    <a:pt x="28" y="460"/>
                  </a:lnTo>
                  <a:lnTo>
                    <a:pt x="37" y="475"/>
                  </a:lnTo>
                  <a:lnTo>
                    <a:pt x="33" y="482"/>
                  </a:lnTo>
                  <a:lnTo>
                    <a:pt x="35" y="507"/>
                  </a:lnTo>
                  <a:lnTo>
                    <a:pt x="33" y="510"/>
                  </a:lnTo>
                  <a:lnTo>
                    <a:pt x="35" y="517"/>
                  </a:lnTo>
                  <a:lnTo>
                    <a:pt x="35" y="523"/>
                  </a:lnTo>
                  <a:lnTo>
                    <a:pt x="40" y="535"/>
                  </a:lnTo>
                  <a:lnTo>
                    <a:pt x="42" y="540"/>
                  </a:lnTo>
                  <a:lnTo>
                    <a:pt x="37" y="543"/>
                  </a:lnTo>
                  <a:lnTo>
                    <a:pt x="38" y="545"/>
                  </a:lnTo>
                  <a:lnTo>
                    <a:pt x="37" y="552"/>
                  </a:lnTo>
                  <a:lnTo>
                    <a:pt x="37" y="560"/>
                  </a:lnTo>
                  <a:lnTo>
                    <a:pt x="32" y="565"/>
                  </a:lnTo>
                  <a:lnTo>
                    <a:pt x="33" y="566"/>
                  </a:lnTo>
                  <a:lnTo>
                    <a:pt x="32" y="573"/>
                  </a:lnTo>
                  <a:lnTo>
                    <a:pt x="28" y="575"/>
                  </a:lnTo>
                  <a:lnTo>
                    <a:pt x="28" y="581"/>
                  </a:lnTo>
                  <a:lnTo>
                    <a:pt x="20" y="586"/>
                  </a:lnTo>
                  <a:lnTo>
                    <a:pt x="17" y="583"/>
                  </a:lnTo>
                  <a:lnTo>
                    <a:pt x="12" y="591"/>
                  </a:lnTo>
                  <a:lnTo>
                    <a:pt x="12" y="60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DFB665BD-D95E-408C-9119-5722DCA422FB}"/>
                </a:ext>
              </a:extLst>
            </p:cNvPr>
            <p:cNvGrpSpPr/>
            <p:nvPr/>
          </p:nvGrpSpPr>
          <p:grpSpPr>
            <a:xfrm>
              <a:off x="6156014" y="1963391"/>
              <a:ext cx="2252873" cy="885062"/>
              <a:chOff x="6156014" y="1963391"/>
              <a:chExt cx="2252873" cy="885062"/>
            </a:xfrm>
            <a:grpFill/>
          </p:grpSpPr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xmlns="" id="{D4B945F7-BD21-4292-B932-EE0D92239F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00770" y="1963391"/>
                <a:ext cx="1708117" cy="804131"/>
              </a:xfrm>
              <a:custGeom>
                <a:avLst/>
                <a:gdLst/>
                <a:ahLst/>
                <a:cxnLst>
                  <a:cxn ang="0">
                    <a:pos x="2490" y="1201"/>
                  </a:cxn>
                  <a:cxn ang="0">
                    <a:pos x="2291" y="1125"/>
                  </a:cxn>
                  <a:cxn ang="0">
                    <a:pos x="2137" y="1103"/>
                  </a:cxn>
                  <a:cxn ang="0">
                    <a:pos x="1789" y="1206"/>
                  </a:cxn>
                  <a:cxn ang="0">
                    <a:pos x="1494" y="1221"/>
                  </a:cxn>
                  <a:cxn ang="0">
                    <a:pos x="1110" y="1140"/>
                  </a:cxn>
                  <a:cxn ang="0">
                    <a:pos x="828" y="1160"/>
                  </a:cxn>
                  <a:cxn ang="0">
                    <a:pos x="668" y="1274"/>
                  </a:cxn>
                  <a:cxn ang="0">
                    <a:pos x="550" y="1411"/>
                  </a:cxn>
                  <a:cxn ang="0">
                    <a:pos x="376" y="1489"/>
                  </a:cxn>
                  <a:cxn ang="0">
                    <a:pos x="228" y="1264"/>
                  </a:cxn>
                  <a:cxn ang="0">
                    <a:pos x="60" y="987"/>
                  </a:cxn>
                  <a:cxn ang="0">
                    <a:pos x="67" y="618"/>
                  </a:cxn>
                  <a:cxn ang="0">
                    <a:pos x="246" y="756"/>
                  </a:cxn>
                  <a:cxn ang="0">
                    <a:pos x="203" y="851"/>
                  </a:cxn>
                  <a:cxn ang="0">
                    <a:pos x="311" y="658"/>
                  </a:cxn>
                  <a:cxn ang="0">
                    <a:pos x="485" y="652"/>
                  </a:cxn>
                  <a:cxn ang="0">
                    <a:pos x="723" y="595"/>
                  </a:cxn>
                  <a:cxn ang="0">
                    <a:pos x="788" y="439"/>
                  </a:cxn>
                  <a:cxn ang="0">
                    <a:pos x="901" y="670"/>
                  </a:cxn>
                  <a:cxn ang="0">
                    <a:pos x="823" y="434"/>
                  </a:cxn>
                  <a:cxn ang="0">
                    <a:pos x="999" y="467"/>
                  </a:cxn>
                  <a:cxn ang="0">
                    <a:pos x="951" y="319"/>
                  </a:cxn>
                  <a:cxn ang="0">
                    <a:pos x="1027" y="178"/>
                  </a:cxn>
                  <a:cxn ang="0">
                    <a:pos x="1142" y="78"/>
                  </a:cxn>
                  <a:cxn ang="0">
                    <a:pos x="1351" y="47"/>
                  </a:cxn>
                  <a:cxn ang="0">
                    <a:pos x="1366" y="255"/>
                  </a:cxn>
                  <a:cxn ang="0">
                    <a:pos x="1578" y="183"/>
                  </a:cxn>
                  <a:cxn ang="0">
                    <a:pos x="1798" y="173"/>
                  </a:cxn>
                  <a:cxn ang="0">
                    <a:pos x="2019" y="205"/>
                  </a:cxn>
                  <a:cxn ang="0">
                    <a:pos x="2120" y="137"/>
                  </a:cxn>
                  <a:cxn ang="0">
                    <a:pos x="2500" y="155"/>
                  </a:cxn>
                  <a:cxn ang="0">
                    <a:pos x="2710" y="59"/>
                  </a:cxn>
                  <a:cxn ang="0">
                    <a:pos x="3053" y="105"/>
                  </a:cxn>
                  <a:cxn ang="0">
                    <a:pos x="3142" y="138"/>
                  </a:cxn>
                  <a:cxn ang="0">
                    <a:pos x="3035" y="198"/>
                  </a:cxn>
                  <a:cxn ang="0">
                    <a:pos x="3087" y="349"/>
                  </a:cxn>
                  <a:cxn ang="0">
                    <a:pos x="3053" y="595"/>
                  </a:cxn>
                  <a:cxn ang="0">
                    <a:pos x="2969" y="735"/>
                  </a:cxn>
                  <a:cxn ang="0">
                    <a:pos x="2974" y="1022"/>
                  </a:cxn>
                  <a:cxn ang="0">
                    <a:pos x="2879" y="567"/>
                  </a:cxn>
                  <a:cxn ang="0">
                    <a:pos x="2796" y="562"/>
                  </a:cxn>
                  <a:cxn ang="0">
                    <a:pos x="2681" y="735"/>
                  </a:cxn>
                  <a:cxn ang="0">
                    <a:pos x="2452" y="858"/>
                  </a:cxn>
                  <a:cxn ang="0">
                    <a:pos x="2588" y="1027"/>
                  </a:cxn>
                  <a:cxn ang="0">
                    <a:pos x="2529" y="1392"/>
                  </a:cxn>
                  <a:cxn ang="0">
                    <a:pos x="469" y="416"/>
                  </a:cxn>
                  <a:cxn ang="0">
                    <a:pos x="607" y="196"/>
                  </a:cxn>
                  <a:cxn ang="0">
                    <a:pos x="421" y="318"/>
                  </a:cxn>
                  <a:cxn ang="0">
                    <a:pos x="449" y="525"/>
                  </a:cxn>
                  <a:cxn ang="0">
                    <a:pos x="404" y="497"/>
                  </a:cxn>
                  <a:cxn ang="0">
                    <a:pos x="163" y="804"/>
                  </a:cxn>
                  <a:cxn ang="0">
                    <a:pos x="514" y="622"/>
                  </a:cxn>
                  <a:cxn ang="0">
                    <a:pos x="731" y="394"/>
                  </a:cxn>
                  <a:cxn ang="0">
                    <a:pos x="884" y="397"/>
                  </a:cxn>
                  <a:cxn ang="0">
                    <a:pos x="962" y="271"/>
                  </a:cxn>
                  <a:cxn ang="0">
                    <a:pos x="1446" y="175"/>
                  </a:cxn>
                  <a:cxn ang="0">
                    <a:pos x="2625" y="88"/>
                  </a:cxn>
                  <a:cxn ang="0">
                    <a:pos x="2653" y="1063"/>
                  </a:cxn>
                  <a:cxn ang="0">
                    <a:pos x="2666" y="1176"/>
                  </a:cxn>
                  <a:cxn ang="0">
                    <a:pos x="2663" y="723"/>
                  </a:cxn>
                  <a:cxn ang="0">
                    <a:pos x="2941" y="1117"/>
                  </a:cxn>
                  <a:cxn ang="0">
                    <a:pos x="2847" y="1274"/>
                  </a:cxn>
                </a:cxnLst>
                <a:rect l="0" t="0" r="r" b="b"/>
                <a:pathLst>
                  <a:path w="3193" h="1550">
                    <a:moveTo>
                      <a:pt x="2477" y="1409"/>
                    </a:moveTo>
                    <a:lnTo>
                      <a:pt x="2477" y="1407"/>
                    </a:lnTo>
                    <a:lnTo>
                      <a:pt x="2472" y="1404"/>
                    </a:lnTo>
                    <a:lnTo>
                      <a:pt x="2472" y="1404"/>
                    </a:lnTo>
                    <a:lnTo>
                      <a:pt x="2474" y="1402"/>
                    </a:lnTo>
                    <a:lnTo>
                      <a:pt x="2474" y="1399"/>
                    </a:lnTo>
                    <a:lnTo>
                      <a:pt x="2472" y="1399"/>
                    </a:lnTo>
                    <a:lnTo>
                      <a:pt x="2470" y="1394"/>
                    </a:lnTo>
                    <a:lnTo>
                      <a:pt x="2470" y="1392"/>
                    </a:lnTo>
                    <a:lnTo>
                      <a:pt x="2474" y="1391"/>
                    </a:lnTo>
                    <a:lnTo>
                      <a:pt x="2480" y="1392"/>
                    </a:lnTo>
                    <a:lnTo>
                      <a:pt x="2480" y="1391"/>
                    </a:lnTo>
                    <a:lnTo>
                      <a:pt x="2482" y="1387"/>
                    </a:lnTo>
                    <a:lnTo>
                      <a:pt x="2480" y="1386"/>
                    </a:lnTo>
                    <a:lnTo>
                      <a:pt x="2480" y="1382"/>
                    </a:lnTo>
                    <a:lnTo>
                      <a:pt x="2482" y="1381"/>
                    </a:lnTo>
                    <a:lnTo>
                      <a:pt x="2482" y="1376"/>
                    </a:lnTo>
                    <a:lnTo>
                      <a:pt x="2482" y="1372"/>
                    </a:lnTo>
                    <a:lnTo>
                      <a:pt x="2479" y="1371"/>
                    </a:lnTo>
                    <a:lnTo>
                      <a:pt x="2479" y="1362"/>
                    </a:lnTo>
                    <a:lnTo>
                      <a:pt x="2479" y="1359"/>
                    </a:lnTo>
                    <a:lnTo>
                      <a:pt x="2477" y="1354"/>
                    </a:lnTo>
                    <a:lnTo>
                      <a:pt x="2477" y="1351"/>
                    </a:lnTo>
                    <a:lnTo>
                      <a:pt x="2475" y="1346"/>
                    </a:lnTo>
                    <a:lnTo>
                      <a:pt x="2474" y="1344"/>
                    </a:lnTo>
                    <a:lnTo>
                      <a:pt x="2472" y="1341"/>
                    </a:lnTo>
                    <a:lnTo>
                      <a:pt x="2465" y="1333"/>
                    </a:lnTo>
                    <a:lnTo>
                      <a:pt x="2464" y="1329"/>
                    </a:lnTo>
                    <a:lnTo>
                      <a:pt x="2465" y="1328"/>
                    </a:lnTo>
                    <a:lnTo>
                      <a:pt x="2469" y="1326"/>
                    </a:lnTo>
                    <a:lnTo>
                      <a:pt x="2472" y="1324"/>
                    </a:lnTo>
                    <a:lnTo>
                      <a:pt x="2474" y="1323"/>
                    </a:lnTo>
                    <a:lnTo>
                      <a:pt x="2475" y="1319"/>
                    </a:lnTo>
                    <a:lnTo>
                      <a:pt x="2479" y="1313"/>
                    </a:lnTo>
                    <a:lnTo>
                      <a:pt x="2480" y="1313"/>
                    </a:lnTo>
                    <a:lnTo>
                      <a:pt x="2485" y="1314"/>
                    </a:lnTo>
                    <a:lnTo>
                      <a:pt x="2489" y="1314"/>
                    </a:lnTo>
                    <a:lnTo>
                      <a:pt x="2504" y="1318"/>
                    </a:lnTo>
                    <a:lnTo>
                      <a:pt x="2505" y="1318"/>
                    </a:lnTo>
                    <a:lnTo>
                      <a:pt x="2509" y="1318"/>
                    </a:lnTo>
                    <a:lnTo>
                      <a:pt x="2510" y="1316"/>
                    </a:lnTo>
                    <a:lnTo>
                      <a:pt x="2510" y="1313"/>
                    </a:lnTo>
                    <a:lnTo>
                      <a:pt x="2509" y="1309"/>
                    </a:lnTo>
                    <a:lnTo>
                      <a:pt x="2509" y="1308"/>
                    </a:lnTo>
                    <a:lnTo>
                      <a:pt x="2509" y="1306"/>
                    </a:lnTo>
                    <a:lnTo>
                      <a:pt x="2509" y="1304"/>
                    </a:lnTo>
                    <a:lnTo>
                      <a:pt x="2507" y="1301"/>
                    </a:lnTo>
                    <a:lnTo>
                      <a:pt x="2509" y="1298"/>
                    </a:lnTo>
                    <a:lnTo>
                      <a:pt x="2510" y="1296"/>
                    </a:lnTo>
                    <a:lnTo>
                      <a:pt x="2510" y="1293"/>
                    </a:lnTo>
                    <a:lnTo>
                      <a:pt x="2509" y="1289"/>
                    </a:lnTo>
                    <a:lnTo>
                      <a:pt x="2510" y="1288"/>
                    </a:lnTo>
                    <a:lnTo>
                      <a:pt x="2512" y="1288"/>
                    </a:lnTo>
                    <a:lnTo>
                      <a:pt x="2512" y="1284"/>
                    </a:lnTo>
                    <a:lnTo>
                      <a:pt x="2512" y="1283"/>
                    </a:lnTo>
                    <a:lnTo>
                      <a:pt x="2510" y="1279"/>
                    </a:lnTo>
                    <a:lnTo>
                      <a:pt x="2510" y="1278"/>
                    </a:lnTo>
                    <a:lnTo>
                      <a:pt x="2514" y="1276"/>
                    </a:lnTo>
                    <a:lnTo>
                      <a:pt x="2514" y="1274"/>
                    </a:lnTo>
                    <a:lnTo>
                      <a:pt x="2512" y="1271"/>
                    </a:lnTo>
                    <a:lnTo>
                      <a:pt x="2510" y="1268"/>
                    </a:lnTo>
                    <a:lnTo>
                      <a:pt x="2510" y="1263"/>
                    </a:lnTo>
                    <a:lnTo>
                      <a:pt x="2512" y="1261"/>
                    </a:lnTo>
                    <a:lnTo>
                      <a:pt x="2512" y="1261"/>
                    </a:lnTo>
                    <a:lnTo>
                      <a:pt x="2512" y="1259"/>
                    </a:lnTo>
                    <a:lnTo>
                      <a:pt x="2512" y="1258"/>
                    </a:lnTo>
                    <a:lnTo>
                      <a:pt x="2512" y="1255"/>
                    </a:lnTo>
                    <a:lnTo>
                      <a:pt x="2509" y="1253"/>
                    </a:lnTo>
                    <a:lnTo>
                      <a:pt x="2509" y="1251"/>
                    </a:lnTo>
                    <a:lnTo>
                      <a:pt x="2509" y="1248"/>
                    </a:lnTo>
                    <a:lnTo>
                      <a:pt x="2510" y="1245"/>
                    </a:lnTo>
                    <a:lnTo>
                      <a:pt x="2509" y="1243"/>
                    </a:lnTo>
                    <a:lnTo>
                      <a:pt x="2507" y="1241"/>
                    </a:lnTo>
                    <a:lnTo>
                      <a:pt x="2507" y="1240"/>
                    </a:lnTo>
                    <a:lnTo>
                      <a:pt x="2510" y="1235"/>
                    </a:lnTo>
                    <a:lnTo>
                      <a:pt x="2514" y="1235"/>
                    </a:lnTo>
                    <a:lnTo>
                      <a:pt x="2514" y="1233"/>
                    </a:lnTo>
                    <a:lnTo>
                      <a:pt x="2515" y="1230"/>
                    </a:lnTo>
                    <a:lnTo>
                      <a:pt x="2515" y="1225"/>
                    </a:lnTo>
                    <a:lnTo>
                      <a:pt x="2512" y="1223"/>
                    </a:lnTo>
                    <a:lnTo>
                      <a:pt x="2510" y="1221"/>
                    </a:lnTo>
                    <a:lnTo>
                      <a:pt x="2510" y="1218"/>
                    </a:lnTo>
                    <a:lnTo>
                      <a:pt x="2505" y="1213"/>
                    </a:lnTo>
                    <a:lnTo>
                      <a:pt x="2505" y="1211"/>
                    </a:lnTo>
                    <a:lnTo>
                      <a:pt x="2507" y="1210"/>
                    </a:lnTo>
                    <a:lnTo>
                      <a:pt x="2505" y="1206"/>
                    </a:lnTo>
                    <a:lnTo>
                      <a:pt x="2504" y="1203"/>
                    </a:lnTo>
                    <a:lnTo>
                      <a:pt x="2499" y="1203"/>
                    </a:lnTo>
                    <a:lnTo>
                      <a:pt x="2497" y="1201"/>
                    </a:lnTo>
                    <a:lnTo>
                      <a:pt x="2492" y="1200"/>
                    </a:lnTo>
                    <a:lnTo>
                      <a:pt x="2490" y="1201"/>
                    </a:lnTo>
                    <a:lnTo>
                      <a:pt x="2485" y="1203"/>
                    </a:lnTo>
                    <a:lnTo>
                      <a:pt x="2484" y="1205"/>
                    </a:lnTo>
                    <a:lnTo>
                      <a:pt x="2482" y="1208"/>
                    </a:lnTo>
                    <a:lnTo>
                      <a:pt x="2480" y="1208"/>
                    </a:lnTo>
                    <a:lnTo>
                      <a:pt x="2477" y="1210"/>
                    </a:lnTo>
                    <a:lnTo>
                      <a:pt x="2477" y="1213"/>
                    </a:lnTo>
                    <a:lnTo>
                      <a:pt x="2472" y="1213"/>
                    </a:lnTo>
                    <a:lnTo>
                      <a:pt x="2469" y="1213"/>
                    </a:lnTo>
                    <a:lnTo>
                      <a:pt x="2467" y="1216"/>
                    </a:lnTo>
                    <a:lnTo>
                      <a:pt x="2467" y="1220"/>
                    </a:lnTo>
                    <a:lnTo>
                      <a:pt x="2464" y="1221"/>
                    </a:lnTo>
                    <a:lnTo>
                      <a:pt x="2462" y="1226"/>
                    </a:lnTo>
                    <a:lnTo>
                      <a:pt x="2462" y="1228"/>
                    </a:lnTo>
                    <a:lnTo>
                      <a:pt x="2460" y="1230"/>
                    </a:lnTo>
                    <a:lnTo>
                      <a:pt x="2457" y="1231"/>
                    </a:lnTo>
                    <a:lnTo>
                      <a:pt x="2450" y="1233"/>
                    </a:lnTo>
                    <a:lnTo>
                      <a:pt x="2449" y="1233"/>
                    </a:lnTo>
                    <a:lnTo>
                      <a:pt x="2444" y="1233"/>
                    </a:lnTo>
                    <a:lnTo>
                      <a:pt x="2442" y="1235"/>
                    </a:lnTo>
                    <a:lnTo>
                      <a:pt x="2441" y="1236"/>
                    </a:lnTo>
                    <a:lnTo>
                      <a:pt x="2439" y="1233"/>
                    </a:lnTo>
                    <a:lnTo>
                      <a:pt x="2436" y="1230"/>
                    </a:lnTo>
                    <a:lnTo>
                      <a:pt x="2432" y="1230"/>
                    </a:lnTo>
                    <a:lnTo>
                      <a:pt x="2429" y="1231"/>
                    </a:lnTo>
                    <a:lnTo>
                      <a:pt x="2426" y="1233"/>
                    </a:lnTo>
                    <a:lnTo>
                      <a:pt x="2424" y="1231"/>
                    </a:lnTo>
                    <a:lnTo>
                      <a:pt x="2421" y="1226"/>
                    </a:lnTo>
                    <a:lnTo>
                      <a:pt x="2419" y="1225"/>
                    </a:lnTo>
                    <a:lnTo>
                      <a:pt x="2414" y="1220"/>
                    </a:lnTo>
                    <a:lnTo>
                      <a:pt x="2414" y="1216"/>
                    </a:lnTo>
                    <a:lnTo>
                      <a:pt x="2416" y="1216"/>
                    </a:lnTo>
                    <a:lnTo>
                      <a:pt x="2416" y="1211"/>
                    </a:lnTo>
                    <a:lnTo>
                      <a:pt x="2414" y="1208"/>
                    </a:lnTo>
                    <a:lnTo>
                      <a:pt x="2414" y="1205"/>
                    </a:lnTo>
                    <a:lnTo>
                      <a:pt x="2409" y="1205"/>
                    </a:lnTo>
                    <a:lnTo>
                      <a:pt x="2409" y="1201"/>
                    </a:lnTo>
                    <a:lnTo>
                      <a:pt x="2409" y="1198"/>
                    </a:lnTo>
                    <a:lnTo>
                      <a:pt x="2411" y="1196"/>
                    </a:lnTo>
                    <a:lnTo>
                      <a:pt x="2412" y="1193"/>
                    </a:lnTo>
                    <a:lnTo>
                      <a:pt x="2409" y="1193"/>
                    </a:lnTo>
                    <a:lnTo>
                      <a:pt x="2407" y="1193"/>
                    </a:lnTo>
                    <a:lnTo>
                      <a:pt x="2406" y="1195"/>
                    </a:lnTo>
                    <a:lnTo>
                      <a:pt x="2402" y="1195"/>
                    </a:lnTo>
                    <a:lnTo>
                      <a:pt x="2399" y="1195"/>
                    </a:lnTo>
                    <a:lnTo>
                      <a:pt x="2396" y="1195"/>
                    </a:lnTo>
                    <a:lnTo>
                      <a:pt x="2394" y="1193"/>
                    </a:lnTo>
                    <a:lnTo>
                      <a:pt x="2392" y="1193"/>
                    </a:lnTo>
                    <a:lnTo>
                      <a:pt x="2391" y="1191"/>
                    </a:lnTo>
                    <a:lnTo>
                      <a:pt x="2386" y="1190"/>
                    </a:lnTo>
                    <a:lnTo>
                      <a:pt x="2384" y="1188"/>
                    </a:lnTo>
                    <a:lnTo>
                      <a:pt x="2382" y="1185"/>
                    </a:lnTo>
                    <a:lnTo>
                      <a:pt x="2381" y="1186"/>
                    </a:lnTo>
                    <a:lnTo>
                      <a:pt x="2379" y="1183"/>
                    </a:lnTo>
                    <a:lnTo>
                      <a:pt x="2377" y="1181"/>
                    </a:lnTo>
                    <a:lnTo>
                      <a:pt x="2376" y="1181"/>
                    </a:lnTo>
                    <a:lnTo>
                      <a:pt x="2372" y="1178"/>
                    </a:lnTo>
                    <a:lnTo>
                      <a:pt x="2372" y="1176"/>
                    </a:lnTo>
                    <a:lnTo>
                      <a:pt x="2371" y="1175"/>
                    </a:lnTo>
                    <a:lnTo>
                      <a:pt x="2367" y="1175"/>
                    </a:lnTo>
                    <a:lnTo>
                      <a:pt x="2366" y="1178"/>
                    </a:lnTo>
                    <a:lnTo>
                      <a:pt x="2364" y="1176"/>
                    </a:lnTo>
                    <a:lnTo>
                      <a:pt x="2361" y="1178"/>
                    </a:lnTo>
                    <a:lnTo>
                      <a:pt x="2361" y="1180"/>
                    </a:lnTo>
                    <a:lnTo>
                      <a:pt x="2357" y="1178"/>
                    </a:lnTo>
                    <a:lnTo>
                      <a:pt x="2356" y="1176"/>
                    </a:lnTo>
                    <a:lnTo>
                      <a:pt x="2354" y="1175"/>
                    </a:lnTo>
                    <a:lnTo>
                      <a:pt x="2349" y="1175"/>
                    </a:lnTo>
                    <a:lnTo>
                      <a:pt x="2348" y="1173"/>
                    </a:lnTo>
                    <a:lnTo>
                      <a:pt x="2349" y="1171"/>
                    </a:lnTo>
                    <a:lnTo>
                      <a:pt x="2349" y="1170"/>
                    </a:lnTo>
                    <a:lnTo>
                      <a:pt x="2346" y="1170"/>
                    </a:lnTo>
                    <a:lnTo>
                      <a:pt x="2343" y="1171"/>
                    </a:lnTo>
                    <a:lnTo>
                      <a:pt x="2338" y="1171"/>
                    </a:lnTo>
                    <a:lnTo>
                      <a:pt x="2336" y="1173"/>
                    </a:lnTo>
                    <a:lnTo>
                      <a:pt x="2334" y="1171"/>
                    </a:lnTo>
                    <a:lnTo>
                      <a:pt x="2331" y="1171"/>
                    </a:lnTo>
                    <a:lnTo>
                      <a:pt x="2328" y="1171"/>
                    </a:lnTo>
                    <a:lnTo>
                      <a:pt x="2326" y="1168"/>
                    </a:lnTo>
                    <a:lnTo>
                      <a:pt x="2323" y="1168"/>
                    </a:lnTo>
                    <a:lnTo>
                      <a:pt x="2316" y="1161"/>
                    </a:lnTo>
                    <a:lnTo>
                      <a:pt x="2314" y="1158"/>
                    </a:lnTo>
                    <a:lnTo>
                      <a:pt x="2314" y="1155"/>
                    </a:lnTo>
                    <a:lnTo>
                      <a:pt x="2314" y="1152"/>
                    </a:lnTo>
                    <a:lnTo>
                      <a:pt x="2311" y="1152"/>
                    </a:lnTo>
                    <a:lnTo>
                      <a:pt x="2308" y="1150"/>
                    </a:lnTo>
                    <a:lnTo>
                      <a:pt x="2308" y="1145"/>
                    </a:lnTo>
                    <a:lnTo>
                      <a:pt x="2306" y="1143"/>
                    </a:lnTo>
                    <a:lnTo>
                      <a:pt x="2306" y="1140"/>
                    </a:lnTo>
                    <a:lnTo>
                      <a:pt x="2304" y="1135"/>
                    </a:lnTo>
                    <a:lnTo>
                      <a:pt x="2294" y="1130"/>
                    </a:lnTo>
                    <a:lnTo>
                      <a:pt x="2291" y="1125"/>
                    </a:lnTo>
                    <a:lnTo>
                      <a:pt x="2289" y="1122"/>
                    </a:lnTo>
                    <a:lnTo>
                      <a:pt x="2288" y="1118"/>
                    </a:lnTo>
                    <a:lnTo>
                      <a:pt x="2284" y="1120"/>
                    </a:lnTo>
                    <a:lnTo>
                      <a:pt x="2284" y="1118"/>
                    </a:lnTo>
                    <a:lnTo>
                      <a:pt x="2284" y="1117"/>
                    </a:lnTo>
                    <a:lnTo>
                      <a:pt x="2284" y="1115"/>
                    </a:lnTo>
                    <a:lnTo>
                      <a:pt x="2281" y="1112"/>
                    </a:lnTo>
                    <a:lnTo>
                      <a:pt x="2279" y="1108"/>
                    </a:lnTo>
                    <a:lnTo>
                      <a:pt x="2278" y="1107"/>
                    </a:lnTo>
                    <a:lnTo>
                      <a:pt x="2276" y="1105"/>
                    </a:lnTo>
                    <a:lnTo>
                      <a:pt x="2273" y="1100"/>
                    </a:lnTo>
                    <a:lnTo>
                      <a:pt x="2271" y="1097"/>
                    </a:lnTo>
                    <a:lnTo>
                      <a:pt x="2266" y="1093"/>
                    </a:lnTo>
                    <a:lnTo>
                      <a:pt x="2266" y="1092"/>
                    </a:lnTo>
                    <a:lnTo>
                      <a:pt x="2268" y="1088"/>
                    </a:lnTo>
                    <a:lnTo>
                      <a:pt x="2266" y="1087"/>
                    </a:lnTo>
                    <a:lnTo>
                      <a:pt x="2259" y="1087"/>
                    </a:lnTo>
                    <a:lnTo>
                      <a:pt x="2259" y="1085"/>
                    </a:lnTo>
                    <a:lnTo>
                      <a:pt x="2259" y="1082"/>
                    </a:lnTo>
                    <a:lnTo>
                      <a:pt x="2258" y="1080"/>
                    </a:lnTo>
                    <a:lnTo>
                      <a:pt x="2258" y="1077"/>
                    </a:lnTo>
                    <a:lnTo>
                      <a:pt x="2256" y="1075"/>
                    </a:lnTo>
                    <a:lnTo>
                      <a:pt x="2253" y="1073"/>
                    </a:lnTo>
                    <a:lnTo>
                      <a:pt x="2253" y="1072"/>
                    </a:lnTo>
                    <a:lnTo>
                      <a:pt x="2251" y="1070"/>
                    </a:lnTo>
                    <a:lnTo>
                      <a:pt x="2250" y="1070"/>
                    </a:lnTo>
                    <a:lnTo>
                      <a:pt x="2246" y="1068"/>
                    </a:lnTo>
                    <a:lnTo>
                      <a:pt x="2245" y="1067"/>
                    </a:lnTo>
                    <a:lnTo>
                      <a:pt x="2246" y="1065"/>
                    </a:lnTo>
                    <a:lnTo>
                      <a:pt x="2245" y="1063"/>
                    </a:lnTo>
                    <a:lnTo>
                      <a:pt x="2241" y="1062"/>
                    </a:lnTo>
                    <a:lnTo>
                      <a:pt x="2240" y="1063"/>
                    </a:lnTo>
                    <a:lnTo>
                      <a:pt x="2238" y="1062"/>
                    </a:lnTo>
                    <a:lnTo>
                      <a:pt x="2235" y="1062"/>
                    </a:lnTo>
                    <a:lnTo>
                      <a:pt x="2235" y="1060"/>
                    </a:lnTo>
                    <a:lnTo>
                      <a:pt x="2235" y="1059"/>
                    </a:lnTo>
                    <a:lnTo>
                      <a:pt x="2233" y="1055"/>
                    </a:lnTo>
                    <a:lnTo>
                      <a:pt x="2230" y="1055"/>
                    </a:lnTo>
                    <a:lnTo>
                      <a:pt x="2228" y="1055"/>
                    </a:lnTo>
                    <a:lnTo>
                      <a:pt x="2226" y="1052"/>
                    </a:lnTo>
                    <a:lnTo>
                      <a:pt x="2223" y="1054"/>
                    </a:lnTo>
                    <a:lnTo>
                      <a:pt x="2220" y="1054"/>
                    </a:lnTo>
                    <a:lnTo>
                      <a:pt x="2218" y="1052"/>
                    </a:lnTo>
                    <a:lnTo>
                      <a:pt x="2216" y="1054"/>
                    </a:lnTo>
                    <a:lnTo>
                      <a:pt x="2216" y="1057"/>
                    </a:lnTo>
                    <a:lnTo>
                      <a:pt x="2215" y="1057"/>
                    </a:lnTo>
                    <a:lnTo>
                      <a:pt x="2210" y="1055"/>
                    </a:lnTo>
                    <a:lnTo>
                      <a:pt x="2208" y="1054"/>
                    </a:lnTo>
                    <a:lnTo>
                      <a:pt x="2205" y="1055"/>
                    </a:lnTo>
                    <a:lnTo>
                      <a:pt x="2200" y="1055"/>
                    </a:lnTo>
                    <a:lnTo>
                      <a:pt x="2198" y="1054"/>
                    </a:lnTo>
                    <a:lnTo>
                      <a:pt x="2196" y="1050"/>
                    </a:lnTo>
                    <a:lnTo>
                      <a:pt x="2188" y="1050"/>
                    </a:lnTo>
                    <a:lnTo>
                      <a:pt x="2185" y="1049"/>
                    </a:lnTo>
                    <a:lnTo>
                      <a:pt x="2181" y="1047"/>
                    </a:lnTo>
                    <a:lnTo>
                      <a:pt x="2178" y="1047"/>
                    </a:lnTo>
                    <a:lnTo>
                      <a:pt x="2176" y="1047"/>
                    </a:lnTo>
                    <a:lnTo>
                      <a:pt x="2170" y="1049"/>
                    </a:lnTo>
                    <a:lnTo>
                      <a:pt x="2168" y="1052"/>
                    </a:lnTo>
                    <a:lnTo>
                      <a:pt x="2166" y="1052"/>
                    </a:lnTo>
                    <a:lnTo>
                      <a:pt x="2165" y="1054"/>
                    </a:lnTo>
                    <a:lnTo>
                      <a:pt x="2160" y="1054"/>
                    </a:lnTo>
                    <a:lnTo>
                      <a:pt x="2156" y="1054"/>
                    </a:lnTo>
                    <a:lnTo>
                      <a:pt x="2151" y="1054"/>
                    </a:lnTo>
                    <a:lnTo>
                      <a:pt x="2148" y="1055"/>
                    </a:lnTo>
                    <a:lnTo>
                      <a:pt x="2145" y="1055"/>
                    </a:lnTo>
                    <a:lnTo>
                      <a:pt x="2142" y="1059"/>
                    </a:lnTo>
                    <a:lnTo>
                      <a:pt x="2138" y="1060"/>
                    </a:lnTo>
                    <a:lnTo>
                      <a:pt x="2135" y="1060"/>
                    </a:lnTo>
                    <a:lnTo>
                      <a:pt x="2135" y="1060"/>
                    </a:lnTo>
                    <a:lnTo>
                      <a:pt x="2132" y="1062"/>
                    </a:lnTo>
                    <a:lnTo>
                      <a:pt x="2128" y="1062"/>
                    </a:lnTo>
                    <a:lnTo>
                      <a:pt x="2122" y="1062"/>
                    </a:lnTo>
                    <a:lnTo>
                      <a:pt x="2120" y="1065"/>
                    </a:lnTo>
                    <a:lnTo>
                      <a:pt x="2120" y="1067"/>
                    </a:lnTo>
                    <a:lnTo>
                      <a:pt x="2115" y="1072"/>
                    </a:lnTo>
                    <a:lnTo>
                      <a:pt x="2115" y="1075"/>
                    </a:lnTo>
                    <a:lnTo>
                      <a:pt x="2112" y="1077"/>
                    </a:lnTo>
                    <a:lnTo>
                      <a:pt x="2112" y="1080"/>
                    </a:lnTo>
                    <a:lnTo>
                      <a:pt x="2110" y="1082"/>
                    </a:lnTo>
                    <a:lnTo>
                      <a:pt x="2110" y="1087"/>
                    </a:lnTo>
                    <a:lnTo>
                      <a:pt x="2112" y="1088"/>
                    </a:lnTo>
                    <a:lnTo>
                      <a:pt x="2115" y="1088"/>
                    </a:lnTo>
                    <a:lnTo>
                      <a:pt x="2120" y="1087"/>
                    </a:lnTo>
                    <a:lnTo>
                      <a:pt x="2123" y="1085"/>
                    </a:lnTo>
                    <a:lnTo>
                      <a:pt x="2127" y="1085"/>
                    </a:lnTo>
                    <a:lnTo>
                      <a:pt x="2130" y="1090"/>
                    </a:lnTo>
                    <a:lnTo>
                      <a:pt x="2132" y="1095"/>
                    </a:lnTo>
                    <a:lnTo>
                      <a:pt x="2135" y="1097"/>
                    </a:lnTo>
                    <a:lnTo>
                      <a:pt x="2135" y="1100"/>
                    </a:lnTo>
                    <a:lnTo>
                      <a:pt x="2137" y="1103"/>
                    </a:lnTo>
                    <a:lnTo>
                      <a:pt x="2137" y="1108"/>
                    </a:lnTo>
                    <a:lnTo>
                      <a:pt x="2133" y="1110"/>
                    </a:lnTo>
                    <a:lnTo>
                      <a:pt x="2130" y="1115"/>
                    </a:lnTo>
                    <a:lnTo>
                      <a:pt x="2128" y="1120"/>
                    </a:lnTo>
                    <a:lnTo>
                      <a:pt x="2127" y="1122"/>
                    </a:lnTo>
                    <a:lnTo>
                      <a:pt x="2123" y="1127"/>
                    </a:lnTo>
                    <a:lnTo>
                      <a:pt x="2123" y="1130"/>
                    </a:lnTo>
                    <a:lnTo>
                      <a:pt x="2125" y="1133"/>
                    </a:lnTo>
                    <a:lnTo>
                      <a:pt x="2125" y="1137"/>
                    </a:lnTo>
                    <a:lnTo>
                      <a:pt x="2125" y="1140"/>
                    </a:lnTo>
                    <a:lnTo>
                      <a:pt x="2128" y="1143"/>
                    </a:lnTo>
                    <a:lnTo>
                      <a:pt x="2128" y="1147"/>
                    </a:lnTo>
                    <a:lnTo>
                      <a:pt x="2125" y="1148"/>
                    </a:lnTo>
                    <a:lnTo>
                      <a:pt x="2123" y="1152"/>
                    </a:lnTo>
                    <a:lnTo>
                      <a:pt x="2125" y="1155"/>
                    </a:lnTo>
                    <a:lnTo>
                      <a:pt x="2125" y="1161"/>
                    </a:lnTo>
                    <a:lnTo>
                      <a:pt x="2125" y="1163"/>
                    </a:lnTo>
                    <a:lnTo>
                      <a:pt x="2125" y="1170"/>
                    </a:lnTo>
                    <a:lnTo>
                      <a:pt x="2127" y="1170"/>
                    </a:lnTo>
                    <a:lnTo>
                      <a:pt x="2128" y="1171"/>
                    </a:lnTo>
                    <a:lnTo>
                      <a:pt x="2132" y="1170"/>
                    </a:lnTo>
                    <a:lnTo>
                      <a:pt x="2133" y="1171"/>
                    </a:lnTo>
                    <a:lnTo>
                      <a:pt x="2133" y="1175"/>
                    </a:lnTo>
                    <a:lnTo>
                      <a:pt x="2132" y="1180"/>
                    </a:lnTo>
                    <a:lnTo>
                      <a:pt x="2128" y="1183"/>
                    </a:lnTo>
                    <a:lnTo>
                      <a:pt x="2120" y="1185"/>
                    </a:lnTo>
                    <a:lnTo>
                      <a:pt x="2115" y="1188"/>
                    </a:lnTo>
                    <a:lnTo>
                      <a:pt x="2103" y="1198"/>
                    </a:lnTo>
                    <a:lnTo>
                      <a:pt x="2100" y="1198"/>
                    </a:lnTo>
                    <a:lnTo>
                      <a:pt x="2097" y="1195"/>
                    </a:lnTo>
                    <a:lnTo>
                      <a:pt x="2090" y="1195"/>
                    </a:lnTo>
                    <a:lnTo>
                      <a:pt x="2085" y="1195"/>
                    </a:lnTo>
                    <a:lnTo>
                      <a:pt x="2085" y="1193"/>
                    </a:lnTo>
                    <a:lnTo>
                      <a:pt x="2080" y="1193"/>
                    </a:lnTo>
                    <a:lnTo>
                      <a:pt x="2078" y="1195"/>
                    </a:lnTo>
                    <a:lnTo>
                      <a:pt x="2075" y="1191"/>
                    </a:lnTo>
                    <a:lnTo>
                      <a:pt x="2067" y="1190"/>
                    </a:lnTo>
                    <a:lnTo>
                      <a:pt x="2058" y="1190"/>
                    </a:lnTo>
                    <a:lnTo>
                      <a:pt x="2058" y="1193"/>
                    </a:lnTo>
                    <a:lnTo>
                      <a:pt x="2053" y="1196"/>
                    </a:lnTo>
                    <a:lnTo>
                      <a:pt x="2049" y="1196"/>
                    </a:lnTo>
                    <a:lnTo>
                      <a:pt x="2047" y="1195"/>
                    </a:lnTo>
                    <a:lnTo>
                      <a:pt x="2042" y="1196"/>
                    </a:lnTo>
                    <a:lnTo>
                      <a:pt x="2039" y="1195"/>
                    </a:lnTo>
                    <a:lnTo>
                      <a:pt x="2035" y="1191"/>
                    </a:lnTo>
                    <a:lnTo>
                      <a:pt x="2030" y="1188"/>
                    </a:lnTo>
                    <a:lnTo>
                      <a:pt x="2025" y="1188"/>
                    </a:lnTo>
                    <a:lnTo>
                      <a:pt x="2019" y="1190"/>
                    </a:lnTo>
                    <a:lnTo>
                      <a:pt x="2017" y="1188"/>
                    </a:lnTo>
                    <a:lnTo>
                      <a:pt x="2012" y="1188"/>
                    </a:lnTo>
                    <a:lnTo>
                      <a:pt x="2009" y="1191"/>
                    </a:lnTo>
                    <a:lnTo>
                      <a:pt x="2007" y="1196"/>
                    </a:lnTo>
                    <a:lnTo>
                      <a:pt x="2004" y="1200"/>
                    </a:lnTo>
                    <a:lnTo>
                      <a:pt x="1999" y="1201"/>
                    </a:lnTo>
                    <a:lnTo>
                      <a:pt x="1995" y="1205"/>
                    </a:lnTo>
                    <a:lnTo>
                      <a:pt x="1995" y="1208"/>
                    </a:lnTo>
                    <a:lnTo>
                      <a:pt x="1994" y="1211"/>
                    </a:lnTo>
                    <a:lnTo>
                      <a:pt x="1989" y="1215"/>
                    </a:lnTo>
                    <a:lnTo>
                      <a:pt x="1977" y="1215"/>
                    </a:lnTo>
                    <a:lnTo>
                      <a:pt x="1974" y="1216"/>
                    </a:lnTo>
                    <a:lnTo>
                      <a:pt x="1970" y="1220"/>
                    </a:lnTo>
                    <a:lnTo>
                      <a:pt x="1964" y="1220"/>
                    </a:lnTo>
                    <a:lnTo>
                      <a:pt x="1955" y="1225"/>
                    </a:lnTo>
                    <a:lnTo>
                      <a:pt x="1951" y="1230"/>
                    </a:lnTo>
                    <a:lnTo>
                      <a:pt x="1949" y="1230"/>
                    </a:lnTo>
                    <a:lnTo>
                      <a:pt x="1944" y="1228"/>
                    </a:lnTo>
                    <a:lnTo>
                      <a:pt x="1939" y="1228"/>
                    </a:lnTo>
                    <a:lnTo>
                      <a:pt x="1936" y="1230"/>
                    </a:lnTo>
                    <a:lnTo>
                      <a:pt x="1931" y="1231"/>
                    </a:lnTo>
                    <a:lnTo>
                      <a:pt x="1916" y="1231"/>
                    </a:lnTo>
                    <a:lnTo>
                      <a:pt x="1906" y="1228"/>
                    </a:lnTo>
                    <a:lnTo>
                      <a:pt x="1896" y="1230"/>
                    </a:lnTo>
                    <a:lnTo>
                      <a:pt x="1891" y="1230"/>
                    </a:lnTo>
                    <a:lnTo>
                      <a:pt x="1887" y="1225"/>
                    </a:lnTo>
                    <a:lnTo>
                      <a:pt x="1884" y="1225"/>
                    </a:lnTo>
                    <a:lnTo>
                      <a:pt x="1881" y="1223"/>
                    </a:lnTo>
                    <a:lnTo>
                      <a:pt x="1876" y="1220"/>
                    </a:lnTo>
                    <a:lnTo>
                      <a:pt x="1874" y="1213"/>
                    </a:lnTo>
                    <a:lnTo>
                      <a:pt x="1871" y="1211"/>
                    </a:lnTo>
                    <a:lnTo>
                      <a:pt x="1866" y="1211"/>
                    </a:lnTo>
                    <a:lnTo>
                      <a:pt x="1859" y="1211"/>
                    </a:lnTo>
                    <a:lnTo>
                      <a:pt x="1851" y="1210"/>
                    </a:lnTo>
                    <a:lnTo>
                      <a:pt x="1846" y="1203"/>
                    </a:lnTo>
                    <a:lnTo>
                      <a:pt x="1836" y="1203"/>
                    </a:lnTo>
                    <a:lnTo>
                      <a:pt x="1829" y="1201"/>
                    </a:lnTo>
                    <a:lnTo>
                      <a:pt x="1824" y="1200"/>
                    </a:lnTo>
                    <a:lnTo>
                      <a:pt x="1818" y="1201"/>
                    </a:lnTo>
                    <a:lnTo>
                      <a:pt x="1811" y="1201"/>
                    </a:lnTo>
                    <a:lnTo>
                      <a:pt x="1806" y="1203"/>
                    </a:lnTo>
                    <a:lnTo>
                      <a:pt x="1796" y="1205"/>
                    </a:lnTo>
                    <a:lnTo>
                      <a:pt x="1789" y="1206"/>
                    </a:lnTo>
                    <a:lnTo>
                      <a:pt x="1786" y="1211"/>
                    </a:lnTo>
                    <a:lnTo>
                      <a:pt x="1783" y="1211"/>
                    </a:lnTo>
                    <a:lnTo>
                      <a:pt x="1779" y="1210"/>
                    </a:lnTo>
                    <a:lnTo>
                      <a:pt x="1776" y="1210"/>
                    </a:lnTo>
                    <a:lnTo>
                      <a:pt x="1773" y="1213"/>
                    </a:lnTo>
                    <a:lnTo>
                      <a:pt x="1764" y="1211"/>
                    </a:lnTo>
                    <a:lnTo>
                      <a:pt x="1763" y="1213"/>
                    </a:lnTo>
                    <a:lnTo>
                      <a:pt x="1759" y="1213"/>
                    </a:lnTo>
                    <a:lnTo>
                      <a:pt x="1753" y="1210"/>
                    </a:lnTo>
                    <a:lnTo>
                      <a:pt x="1745" y="1208"/>
                    </a:lnTo>
                    <a:lnTo>
                      <a:pt x="1745" y="1206"/>
                    </a:lnTo>
                    <a:lnTo>
                      <a:pt x="1740" y="1201"/>
                    </a:lnTo>
                    <a:lnTo>
                      <a:pt x="1736" y="1201"/>
                    </a:lnTo>
                    <a:lnTo>
                      <a:pt x="1733" y="1200"/>
                    </a:lnTo>
                    <a:lnTo>
                      <a:pt x="1733" y="1195"/>
                    </a:lnTo>
                    <a:lnTo>
                      <a:pt x="1731" y="1190"/>
                    </a:lnTo>
                    <a:lnTo>
                      <a:pt x="1728" y="1188"/>
                    </a:lnTo>
                    <a:lnTo>
                      <a:pt x="1728" y="1185"/>
                    </a:lnTo>
                    <a:lnTo>
                      <a:pt x="1726" y="1181"/>
                    </a:lnTo>
                    <a:lnTo>
                      <a:pt x="1726" y="1180"/>
                    </a:lnTo>
                    <a:lnTo>
                      <a:pt x="1725" y="1176"/>
                    </a:lnTo>
                    <a:lnTo>
                      <a:pt x="1721" y="1175"/>
                    </a:lnTo>
                    <a:lnTo>
                      <a:pt x="1710" y="1175"/>
                    </a:lnTo>
                    <a:lnTo>
                      <a:pt x="1706" y="1175"/>
                    </a:lnTo>
                    <a:lnTo>
                      <a:pt x="1703" y="1173"/>
                    </a:lnTo>
                    <a:lnTo>
                      <a:pt x="1696" y="1171"/>
                    </a:lnTo>
                    <a:lnTo>
                      <a:pt x="1695" y="1170"/>
                    </a:lnTo>
                    <a:lnTo>
                      <a:pt x="1691" y="1168"/>
                    </a:lnTo>
                    <a:lnTo>
                      <a:pt x="1681" y="1168"/>
                    </a:lnTo>
                    <a:lnTo>
                      <a:pt x="1676" y="1168"/>
                    </a:lnTo>
                    <a:lnTo>
                      <a:pt x="1670" y="1166"/>
                    </a:lnTo>
                    <a:lnTo>
                      <a:pt x="1670" y="1165"/>
                    </a:lnTo>
                    <a:lnTo>
                      <a:pt x="1663" y="1161"/>
                    </a:lnTo>
                    <a:lnTo>
                      <a:pt x="1656" y="1160"/>
                    </a:lnTo>
                    <a:lnTo>
                      <a:pt x="1653" y="1158"/>
                    </a:lnTo>
                    <a:lnTo>
                      <a:pt x="1648" y="1158"/>
                    </a:lnTo>
                    <a:lnTo>
                      <a:pt x="1647" y="1160"/>
                    </a:lnTo>
                    <a:lnTo>
                      <a:pt x="1645" y="1163"/>
                    </a:lnTo>
                    <a:lnTo>
                      <a:pt x="1647" y="1168"/>
                    </a:lnTo>
                    <a:lnTo>
                      <a:pt x="1645" y="1171"/>
                    </a:lnTo>
                    <a:lnTo>
                      <a:pt x="1643" y="1170"/>
                    </a:lnTo>
                    <a:lnTo>
                      <a:pt x="1638" y="1171"/>
                    </a:lnTo>
                    <a:lnTo>
                      <a:pt x="1637" y="1175"/>
                    </a:lnTo>
                    <a:lnTo>
                      <a:pt x="1637" y="1178"/>
                    </a:lnTo>
                    <a:lnTo>
                      <a:pt x="1632" y="1183"/>
                    </a:lnTo>
                    <a:lnTo>
                      <a:pt x="1632" y="1195"/>
                    </a:lnTo>
                    <a:lnTo>
                      <a:pt x="1633" y="1200"/>
                    </a:lnTo>
                    <a:lnTo>
                      <a:pt x="1640" y="1201"/>
                    </a:lnTo>
                    <a:lnTo>
                      <a:pt x="1642" y="1205"/>
                    </a:lnTo>
                    <a:lnTo>
                      <a:pt x="1647" y="1206"/>
                    </a:lnTo>
                    <a:lnTo>
                      <a:pt x="1648" y="1208"/>
                    </a:lnTo>
                    <a:lnTo>
                      <a:pt x="1647" y="1216"/>
                    </a:lnTo>
                    <a:lnTo>
                      <a:pt x="1647" y="1223"/>
                    </a:lnTo>
                    <a:lnTo>
                      <a:pt x="1652" y="1225"/>
                    </a:lnTo>
                    <a:lnTo>
                      <a:pt x="1653" y="1228"/>
                    </a:lnTo>
                    <a:lnTo>
                      <a:pt x="1648" y="1235"/>
                    </a:lnTo>
                    <a:lnTo>
                      <a:pt x="1642" y="1236"/>
                    </a:lnTo>
                    <a:lnTo>
                      <a:pt x="1637" y="1235"/>
                    </a:lnTo>
                    <a:lnTo>
                      <a:pt x="1635" y="1236"/>
                    </a:lnTo>
                    <a:lnTo>
                      <a:pt x="1630" y="1236"/>
                    </a:lnTo>
                    <a:lnTo>
                      <a:pt x="1627" y="1235"/>
                    </a:lnTo>
                    <a:lnTo>
                      <a:pt x="1617" y="1235"/>
                    </a:lnTo>
                    <a:lnTo>
                      <a:pt x="1612" y="1236"/>
                    </a:lnTo>
                    <a:lnTo>
                      <a:pt x="1608" y="1233"/>
                    </a:lnTo>
                    <a:lnTo>
                      <a:pt x="1605" y="1231"/>
                    </a:lnTo>
                    <a:lnTo>
                      <a:pt x="1600" y="1233"/>
                    </a:lnTo>
                    <a:lnTo>
                      <a:pt x="1595" y="1236"/>
                    </a:lnTo>
                    <a:lnTo>
                      <a:pt x="1590" y="1238"/>
                    </a:lnTo>
                    <a:lnTo>
                      <a:pt x="1587" y="1240"/>
                    </a:lnTo>
                    <a:lnTo>
                      <a:pt x="1578" y="1236"/>
                    </a:lnTo>
                    <a:lnTo>
                      <a:pt x="1573" y="1233"/>
                    </a:lnTo>
                    <a:lnTo>
                      <a:pt x="1562" y="1226"/>
                    </a:lnTo>
                    <a:lnTo>
                      <a:pt x="1560" y="1223"/>
                    </a:lnTo>
                    <a:lnTo>
                      <a:pt x="1558" y="1220"/>
                    </a:lnTo>
                    <a:lnTo>
                      <a:pt x="1558" y="1216"/>
                    </a:lnTo>
                    <a:lnTo>
                      <a:pt x="1550" y="1216"/>
                    </a:lnTo>
                    <a:lnTo>
                      <a:pt x="1547" y="1218"/>
                    </a:lnTo>
                    <a:lnTo>
                      <a:pt x="1542" y="1218"/>
                    </a:lnTo>
                    <a:lnTo>
                      <a:pt x="1540" y="1220"/>
                    </a:lnTo>
                    <a:lnTo>
                      <a:pt x="1534" y="1220"/>
                    </a:lnTo>
                    <a:lnTo>
                      <a:pt x="1532" y="1216"/>
                    </a:lnTo>
                    <a:lnTo>
                      <a:pt x="1530" y="1215"/>
                    </a:lnTo>
                    <a:lnTo>
                      <a:pt x="1529" y="1211"/>
                    </a:lnTo>
                    <a:lnTo>
                      <a:pt x="1527" y="1211"/>
                    </a:lnTo>
                    <a:lnTo>
                      <a:pt x="1524" y="1213"/>
                    </a:lnTo>
                    <a:lnTo>
                      <a:pt x="1517" y="1213"/>
                    </a:lnTo>
                    <a:lnTo>
                      <a:pt x="1514" y="1213"/>
                    </a:lnTo>
                    <a:lnTo>
                      <a:pt x="1509" y="1213"/>
                    </a:lnTo>
                    <a:lnTo>
                      <a:pt x="1500" y="1215"/>
                    </a:lnTo>
                    <a:lnTo>
                      <a:pt x="1497" y="1216"/>
                    </a:lnTo>
                    <a:lnTo>
                      <a:pt x="1494" y="1221"/>
                    </a:lnTo>
                    <a:lnTo>
                      <a:pt x="1490" y="1223"/>
                    </a:lnTo>
                    <a:lnTo>
                      <a:pt x="1482" y="1221"/>
                    </a:lnTo>
                    <a:lnTo>
                      <a:pt x="1480" y="1223"/>
                    </a:lnTo>
                    <a:lnTo>
                      <a:pt x="1482" y="1226"/>
                    </a:lnTo>
                    <a:lnTo>
                      <a:pt x="1484" y="1228"/>
                    </a:lnTo>
                    <a:lnTo>
                      <a:pt x="1482" y="1230"/>
                    </a:lnTo>
                    <a:lnTo>
                      <a:pt x="1479" y="1235"/>
                    </a:lnTo>
                    <a:lnTo>
                      <a:pt x="1474" y="1235"/>
                    </a:lnTo>
                    <a:lnTo>
                      <a:pt x="1470" y="1238"/>
                    </a:lnTo>
                    <a:lnTo>
                      <a:pt x="1470" y="1241"/>
                    </a:lnTo>
                    <a:lnTo>
                      <a:pt x="1464" y="1245"/>
                    </a:lnTo>
                    <a:lnTo>
                      <a:pt x="1462" y="1248"/>
                    </a:lnTo>
                    <a:lnTo>
                      <a:pt x="1462" y="1253"/>
                    </a:lnTo>
                    <a:lnTo>
                      <a:pt x="1454" y="1256"/>
                    </a:lnTo>
                    <a:lnTo>
                      <a:pt x="1451" y="1259"/>
                    </a:lnTo>
                    <a:lnTo>
                      <a:pt x="1449" y="1261"/>
                    </a:lnTo>
                    <a:lnTo>
                      <a:pt x="1437" y="1261"/>
                    </a:lnTo>
                    <a:lnTo>
                      <a:pt x="1432" y="1263"/>
                    </a:lnTo>
                    <a:lnTo>
                      <a:pt x="1429" y="1271"/>
                    </a:lnTo>
                    <a:lnTo>
                      <a:pt x="1429" y="1271"/>
                    </a:lnTo>
                    <a:lnTo>
                      <a:pt x="1427" y="1271"/>
                    </a:lnTo>
                    <a:lnTo>
                      <a:pt x="1422" y="1269"/>
                    </a:lnTo>
                    <a:lnTo>
                      <a:pt x="1419" y="1269"/>
                    </a:lnTo>
                    <a:lnTo>
                      <a:pt x="1417" y="1269"/>
                    </a:lnTo>
                    <a:lnTo>
                      <a:pt x="1411" y="1266"/>
                    </a:lnTo>
                    <a:lnTo>
                      <a:pt x="1406" y="1263"/>
                    </a:lnTo>
                    <a:lnTo>
                      <a:pt x="1402" y="1261"/>
                    </a:lnTo>
                    <a:lnTo>
                      <a:pt x="1401" y="1258"/>
                    </a:lnTo>
                    <a:lnTo>
                      <a:pt x="1402" y="1253"/>
                    </a:lnTo>
                    <a:lnTo>
                      <a:pt x="1401" y="1251"/>
                    </a:lnTo>
                    <a:lnTo>
                      <a:pt x="1396" y="1255"/>
                    </a:lnTo>
                    <a:lnTo>
                      <a:pt x="1392" y="1258"/>
                    </a:lnTo>
                    <a:lnTo>
                      <a:pt x="1387" y="1259"/>
                    </a:lnTo>
                    <a:lnTo>
                      <a:pt x="1376" y="1259"/>
                    </a:lnTo>
                    <a:lnTo>
                      <a:pt x="1372" y="1261"/>
                    </a:lnTo>
                    <a:lnTo>
                      <a:pt x="1371" y="1264"/>
                    </a:lnTo>
                    <a:lnTo>
                      <a:pt x="1367" y="1263"/>
                    </a:lnTo>
                    <a:lnTo>
                      <a:pt x="1362" y="1261"/>
                    </a:lnTo>
                    <a:lnTo>
                      <a:pt x="1361" y="1261"/>
                    </a:lnTo>
                    <a:lnTo>
                      <a:pt x="1359" y="1259"/>
                    </a:lnTo>
                    <a:lnTo>
                      <a:pt x="1358" y="1258"/>
                    </a:lnTo>
                    <a:lnTo>
                      <a:pt x="1356" y="1255"/>
                    </a:lnTo>
                    <a:lnTo>
                      <a:pt x="1356" y="1251"/>
                    </a:lnTo>
                    <a:lnTo>
                      <a:pt x="1356" y="1250"/>
                    </a:lnTo>
                    <a:lnTo>
                      <a:pt x="1356" y="1246"/>
                    </a:lnTo>
                    <a:lnTo>
                      <a:pt x="1353" y="1245"/>
                    </a:lnTo>
                    <a:lnTo>
                      <a:pt x="1351" y="1245"/>
                    </a:lnTo>
                    <a:lnTo>
                      <a:pt x="1346" y="1241"/>
                    </a:lnTo>
                    <a:lnTo>
                      <a:pt x="1341" y="1240"/>
                    </a:lnTo>
                    <a:lnTo>
                      <a:pt x="1338" y="1240"/>
                    </a:lnTo>
                    <a:lnTo>
                      <a:pt x="1336" y="1235"/>
                    </a:lnTo>
                    <a:lnTo>
                      <a:pt x="1331" y="1228"/>
                    </a:lnTo>
                    <a:lnTo>
                      <a:pt x="1324" y="1225"/>
                    </a:lnTo>
                    <a:lnTo>
                      <a:pt x="1318" y="1221"/>
                    </a:lnTo>
                    <a:lnTo>
                      <a:pt x="1308" y="1221"/>
                    </a:lnTo>
                    <a:lnTo>
                      <a:pt x="1301" y="1223"/>
                    </a:lnTo>
                    <a:lnTo>
                      <a:pt x="1299" y="1225"/>
                    </a:lnTo>
                    <a:lnTo>
                      <a:pt x="1301" y="1228"/>
                    </a:lnTo>
                    <a:lnTo>
                      <a:pt x="1299" y="1230"/>
                    </a:lnTo>
                    <a:lnTo>
                      <a:pt x="1294" y="1231"/>
                    </a:lnTo>
                    <a:lnTo>
                      <a:pt x="1291" y="1231"/>
                    </a:lnTo>
                    <a:lnTo>
                      <a:pt x="1286" y="1233"/>
                    </a:lnTo>
                    <a:lnTo>
                      <a:pt x="1279" y="1230"/>
                    </a:lnTo>
                    <a:lnTo>
                      <a:pt x="1276" y="1230"/>
                    </a:lnTo>
                    <a:lnTo>
                      <a:pt x="1273" y="1233"/>
                    </a:lnTo>
                    <a:lnTo>
                      <a:pt x="1268" y="1233"/>
                    </a:lnTo>
                    <a:lnTo>
                      <a:pt x="1264" y="1230"/>
                    </a:lnTo>
                    <a:lnTo>
                      <a:pt x="1259" y="1228"/>
                    </a:lnTo>
                    <a:lnTo>
                      <a:pt x="1258" y="1225"/>
                    </a:lnTo>
                    <a:lnTo>
                      <a:pt x="1259" y="1221"/>
                    </a:lnTo>
                    <a:lnTo>
                      <a:pt x="1253" y="1218"/>
                    </a:lnTo>
                    <a:lnTo>
                      <a:pt x="1248" y="1220"/>
                    </a:lnTo>
                    <a:lnTo>
                      <a:pt x="1248" y="1225"/>
                    </a:lnTo>
                    <a:lnTo>
                      <a:pt x="1250" y="1226"/>
                    </a:lnTo>
                    <a:lnTo>
                      <a:pt x="1250" y="1228"/>
                    </a:lnTo>
                    <a:lnTo>
                      <a:pt x="1245" y="1231"/>
                    </a:lnTo>
                    <a:lnTo>
                      <a:pt x="1240" y="1231"/>
                    </a:lnTo>
                    <a:lnTo>
                      <a:pt x="1180" y="1165"/>
                    </a:lnTo>
                    <a:lnTo>
                      <a:pt x="1137" y="1135"/>
                    </a:lnTo>
                    <a:lnTo>
                      <a:pt x="1133" y="1132"/>
                    </a:lnTo>
                    <a:lnTo>
                      <a:pt x="1138" y="1132"/>
                    </a:lnTo>
                    <a:lnTo>
                      <a:pt x="1142" y="1127"/>
                    </a:lnTo>
                    <a:lnTo>
                      <a:pt x="1142" y="1123"/>
                    </a:lnTo>
                    <a:lnTo>
                      <a:pt x="1140" y="1122"/>
                    </a:lnTo>
                    <a:lnTo>
                      <a:pt x="1133" y="1123"/>
                    </a:lnTo>
                    <a:lnTo>
                      <a:pt x="1128" y="1125"/>
                    </a:lnTo>
                    <a:lnTo>
                      <a:pt x="1123" y="1128"/>
                    </a:lnTo>
                    <a:lnTo>
                      <a:pt x="1120" y="1130"/>
                    </a:lnTo>
                    <a:lnTo>
                      <a:pt x="1115" y="1133"/>
                    </a:lnTo>
                    <a:lnTo>
                      <a:pt x="1115" y="1137"/>
                    </a:lnTo>
                    <a:lnTo>
                      <a:pt x="1110" y="1140"/>
                    </a:lnTo>
                    <a:lnTo>
                      <a:pt x="1108" y="1143"/>
                    </a:lnTo>
                    <a:lnTo>
                      <a:pt x="1105" y="1147"/>
                    </a:lnTo>
                    <a:lnTo>
                      <a:pt x="1097" y="1147"/>
                    </a:lnTo>
                    <a:lnTo>
                      <a:pt x="1093" y="1148"/>
                    </a:lnTo>
                    <a:lnTo>
                      <a:pt x="1093" y="1153"/>
                    </a:lnTo>
                    <a:lnTo>
                      <a:pt x="1090" y="1157"/>
                    </a:lnTo>
                    <a:lnTo>
                      <a:pt x="1088" y="1155"/>
                    </a:lnTo>
                    <a:lnTo>
                      <a:pt x="1078" y="1152"/>
                    </a:lnTo>
                    <a:lnTo>
                      <a:pt x="1073" y="1153"/>
                    </a:lnTo>
                    <a:lnTo>
                      <a:pt x="1070" y="1157"/>
                    </a:lnTo>
                    <a:lnTo>
                      <a:pt x="1067" y="1157"/>
                    </a:lnTo>
                    <a:lnTo>
                      <a:pt x="1063" y="1153"/>
                    </a:lnTo>
                    <a:lnTo>
                      <a:pt x="1063" y="1147"/>
                    </a:lnTo>
                    <a:lnTo>
                      <a:pt x="1067" y="1145"/>
                    </a:lnTo>
                    <a:lnTo>
                      <a:pt x="1068" y="1140"/>
                    </a:lnTo>
                    <a:lnTo>
                      <a:pt x="1065" y="1140"/>
                    </a:lnTo>
                    <a:lnTo>
                      <a:pt x="1062" y="1142"/>
                    </a:lnTo>
                    <a:lnTo>
                      <a:pt x="1059" y="1142"/>
                    </a:lnTo>
                    <a:lnTo>
                      <a:pt x="1050" y="1138"/>
                    </a:lnTo>
                    <a:lnTo>
                      <a:pt x="1045" y="1138"/>
                    </a:lnTo>
                    <a:lnTo>
                      <a:pt x="1047" y="1142"/>
                    </a:lnTo>
                    <a:lnTo>
                      <a:pt x="1049" y="1143"/>
                    </a:lnTo>
                    <a:lnTo>
                      <a:pt x="1045" y="1147"/>
                    </a:lnTo>
                    <a:lnTo>
                      <a:pt x="1042" y="1147"/>
                    </a:lnTo>
                    <a:lnTo>
                      <a:pt x="1039" y="1142"/>
                    </a:lnTo>
                    <a:lnTo>
                      <a:pt x="1039" y="1133"/>
                    </a:lnTo>
                    <a:lnTo>
                      <a:pt x="1030" y="1128"/>
                    </a:lnTo>
                    <a:lnTo>
                      <a:pt x="1029" y="1130"/>
                    </a:lnTo>
                    <a:lnTo>
                      <a:pt x="1030" y="1133"/>
                    </a:lnTo>
                    <a:lnTo>
                      <a:pt x="1030" y="1137"/>
                    </a:lnTo>
                    <a:lnTo>
                      <a:pt x="1027" y="1137"/>
                    </a:lnTo>
                    <a:lnTo>
                      <a:pt x="1025" y="1133"/>
                    </a:lnTo>
                    <a:lnTo>
                      <a:pt x="1022" y="1133"/>
                    </a:lnTo>
                    <a:lnTo>
                      <a:pt x="1022" y="1138"/>
                    </a:lnTo>
                    <a:lnTo>
                      <a:pt x="1019" y="1138"/>
                    </a:lnTo>
                    <a:lnTo>
                      <a:pt x="1015" y="1137"/>
                    </a:lnTo>
                    <a:lnTo>
                      <a:pt x="1009" y="1138"/>
                    </a:lnTo>
                    <a:lnTo>
                      <a:pt x="1007" y="1137"/>
                    </a:lnTo>
                    <a:lnTo>
                      <a:pt x="1004" y="1133"/>
                    </a:lnTo>
                    <a:lnTo>
                      <a:pt x="1009" y="1132"/>
                    </a:lnTo>
                    <a:lnTo>
                      <a:pt x="1009" y="1130"/>
                    </a:lnTo>
                    <a:lnTo>
                      <a:pt x="1007" y="1127"/>
                    </a:lnTo>
                    <a:lnTo>
                      <a:pt x="1009" y="1122"/>
                    </a:lnTo>
                    <a:lnTo>
                      <a:pt x="1009" y="1120"/>
                    </a:lnTo>
                    <a:lnTo>
                      <a:pt x="1005" y="1118"/>
                    </a:lnTo>
                    <a:lnTo>
                      <a:pt x="1002" y="1115"/>
                    </a:lnTo>
                    <a:lnTo>
                      <a:pt x="1000" y="1110"/>
                    </a:lnTo>
                    <a:lnTo>
                      <a:pt x="999" y="1108"/>
                    </a:lnTo>
                    <a:lnTo>
                      <a:pt x="995" y="1103"/>
                    </a:lnTo>
                    <a:lnTo>
                      <a:pt x="990" y="1103"/>
                    </a:lnTo>
                    <a:lnTo>
                      <a:pt x="985" y="1105"/>
                    </a:lnTo>
                    <a:lnTo>
                      <a:pt x="980" y="1105"/>
                    </a:lnTo>
                    <a:lnTo>
                      <a:pt x="974" y="1102"/>
                    </a:lnTo>
                    <a:lnTo>
                      <a:pt x="967" y="1102"/>
                    </a:lnTo>
                    <a:lnTo>
                      <a:pt x="962" y="1100"/>
                    </a:lnTo>
                    <a:lnTo>
                      <a:pt x="957" y="1102"/>
                    </a:lnTo>
                    <a:lnTo>
                      <a:pt x="956" y="1100"/>
                    </a:lnTo>
                    <a:lnTo>
                      <a:pt x="951" y="1103"/>
                    </a:lnTo>
                    <a:lnTo>
                      <a:pt x="949" y="1107"/>
                    </a:lnTo>
                    <a:lnTo>
                      <a:pt x="942" y="1107"/>
                    </a:lnTo>
                    <a:lnTo>
                      <a:pt x="941" y="1108"/>
                    </a:lnTo>
                    <a:lnTo>
                      <a:pt x="942" y="1112"/>
                    </a:lnTo>
                    <a:lnTo>
                      <a:pt x="942" y="1115"/>
                    </a:lnTo>
                    <a:lnTo>
                      <a:pt x="936" y="1117"/>
                    </a:lnTo>
                    <a:lnTo>
                      <a:pt x="932" y="1115"/>
                    </a:lnTo>
                    <a:lnTo>
                      <a:pt x="929" y="1120"/>
                    </a:lnTo>
                    <a:lnTo>
                      <a:pt x="924" y="1120"/>
                    </a:lnTo>
                    <a:lnTo>
                      <a:pt x="922" y="1122"/>
                    </a:lnTo>
                    <a:lnTo>
                      <a:pt x="919" y="1122"/>
                    </a:lnTo>
                    <a:lnTo>
                      <a:pt x="909" y="1128"/>
                    </a:lnTo>
                    <a:lnTo>
                      <a:pt x="904" y="1130"/>
                    </a:lnTo>
                    <a:lnTo>
                      <a:pt x="899" y="1132"/>
                    </a:lnTo>
                    <a:lnTo>
                      <a:pt x="896" y="1132"/>
                    </a:lnTo>
                    <a:lnTo>
                      <a:pt x="892" y="1130"/>
                    </a:lnTo>
                    <a:lnTo>
                      <a:pt x="889" y="1132"/>
                    </a:lnTo>
                    <a:lnTo>
                      <a:pt x="889" y="1135"/>
                    </a:lnTo>
                    <a:lnTo>
                      <a:pt x="884" y="1135"/>
                    </a:lnTo>
                    <a:lnTo>
                      <a:pt x="881" y="1137"/>
                    </a:lnTo>
                    <a:lnTo>
                      <a:pt x="881" y="1142"/>
                    </a:lnTo>
                    <a:lnTo>
                      <a:pt x="879" y="1143"/>
                    </a:lnTo>
                    <a:lnTo>
                      <a:pt x="876" y="1142"/>
                    </a:lnTo>
                    <a:lnTo>
                      <a:pt x="872" y="1142"/>
                    </a:lnTo>
                    <a:lnTo>
                      <a:pt x="869" y="1145"/>
                    </a:lnTo>
                    <a:lnTo>
                      <a:pt x="862" y="1145"/>
                    </a:lnTo>
                    <a:lnTo>
                      <a:pt x="856" y="1148"/>
                    </a:lnTo>
                    <a:lnTo>
                      <a:pt x="854" y="1150"/>
                    </a:lnTo>
                    <a:lnTo>
                      <a:pt x="849" y="1150"/>
                    </a:lnTo>
                    <a:lnTo>
                      <a:pt x="843" y="1153"/>
                    </a:lnTo>
                    <a:lnTo>
                      <a:pt x="838" y="1153"/>
                    </a:lnTo>
                    <a:lnTo>
                      <a:pt x="829" y="1157"/>
                    </a:lnTo>
                    <a:lnTo>
                      <a:pt x="828" y="1160"/>
                    </a:lnTo>
                    <a:lnTo>
                      <a:pt x="826" y="1161"/>
                    </a:lnTo>
                    <a:lnTo>
                      <a:pt x="823" y="1158"/>
                    </a:lnTo>
                    <a:lnTo>
                      <a:pt x="819" y="1158"/>
                    </a:lnTo>
                    <a:lnTo>
                      <a:pt x="814" y="1160"/>
                    </a:lnTo>
                    <a:lnTo>
                      <a:pt x="814" y="1163"/>
                    </a:lnTo>
                    <a:lnTo>
                      <a:pt x="813" y="1165"/>
                    </a:lnTo>
                    <a:lnTo>
                      <a:pt x="808" y="1161"/>
                    </a:lnTo>
                    <a:lnTo>
                      <a:pt x="803" y="1163"/>
                    </a:lnTo>
                    <a:lnTo>
                      <a:pt x="801" y="1160"/>
                    </a:lnTo>
                    <a:lnTo>
                      <a:pt x="798" y="1160"/>
                    </a:lnTo>
                    <a:lnTo>
                      <a:pt x="794" y="1163"/>
                    </a:lnTo>
                    <a:lnTo>
                      <a:pt x="789" y="1163"/>
                    </a:lnTo>
                    <a:lnTo>
                      <a:pt x="788" y="1165"/>
                    </a:lnTo>
                    <a:lnTo>
                      <a:pt x="791" y="1170"/>
                    </a:lnTo>
                    <a:lnTo>
                      <a:pt x="788" y="1171"/>
                    </a:lnTo>
                    <a:lnTo>
                      <a:pt x="793" y="1173"/>
                    </a:lnTo>
                    <a:lnTo>
                      <a:pt x="799" y="1173"/>
                    </a:lnTo>
                    <a:lnTo>
                      <a:pt x="801" y="1178"/>
                    </a:lnTo>
                    <a:lnTo>
                      <a:pt x="794" y="1178"/>
                    </a:lnTo>
                    <a:lnTo>
                      <a:pt x="793" y="1180"/>
                    </a:lnTo>
                    <a:lnTo>
                      <a:pt x="793" y="1181"/>
                    </a:lnTo>
                    <a:lnTo>
                      <a:pt x="799" y="1181"/>
                    </a:lnTo>
                    <a:lnTo>
                      <a:pt x="804" y="1185"/>
                    </a:lnTo>
                    <a:lnTo>
                      <a:pt x="806" y="1181"/>
                    </a:lnTo>
                    <a:lnTo>
                      <a:pt x="811" y="1181"/>
                    </a:lnTo>
                    <a:lnTo>
                      <a:pt x="814" y="1185"/>
                    </a:lnTo>
                    <a:lnTo>
                      <a:pt x="819" y="1186"/>
                    </a:lnTo>
                    <a:lnTo>
                      <a:pt x="819" y="1191"/>
                    </a:lnTo>
                    <a:lnTo>
                      <a:pt x="816" y="1193"/>
                    </a:lnTo>
                    <a:lnTo>
                      <a:pt x="813" y="1191"/>
                    </a:lnTo>
                    <a:lnTo>
                      <a:pt x="803" y="1193"/>
                    </a:lnTo>
                    <a:lnTo>
                      <a:pt x="796" y="1196"/>
                    </a:lnTo>
                    <a:lnTo>
                      <a:pt x="791" y="1205"/>
                    </a:lnTo>
                    <a:lnTo>
                      <a:pt x="791" y="1210"/>
                    </a:lnTo>
                    <a:lnTo>
                      <a:pt x="794" y="1210"/>
                    </a:lnTo>
                    <a:lnTo>
                      <a:pt x="796" y="1215"/>
                    </a:lnTo>
                    <a:lnTo>
                      <a:pt x="793" y="1218"/>
                    </a:lnTo>
                    <a:lnTo>
                      <a:pt x="791" y="1223"/>
                    </a:lnTo>
                    <a:lnTo>
                      <a:pt x="788" y="1223"/>
                    </a:lnTo>
                    <a:lnTo>
                      <a:pt x="786" y="1226"/>
                    </a:lnTo>
                    <a:lnTo>
                      <a:pt x="788" y="1228"/>
                    </a:lnTo>
                    <a:lnTo>
                      <a:pt x="788" y="1231"/>
                    </a:lnTo>
                    <a:lnTo>
                      <a:pt x="794" y="1231"/>
                    </a:lnTo>
                    <a:lnTo>
                      <a:pt x="798" y="1235"/>
                    </a:lnTo>
                    <a:lnTo>
                      <a:pt x="803" y="1235"/>
                    </a:lnTo>
                    <a:lnTo>
                      <a:pt x="804" y="1238"/>
                    </a:lnTo>
                    <a:lnTo>
                      <a:pt x="808" y="1241"/>
                    </a:lnTo>
                    <a:lnTo>
                      <a:pt x="816" y="1241"/>
                    </a:lnTo>
                    <a:lnTo>
                      <a:pt x="818" y="1243"/>
                    </a:lnTo>
                    <a:lnTo>
                      <a:pt x="819" y="1259"/>
                    </a:lnTo>
                    <a:lnTo>
                      <a:pt x="816" y="1263"/>
                    </a:lnTo>
                    <a:lnTo>
                      <a:pt x="809" y="1266"/>
                    </a:lnTo>
                    <a:lnTo>
                      <a:pt x="801" y="1264"/>
                    </a:lnTo>
                    <a:lnTo>
                      <a:pt x="794" y="1261"/>
                    </a:lnTo>
                    <a:lnTo>
                      <a:pt x="791" y="1263"/>
                    </a:lnTo>
                    <a:lnTo>
                      <a:pt x="791" y="1268"/>
                    </a:lnTo>
                    <a:lnTo>
                      <a:pt x="789" y="1273"/>
                    </a:lnTo>
                    <a:lnTo>
                      <a:pt x="783" y="1273"/>
                    </a:lnTo>
                    <a:lnTo>
                      <a:pt x="774" y="1268"/>
                    </a:lnTo>
                    <a:lnTo>
                      <a:pt x="768" y="1269"/>
                    </a:lnTo>
                    <a:lnTo>
                      <a:pt x="764" y="1268"/>
                    </a:lnTo>
                    <a:lnTo>
                      <a:pt x="763" y="1268"/>
                    </a:lnTo>
                    <a:lnTo>
                      <a:pt x="758" y="1268"/>
                    </a:lnTo>
                    <a:lnTo>
                      <a:pt x="753" y="1263"/>
                    </a:lnTo>
                    <a:lnTo>
                      <a:pt x="756" y="1261"/>
                    </a:lnTo>
                    <a:lnTo>
                      <a:pt x="758" y="1258"/>
                    </a:lnTo>
                    <a:lnTo>
                      <a:pt x="755" y="1256"/>
                    </a:lnTo>
                    <a:lnTo>
                      <a:pt x="750" y="1253"/>
                    </a:lnTo>
                    <a:lnTo>
                      <a:pt x="746" y="1256"/>
                    </a:lnTo>
                    <a:lnTo>
                      <a:pt x="741" y="1256"/>
                    </a:lnTo>
                    <a:lnTo>
                      <a:pt x="738" y="1256"/>
                    </a:lnTo>
                    <a:lnTo>
                      <a:pt x="738" y="1263"/>
                    </a:lnTo>
                    <a:lnTo>
                      <a:pt x="731" y="1263"/>
                    </a:lnTo>
                    <a:lnTo>
                      <a:pt x="730" y="1259"/>
                    </a:lnTo>
                    <a:lnTo>
                      <a:pt x="723" y="1255"/>
                    </a:lnTo>
                    <a:lnTo>
                      <a:pt x="718" y="1255"/>
                    </a:lnTo>
                    <a:lnTo>
                      <a:pt x="715" y="1259"/>
                    </a:lnTo>
                    <a:lnTo>
                      <a:pt x="713" y="1256"/>
                    </a:lnTo>
                    <a:lnTo>
                      <a:pt x="708" y="1256"/>
                    </a:lnTo>
                    <a:lnTo>
                      <a:pt x="708" y="1261"/>
                    </a:lnTo>
                    <a:lnTo>
                      <a:pt x="703" y="1261"/>
                    </a:lnTo>
                    <a:lnTo>
                      <a:pt x="703" y="1269"/>
                    </a:lnTo>
                    <a:lnTo>
                      <a:pt x="696" y="1273"/>
                    </a:lnTo>
                    <a:lnTo>
                      <a:pt x="693" y="1273"/>
                    </a:lnTo>
                    <a:lnTo>
                      <a:pt x="690" y="1268"/>
                    </a:lnTo>
                    <a:lnTo>
                      <a:pt x="681" y="1266"/>
                    </a:lnTo>
                    <a:lnTo>
                      <a:pt x="678" y="1263"/>
                    </a:lnTo>
                    <a:lnTo>
                      <a:pt x="673" y="1264"/>
                    </a:lnTo>
                    <a:lnTo>
                      <a:pt x="673" y="1271"/>
                    </a:lnTo>
                    <a:lnTo>
                      <a:pt x="670" y="1274"/>
                    </a:lnTo>
                    <a:lnTo>
                      <a:pt x="668" y="1274"/>
                    </a:lnTo>
                    <a:lnTo>
                      <a:pt x="666" y="1269"/>
                    </a:lnTo>
                    <a:lnTo>
                      <a:pt x="665" y="1266"/>
                    </a:lnTo>
                    <a:lnTo>
                      <a:pt x="662" y="1266"/>
                    </a:lnTo>
                    <a:lnTo>
                      <a:pt x="655" y="1261"/>
                    </a:lnTo>
                    <a:lnTo>
                      <a:pt x="652" y="1256"/>
                    </a:lnTo>
                    <a:lnTo>
                      <a:pt x="645" y="1256"/>
                    </a:lnTo>
                    <a:lnTo>
                      <a:pt x="640" y="1251"/>
                    </a:lnTo>
                    <a:lnTo>
                      <a:pt x="638" y="1251"/>
                    </a:lnTo>
                    <a:lnTo>
                      <a:pt x="635" y="1248"/>
                    </a:lnTo>
                    <a:lnTo>
                      <a:pt x="632" y="1248"/>
                    </a:lnTo>
                    <a:lnTo>
                      <a:pt x="623" y="1250"/>
                    </a:lnTo>
                    <a:lnTo>
                      <a:pt x="617" y="1246"/>
                    </a:lnTo>
                    <a:lnTo>
                      <a:pt x="615" y="1241"/>
                    </a:lnTo>
                    <a:lnTo>
                      <a:pt x="610" y="1241"/>
                    </a:lnTo>
                    <a:lnTo>
                      <a:pt x="605" y="1245"/>
                    </a:lnTo>
                    <a:lnTo>
                      <a:pt x="600" y="1245"/>
                    </a:lnTo>
                    <a:lnTo>
                      <a:pt x="600" y="1246"/>
                    </a:lnTo>
                    <a:lnTo>
                      <a:pt x="597" y="1250"/>
                    </a:lnTo>
                    <a:lnTo>
                      <a:pt x="597" y="1246"/>
                    </a:lnTo>
                    <a:lnTo>
                      <a:pt x="593" y="1248"/>
                    </a:lnTo>
                    <a:lnTo>
                      <a:pt x="592" y="1251"/>
                    </a:lnTo>
                    <a:lnTo>
                      <a:pt x="587" y="1255"/>
                    </a:lnTo>
                    <a:lnTo>
                      <a:pt x="585" y="1251"/>
                    </a:lnTo>
                    <a:lnTo>
                      <a:pt x="588" y="1248"/>
                    </a:lnTo>
                    <a:lnTo>
                      <a:pt x="588" y="1245"/>
                    </a:lnTo>
                    <a:lnTo>
                      <a:pt x="583" y="1243"/>
                    </a:lnTo>
                    <a:lnTo>
                      <a:pt x="577" y="1240"/>
                    </a:lnTo>
                    <a:lnTo>
                      <a:pt x="575" y="1241"/>
                    </a:lnTo>
                    <a:lnTo>
                      <a:pt x="577" y="1246"/>
                    </a:lnTo>
                    <a:lnTo>
                      <a:pt x="575" y="1250"/>
                    </a:lnTo>
                    <a:lnTo>
                      <a:pt x="570" y="1248"/>
                    </a:lnTo>
                    <a:lnTo>
                      <a:pt x="567" y="1251"/>
                    </a:lnTo>
                    <a:lnTo>
                      <a:pt x="565" y="1256"/>
                    </a:lnTo>
                    <a:lnTo>
                      <a:pt x="562" y="1258"/>
                    </a:lnTo>
                    <a:lnTo>
                      <a:pt x="554" y="1261"/>
                    </a:lnTo>
                    <a:lnTo>
                      <a:pt x="552" y="1266"/>
                    </a:lnTo>
                    <a:lnTo>
                      <a:pt x="555" y="1269"/>
                    </a:lnTo>
                    <a:lnTo>
                      <a:pt x="555" y="1276"/>
                    </a:lnTo>
                    <a:lnTo>
                      <a:pt x="549" y="1276"/>
                    </a:lnTo>
                    <a:lnTo>
                      <a:pt x="540" y="1276"/>
                    </a:lnTo>
                    <a:lnTo>
                      <a:pt x="547" y="1294"/>
                    </a:lnTo>
                    <a:lnTo>
                      <a:pt x="544" y="1296"/>
                    </a:lnTo>
                    <a:lnTo>
                      <a:pt x="544" y="1303"/>
                    </a:lnTo>
                    <a:lnTo>
                      <a:pt x="537" y="1303"/>
                    </a:lnTo>
                    <a:lnTo>
                      <a:pt x="529" y="1299"/>
                    </a:lnTo>
                    <a:lnTo>
                      <a:pt x="527" y="1294"/>
                    </a:lnTo>
                    <a:lnTo>
                      <a:pt x="515" y="1284"/>
                    </a:lnTo>
                    <a:lnTo>
                      <a:pt x="510" y="1289"/>
                    </a:lnTo>
                    <a:lnTo>
                      <a:pt x="510" y="1294"/>
                    </a:lnTo>
                    <a:lnTo>
                      <a:pt x="505" y="1301"/>
                    </a:lnTo>
                    <a:lnTo>
                      <a:pt x="500" y="1303"/>
                    </a:lnTo>
                    <a:lnTo>
                      <a:pt x="502" y="1314"/>
                    </a:lnTo>
                    <a:lnTo>
                      <a:pt x="505" y="1318"/>
                    </a:lnTo>
                    <a:lnTo>
                      <a:pt x="502" y="1331"/>
                    </a:lnTo>
                    <a:lnTo>
                      <a:pt x="499" y="1339"/>
                    </a:lnTo>
                    <a:lnTo>
                      <a:pt x="509" y="1343"/>
                    </a:lnTo>
                    <a:lnTo>
                      <a:pt x="514" y="1348"/>
                    </a:lnTo>
                    <a:lnTo>
                      <a:pt x="512" y="1351"/>
                    </a:lnTo>
                    <a:lnTo>
                      <a:pt x="520" y="1357"/>
                    </a:lnTo>
                    <a:lnTo>
                      <a:pt x="522" y="1354"/>
                    </a:lnTo>
                    <a:lnTo>
                      <a:pt x="537" y="1357"/>
                    </a:lnTo>
                    <a:lnTo>
                      <a:pt x="549" y="1367"/>
                    </a:lnTo>
                    <a:lnTo>
                      <a:pt x="559" y="1382"/>
                    </a:lnTo>
                    <a:lnTo>
                      <a:pt x="549" y="1382"/>
                    </a:lnTo>
                    <a:lnTo>
                      <a:pt x="549" y="1386"/>
                    </a:lnTo>
                    <a:lnTo>
                      <a:pt x="557" y="1391"/>
                    </a:lnTo>
                    <a:lnTo>
                      <a:pt x="564" y="1389"/>
                    </a:lnTo>
                    <a:lnTo>
                      <a:pt x="570" y="1392"/>
                    </a:lnTo>
                    <a:lnTo>
                      <a:pt x="570" y="1392"/>
                    </a:lnTo>
                    <a:lnTo>
                      <a:pt x="568" y="1392"/>
                    </a:lnTo>
                    <a:lnTo>
                      <a:pt x="568" y="1396"/>
                    </a:lnTo>
                    <a:lnTo>
                      <a:pt x="568" y="1397"/>
                    </a:lnTo>
                    <a:lnTo>
                      <a:pt x="565" y="1397"/>
                    </a:lnTo>
                    <a:lnTo>
                      <a:pt x="567" y="1399"/>
                    </a:lnTo>
                    <a:lnTo>
                      <a:pt x="567" y="1402"/>
                    </a:lnTo>
                    <a:lnTo>
                      <a:pt x="565" y="1402"/>
                    </a:lnTo>
                    <a:lnTo>
                      <a:pt x="567" y="1404"/>
                    </a:lnTo>
                    <a:lnTo>
                      <a:pt x="567" y="1406"/>
                    </a:lnTo>
                    <a:lnTo>
                      <a:pt x="564" y="1406"/>
                    </a:lnTo>
                    <a:lnTo>
                      <a:pt x="562" y="1406"/>
                    </a:lnTo>
                    <a:lnTo>
                      <a:pt x="557" y="1404"/>
                    </a:lnTo>
                    <a:lnTo>
                      <a:pt x="554" y="1406"/>
                    </a:lnTo>
                    <a:lnTo>
                      <a:pt x="560" y="1409"/>
                    </a:lnTo>
                    <a:lnTo>
                      <a:pt x="562" y="1411"/>
                    </a:lnTo>
                    <a:lnTo>
                      <a:pt x="560" y="1412"/>
                    </a:lnTo>
                    <a:lnTo>
                      <a:pt x="557" y="1411"/>
                    </a:lnTo>
                    <a:lnTo>
                      <a:pt x="557" y="1411"/>
                    </a:lnTo>
                    <a:lnTo>
                      <a:pt x="554" y="1412"/>
                    </a:lnTo>
                    <a:lnTo>
                      <a:pt x="554" y="1412"/>
                    </a:lnTo>
                    <a:lnTo>
                      <a:pt x="552" y="1411"/>
                    </a:lnTo>
                    <a:lnTo>
                      <a:pt x="550" y="1411"/>
                    </a:lnTo>
                    <a:lnTo>
                      <a:pt x="554" y="1412"/>
                    </a:lnTo>
                    <a:lnTo>
                      <a:pt x="554" y="1414"/>
                    </a:lnTo>
                    <a:lnTo>
                      <a:pt x="550" y="1416"/>
                    </a:lnTo>
                    <a:lnTo>
                      <a:pt x="547" y="1416"/>
                    </a:lnTo>
                    <a:lnTo>
                      <a:pt x="545" y="1417"/>
                    </a:lnTo>
                    <a:lnTo>
                      <a:pt x="544" y="1416"/>
                    </a:lnTo>
                    <a:lnTo>
                      <a:pt x="542" y="1419"/>
                    </a:lnTo>
                    <a:lnTo>
                      <a:pt x="540" y="1419"/>
                    </a:lnTo>
                    <a:lnTo>
                      <a:pt x="537" y="1417"/>
                    </a:lnTo>
                    <a:lnTo>
                      <a:pt x="535" y="1417"/>
                    </a:lnTo>
                    <a:lnTo>
                      <a:pt x="535" y="1419"/>
                    </a:lnTo>
                    <a:lnTo>
                      <a:pt x="532" y="1424"/>
                    </a:lnTo>
                    <a:lnTo>
                      <a:pt x="532" y="1427"/>
                    </a:lnTo>
                    <a:lnTo>
                      <a:pt x="529" y="1429"/>
                    </a:lnTo>
                    <a:lnTo>
                      <a:pt x="527" y="1434"/>
                    </a:lnTo>
                    <a:lnTo>
                      <a:pt x="525" y="1437"/>
                    </a:lnTo>
                    <a:lnTo>
                      <a:pt x="525" y="1446"/>
                    </a:lnTo>
                    <a:lnTo>
                      <a:pt x="524" y="1447"/>
                    </a:lnTo>
                    <a:lnTo>
                      <a:pt x="522" y="1452"/>
                    </a:lnTo>
                    <a:lnTo>
                      <a:pt x="524" y="1459"/>
                    </a:lnTo>
                    <a:lnTo>
                      <a:pt x="527" y="1459"/>
                    </a:lnTo>
                    <a:lnTo>
                      <a:pt x="530" y="1459"/>
                    </a:lnTo>
                    <a:lnTo>
                      <a:pt x="534" y="1462"/>
                    </a:lnTo>
                    <a:lnTo>
                      <a:pt x="539" y="1464"/>
                    </a:lnTo>
                    <a:lnTo>
                      <a:pt x="539" y="1470"/>
                    </a:lnTo>
                    <a:lnTo>
                      <a:pt x="544" y="1474"/>
                    </a:lnTo>
                    <a:lnTo>
                      <a:pt x="547" y="1472"/>
                    </a:lnTo>
                    <a:lnTo>
                      <a:pt x="549" y="1472"/>
                    </a:lnTo>
                    <a:lnTo>
                      <a:pt x="547" y="1475"/>
                    </a:lnTo>
                    <a:lnTo>
                      <a:pt x="545" y="1479"/>
                    </a:lnTo>
                    <a:lnTo>
                      <a:pt x="544" y="1479"/>
                    </a:lnTo>
                    <a:lnTo>
                      <a:pt x="544" y="1482"/>
                    </a:lnTo>
                    <a:lnTo>
                      <a:pt x="547" y="1482"/>
                    </a:lnTo>
                    <a:lnTo>
                      <a:pt x="547" y="1484"/>
                    </a:lnTo>
                    <a:lnTo>
                      <a:pt x="549" y="1487"/>
                    </a:lnTo>
                    <a:lnTo>
                      <a:pt x="549" y="1494"/>
                    </a:lnTo>
                    <a:lnTo>
                      <a:pt x="552" y="1497"/>
                    </a:lnTo>
                    <a:lnTo>
                      <a:pt x="554" y="1504"/>
                    </a:lnTo>
                    <a:lnTo>
                      <a:pt x="564" y="1514"/>
                    </a:lnTo>
                    <a:lnTo>
                      <a:pt x="577" y="1524"/>
                    </a:lnTo>
                    <a:lnTo>
                      <a:pt x="578" y="1525"/>
                    </a:lnTo>
                    <a:lnTo>
                      <a:pt x="578" y="1525"/>
                    </a:lnTo>
                    <a:lnTo>
                      <a:pt x="570" y="1534"/>
                    </a:lnTo>
                    <a:lnTo>
                      <a:pt x="564" y="1537"/>
                    </a:lnTo>
                    <a:lnTo>
                      <a:pt x="560" y="1542"/>
                    </a:lnTo>
                    <a:lnTo>
                      <a:pt x="550" y="1540"/>
                    </a:lnTo>
                    <a:lnTo>
                      <a:pt x="547" y="1535"/>
                    </a:lnTo>
                    <a:lnTo>
                      <a:pt x="535" y="1527"/>
                    </a:lnTo>
                    <a:lnTo>
                      <a:pt x="529" y="1527"/>
                    </a:lnTo>
                    <a:lnTo>
                      <a:pt x="525" y="1534"/>
                    </a:lnTo>
                    <a:lnTo>
                      <a:pt x="532" y="1537"/>
                    </a:lnTo>
                    <a:lnTo>
                      <a:pt x="535" y="1542"/>
                    </a:lnTo>
                    <a:lnTo>
                      <a:pt x="534" y="1550"/>
                    </a:lnTo>
                    <a:lnTo>
                      <a:pt x="525" y="1545"/>
                    </a:lnTo>
                    <a:lnTo>
                      <a:pt x="517" y="1545"/>
                    </a:lnTo>
                    <a:lnTo>
                      <a:pt x="502" y="1539"/>
                    </a:lnTo>
                    <a:lnTo>
                      <a:pt x="494" y="1542"/>
                    </a:lnTo>
                    <a:lnTo>
                      <a:pt x="494" y="1545"/>
                    </a:lnTo>
                    <a:lnTo>
                      <a:pt x="497" y="1550"/>
                    </a:lnTo>
                    <a:lnTo>
                      <a:pt x="492" y="1545"/>
                    </a:lnTo>
                    <a:lnTo>
                      <a:pt x="479" y="1545"/>
                    </a:lnTo>
                    <a:lnTo>
                      <a:pt x="475" y="1544"/>
                    </a:lnTo>
                    <a:lnTo>
                      <a:pt x="464" y="1547"/>
                    </a:lnTo>
                    <a:lnTo>
                      <a:pt x="457" y="1549"/>
                    </a:lnTo>
                    <a:lnTo>
                      <a:pt x="457" y="1549"/>
                    </a:lnTo>
                    <a:lnTo>
                      <a:pt x="452" y="1547"/>
                    </a:lnTo>
                    <a:lnTo>
                      <a:pt x="442" y="1540"/>
                    </a:lnTo>
                    <a:lnTo>
                      <a:pt x="437" y="1539"/>
                    </a:lnTo>
                    <a:lnTo>
                      <a:pt x="434" y="1542"/>
                    </a:lnTo>
                    <a:lnTo>
                      <a:pt x="432" y="1542"/>
                    </a:lnTo>
                    <a:lnTo>
                      <a:pt x="426" y="1540"/>
                    </a:lnTo>
                    <a:lnTo>
                      <a:pt x="422" y="1542"/>
                    </a:lnTo>
                    <a:lnTo>
                      <a:pt x="421" y="1542"/>
                    </a:lnTo>
                    <a:lnTo>
                      <a:pt x="419" y="1537"/>
                    </a:lnTo>
                    <a:lnTo>
                      <a:pt x="416" y="1537"/>
                    </a:lnTo>
                    <a:lnTo>
                      <a:pt x="416" y="1537"/>
                    </a:lnTo>
                    <a:lnTo>
                      <a:pt x="417" y="1537"/>
                    </a:lnTo>
                    <a:lnTo>
                      <a:pt x="416" y="1532"/>
                    </a:lnTo>
                    <a:lnTo>
                      <a:pt x="417" y="1530"/>
                    </a:lnTo>
                    <a:lnTo>
                      <a:pt x="412" y="1524"/>
                    </a:lnTo>
                    <a:lnTo>
                      <a:pt x="412" y="1514"/>
                    </a:lnTo>
                    <a:lnTo>
                      <a:pt x="409" y="1510"/>
                    </a:lnTo>
                    <a:lnTo>
                      <a:pt x="404" y="1504"/>
                    </a:lnTo>
                    <a:lnTo>
                      <a:pt x="397" y="1502"/>
                    </a:lnTo>
                    <a:lnTo>
                      <a:pt x="397" y="1500"/>
                    </a:lnTo>
                    <a:lnTo>
                      <a:pt x="391" y="1495"/>
                    </a:lnTo>
                    <a:lnTo>
                      <a:pt x="389" y="1497"/>
                    </a:lnTo>
                    <a:lnTo>
                      <a:pt x="386" y="1495"/>
                    </a:lnTo>
                    <a:lnTo>
                      <a:pt x="381" y="1495"/>
                    </a:lnTo>
                    <a:lnTo>
                      <a:pt x="377" y="1489"/>
                    </a:lnTo>
                    <a:lnTo>
                      <a:pt x="376" y="1489"/>
                    </a:lnTo>
                    <a:lnTo>
                      <a:pt x="371" y="1487"/>
                    </a:lnTo>
                    <a:lnTo>
                      <a:pt x="369" y="1485"/>
                    </a:lnTo>
                    <a:lnTo>
                      <a:pt x="366" y="1485"/>
                    </a:lnTo>
                    <a:lnTo>
                      <a:pt x="361" y="1482"/>
                    </a:lnTo>
                    <a:lnTo>
                      <a:pt x="359" y="1479"/>
                    </a:lnTo>
                    <a:lnTo>
                      <a:pt x="356" y="1477"/>
                    </a:lnTo>
                    <a:lnTo>
                      <a:pt x="353" y="1472"/>
                    </a:lnTo>
                    <a:lnTo>
                      <a:pt x="338" y="1462"/>
                    </a:lnTo>
                    <a:lnTo>
                      <a:pt x="331" y="1460"/>
                    </a:lnTo>
                    <a:lnTo>
                      <a:pt x="321" y="1455"/>
                    </a:lnTo>
                    <a:lnTo>
                      <a:pt x="313" y="1455"/>
                    </a:lnTo>
                    <a:lnTo>
                      <a:pt x="306" y="1451"/>
                    </a:lnTo>
                    <a:lnTo>
                      <a:pt x="306" y="1447"/>
                    </a:lnTo>
                    <a:lnTo>
                      <a:pt x="299" y="1442"/>
                    </a:lnTo>
                    <a:lnTo>
                      <a:pt x="298" y="1444"/>
                    </a:lnTo>
                    <a:lnTo>
                      <a:pt x="291" y="1442"/>
                    </a:lnTo>
                    <a:lnTo>
                      <a:pt x="294" y="1441"/>
                    </a:lnTo>
                    <a:lnTo>
                      <a:pt x="298" y="1439"/>
                    </a:lnTo>
                    <a:lnTo>
                      <a:pt x="296" y="1436"/>
                    </a:lnTo>
                    <a:lnTo>
                      <a:pt x="296" y="1434"/>
                    </a:lnTo>
                    <a:lnTo>
                      <a:pt x="303" y="1434"/>
                    </a:lnTo>
                    <a:lnTo>
                      <a:pt x="306" y="1437"/>
                    </a:lnTo>
                    <a:lnTo>
                      <a:pt x="308" y="1437"/>
                    </a:lnTo>
                    <a:lnTo>
                      <a:pt x="311" y="1437"/>
                    </a:lnTo>
                    <a:lnTo>
                      <a:pt x="313" y="1431"/>
                    </a:lnTo>
                    <a:lnTo>
                      <a:pt x="311" y="1429"/>
                    </a:lnTo>
                    <a:lnTo>
                      <a:pt x="311" y="1426"/>
                    </a:lnTo>
                    <a:lnTo>
                      <a:pt x="316" y="1421"/>
                    </a:lnTo>
                    <a:lnTo>
                      <a:pt x="316" y="1419"/>
                    </a:lnTo>
                    <a:lnTo>
                      <a:pt x="318" y="1417"/>
                    </a:lnTo>
                    <a:lnTo>
                      <a:pt x="321" y="1417"/>
                    </a:lnTo>
                    <a:lnTo>
                      <a:pt x="323" y="1414"/>
                    </a:lnTo>
                    <a:lnTo>
                      <a:pt x="326" y="1414"/>
                    </a:lnTo>
                    <a:lnTo>
                      <a:pt x="326" y="1412"/>
                    </a:lnTo>
                    <a:lnTo>
                      <a:pt x="321" y="1411"/>
                    </a:lnTo>
                    <a:lnTo>
                      <a:pt x="319" y="1409"/>
                    </a:lnTo>
                    <a:lnTo>
                      <a:pt x="318" y="1411"/>
                    </a:lnTo>
                    <a:lnTo>
                      <a:pt x="314" y="1407"/>
                    </a:lnTo>
                    <a:lnTo>
                      <a:pt x="311" y="1401"/>
                    </a:lnTo>
                    <a:lnTo>
                      <a:pt x="319" y="1401"/>
                    </a:lnTo>
                    <a:lnTo>
                      <a:pt x="324" y="1401"/>
                    </a:lnTo>
                    <a:lnTo>
                      <a:pt x="328" y="1397"/>
                    </a:lnTo>
                    <a:lnTo>
                      <a:pt x="324" y="1397"/>
                    </a:lnTo>
                    <a:lnTo>
                      <a:pt x="323" y="1396"/>
                    </a:lnTo>
                    <a:lnTo>
                      <a:pt x="328" y="1392"/>
                    </a:lnTo>
                    <a:lnTo>
                      <a:pt x="341" y="1386"/>
                    </a:lnTo>
                    <a:lnTo>
                      <a:pt x="341" y="1382"/>
                    </a:lnTo>
                    <a:lnTo>
                      <a:pt x="339" y="1381"/>
                    </a:lnTo>
                    <a:lnTo>
                      <a:pt x="334" y="1381"/>
                    </a:lnTo>
                    <a:lnTo>
                      <a:pt x="328" y="1384"/>
                    </a:lnTo>
                    <a:lnTo>
                      <a:pt x="323" y="1384"/>
                    </a:lnTo>
                    <a:lnTo>
                      <a:pt x="323" y="1384"/>
                    </a:lnTo>
                    <a:lnTo>
                      <a:pt x="323" y="1384"/>
                    </a:lnTo>
                    <a:lnTo>
                      <a:pt x="324" y="1374"/>
                    </a:lnTo>
                    <a:lnTo>
                      <a:pt x="326" y="1372"/>
                    </a:lnTo>
                    <a:lnTo>
                      <a:pt x="333" y="1366"/>
                    </a:lnTo>
                    <a:lnTo>
                      <a:pt x="344" y="1364"/>
                    </a:lnTo>
                    <a:lnTo>
                      <a:pt x="348" y="1362"/>
                    </a:lnTo>
                    <a:lnTo>
                      <a:pt x="348" y="1356"/>
                    </a:lnTo>
                    <a:lnTo>
                      <a:pt x="351" y="1348"/>
                    </a:lnTo>
                    <a:lnTo>
                      <a:pt x="349" y="1343"/>
                    </a:lnTo>
                    <a:lnTo>
                      <a:pt x="343" y="1338"/>
                    </a:lnTo>
                    <a:lnTo>
                      <a:pt x="344" y="1328"/>
                    </a:lnTo>
                    <a:lnTo>
                      <a:pt x="349" y="1328"/>
                    </a:lnTo>
                    <a:lnTo>
                      <a:pt x="353" y="1323"/>
                    </a:lnTo>
                    <a:lnTo>
                      <a:pt x="353" y="1316"/>
                    </a:lnTo>
                    <a:lnTo>
                      <a:pt x="349" y="1314"/>
                    </a:lnTo>
                    <a:lnTo>
                      <a:pt x="348" y="1309"/>
                    </a:lnTo>
                    <a:lnTo>
                      <a:pt x="344" y="1313"/>
                    </a:lnTo>
                    <a:lnTo>
                      <a:pt x="336" y="1311"/>
                    </a:lnTo>
                    <a:lnTo>
                      <a:pt x="329" y="1308"/>
                    </a:lnTo>
                    <a:lnTo>
                      <a:pt x="324" y="1309"/>
                    </a:lnTo>
                    <a:lnTo>
                      <a:pt x="319" y="1306"/>
                    </a:lnTo>
                    <a:lnTo>
                      <a:pt x="314" y="1306"/>
                    </a:lnTo>
                    <a:lnTo>
                      <a:pt x="304" y="1304"/>
                    </a:lnTo>
                    <a:lnTo>
                      <a:pt x="301" y="1308"/>
                    </a:lnTo>
                    <a:lnTo>
                      <a:pt x="299" y="1303"/>
                    </a:lnTo>
                    <a:lnTo>
                      <a:pt x="291" y="1299"/>
                    </a:lnTo>
                    <a:lnTo>
                      <a:pt x="286" y="1288"/>
                    </a:lnTo>
                    <a:lnTo>
                      <a:pt x="283" y="1289"/>
                    </a:lnTo>
                    <a:lnTo>
                      <a:pt x="274" y="1294"/>
                    </a:lnTo>
                    <a:lnTo>
                      <a:pt x="269" y="1293"/>
                    </a:lnTo>
                    <a:lnTo>
                      <a:pt x="263" y="1294"/>
                    </a:lnTo>
                    <a:lnTo>
                      <a:pt x="256" y="1291"/>
                    </a:lnTo>
                    <a:lnTo>
                      <a:pt x="253" y="1296"/>
                    </a:lnTo>
                    <a:lnTo>
                      <a:pt x="241" y="1286"/>
                    </a:lnTo>
                    <a:lnTo>
                      <a:pt x="240" y="1279"/>
                    </a:lnTo>
                    <a:lnTo>
                      <a:pt x="240" y="1273"/>
                    </a:lnTo>
                    <a:lnTo>
                      <a:pt x="235" y="1273"/>
                    </a:lnTo>
                    <a:lnTo>
                      <a:pt x="233" y="1268"/>
                    </a:lnTo>
                    <a:lnTo>
                      <a:pt x="228" y="1264"/>
                    </a:lnTo>
                    <a:lnTo>
                      <a:pt x="215" y="1266"/>
                    </a:lnTo>
                    <a:lnTo>
                      <a:pt x="208" y="1258"/>
                    </a:lnTo>
                    <a:lnTo>
                      <a:pt x="211" y="1253"/>
                    </a:lnTo>
                    <a:lnTo>
                      <a:pt x="206" y="1250"/>
                    </a:lnTo>
                    <a:lnTo>
                      <a:pt x="203" y="1240"/>
                    </a:lnTo>
                    <a:lnTo>
                      <a:pt x="196" y="1240"/>
                    </a:lnTo>
                    <a:lnTo>
                      <a:pt x="191" y="1241"/>
                    </a:lnTo>
                    <a:lnTo>
                      <a:pt x="178" y="1241"/>
                    </a:lnTo>
                    <a:lnTo>
                      <a:pt x="167" y="1238"/>
                    </a:lnTo>
                    <a:lnTo>
                      <a:pt x="163" y="1241"/>
                    </a:lnTo>
                    <a:lnTo>
                      <a:pt x="163" y="1246"/>
                    </a:lnTo>
                    <a:lnTo>
                      <a:pt x="158" y="1246"/>
                    </a:lnTo>
                    <a:lnTo>
                      <a:pt x="153" y="1246"/>
                    </a:lnTo>
                    <a:lnTo>
                      <a:pt x="153" y="1241"/>
                    </a:lnTo>
                    <a:lnTo>
                      <a:pt x="148" y="1235"/>
                    </a:lnTo>
                    <a:lnTo>
                      <a:pt x="148" y="1230"/>
                    </a:lnTo>
                    <a:lnTo>
                      <a:pt x="145" y="1221"/>
                    </a:lnTo>
                    <a:lnTo>
                      <a:pt x="143" y="1216"/>
                    </a:lnTo>
                    <a:lnTo>
                      <a:pt x="147" y="1213"/>
                    </a:lnTo>
                    <a:lnTo>
                      <a:pt x="152" y="1218"/>
                    </a:lnTo>
                    <a:lnTo>
                      <a:pt x="163" y="1216"/>
                    </a:lnTo>
                    <a:lnTo>
                      <a:pt x="168" y="1208"/>
                    </a:lnTo>
                    <a:lnTo>
                      <a:pt x="171" y="1206"/>
                    </a:lnTo>
                    <a:lnTo>
                      <a:pt x="165" y="1203"/>
                    </a:lnTo>
                    <a:lnTo>
                      <a:pt x="165" y="1198"/>
                    </a:lnTo>
                    <a:lnTo>
                      <a:pt x="155" y="1191"/>
                    </a:lnTo>
                    <a:lnTo>
                      <a:pt x="147" y="1190"/>
                    </a:lnTo>
                    <a:lnTo>
                      <a:pt x="145" y="1181"/>
                    </a:lnTo>
                    <a:lnTo>
                      <a:pt x="140" y="1180"/>
                    </a:lnTo>
                    <a:lnTo>
                      <a:pt x="133" y="1171"/>
                    </a:lnTo>
                    <a:lnTo>
                      <a:pt x="132" y="1165"/>
                    </a:lnTo>
                    <a:lnTo>
                      <a:pt x="125" y="1160"/>
                    </a:lnTo>
                    <a:lnTo>
                      <a:pt x="125" y="1153"/>
                    </a:lnTo>
                    <a:lnTo>
                      <a:pt x="122" y="1148"/>
                    </a:lnTo>
                    <a:lnTo>
                      <a:pt x="123" y="1143"/>
                    </a:lnTo>
                    <a:lnTo>
                      <a:pt x="122" y="1138"/>
                    </a:lnTo>
                    <a:lnTo>
                      <a:pt x="112" y="1135"/>
                    </a:lnTo>
                    <a:lnTo>
                      <a:pt x="108" y="1135"/>
                    </a:lnTo>
                    <a:lnTo>
                      <a:pt x="105" y="1132"/>
                    </a:lnTo>
                    <a:lnTo>
                      <a:pt x="98" y="1133"/>
                    </a:lnTo>
                    <a:lnTo>
                      <a:pt x="92" y="1138"/>
                    </a:lnTo>
                    <a:lnTo>
                      <a:pt x="87" y="1130"/>
                    </a:lnTo>
                    <a:lnTo>
                      <a:pt x="82" y="1130"/>
                    </a:lnTo>
                    <a:lnTo>
                      <a:pt x="77" y="1132"/>
                    </a:lnTo>
                    <a:lnTo>
                      <a:pt x="72" y="1125"/>
                    </a:lnTo>
                    <a:lnTo>
                      <a:pt x="65" y="1128"/>
                    </a:lnTo>
                    <a:lnTo>
                      <a:pt x="62" y="1125"/>
                    </a:lnTo>
                    <a:lnTo>
                      <a:pt x="60" y="1127"/>
                    </a:lnTo>
                    <a:lnTo>
                      <a:pt x="59" y="1120"/>
                    </a:lnTo>
                    <a:lnTo>
                      <a:pt x="55" y="1115"/>
                    </a:lnTo>
                    <a:lnTo>
                      <a:pt x="54" y="1110"/>
                    </a:lnTo>
                    <a:lnTo>
                      <a:pt x="52" y="1107"/>
                    </a:lnTo>
                    <a:lnTo>
                      <a:pt x="49" y="1102"/>
                    </a:lnTo>
                    <a:lnTo>
                      <a:pt x="49" y="1098"/>
                    </a:lnTo>
                    <a:lnTo>
                      <a:pt x="47" y="1095"/>
                    </a:lnTo>
                    <a:lnTo>
                      <a:pt x="45" y="1093"/>
                    </a:lnTo>
                    <a:lnTo>
                      <a:pt x="47" y="1092"/>
                    </a:lnTo>
                    <a:lnTo>
                      <a:pt x="45" y="1088"/>
                    </a:lnTo>
                    <a:lnTo>
                      <a:pt x="40" y="1087"/>
                    </a:lnTo>
                    <a:lnTo>
                      <a:pt x="45" y="1082"/>
                    </a:lnTo>
                    <a:lnTo>
                      <a:pt x="44" y="1078"/>
                    </a:lnTo>
                    <a:lnTo>
                      <a:pt x="47" y="1075"/>
                    </a:lnTo>
                    <a:lnTo>
                      <a:pt x="47" y="1070"/>
                    </a:lnTo>
                    <a:lnTo>
                      <a:pt x="37" y="1052"/>
                    </a:lnTo>
                    <a:lnTo>
                      <a:pt x="39" y="1037"/>
                    </a:lnTo>
                    <a:lnTo>
                      <a:pt x="40" y="1035"/>
                    </a:lnTo>
                    <a:lnTo>
                      <a:pt x="42" y="1029"/>
                    </a:lnTo>
                    <a:lnTo>
                      <a:pt x="47" y="1024"/>
                    </a:lnTo>
                    <a:lnTo>
                      <a:pt x="47" y="1022"/>
                    </a:lnTo>
                    <a:lnTo>
                      <a:pt x="47" y="1022"/>
                    </a:lnTo>
                    <a:lnTo>
                      <a:pt x="45" y="1019"/>
                    </a:lnTo>
                    <a:lnTo>
                      <a:pt x="45" y="1019"/>
                    </a:lnTo>
                    <a:lnTo>
                      <a:pt x="47" y="1014"/>
                    </a:lnTo>
                    <a:lnTo>
                      <a:pt x="44" y="1010"/>
                    </a:lnTo>
                    <a:lnTo>
                      <a:pt x="44" y="1007"/>
                    </a:lnTo>
                    <a:lnTo>
                      <a:pt x="47" y="1007"/>
                    </a:lnTo>
                    <a:lnTo>
                      <a:pt x="49" y="1010"/>
                    </a:lnTo>
                    <a:lnTo>
                      <a:pt x="52" y="1009"/>
                    </a:lnTo>
                    <a:lnTo>
                      <a:pt x="52" y="1005"/>
                    </a:lnTo>
                    <a:lnTo>
                      <a:pt x="55" y="1002"/>
                    </a:lnTo>
                    <a:lnTo>
                      <a:pt x="60" y="1005"/>
                    </a:lnTo>
                    <a:lnTo>
                      <a:pt x="65" y="1002"/>
                    </a:lnTo>
                    <a:lnTo>
                      <a:pt x="67" y="997"/>
                    </a:lnTo>
                    <a:lnTo>
                      <a:pt x="70" y="997"/>
                    </a:lnTo>
                    <a:lnTo>
                      <a:pt x="77" y="999"/>
                    </a:lnTo>
                    <a:lnTo>
                      <a:pt x="80" y="995"/>
                    </a:lnTo>
                    <a:lnTo>
                      <a:pt x="75" y="990"/>
                    </a:lnTo>
                    <a:lnTo>
                      <a:pt x="72" y="990"/>
                    </a:lnTo>
                    <a:lnTo>
                      <a:pt x="70" y="990"/>
                    </a:lnTo>
                    <a:lnTo>
                      <a:pt x="64" y="990"/>
                    </a:lnTo>
                    <a:lnTo>
                      <a:pt x="60" y="987"/>
                    </a:lnTo>
                    <a:lnTo>
                      <a:pt x="55" y="987"/>
                    </a:lnTo>
                    <a:lnTo>
                      <a:pt x="50" y="980"/>
                    </a:lnTo>
                    <a:lnTo>
                      <a:pt x="50" y="977"/>
                    </a:lnTo>
                    <a:lnTo>
                      <a:pt x="55" y="982"/>
                    </a:lnTo>
                    <a:lnTo>
                      <a:pt x="55" y="979"/>
                    </a:lnTo>
                    <a:lnTo>
                      <a:pt x="54" y="975"/>
                    </a:lnTo>
                    <a:lnTo>
                      <a:pt x="57" y="972"/>
                    </a:lnTo>
                    <a:lnTo>
                      <a:pt x="52" y="974"/>
                    </a:lnTo>
                    <a:lnTo>
                      <a:pt x="52" y="974"/>
                    </a:lnTo>
                    <a:lnTo>
                      <a:pt x="45" y="977"/>
                    </a:lnTo>
                    <a:lnTo>
                      <a:pt x="45" y="977"/>
                    </a:lnTo>
                    <a:lnTo>
                      <a:pt x="45" y="977"/>
                    </a:lnTo>
                    <a:lnTo>
                      <a:pt x="44" y="977"/>
                    </a:lnTo>
                    <a:lnTo>
                      <a:pt x="44" y="972"/>
                    </a:lnTo>
                    <a:lnTo>
                      <a:pt x="55" y="962"/>
                    </a:lnTo>
                    <a:lnTo>
                      <a:pt x="60" y="961"/>
                    </a:lnTo>
                    <a:lnTo>
                      <a:pt x="67" y="949"/>
                    </a:lnTo>
                    <a:lnTo>
                      <a:pt x="73" y="941"/>
                    </a:lnTo>
                    <a:lnTo>
                      <a:pt x="78" y="929"/>
                    </a:lnTo>
                    <a:lnTo>
                      <a:pt x="88" y="914"/>
                    </a:lnTo>
                    <a:lnTo>
                      <a:pt x="95" y="899"/>
                    </a:lnTo>
                    <a:lnTo>
                      <a:pt x="93" y="892"/>
                    </a:lnTo>
                    <a:lnTo>
                      <a:pt x="83" y="881"/>
                    </a:lnTo>
                    <a:lnTo>
                      <a:pt x="77" y="879"/>
                    </a:lnTo>
                    <a:lnTo>
                      <a:pt x="65" y="866"/>
                    </a:lnTo>
                    <a:lnTo>
                      <a:pt x="68" y="859"/>
                    </a:lnTo>
                    <a:lnTo>
                      <a:pt x="72" y="853"/>
                    </a:lnTo>
                    <a:lnTo>
                      <a:pt x="72" y="846"/>
                    </a:lnTo>
                    <a:lnTo>
                      <a:pt x="65" y="843"/>
                    </a:lnTo>
                    <a:lnTo>
                      <a:pt x="62" y="838"/>
                    </a:lnTo>
                    <a:lnTo>
                      <a:pt x="62" y="829"/>
                    </a:lnTo>
                    <a:lnTo>
                      <a:pt x="64" y="826"/>
                    </a:lnTo>
                    <a:lnTo>
                      <a:pt x="62" y="823"/>
                    </a:lnTo>
                    <a:lnTo>
                      <a:pt x="55" y="821"/>
                    </a:lnTo>
                    <a:lnTo>
                      <a:pt x="52" y="818"/>
                    </a:lnTo>
                    <a:lnTo>
                      <a:pt x="52" y="811"/>
                    </a:lnTo>
                    <a:lnTo>
                      <a:pt x="55" y="806"/>
                    </a:lnTo>
                    <a:lnTo>
                      <a:pt x="50" y="806"/>
                    </a:lnTo>
                    <a:lnTo>
                      <a:pt x="50" y="803"/>
                    </a:lnTo>
                    <a:lnTo>
                      <a:pt x="52" y="788"/>
                    </a:lnTo>
                    <a:lnTo>
                      <a:pt x="57" y="786"/>
                    </a:lnTo>
                    <a:lnTo>
                      <a:pt x="45" y="764"/>
                    </a:lnTo>
                    <a:lnTo>
                      <a:pt x="35" y="748"/>
                    </a:lnTo>
                    <a:lnTo>
                      <a:pt x="34" y="741"/>
                    </a:lnTo>
                    <a:lnTo>
                      <a:pt x="27" y="736"/>
                    </a:lnTo>
                    <a:lnTo>
                      <a:pt x="32" y="725"/>
                    </a:lnTo>
                    <a:lnTo>
                      <a:pt x="37" y="718"/>
                    </a:lnTo>
                    <a:lnTo>
                      <a:pt x="39" y="711"/>
                    </a:lnTo>
                    <a:lnTo>
                      <a:pt x="35" y="710"/>
                    </a:lnTo>
                    <a:lnTo>
                      <a:pt x="25" y="703"/>
                    </a:lnTo>
                    <a:lnTo>
                      <a:pt x="24" y="698"/>
                    </a:lnTo>
                    <a:lnTo>
                      <a:pt x="19" y="693"/>
                    </a:lnTo>
                    <a:lnTo>
                      <a:pt x="12" y="690"/>
                    </a:lnTo>
                    <a:lnTo>
                      <a:pt x="9" y="690"/>
                    </a:lnTo>
                    <a:lnTo>
                      <a:pt x="5" y="680"/>
                    </a:lnTo>
                    <a:lnTo>
                      <a:pt x="2" y="676"/>
                    </a:lnTo>
                    <a:lnTo>
                      <a:pt x="4" y="668"/>
                    </a:lnTo>
                    <a:lnTo>
                      <a:pt x="5" y="663"/>
                    </a:lnTo>
                    <a:lnTo>
                      <a:pt x="0" y="662"/>
                    </a:lnTo>
                    <a:lnTo>
                      <a:pt x="5" y="660"/>
                    </a:lnTo>
                    <a:lnTo>
                      <a:pt x="10" y="657"/>
                    </a:lnTo>
                    <a:lnTo>
                      <a:pt x="10" y="657"/>
                    </a:lnTo>
                    <a:lnTo>
                      <a:pt x="14" y="657"/>
                    </a:lnTo>
                    <a:lnTo>
                      <a:pt x="14" y="648"/>
                    </a:lnTo>
                    <a:lnTo>
                      <a:pt x="20" y="643"/>
                    </a:lnTo>
                    <a:lnTo>
                      <a:pt x="27" y="643"/>
                    </a:lnTo>
                    <a:lnTo>
                      <a:pt x="30" y="638"/>
                    </a:lnTo>
                    <a:lnTo>
                      <a:pt x="30" y="632"/>
                    </a:lnTo>
                    <a:lnTo>
                      <a:pt x="34" y="632"/>
                    </a:lnTo>
                    <a:lnTo>
                      <a:pt x="39" y="633"/>
                    </a:lnTo>
                    <a:lnTo>
                      <a:pt x="42" y="630"/>
                    </a:lnTo>
                    <a:lnTo>
                      <a:pt x="42" y="625"/>
                    </a:lnTo>
                    <a:lnTo>
                      <a:pt x="42" y="625"/>
                    </a:lnTo>
                    <a:lnTo>
                      <a:pt x="47" y="625"/>
                    </a:lnTo>
                    <a:lnTo>
                      <a:pt x="49" y="627"/>
                    </a:lnTo>
                    <a:lnTo>
                      <a:pt x="49" y="632"/>
                    </a:lnTo>
                    <a:lnTo>
                      <a:pt x="50" y="635"/>
                    </a:lnTo>
                    <a:lnTo>
                      <a:pt x="52" y="628"/>
                    </a:lnTo>
                    <a:lnTo>
                      <a:pt x="54" y="627"/>
                    </a:lnTo>
                    <a:lnTo>
                      <a:pt x="57" y="627"/>
                    </a:lnTo>
                    <a:lnTo>
                      <a:pt x="59" y="625"/>
                    </a:lnTo>
                    <a:lnTo>
                      <a:pt x="55" y="623"/>
                    </a:lnTo>
                    <a:lnTo>
                      <a:pt x="55" y="622"/>
                    </a:lnTo>
                    <a:lnTo>
                      <a:pt x="57" y="622"/>
                    </a:lnTo>
                    <a:lnTo>
                      <a:pt x="60" y="622"/>
                    </a:lnTo>
                    <a:lnTo>
                      <a:pt x="60" y="620"/>
                    </a:lnTo>
                    <a:lnTo>
                      <a:pt x="59" y="618"/>
                    </a:lnTo>
                    <a:lnTo>
                      <a:pt x="57" y="617"/>
                    </a:lnTo>
                    <a:lnTo>
                      <a:pt x="59" y="615"/>
                    </a:lnTo>
                    <a:lnTo>
                      <a:pt x="62" y="615"/>
                    </a:lnTo>
                    <a:lnTo>
                      <a:pt x="67" y="618"/>
                    </a:lnTo>
                    <a:lnTo>
                      <a:pt x="70" y="622"/>
                    </a:lnTo>
                    <a:lnTo>
                      <a:pt x="72" y="623"/>
                    </a:lnTo>
                    <a:lnTo>
                      <a:pt x="75" y="622"/>
                    </a:lnTo>
                    <a:lnTo>
                      <a:pt x="78" y="623"/>
                    </a:lnTo>
                    <a:lnTo>
                      <a:pt x="80" y="623"/>
                    </a:lnTo>
                    <a:lnTo>
                      <a:pt x="82" y="625"/>
                    </a:lnTo>
                    <a:lnTo>
                      <a:pt x="83" y="628"/>
                    </a:lnTo>
                    <a:lnTo>
                      <a:pt x="78" y="632"/>
                    </a:lnTo>
                    <a:lnTo>
                      <a:pt x="75" y="630"/>
                    </a:lnTo>
                    <a:lnTo>
                      <a:pt x="68" y="630"/>
                    </a:lnTo>
                    <a:lnTo>
                      <a:pt x="65" y="627"/>
                    </a:lnTo>
                    <a:lnTo>
                      <a:pt x="65" y="623"/>
                    </a:lnTo>
                    <a:lnTo>
                      <a:pt x="62" y="627"/>
                    </a:lnTo>
                    <a:lnTo>
                      <a:pt x="62" y="632"/>
                    </a:lnTo>
                    <a:lnTo>
                      <a:pt x="64" y="637"/>
                    </a:lnTo>
                    <a:lnTo>
                      <a:pt x="67" y="633"/>
                    </a:lnTo>
                    <a:lnTo>
                      <a:pt x="68" y="635"/>
                    </a:lnTo>
                    <a:lnTo>
                      <a:pt x="70" y="638"/>
                    </a:lnTo>
                    <a:lnTo>
                      <a:pt x="73" y="635"/>
                    </a:lnTo>
                    <a:lnTo>
                      <a:pt x="78" y="637"/>
                    </a:lnTo>
                    <a:lnTo>
                      <a:pt x="78" y="640"/>
                    </a:lnTo>
                    <a:lnTo>
                      <a:pt x="80" y="640"/>
                    </a:lnTo>
                    <a:lnTo>
                      <a:pt x="82" y="637"/>
                    </a:lnTo>
                    <a:lnTo>
                      <a:pt x="83" y="638"/>
                    </a:lnTo>
                    <a:lnTo>
                      <a:pt x="83" y="640"/>
                    </a:lnTo>
                    <a:lnTo>
                      <a:pt x="83" y="642"/>
                    </a:lnTo>
                    <a:lnTo>
                      <a:pt x="87" y="638"/>
                    </a:lnTo>
                    <a:lnTo>
                      <a:pt x="88" y="635"/>
                    </a:lnTo>
                    <a:lnTo>
                      <a:pt x="92" y="637"/>
                    </a:lnTo>
                    <a:lnTo>
                      <a:pt x="90" y="638"/>
                    </a:lnTo>
                    <a:lnTo>
                      <a:pt x="88" y="642"/>
                    </a:lnTo>
                    <a:lnTo>
                      <a:pt x="92" y="642"/>
                    </a:lnTo>
                    <a:lnTo>
                      <a:pt x="93" y="643"/>
                    </a:lnTo>
                    <a:lnTo>
                      <a:pt x="92" y="645"/>
                    </a:lnTo>
                    <a:lnTo>
                      <a:pt x="88" y="648"/>
                    </a:lnTo>
                    <a:lnTo>
                      <a:pt x="93" y="648"/>
                    </a:lnTo>
                    <a:lnTo>
                      <a:pt x="97" y="643"/>
                    </a:lnTo>
                    <a:lnTo>
                      <a:pt x="95" y="640"/>
                    </a:lnTo>
                    <a:lnTo>
                      <a:pt x="97" y="638"/>
                    </a:lnTo>
                    <a:lnTo>
                      <a:pt x="102" y="638"/>
                    </a:lnTo>
                    <a:lnTo>
                      <a:pt x="105" y="640"/>
                    </a:lnTo>
                    <a:lnTo>
                      <a:pt x="107" y="638"/>
                    </a:lnTo>
                    <a:lnTo>
                      <a:pt x="103" y="635"/>
                    </a:lnTo>
                    <a:lnTo>
                      <a:pt x="103" y="633"/>
                    </a:lnTo>
                    <a:lnTo>
                      <a:pt x="108" y="635"/>
                    </a:lnTo>
                    <a:lnTo>
                      <a:pt x="112" y="640"/>
                    </a:lnTo>
                    <a:lnTo>
                      <a:pt x="118" y="640"/>
                    </a:lnTo>
                    <a:lnTo>
                      <a:pt x="123" y="642"/>
                    </a:lnTo>
                    <a:lnTo>
                      <a:pt x="127" y="640"/>
                    </a:lnTo>
                    <a:lnTo>
                      <a:pt x="127" y="637"/>
                    </a:lnTo>
                    <a:lnTo>
                      <a:pt x="132" y="638"/>
                    </a:lnTo>
                    <a:lnTo>
                      <a:pt x="138" y="642"/>
                    </a:lnTo>
                    <a:lnTo>
                      <a:pt x="138" y="640"/>
                    </a:lnTo>
                    <a:lnTo>
                      <a:pt x="143" y="642"/>
                    </a:lnTo>
                    <a:lnTo>
                      <a:pt x="168" y="653"/>
                    </a:lnTo>
                    <a:lnTo>
                      <a:pt x="185" y="663"/>
                    </a:lnTo>
                    <a:lnTo>
                      <a:pt x="188" y="666"/>
                    </a:lnTo>
                    <a:lnTo>
                      <a:pt x="193" y="668"/>
                    </a:lnTo>
                    <a:lnTo>
                      <a:pt x="200" y="676"/>
                    </a:lnTo>
                    <a:lnTo>
                      <a:pt x="203" y="676"/>
                    </a:lnTo>
                    <a:lnTo>
                      <a:pt x="201" y="675"/>
                    </a:lnTo>
                    <a:lnTo>
                      <a:pt x="201" y="673"/>
                    </a:lnTo>
                    <a:lnTo>
                      <a:pt x="205" y="673"/>
                    </a:lnTo>
                    <a:lnTo>
                      <a:pt x="211" y="678"/>
                    </a:lnTo>
                    <a:lnTo>
                      <a:pt x="215" y="678"/>
                    </a:lnTo>
                    <a:lnTo>
                      <a:pt x="221" y="683"/>
                    </a:lnTo>
                    <a:lnTo>
                      <a:pt x="225" y="681"/>
                    </a:lnTo>
                    <a:lnTo>
                      <a:pt x="221" y="676"/>
                    </a:lnTo>
                    <a:lnTo>
                      <a:pt x="220" y="675"/>
                    </a:lnTo>
                    <a:lnTo>
                      <a:pt x="223" y="675"/>
                    </a:lnTo>
                    <a:lnTo>
                      <a:pt x="228" y="680"/>
                    </a:lnTo>
                    <a:lnTo>
                      <a:pt x="226" y="683"/>
                    </a:lnTo>
                    <a:lnTo>
                      <a:pt x="236" y="690"/>
                    </a:lnTo>
                    <a:lnTo>
                      <a:pt x="236" y="693"/>
                    </a:lnTo>
                    <a:lnTo>
                      <a:pt x="241" y="695"/>
                    </a:lnTo>
                    <a:lnTo>
                      <a:pt x="243" y="693"/>
                    </a:lnTo>
                    <a:lnTo>
                      <a:pt x="246" y="693"/>
                    </a:lnTo>
                    <a:lnTo>
                      <a:pt x="251" y="698"/>
                    </a:lnTo>
                    <a:lnTo>
                      <a:pt x="253" y="705"/>
                    </a:lnTo>
                    <a:lnTo>
                      <a:pt x="256" y="706"/>
                    </a:lnTo>
                    <a:lnTo>
                      <a:pt x="261" y="711"/>
                    </a:lnTo>
                    <a:lnTo>
                      <a:pt x="263" y="711"/>
                    </a:lnTo>
                    <a:lnTo>
                      <a:pt x="265" y="713"/>
                    </a:lnTo>
                    <a:lnTo>
                      <a:pt x="265" y="718"/>
                    </a:lnTo>
                    <a:lnTo>
                      <a:pt x="265" y="723"/>
                    </a:lnTo>
                    <a:lnTo>
                      <a:pt x="263" y="730"/>
                    </a:lnTo>
                    <a:lnTo>
                      <a:pt x="261" y="733"/>
                    </a:lnTo>
                    <a:lnTo>
                      <a:pt x="261" y="736"/>
                    </a:lnTo>
                    <a:lnTo>
                      <a:pt x="256" y="741"/>
                    </a:lnTo>
                    <a:lnTo>
                      <a:pt x="256" y="745"/>
                    </a:lnTo>
                    <a:lnTo>
                      <a:pt x="246" y="756"/>
                    </a:lnTo>
                    <a:lnTo>
                      <a:pt x="240" y="760"/>
                    </a:lnTo>
                    <a:lnTo>
                      <a:pt x="231" y="761"/>
                    </a:lnTo>
                    <a:lnTo>
                      <a:pt x="228" y="763"/>
                    </a:lnTo>
                    <a:lnTo>
                      <a:pt x="221" y="763"/>
                    </a:lnTo>
                    <a:lnTo>
                      <a:pt x="220" y="764"/>
                    </a:lnTo>
                    <a:lnTo>
                      <a:pt x="208" y="766"/>
                    </a:lnTo>
                    <a:lnTo>
                      <a:pt x="195" y="766"/>
                    </a:lnTo>
                    <a:lnTo>
                      <a:pt x="186" y="763"/>
                    </a:lnTo>
                    <a:lnTo>
                      <a:pt x="181" y="760"/>
                    </a:lnTo>
                    <a:lnTo>
                      <a:pt x="178" y="761"/>
                    </a:lnTo>
                    <a:lnTo>
                      <a:pt x="173" y="761"/>
                    </a:lnTo>
                    <a:lnTo>
                      <a:pt x="167" y="761"/>
                    </a:lnTo>
                    <a:lnTo>
                      <a:pt x="167" y="758"/>
                    </a:lnTo>
                    <a:lnTo>
                      <a:pt x="162" y="758"/>
                    </a:lnTo>
                    <a:lnTo>
                      <a:pt x="158" y="760"/>
                    </a:lnTo>
                    <a:lnTo>
                      <a:pt x="152" y="755"/>
                    </a:lnTo>
                    <a:lnTo>
                      <a:pt x="152" y="751"/>
                    </a:lnTo>
                    <a:lnTo>
                      <a:pt x="148" y="753"/>
                    </a:lnTo>
                    <a:lnTo>
                      <a:pt x="143" y="751"/>
                    </a:lnTo>
                    <a:lnTo>
                      <a:pt x="145" y="751"/>
                    </a:lnTo>
                    <a:lnTo>
                      <a:pt x="138" y="751"/>
                    </a:lnTo>
                    <a:lnTo>
                      <a:pt x="135" y="753"/>
                    </a:lnTo>
                    <a:lnTo>
                      <a:pt x="130" y="753"/>
                    </a:lnTo>
                    <a:lnTo>
                      <a:pt x="130" y="750"/>
                    </a:lnTo>
                    <a:lnTo>
                      <a:pt x="128" y="750"/>
                    </a:lnTo>
                    <a:lnTo>
                      <a:pt x="132" y="748"/>
                    </a:lnTo>
                    <a:lnTo>
                      <a:pt x="128" y="745"/>
                    </a:lnTo>
                    <a:lnTo>
                      <a:pt x="128" y="746"/>
                    </a:lnTo>
                    <a:lnTo>
                      <a:pt x="120" y="746"/>
                    </a:lnTo>
                    <a:lnTo>
                      <a:pt x="115" y="743"/>
                    </a:lnTo>
                    <a:lnTo>
                      <a:pt x="113" y="745"/>
                    </a:lnTo>
                    <a:lnTo>
                      <a:pt x="110" y="745"/>
                    </a:lnTo>
                    <a:lnTo>
                      <a:pt x="100" y="736"/>
                    </a:lnTo>
                    <a:lnTo>
                      <a:pt x="100" y="731"/>
                    </a:lnTo>
                    <a:lnTo>
                      <a:pt x="93" y="731"/>
                    </a:lnTo>
                    <a:lnTo>
                      <a:pt x="92" y="730"/>
                    </a:lnTo>
                    <a:lnTo>
                      <a:pt x="87" y="730"/>
                    </a:lnTo>
                    <a:lnTo>
                      <a:pt x="87" y="731"/>
                    </a:lnTo>
                    <a:lnTo>
                      <a:pt x="92" y="735"/>
                    </a:lnTo>
                    <a:lnTo>
                      <a:pt x="93" y="741"/>
                    </a:lnTo>
                    <a:lnTo>
                      <a:pt x="98" y="745"/>
                    </a:lnTo>
                    <a:lnTo>
                      <a:pt x="100" y="748"/>
                    </a:lnTo>
                    <a:lnTo>
                      <a:pt x="107" y="750"/>
                    </a:lnTo>
                    <a:lnTo>
                      <a:pt x="108" y="751"/>
                    </a:lnTo>
                    <a:lnTo>
                      <a:pt x="103" y="753"/>
                    </a:lnTo>
                    <a:lnTo>
                      <a:pt x="102" y="756"/>
                    </a:lnTo>
                    <a:lnTo>
                      <a:pt x="102" y="756"/>
                    </a:lnTo>
                    <a:lnTo>
                      <a:pt x="110" y="755"/>
                    </a:lnTo>
                    <a:lnTo>
                      <a:pt x="113" y="753"/>
                    </a:lnTo>
                    <a:lnTo>
                      <a:pt x="117" y="755"/>
                    </a:lnTo>
                    <a:lnTo>
                      <a:pt x="113" y="756"/>
                    </a:lnTo>
                    <a:lnTo>
                      <a:pt x="113" y="758"/>
                    </a:lnTo>
                    <a:lnTo>
                      <a:pt x="118" y="758"/>
                    </a:lnTo>
                    <a:lnTo>
                      <a:pt x="117" y="761"/>
                    </a:lnTo>
                    <a:lnTo>
                      <a:pt x="113" y="763"/>
                    </a:lnTo>
                    <a:lnTo>
                      <a:pt x="110" y="764"/>
                    </a:lnTo>
                    <a:lnTo>
                      <a:pt x="117" y="766"/>
                    </a:lnTo>
                    <a:lnTo>
                      <a:pt x="118" y="764"/>
                    </a:lnTo>
                    <a:lnTo>
                      <a:pt x="122" y="764"/>
                    </a:lnTo>
                    <a:lnTo>
                      <a:pt x="125" y="766"/>
                    </a:lnTo>
                    <a:lnTo>
                      <a:pt x="127" y="764"/>
                    </a:lnTo>
                    <a:lnTo>
                      <a:pt x="138" y="768"/>
                    </a:lnTo>
                    <a:lnTo>
                      <a:pt x="143" y="774"/>
                    </a:lnTo>
                    <a:lnTo>
                      <a:pt x="147" y="776"/>
                    </a:lnTo>
                    <a:lnTo>
                      <a:pt x="145" y="778"/>
                    </a:lnTo>
                    <a:lnTo>
                      <a:pt x="145" y="781"/>
                    </a:lnTo>
                    <a:lnTo>
                      <a:pt x="147" y="781"/>
                    </a:lnTo>
                    <a:lnTo>
                      <a:pt x="147" y="786"/>
                    </a:lnTo>
                    <a:lnTo>
                      <a:pt x="145" y="793"/>
                    </a:lnTo>
                    <a:lnTo>
                      <a:pt x="142" y="794"/>
                    </a:lnTo>
                    <a:lnTo>
                      <a:pt x="142" y="798"/>
                    </a:lnTo>
                    <a:lnTo>
                      <a:pt x="145" y="799"/>
                    </a:lnTo>
                    <a:lnTo>
                      <a:pt x="145" y="804"/>
                    </a:lnTo>
                    <a:lnTo>
                      <a:pt x="152" y="809"/>
                    </a:lnTo>
                    <a:lnTo>
                      <a:pt x="152" y="813"/>
                    </a:lnTo>
                    <a:lnTo>
                      <a:pt x="157" y="816"/>
                    </a:lnTo>
                    <a:lnTo>
                      <a:pt x="157" y="821"/>
                    </a:lnTo>
                    <a:lnTo>
                      <a:pt x="157" y="826"/>
                    </a:lnTo>
                    <a:lnTo>
                      <a:pt x="155" y="829"/>
                    </a:lnTo>
                    <a:lnTo>
                      <a:pt x="158" y="831"/>
                    </a:lnTo>
                    <a:lnTo>
                      <a:pt x="160" y="834"/>
                    </a:lnTo>
                    <a:lnTo>
                      <a:pt x="170" y="838"/>
                    </a:lnTo>
                    <a:lnTo>
                      <a:pt x="173" y="834"/>
                    </a:lnTo>
                    <a:lnTo>
                      <a:pt x="176" y="836"/>
                    </a:lnTo>
                    <a:lnTo>
                      <a:pt x="180" y="839"/>
                    </a:lnTo>
                    <a:lnTo>
                      <a:pt x="183" y="841"/>
                    </a:lnTo>
                    <a:lnTo>
                      <a:pt x="183" y="848"/>
                    </a:lnTo>
                    <a:lnTo>
                      <a:pt x="186" y="849"/>
                    </a:lnTo>
                    <a:lnTo>
                      <a:pt x="193" y="849"/>
                    </a:lnTo>
                    <a:lnTo>
                      <a:pt x="196" y="851"/>
                    </a:lnTo>
                    <a:lnTo>
                      <a:pt x="203" y="851"/>
                    </a:lnTo>
                    <a:lnTo>
                      <a:pt x="208" y="854"/>
                    </a:lnTo>
                    <a:lnTo>
                      <a:pt x="211" y="854"/>
                    </a:lnTo>
                    <a:lnTo>
                      <a:pt x="216" y="849"/>
                    </a:lnTo>
                    <a:lnTo>
                      <a:pt x="220" y="849"/>
                    </a:lnTo>
                    <a:lnTo>
                      <a:pt x="223" y="848"/>
                    </a:lnTo>
                    <a:lnTo>
                      <a:pt x="223" y="841"/>
                    </a:lnTo>
                    <a:lnTo>
                      <a:pt x="220" y="839"/>
                    </a:lnTo>
                    <a:lnTo>
                      <a:pt x="221" y="836"/>
                    </a:lnTo>
                    <a:lnTo>
                      <a:pt x="221" y="834"/>
                    </a:lnTo>
                    <a:lnTo>
                      <a:pt x="216" y="833"/>
                    </a:lnTo>
                    <a:lnTo>
                      <a:pt x="215" y="829"/>
                    </a:lnTo>
                    <a:lnTo>
                      <a:pt x="211" y="833"/>
                    </a:lnTo>
                    <a:lnTo>
                      <a:pt x="208" y="833"/>
                    </a:lnTo>
                    <a:lnTo>
                      <a:pt x="203" y="834"/>
                    </a:lnTo>
                    <a:lnTo>
                      <a:pt x="198" y="831"/>
                    </a:lnTo>
                    <a:lnTo>
                      <a:pt x="193" y="826"/>
                    </a:lnTo>
                    <a:lnTo>
                      <a:pt x="186" y="823"/>
                    </a:lnTo>
                    <a:lnTo>
                      <a:pt x="186" y="818"/>
                    </a:lnTo>
                    <a:lnTo>
                      <a:pt x="183" y="813"/>
                    </a:lnTo>
                    <a:lnTo>
                      <a:pt x="186" y="813"/>
                    </a:lnTo>
                    <a:lnTo>
                      <a:pt x="190" y="809"/>
                    </a:lnTo>
                    <a:lnTo>
                      <a:pt x="188" y="808"/>
                    </a:lnTo>
                    <a:lnTo>
                      <a:pt x="190" y="804"/>
                    </a:lnTo>
                    <a:lnTo>
                      <a:pt x="188" y="803"/>
                    </a:lnTo>
                    <a:lnTo>
                      <a:pt x="190" y="799"/>
                    </a:lnTo>
                    <a:lnTo>
                      <a:pt x="195" y="799"/>
                    </a:lnTo>
                    <a:lnTo>
                      <a:pt x="200" y="803"/>
                    </a:lnTo>
                    <a:lnTo>
                      <a:pt x="206" y="804"/>
                    </a:lnTo>
                    <a:lnTo>
                      <a:pt x="210" y="808"/>
                    </a:lnTo>
                    <a:lnTo>
                      <a:pt x="215" y="811"/>
                    </a:lnTo>
                    <a:lnTo>
                      <a:pt x="223" y="813"/>
                    </a:lnTo>
                    <a:lnTo>
                      <a:pt x="225" y="814"/>
                    </a:lnTo>
                    <a:lnTo>
                      <a:pt x="230" y="816"/>
                    </a:lnTo>
                    <a:lnTo>
                      <a:pt x="246" y="823"/>
                    </a:lnTo>
                    <a:lnTo>
                      <a:pt x="251" y="828"/>
                    </a:lnTo>
                    <a:lnTo>
                      <a:pt x="255" y="824"/>
                    </a:lnTo>
                    <a:lnTo>
                      <a:pt x="260" y="821"/>
                    </a:lnTo>
                    <a:lnTo>
                      <a:pt x="258" y="816"/>
                    </a:lnTo>
                    <a:lnTo>
                      <a:pt x="263" y="816"/>
                    </a:lnTo>
                    <a:lnTo>
                      <a:pt x="266" y="813"/>
                    </a:lnTo>
                    <a:lnTo>
                      <a:pt x="260" y="803"/>
                    </a:lnTo>
                    <a:lnTo>
                      <a:pt x="250" y="793"/>
                    </a:lnTo>
                    <a:lnTo>
                      <a:pt x="246" y="788"/>
                    </a:lnTo>
                    <a:lnTo>
                      <a:pt x="246" y="783"/>
                    </a:lnTo>
                    <a:lnTo>
                      <a:pt x="253" y="778"/>
                    </a:lnTo>
                    <a:lnTo>
                      <a:pt x="260" y="773"/>
                    </a:lnTo>
                    <a:lnTo>
                      <a:pt x="260" y="766"/>
                    </a:lnTo>
                    <a:lnTo>
                      <a:pt x="265" y="763"/>
                    </a:lnTo>
                    <a:lnTo>
                      <a:pt x="269" y="761"/>
                    </a:lnTo>
                    <a:lnTo>
                      <a:pt x="278" y="756"/>
                    </a:lnTo>
                    <a:lnTo>
                      <a:pt x="283" y="746"/>
                    </a:lnTo>
                    <a:lnTo>
                      <a:pt x="286" y="743"/>
                    </a:lnTo>
                    <a:lnTo>
                      <a:pt x="293" y="745"/>
                    </a:lnTo>
                    <a:lnTo>
                      <a:pt x="298" y="748"/>
                    </a:lnTo>
                    <a:lnTo>
                      <a:pt x="304" y="746"/>
                    </a:lnTo>
                    <a:lnTo>
                      <a:pt x="313" y="748"/>
                    </a:lnTo>
                    <a:lnTo>
                      <a:pt x="314" y="751"/>
                    </a:lnTo>
                    <a:lnTo>
                      <a:pt x="314" y="755"/>
                    </a:lnTo>
                    <a:lnTo>
                      <a:pt x="319" y="750"/>
                    </a:lnTo>
                    <a:lnTo>
                      <a:pt x="326" y="755"/>
                    </a:lnTo>
                    <a:lnTo>
                      <a:pt x="328" y="760"/>
                    </a:lnTo>
                    <a:lnTo>
                      <a:pt x="331" y="763"/>
                    </a:lnTo>
                    <a:lnTo>
                      <a:pt x="329" y="755"/>
                    </a:lnTo>
                    <a:lnTo>
                      <a:pt x="326" y="748"/>
                    </a:lnTo>
                    <a:lnTo>
                      <a:pt x="329" y="746"/>
                    </a:lnTo>
                    <a:lnTo>
                      <a:pt x="329" y="736"/>
                    </a:lnTo>
                    <a:lnTo>
                      <a:pt x="329" y="733"/>
                    </a:lnTo>
                    <a:lnTo>
                      <a:pt x="328" y="731"/>
                    </a:lnTo>
                    <a:lnTo>
                      <a:pt x="328" y="730"/>
                    </a:lnTo>
                    <a:lnTo>
                      <a:pt x="329" y="726"/>
                    </a:lnTo>
                    <a:lnTo>
                      <a:pt x="328" y="723"/>
                    </a:lnTo>
                    <a:lnTo>
                      <a:pt x="329" y="721"/>
                    </a:lnTo>
                    <a:lnTo>
                      <a:pt x="326" y="718"/>
                    </a:lnTo>
                    <a:lnTo>
                      <a:pt x="319" y="715"/>
                    </a:lnTo>
                    <a:lnTo>
                      <a:pt x="313" y="716"/>
                    </a:lnTo>
                    <a:lnTo>
                      <a:pt x="311" y="710"/>
                    </a:lnTo>
                    <a:lnTo>
                      <a:pt x="313" y="705"/>
                    </a:lnTo>
                    <a:lnTo>
                      <a:pt x="313" y="695"/>
                    </a:lnTo>
                    <a:lnTo>
                      <a:pt x="314" y="693"/>
                    </a:lnTo>
                    <a:lnTo>
                      <a:pt x="313" y="690"/>
                    </a:lnTo>
                    <a:lnTo>
                      <a:pt x="313" y="686"/>
                    </a:lnTo>
                    <a:lnTo>
                      <a:pt x="316" y="685"/>
                    </a:lnTo>
                    <a:lnTo>
                      <a:pt x="313" y="681"/>
                    </a:lnTo>
                    <a:lnTo>
                      <a:pt x="313" y="676"/>
                    </a:lnTo>
                    <a:lnTo>
                      <a:pt x="309" y="666"/>
                    </a:lnTo>
                    <a:lnTo>
                      <a:pt x="303" y="663"/>
                    </a:lnTo>
                    <a:lnTo>
                      <a:pt x="291" y="653"/>
                    </a:lnTo>
                    <a:lnTo>
                      <a:pt x="289" y="652"/>
                    </a:lnTo>
                    <a:lnTo>
                      <a:pt x="296" y="652"/>
                    </a:lnTo>
                    <a:lnTo>
                      <a:pt x="306" y="658"/>
                    </a:lnTo>
                    <a:lnTo>
                      <a:pt x="311" y="658"/>
                    </a:lnTo>
                    <a:lnTo>
                      <a:pt x="316" y="655"/>
                    </a:lnTo>
                    <a:lnTo>
                      <a:pt x="324" y="655"/>
                    </a:lnTo>
                    <a:lnTo>
                      <a:pt x="338" y="657"/>
                    </a:lnTo>
                    <a:lnTo>
                      <a:pt x="343" y="660"/>
                    </a:lnTo>
                    <a:lnTo>
                      <a:pt x="343" y="663"/>
                    </a:lnTo>
                    <a:lnTo>
                      <a:pt x="348" y="670"/>
                    </a:lnTo>
                    <a:lnTo>
                      <a:pt x="354" y="670"/>
                    </a:lnTo>
                    <a:lnTo>
                      <a:pt x="354" y="673"/>
                    </a:lnTo>
                    <a:lnTo>
                      <a:pt x="361" y="681"/>
                    </a:lnTo>
                    <a:lnTo>
                      <a:pt x="361" y="685"/>
                    </a:lnTo>
                    <a:lnTo>
                      <a:pt x="353" y="685"/>
                    </a:lnTo>
                    <a:lnTo>
                      <a:pt x="349" y="686"/>
                    </a:lnTo>
                    <a:lnTo>
                      <a:pt x="343" y="686"/>
                    </a:lnTo>
                    <a:lnTo>
                      <a:pt x="339" y="690"/>
                    </a:lnTo>
                    <a:lnTo>
                      <a:pt x="341" y="691"/>
                    </a:lnTo>
                    <a:lnTo>
                      <a:pt x="339" y="695"/>
                    </a:lnTo>
                    <a:lnTo>
                      <a:pt x="336" y="693"/>
                    </a:lnTo>
                    <a:lnTo>
                      <a:pt x="334" y="696"/>
                    </a:lnTo>
                    <a:lnTo>
                      <a:pt x="334" y="703"/>
                    </a:lnTo>
                    <a:lnTo>
                      <a:pt x="338" y="705"/>
                    </a:lnTo>
                    <a:lnTo>
                      <a:pt x="348" y="711"/>
                    </a:lnTo>
                    <a:lnTo>
                      <a:pt x="358" y="723"/>
                    </a:lnTo>
                    <a:lnTo>
                      <a:pt x="363" y="723"/>
                    </a:lnTo>
                    <a:lnTo>
                      <a:pt x="367" y="720"/>
                    </a:lnTo>
                    <a:lnTo>
                      <a:pt x="371" y="725"/>
                    </a:lnTo>
                    <a:lnTo>
                      <a:pt x="374" y="721"/>
                    </a:lnTo>
                    <a:lnTo>
                      <a:pt x="379" y="721"/>
                    </a:lnTo>
                    <a:lnTo>
                      <a:pt x="379" y="720"/>
                    </a:lnTo>
                    <a:lnTo>
                      <a:pt x="389" y="716"/>
                    </a:lnTo>
                    <a:lnTo>
                      <a:pt x="391" y="711"/>
                    </a:lnTo>
                    <a:lnTo>
                      <a:pt x="387" y="705"/>
                    </a:lnTo>
                    <a:lnTo>
                      <a:pt x="391" y="700"/>
                    </a:lnTo>
                    <a:lnTo>
                      <a:pt x="391" y="695"/>
                    </a:lnTo>
                    <a:lnTo>
                      <a:pt x="387" y="691"/>
                    </a:lnTo>
                    <a:lnTo>
                      <a:pt x="389" y="690"/>
                    </a:lnTo>
                    <a:lnTo>
                      <a:pt x="402" y="688"/>
                    </a:lnTo>
                    <a:lnTo>
                      <a:pt x="404" y="686"/>
                    </a:lnTo>
                    <a:lnTo>
                      <a:pt x="412" y="688"/>
                    </a:lnTo>
                    <a:lnTo>
                      <a:pt x="412" y="685"/>
                    </a:lnTo>
                    <a:lnTo>
                      <a:pt x="406" y="681"/>
                    </a:lnTo>
                    <a:lnTo>
                      <a:pt x="402" y="676"/>
                    </a:lnTo>
                    <a:lnTo>
                      <a:pt x="406" y="676"/>
                    </a:lnTo>
                    <a:lnTo>
                      <a:pt x="409" y="680"/>
                    </a:lnTo>
                    <a:lnTo>
                      <a:pt x="414" y="678"/>
                    </a:lnTo>
                    <a:lnTo>
                      <a:pt x="422" y="668"/>
                    </a:lnTo>
                    <a:lnTo>
                      <a:pt x="426" y="666"/>
                    </a:lnTo>
                    <a:lnTo>
                      <a:pt x="436" y="657"/>
                    </a:lnTo>
                    <a:lnTo>
                      <a:pt x="436" y="653"/>
                    </a:lnTo>
                    <a:lnTo>
                      <a:pt x="437" y="652"/>
                    </a:lnTo>
                    <a:lnTo>
                      <a:pt x="442" y="653"/>
                    </a:lnTo>
                    <a:lnTo>
                      <a:pt x="449" y="650"/>
                    </a:lnTo>
                    <a:lnTo>
                      <a:pt x="451" y="648"/>
                    </a:lnTo>
                    <a:lnTo>
                      <a:pt x="461" y="645"/>
                    </a:lnTo>
                    <a:lnTo>
                      <a:pt x="461" y="648"/>
                    </a:lnTo>
                    <a:lnTo>
                      <a:pt x="462" y="648"/>
                    </a:lnTo>
                    <a:lnTo>
                      <a:pt x="464" y="652"/>
                    </a:lnTo>
                    <a:lnTo>
                      <a:pt x="462" y="655"/>
                    </a:lnTo>
                    <a:lnTo>
                      <a:pt x="464" y="657"/>
                    </a:lnTo>
                    <a:lnTo>
                      <a:pt x="470" y="652"/>
                    </a:lnTo>
                    <a:lnTo>
                      <a:pt x="470" y="648"/>
                    </a:lnTo>
                    <a:lnTo>
                      <a:pt x="467" y="647"/>
                    </a:lnTo>
                    <a:lnTo>
                      <a:pt x="464" y="643"/>
                    </a:lnTo>
                    <a:lnTo>
                      <a:pt x="464" y="642"/>
                    </a:lnTo>
                    <a:lnTo>
                      <a:pt x="472" y="633"/>
                    </a:lnTo>
                    <a:lnTo>
                      <a:pt x="474" y="633"/>
                    </a:lnTo>
                    <a:lnTo>
                      <a:pt x="475" y="637"/>
                    </a:lnTo>
                    <a:lnTo>
                      <a:pt x="474" y="637"/>
                    </a:lnTo>
                    <a:lnTo>
                      <a:pt x="472" y="638"/>
                    </a:lnTo>
                    <a:lnTo>
                      <a:pt x="475" y="643"/>
                    </a:lnTo>
                    <a:lnTo>
                      <a:pt x="479" y="643"/>
                    </a:lnTo>
                    <a:lnTo>
                      <a:pt x="482" y="640"/>
                    </a:lnTo>
                    <a:lnTo>
                      <a:pt x="480" y="637"/>
                    </a:lnTo>
                    <a:lnTo>
                      <a:pt x="479" y="633"/>
                    </a:lnTo>
                    <a:lnTo>
                      <a:pt x="477" y="632"/>
                    </a:lnTo>
                    <a:lnTo>
                      <a:pt x="480" y="628"/>
                    </a:lnTo>
                    <a:lnTo>
                      <a:pt x="494" y="623"/>
                    </a:lnTo>
                    <a:lnTo>
                      <a:pt x="502" y="622"/>
                    </a:lnTo>
                    <a:lnTo>
                      <a:pt x="504" y="623"/>
                    </a:lnTo>
                    <a:lnTo>
                      <a:pt x="499" y="627"/>
                    </a:lnTo>
                    <a:lnTo>
                      <a:pt x="494" y="627"/>
                    </a:lnTo>
                    <a:lnTo>
                      <a:pt x="485" y="630"/>
                    </a:lnTo>
                    <a:lnTo>
                      <a:pt x="487" y="632"/>
                    </a:lnTo>
                    <a:lnTo>
                      <a:pt x="490" y="633"/>
                    </a:lnTo>
                    <a:lnTo>
                      <a:pt x="494" y="632"/>
                    </a:lnTo>
                    <a:lnTo>
                      <a:pt x="499" y="637"/>
                    </a:lnTo>
                    <a:lnTo>
                      <a:pt x="495" y="638"/>
                    </a:lnTo>
                    <a:lnTo>
                      <a:pt x="495" y="640"/>
                    </a:lnTo>
                    <a:lnTo>
                      <a:pt x="497" y="643"/>
                    </a:lnTo>
                    <a:lnTo>
                      <a:pt x="495" y="647"/>
                    </a:lnTo>
                    <a:lnTo>
                      <a:pt x="490" y="647"/>
                    </a:lnTo>
                    <a:lnTo>
                      <a:pt x="485" y="652"/>
                    </a:lnTo>
                    <a:lnTo>
                      <a:pt x="487" y="655"/>
                    </a:lnTo>
                    <a:lnTo>
                      <a:pt x="490" y="657"/>
                    </a:lnTo>
                    <a:lnTo>
                      <a:pt x="494" y="655"/>
                    </a:lnTo>
                    <a:lnTo>
                      <a:pt x="497" y="655"/>
                    </a:lnTo>
                    <a:lnTo>
                      <a:pt x="500" y="653"/>
                    </a:lnTo>
                    <a:lnTo>
                      <a:pt x="505" y="655"/>
                    </a:lnTo>
                    <a:lnTo>
                      <a:pt x="505" y="660"/>
                    </a:lnTo>
                    <a:lnTo>
                      <a:pt x="509" y="655"/>
                    </a:lnTo>
                    <a:lnTo>
                      <a:pt x="514" y="650"/>
                    </a:lnTo>
                    <a:lnTo>
                      <a:pt x="515" y="650"/>
                    </a:lnTo>
                    <a:lnTo>
                      <a:pt x="517" y="652"/>
                    </a:lnTo>
                    <a:lnTo>
                      <a:pt x="522" y="655"/>
                    </a:lnTo>
                    <a:lnTo>
                      <a:pt x="524" y="653"/>
                    </a:lnTo>
                    <a:lnTo>
                      <a:pt x="522" y="650"/>
                    </a:lnTo>
                    <a:lnTo>
                      <a:pt x="524" y="648"/>
                    </a:lnTo>
                    <a:lnTo>
                      <a:pt x="520" y="645"/>
                    </a:lnTo>
                    <a:lnTo>
                      <a:pt x="520" y="643"/>
                    </a:lnTo>
                    <a:lnTo>
                      <a:pt x="524" y="640"/>
                    </a:lnTo>
                    <a:lnTo>
                      <a:pt x="529" y="638"/>
                    </a:lnTo>
                    <a:lnTo>
                      <a:pt x="530" y="637"/>
                    </a:lnTo>
                    <a:lnTo>
                      <a:pt x="537" y="633"/>
                    </a:lnTo>
                    <a:lnTo>
                      <a:pt x="539" y="635"/>
                    </a:lnTo>
                    <a:lnTo>
                      <a:pt x="542" y="635"/>
                    </a:lnTo>
                    <a:lnTo>
                      <a:pt x="545" y="633"/>
                    </a:lnTo>
                    <a:lnTo>
                      <a:pt x="549" y="635"/>
                    </a:lnTo>
                    <a:lnTo>
                      <a:pt x="559" y="635"/>
                    </a:lnTo>
                    <a:lnTo>
                      <a:pt x="562" y="632"/>
                    </a:lnTo>
                    <a:lnTo>
                      <a:pt x="562" y="630"/>
                    </a:lnTo>
                    <a:lnTo>
                      <a:pt x="565" y="627"/>
                    </a:lnTo>
                    <a:lnTo>
                      <a:pt x="572" y="627"/>
                    </a:lnTo>
                    <a:lnTo>
                      <a:pt x="572" y="625"/>
                    </a:lnTo>
                    <a:lnTo>
                      <a:pt x="577" y="620"/>
                    </a:lnTo>
                    <a:lnTo>
                      <a:pt x="580" y="620"/>
                    </a:lnTo>
                    <a:lnTo>
                      <a:pt x="587" y="613"/>
                    </a:lnTo>
                    <a:lnTo>
                      <a:pt x="588" y="613"/>
                    </a:lnTo>
                    <a:lnTo>
                      <a:pt x="592" y="612"/>
                    </a:lnTo>
                    <a:lnTo>
                      <a:pt x="593" y="613"/>
                    </a:lnTo>
                    <a:lnTo>
                      <a:pt x="590" y="618"/>
                    </a:lnTo>
                    <a:lnTo>
                      <a:pt x="593" y="618"/>
                    </a:lnTo>
                    <a:lnTo>
                      <a:pt x="598" y="623"/>
                    </a:lnTo>
                    <a:lnTo>
                      <a:pt x="598" y="625"/>
                    </a:lnTo>
                    <a:lnTo>
                      <a:pt x="595" y="628"/>
                    </a:lnTo>
                    <a:lnTo>
                      <a:pt x="597" y="633"/>
                    </a:lnTo>
                    <a:lnTo>
                      <a:pt x="595" y="637"/>
                    </a:lnTo>
                    <a:lnTo>
                      <a:pt x="598" y="640"/>
                    </a:lnTo>
                    <a:lnTo>
                      <a:pt x="612" y="640"/>
                    </a:lnTo>
                    <a:lnTo>
                      <a:pt x="613" y="638"/>
                    </a:lnTo>
                    <a:lnTo>
                      <a:pt x="613" y="635"/>
                    </a:lnTo>
                    <a:lnTo>
                      <a:pt x="612" y="633"/>
                    </a:lnTo>
                    <a:lnTo>
                      <a:pt x="607" y="628"/>
                    </a:lnTo>
                    <a:lnTo>
                      <a:pt x="607" y="625"/>
                    </a:lnTo>
                    <a:lnTo>
                      <a:pt x="610" y="623"/>
                    </a:lnTo>
                    <a:lnTo>
                      <a:pt x="617" y="625"/>
                    </a:lnTo>
                    <a:lnTo>
                      <a:pt x="622" y="623"/>
                    </a:lnTo>
                    <a:lnTo>
                      <a:pt x="623" y="615"/>
                    </a:lnTo>
                    <a:lnTo>
                      <a:pt x="627" y="615"/>
                    </a:lnTo>
                    <a:lnTo>
                      <a:pt x="630" y="617"/>
                    </a:lnTo>
                    <a:lnTo>
                      <a:pt x="637" y="618"/>
                    </a:lnTo>
                    <a:lnTo>
                      <a:pt x="630" y="612"/>
                    </a:lnTo>
                    <a:lnTo>
                      <a:pt x="623" y="610"/>
                    </a:lnTo>
                    <a:lnTo>
                      <a:pt x="623" y="607"/>
                    </a:lnTo>
                    <a:lnTo>
                      <a:pt x="618" y="600"/>
                    </a:lnTo>
                    <a:lnTo>
                      <a:pt x="617" y="598"/>
                    </a:lnTo>
                    <a:lnTo>
                      <a:pt x="615" y="603"/>
                    </a:lnTo>
                    <a:lnTo>
                      <a:pt x="613" y="598"/>
                    </a:lnTo>
                    <a:lnTo>
                      <a:pt x="610" y="592"/>
                    </a:lnTo>
                    <a:lnTo>
                      <a:pt x="607" y="590"/>
                    </a:lnTo>
                    <a:lnTo>
                      <a:pt x="603" y="585"/>
                    </a:lnTo>
                    <a:lnTo>
                      <a:pt x="603" y="583"/>
                    </a:lnTo>
                    <a:lnTo>
                      <a:pt x="608" y="582"/>
                    </a:lnTo>
                    <a:lnTo>
                      <a:pt x="608" y="577"/>
                    </a:lnTo>
                    <a:lnTo>
                      <a:pt x="607" y="573"/>
                    </a:lnTo>
                    <a:lnTo>
                      <a:pt x="610" y="570"/>
                    </a:lnTo>
                    <a:lnTo>
                      <a:pt x="613" y="572"/>
                    </a:lnTo>
                    <a:lnTo>
                      <a:pt x="615" y="570"/>
                    </a:lnTo>
                    <a:lnTo>
                      <a:pt x="620" y="572"/>
                    </a:lnTo>
                    <a:lnTo>
                      <a:pt x="623" y="572"/>
                    </a:lnTo>
                    <a:lnTo>
                      <a:pt x="628" y="573"/>
                    </a:lnTo>
                    <a:lnTo>
                      <a:pt x="647" y="570"/>
                    </a:lnTo>
                    <a:lnTo>
                      <a:pt x="670" y="572"/>
                    </a:lnTo>
                    <a:lnTo>
                      <a:pt x="676" y="577"/>
                    </a:lnTo>
                    <a:lnTo>
                      <a:pt x="693" y="582"/>
                    </a:lnTo>
                    <a:lnTo>
                      <a:pt x="693" y="585"/>
                    </a:lnTo>
                    <a:lnTo>
                      <a:pt x="693" y="587"/>
                    </a:lnTo>
                    <a:lnTo>
                      <a:pt x="695" y="592"/>
                    </a:lnTo>
                    <a:lnTo>
                      <a:pt x="700" y="588"/>
                    </a:lnTo>
                    <a:lnTo>
                      <a:pt x="706" y="585"/>
                    </a:lnTo>
                    <a:lnTo>
                      <a:pt x="710" y="588"/>
                    </a:lnTo>
                    <a:lnTo>
                      <a:pt x="713" y="590"/>
                    </a:lnTo>
                    <a:lnTo>
                      <a:pt x="715" y="593"/>
                    </a:lnTo>
                    <a:lnTo>
                      <a:pt x="723" y="595"/>
                    </a:lnTo>
                    <a:lnTo>
                      <a:pt x="736" y="602"/>
                    </a:lnTo>
                    <a:lnTo>
                      <a:pt x="750" y="602"/>
                    </a:lnTo>
                    <a:lnTo>
                      <a:pt x="755" y="607"/>
                    </a:lnTo>
                    <a:lnTo>
                      <a:pt x="758" y="612"/>
                    </a:lnTo>
                    <a:lnTo>
                      <a:pt x="764" y="613"/>
                    </a:lnTo>
                    <a:lnTo>
                      <a:pt x="771" y="618"/>
                    </a:lnTo>
                    <a:lnTo>
                      <a:pt x="778" y="628"/>
                    </a:lnTo>
                    <a:lnTo>
                      <a:pt x="783" y="628"/>
                    </a:lnTo>
                    <a:lnTo>
                      <a:pt x="783" y="627"/>
                    </a:lnTo>
                    <a:lnTo>
                      <a:pt x="781" y="620"/>
                    </a:lnTo>
                    <a:lnTo>
                      <a:pt x="784" y="620"/>
                    </a:lnTo>
                    <a:lnTo>
                      <a:pt x="786" y="618"/>
                    </a:lnTo>
                    <a:lnTo>
                      <a:pt x="783" y="613"/>
                    </a:lnTo>
                    <a:lnTo>
                      <a:pt x="783" y="610"/>
                    </a:lnTo>
                    <a:lnTo>
                      <a:pt x="783" y="598"/>
                    </a:lnTo>
                    <a:lnTo>
                      <a:pt x="788" y="595"/>
                    </a:lnTo>
                    <a:lnTo>
                      <a:pt x="783" y="595"/>
                    </a:lnTo>
                    <a:lnTo>
                      <a:pt x="783" y="593"/>
                    </a:lnTo>
                    <a:lnTo>
                      <a:pt x="778" y="593"/>
                    </a:lnTo>
                    <a:lnTo>
                      <a:pt x="774" y="595"/>
                    </a:lnTo>
                    <a:lnTo>
                      <a:pt x="769" y="595"/>
                    </a:lnTo>
                    <a:lnTo>
                      <a:pt x="760" y="583"/>
                    </a:lnTo>
                    <a:lnTo>
                      <a:pt x="756" y="583"/>
                    </a:lnTo>
                    <a:lnTo>
                      <a:pt x="753" y="578"/>
                    </a:lnTo>
                    <a:lnTo>
                      <a:pt x="753" y="572"/>
                    </a:lnTo>
                    <a:lnTo>
                      <a:pt x="751" y="568"/>
                    </a:lnTo>
                    <a:lnTo>
                      <a:pt x="746" y="575"/>
                    </a:lnTo>
                    <a:lnTo>
                      <a:pt x="741" y="572"/>
                    </a:lnTo>
                    <a:lnTo>
                      <a:pt x="735" y="572"/>
                    </a:lnTo>
                    <a:lnTo>
                      <a:pt x="731" y="568"/>
                    </a:lnTo>
                    <a:lnTo>
                      <a:pt x="728" y="572"/>
                    </a:lnTo>
                    <a:lnTo>
                      <a:pt x="726" y="565"/>
                    </a:lnTo>
                    <a:lnTo>
                      <a:pt x="723" y="562"/>
                    </a:lnTo>
                    <a:lnTo>
                      <a:pt x="720" y="552"/>
                    </a:lnTo>
                    <a:lnTo>
                      <a:pt x="720" y="549"/>
                    </a:lnTo>
                    <a:lnTo>
                      <a:pt x="723" y="552"/>
                    </a:lnTo>
                    <a:lnTo>
                      <a:pt x="726" y="549"/>
                    </a:lnTo>
                    <a:lnTo>
                      <a:pt x="726" y="544"/>
                    </a:lnTo>
                    <a:lnTo>
                      <a:pt x="718" y="539"/>
                    </a:lnTo>
                    <a:lnTo>
                      <a:pt x="718" y="534"/>
                    </a:lnTo>
                    <a:lnTo>
                      <a:pt x="721" y="529"/>
                    </a:lnTo>
                    <a:lnTo>
                      <a:pt x="725" y="530"/>
                    </a:lnTo>
                    <a:lnTo>
                      <a:pt x="721" y="527"/>
                    </a:lnTo>
                    <a:lnTo>
                      <a:pt x="715" y="525"/>
                    </a:lnTo>
                    <a:lnTo>
                      <a:pt x="711" y="519"/>
                    </a:lnTo>
                    <a:lnTo>
                      <a:pt x="708" y="515"/>
                    </a:lnTo>
                    <a:lnTo>
                      <a:pt x="705" y="517"/>
                    </a:lnTo>
                    <a:lnTo>
                      <a:pt x="700" y="512"/>
                    </a:lnTo>
                    <a:lnTo>
                      <a:pt x="700" y="505"/>
                    </a:lnTo>
                    <a:lnTo>
                      <a:pt x="703" y="500"/>
                    </a:lnTo>
                    <a:lnTo>
                      <a:pt x="700" y="497"/>
                    </a:lnTo>
                    <a:lnTo>
                      <a:pt x="700" y="494"/>
                    </a:lnTo>
                    <a:lnTo>
                      <a:pt x="703" y="490"/>
                    </a:lnTo>
                    <a:lnTo>
                      <a:pt x="711" y="479"/>
                    </a:lnTo>
                    <a:lnTo>
                      <a:pt x="716" y="475"/>
                    </a:lnTo>
                    <a:lnTo>
                      <a:pt x="718" y="474"/>
                    </a:lnTo>
                    <a:lnTo>
                      <a:pt x="715" y="467"/>
                    </a:lnTo>
                    <a:lnTo>
                      <a:pt x="715" y="464"/>
                    </a:lnTo>
                    <a:lnTo>
                      <a:pt x="718" y="457"/>
                    </a:lnTo>
                    <a:lnTo>
                      <a:pt x="715" y="452"/>
                    </a:lnTo>
                    <a:lnTo>
                      <a:pt x="713" y="446"/>
                    </a:lnTo>
                    <a:lnTo>
                      <a:pt x="716" y="442"/>
                    </a:lnTo>
                    <a:lnTo>
                      <a:pt x="715" y="439"/>
                    </a:lnTo>
                    <a:lnTo>
                      <a:pt x="715" y="434"/>
                    </a:lnTo>
                    <a:lnTo>
                      <a:pt x="711" y="432"/>
                    </a:lnTo>
                    <a:lnTo>
                      <a:pt x="713" y="424"/>
                    </a:lnTo>
                    <a:lnTo>
                      <a:pt x="715" y="422"/>
                    </a:lnTo>
                    <a:lnTo>
                      <a:pt x="711" y="417"/>
                    </a:lnTo>
                    <a:lnTo>
                      <a:pt x="713" y="409"/>
                    </a:lnTo>
                    <a:lnTo>
                      <a:pt x="711" y="401"/>
                    </a:lnTo>
                    <a:lnTo>
                      <a:pt x="716" y="399"/>
                    </a:lnTo>
                    <a:lnTo>
                      <a:pt x="720" y="401"/>
                    </a:lnTo>
                    <a:lnTo>
                      <a:pt x="718" y="402"/>
                    </a:lnTo>
                    <a:lnTo>
                      <a:pt x="720" y="406"/>
                    </a:lnTo>
                    <a:lnTo>
                      <a:pt x="725" y="402"/>
                    </a:lnTo>
                    <a:lnTo>
                      <a:pt x="731" y="402"/>
                    </a:lnTo>
                    <a:lnTo>
                      <a:pt x="738" y="399"/>
                    </a:lnTo>
                    <a:lnTo>
                      <a:pt x="743" y="401"/>
                    </a:lnTo>
                    <a:lnTo>
                      <a:pt x="746" y="402"/>
                    </a:lnTo>
                    <a:lnTo>
                      <a:pt x="750" y="399"/>
                    </a:lnTo>
                    <a:lnTo>
                      <a:pt x="755" y="399"/>
                    </a:lnTo>
                    <a:lnTo>
                      <a:pt x="769" y="406"/>
                    </a:lnTo>
                    <a:lnTo>
                      <a:pt x="776" y="406"/>
                    </a:lnTo>
                    <a:lnTo>
                      <a:pt x="781" y="406"/>
                    </a:lnTo>
                    <a:lnTo>
                      <a:pt x="783" y="411"/>
                    </a:lnTo>
                    <a:lnTo>
                      <a:pt x="779" y="412"/>
                    </a:lnTo>
                    <a:lnTo>
                      <a:pt x="783" y="417"/>
                    </a:lnTo>
                    <a:lnTo>
                      <a:pt x="783" y="422"/>
                    </a:lnTo>
                    <a:lnTo>
                      <a:pt x="784" y="424"/>
                    </a:lnTo>
                    <a:lnTo>
                      <a:pt x="784" y="432"/>
                    </a:lnTo>
                    <a:lnTo>
                      <a:pt x="788" y="439"/>
                    </a:lnTo>
                    <a:lnTo>
                      <a:pt x="786" y="451"/>
                    </a:lnTo>
                    <a:lnTo>
                      <a:pt x="788" y="454"/>
                    </a:lnTo>
                    <a:lnTo>
                      <a:pt x="788" y="457"/>
                    </a:lnTo>
                    <a:lnTo>
                      <a:pt x="789" y="461"/>
                    </a:lnTo>
                    <a:lnTo>
                      <a:pt x="788" y="466"/>
                    </a:lnTo>
                    <a:lnTo>
                      <a:pt x="786" y="467"/>
                    </a:lnTo>
                    <a:lnTo>
                      <a:pt x="788" y="472"/>
                    </a:lnTo>
                    <a:lnTo>
                      <a:pt x="793" y="475"/>
                    </a:lnTo>
                    <a:lnTo>
                      <a:pt x="796" y="482"/>
                    </a:lnTo>
                    <a:lnTo>
                      <a:pt x="801" y="484"/>
                    </a:lnTo>
                    <a:lnTo>
                      <a:pt x="801" y="484"/>
                    </a:lnTo>
                    <a:lnTo>
                      <a:pt x="804" y="484"/>
                    </a:lnTo>
                    <a:lnTo>
                      <a:pt x="808" y="485"/>
                    </a:lnTo>
                    <a:lnTo>
                      <a:pt x="809" y="494"/>
                    </a:lnTo>
                    <a:lnTo>
                      <a:pt x="816" y="497"/>
                    </a:lnTo>
                    <a:lnTo>
                      <a:pt x="818" y="502"/>
                    </a:lnTo>
                    <a:lnTo>
                      <a:pt x="821" y="515"/>
                    </a:lnTo>
                    <a:lnTo>
                      <a:pt x="824" y="519"/>
                    </a:lnTo>
                    <a:lnTo>
                      <a:pt x="824" y="522"/>
                    </a:lnTo>
                    <a:lnTo>
                      <a:pt x="823" y="525"/>
                    </a:lnTo>
                    <a:lnTo>
                      <a:pt x="828" y="530"/>
                    </a:lnTo>
                    <a:lnTo>
                      <a:pt x="828" y="537"/>
                    </a:lnTo>
                    <a:lnTo>
                      <a:pt x="836" y="547"/>
                    </a:lnTo>
                    <a:lnTo>
                      <a:pt x="834" y="552"/>
                    </a:lnTo>
                    <a:lnTo>
                      <a:pt x="836" y="557"/>
                    </a:lnTo>
                    <a:lnTo>
                      <a:pt x="841" y="560"/>
                    </a:lnTo>
                    <a:lnTo>
                      <a:pt x="839" y="564"/>
                    </a:lnTo>
                    <a:lnTo>
                      <a:pt x="841" y="565"/>
                    </a:lnTo>
                    <a:lnTo>
                      <a:pt x="844" y="575"/>
                    </a:lnTo>
                    <a:lnTo>
                      <a:pt x="854" y="587"/>
                    </a:lnTo>
                    <a:lnTo>
                      <a:pt x="861" y="588"/>
                    </a:lnTo>
                    <a:lnTo>
                      <a:pt x="864" y="592"/>
                    </a:lnTo>
                    <a:lnTo>
                      <a:pt x="867" y="593"/>
                    </a:lnTo>
                    <a:lnTo>
                      <a:pt x="876" y="600"/>
                    </a:lnTo>
                    <a:lnTo>
                      <a:pt x="876" y="603"/>
                    </a:lnTo>
                    <a:lnTo>
                      <a:pt x="872" y="602"/>
                    </a:lnTo>
                    <a:lnTo>
                      <a:pt x="872" y="607"/>
                    </a:lnTo>
                    <a:lnTo>
                      <a:pt x="871" y="613"/>
                    </a:lnTo>
                    <a:lnTo>
                      <a:pt x="874" y="622"/>
                    </a:lnTo>
                    <a:lnTo>
                      <a:pt x="881" y="627"/>
                    </a:lnTo>
                    <a:lnTo>
                      <a:pt x="881" y="633"/>
                    </a:lnTo>
                    <a:lnTo>
                      <a:pt x="876" y="637"/>
                    </a:lnTo>
                    <a:lnTo>
                      <a:pt x="877" y="638"/>
                    </a:lnTo>
                    <a:lnTo>
                      <a:pt x="874" y="642"/>
                    </a:lnTo>
                    <a:lnTo>
                      <a:pt x="876" y="645"/>
                    </a:lnTo>
                    <a:lnTo>
                      <a:pt x="876" y="655"/>
                    </a:lnTo>
                    <a:lnTo>
                      <a:pt x="869" y="657"/>
                    </a:lnTo>
                    <a:lnTo>
                      <a:pt x="871" y="658"/>
                    </a:lnTo>
                    <a:lnTo>
                      <a:pt x="874" y="658"/>
                    </a:lnTo>
                    <a:lnTo>
                      <a:pt x="876" y="660"/>
                    </a:lnTo>
                    <a:lnTo>
                      <a:pt x="869" y="663"/>
                    </a:lnTo>
                    <a:lnTo>
                      <a:pt x="869" y="673"/>
                    </a:lnTo>
                    <a:lnTo>
                      <a:pt x="867" y="675"/>
                    </a:lnTo>
                    <a:lnTo>
                      <a:pt x="861" y="673"/>
                    </a:lnTo>
                    <a:lnTo>
                      <a:pt x="861" y="675"/>
                    </a:lnTo>
                    <a:lnTo>
                      <a:pt x="866" y="680"/>
                    </a:lnTo>
                    <a:lnTo>
                      <a:pt x="867" y="683"/>
                    </a:lnTo>
                    <a:lnTo>
                      <a:pt x="861" y="686"/>
                    </a:lnTo>
                    <a:lnTo>
                      <a:pt x="858" y="690"/>
                    </a:lnTo>
                    <a:lnTo>
                      <a:pt x="849" y="691"/>
                    </a:lnTo>
                    <a:lnTo>
                      <a:pt x="844" y="686"/>
                    </a:lnTo>
                    <a:lnTo>
                      <a:pt x="851" y="683"/>
                    </a:lnTo>
                    <a:lnTo>
                      <a:pt x="853" y="680"/>
                    </a:lnTo>
                    <a:lnTo>
                      <a:pt x="846" y="680"/>
                    </a:lnTo>
                    <a:lnTo>
                      <a:pt x="846" y="683"/>
                    </a:lnTo>
                    <a:lnTo>
                      <a:pt x="843" y="683"/>
                    </a:lnTo>
                    <a:lnTo>
                      <a:pt x="831" y="678"/>
                    </a:lnTo>
                    <a:lnTo>
                      <a:pt x="829" y="680"/>
                    </a:lnTo>
                    <a:lnTo>
                      <a:pt x="814" y="681"/>
                    </a:lnTo>
                    <a:lnTo>
                      <a:pt x="808" y="683"/>
                    </a:lnTo>
                    <a:lnTo>
                      <a:pt x="804" y="688"/>
                    </a:lnTo>
                    <a:lnTo>
                      <a:pt x="808" y="690"/>
                    </a:lnTo>
                    <a:lnTo>
                      <a:pt x="809" y="691"/>
                    </a:lnTo>
                    <a:lnTo>
                      <a:pt x="813" y="686"/>
                    </a:lnTo>
                    <a:lnTo>
                      <a:pt x="819" y="685"/>
                    </a:lnTo>
                    <a:lnTo>
                      <a:pt x="821" y="690"/>
                    </a:lnTo>
                    <a:lnTo>
                      <a:pt x="828" y="695"/>
                    </a:lnTo>
                    <a:lnTo>
                      <a:pt x="846" y="698"/>
                    </a:lnTo>
                    <a:lnTo>
                      <a:pt x="854" y="700"/>
                    </a:lnTo>
                    <a:lnTo>
                      <a:pt x="862" y="698"/>
                    </a:lnTo>
                    <a:lnTo>
                      <a:pt x="871" y="698"/>
                    </a:lnTo>
                    <a:lnTo>
                      <a:pt x="872" y="700"/>
                    </a:lnTo>
                    <a:lnTo>
                      <a:pt x="882" y="703"/>
                    </a:lnTo>
                    <a:lnTo>
                      <a:pt x="889" y="698"/>
                    </a:lnTo>
                    <a:lnTo>
                      <a:pt x="889" y="695"/>
                    </a:lnTo>
                    <a:lnTo>
                      <a:pt x="886" y="691"/>
                    </a:lnTo>
                    <a:lnTo>
                      <a:pt x="886" y="685"/>
                    </a:lnTo>
                    <a:lnTo>
                      <a:pt x="889" y="681"/>
                    </a:lnTo>
                    <a:lnTo>
                      <a:pt x="894" y="680"/>
                    </a:lnTo>
                    <a:lnTo>
                      <a:pt x="894" y="676"/>
                    </a:lnTo>
                    <a:lnTo>
                      <a:pt x="901" y="670"/>
                    </a:lnTo>
                    <a:lnTo>
                      <a:pt x="902" y="666"/>
                    </a:lnTo>
                    <a:lnTo>
                      <a:pt x="906" y="657"/>
                    </a:lnTo>
                    <a:lnTo>
                      <a:pt x="902" y="650"/>
                    </a:lnTo>
                    <a:lnTo>
                      <a:pt x="902" y="643"/>
                    </a:lnTo>
                    <a:lnTo>
                      <a:pt x="911" y="630"/>
                    </a:lnTo>
                    <a:lnTo>
                      <a:pt x="911" y="627"/>
                    </a:lnTo>
                    <a:lnTo>
                      <a:pt x="904" y="610"/>
                    </a:lnTo>
                    <a:lnTo>
                      <a:pt x="894" y="605"/>
                    </a:lnTo>
                    <a:lnTo>
                      <a:pt x="891" y="602"/>
                    </a:lnTo>
                    <a:lnTo>
                      <a:pt x="891" y="588"/>
                    </a:lnTo>
                    <a:lnTo>
                      <a:pt x="897" y="583"/>
                    </a:lnTo>
                    <a:lnTo>
                      <a:pt x="901" y="578"/>
                    </a:lnTo>
                    <a:lnTo>
                      <a:pt x="907" y="577"/>
                    </a:lnTo>
                    <a:lnTo>
                      <a:pt x="917" y="568"/>
                    </a:lnTo>
                    <a:lnTo>
                      <a:pt x="924" y="568"/>
                    </a:lnTo>
                    <a:lnTo>
                      <a:pt x="932" y="575"/>
                    </a:lnTo>
                    <a:lnTo>
                      <a:pt x="932" y="582"/>
                    </a:lnTo>
                    <a:lnTo>
                      <a:pt x="941" y="585"/>
                    </a:lnTo>
                    <a:lnTo>
                      <a:pt x="942" y="588"/>
                    </a:lnTo>
                    <a:lnTo>
                      <a:pt x="944" y="588"/>
                    </a:lnTo>
                    <a:lnTo>
                      <a:pt x="951" y="595"/>
                    </a:lnTo>
                    <a:lnTo>
                      <a:pt x="949" y="600"/>
                    </a:lnTo>
                    <a:lnTo>
                      <a:pt x="954" y="603"/>
                    </a:lnTo>
                    <a:lnTo>
                      <a:pt x="956" y="608"/>
                    </a:lnTo>
                    <a:lnTo>
                      <a:pt x="959" y="613"/>
                    </a:lnTo>
                    <a:lnTo>
                      <a:pt x="961" y="618"/>
                    </a:lnTo>
                    <a:lnTo>
                      <a:pt x="957" y="620"/>
                    </a:lnTo>
                    <a:lnTo>
                      <a:pt x="962" y="625"/>
                    </a:lnTo>
                    <a:lnTo>
                      <a:pt x="967" y="625"/>
                    </a:lnTo>
                    <a:lnTo>
                      <a:pt x="974" y="630"/>
                    </a:lnTo>
                    <a:lnTo>
                      <a:pt x="980" y="628"/>
                    </a:lnTo>
                    <a:lnTo>
                      <a:pt x="984" y="627"/>
                    </a:lnTo>
                    <a:lnTo>
                      <a:pt x="992" y="627"/>
                    </a:lnTo>
                    <a:lnTo>
                      <a:pt x="994" y="623"/>
                    </a:lnTo>
                    <a:lnTo>
                      <a:pt x="995" y="623"/>
                    </a:lnTo>
                    <a:lnTo>
                      <a:pt x="992" y="622"/>
                    </a:lnTo>
                    <a:lnTo>
                      <a:pt x="989" y="623"/>
                    </a:lnTo>
                    <a:lnTo>
                      <a:pt x="987" y="620"/>
                    </a:lnTo>
                    <a:lnTo>
                      <a:pt x="982" y="625"/>
                    </a:lnTo>
                    <a:lnTo>
                      <a:pt x="975" y="625"/>
                    </a:lnTo>
                    <a:lnTo>
                      <a:pt x="972" y="622"/>
                    </a:lnTo>
                    <a:lnTo>
                      <a:pt x="967" y="622"/>
                    </a:lnTo>
                    <a:lnTo>
                      <a:pt x="964" y="617"/>
                    </a:lnTo>
                    <a:lnTo>
                      <a:pt x="965" y="613"/>
                    </a:lnTo>
                    <a:lnTo>
                      <a:pt x="962" y="612"/>
                    </a:lnTo>
                    <a:lnTo>
                      <a:pt x="959" y="605"/>
                    </a:lnTo>
                    <a:lnTo>
                      <a:pt x="961" y="598"/>
                    </a:lnTo>
                    <a:lnTo>
                      <a:pt x="965" y="597"/>
                    </a:lnTo>
                    <a:lnTo>
                      <a:pt x="969" y="593"/>
                    </a:lnTo>
                    <a:lnTo>
                      <a:pt x="965" y="592"/>
                    </a:lnTo>
                    <a:lnTo>
                      <a:pt x="964" y="588"/>
                    </a:lnTo>
                    <a:lnTo>
                      <a:pt x="962" y="587"/>
                    </a:lnTo>
                    <a:lnTo>
                      <a:pt x="961" y="583"/>
                    </a:lnTo>
                    <a:lnTo>
                      <a:pt x="954" y="580"/>
                    </a:lnTo>
                    <a:lnTo>
                      <a:pt x="954" y="577"/>
                    </a:lnTo>
                    <a:lnTo>
                      <a:pt x="947" y="570"/>
                    </a:lnTo>
                    <a:lnTo>
                      <a:pt x="939" y="570"/>
                    </a:lnTo>
                    <a:lnTo>
                      <a:pt x="927" y="565"/>
                    </a:lnTo>
                    <a:lnTo>
                      <a:pt x="926" y="560"/>
                    </a:lnTo>
                    <a:lnTo>
                      <a:pt x="921" y="562"/>
                    </a:lnTo>
                    <a:lnTo>
                      <a:pt x="911" y="559"/>
                    </a:lnTo>
                    <a:lnTo>
                      <a:pt x="907" y="559"/>
                    </a:lnTo>
                    <a:lnTo>
                      <a:pt x="901" y="557"/>
                    </a:lnTo>
                    <a:lnTo>
                      <a:pt x="896" y="564"/>
                    </a:lnTo>
                    <a:lnTo>
                      <a:pt x="894" y="568"/>
                    </a:lnTo>
                    <a:lnTo>
                      <a:pt x="891" y="572"/>
                    </a:lnTo>
                    <a:lnTo>
                      <a:pt x="881" y="568"/>
                    </a:lnTo>
                    <a:lnTo>
                      <a:pt x="874" y="573"/>
                    </a:lnTo>
                    <a:lnTo>
                      <a:pt x="867" y="572"/>
                    </a:lnTo>
                    <a:lnTo>
                      <a:pt x="864" y="568"/>
                    </a:lnTo>
                    <a:lnTo>
                      <a:pt x="866" y="562"/>
                    </a:lnTo>
                    <a:lnTo>
                      <a:pt x="864" y="559"/>
                    </a:lnTo>
                    <a:lnTo>
                      <a:pt x="856" y="549"/>
                    </a:lnTo>
                    <a:lnTo>
                      <a:pt x="853" y="544"/>
                    </a:lnTo>
                    <a:lnTo>
                      <a:pt x="854" y="534"/>
                    </a:lnTo>
                    <a:lnTo>
                      <a:pt x="848" y="527"/>
                    </a:lnTo>
                    <a:lnTo>
                      <a:pt x="849" y="520"/>
                    </a:lnTo>
                    <a:lnTo>
                      <a:pt x="851" y="507"/>
                    </a:lnTo>
                    <a:lnTo>
                      <a:pt x="846" y="499"/>
                    </a:lnTo>
                    <a:lnTo>
                      <a:pt x="841" y="492"/>
                    </a:lnTo>
                    <a:lnTo>
                      <a:pt x="834" y="492"/>
                    </a:lnTo>
                    <a:lnTo>
                      <a:pt x="833" y="487"/>
                    </a:lnTo>
                    <a:lnTo>
                      <a:pt x="821" y="479"/>
                    </a:lnTo>
                    <a:lnTo>
                      <a:pt x="813" y="474"/>
                    </a:lnTo>
                    <a:lnTo>
                      <a:pt x="813" y="467"/>
                    </a:lnTo>
                    <a:lnTo>
                      <a:pt x="816" y="459"/>
                    </a:lnTo>
                    <a:lnTo>
                      <a:pt x="814" y="452"/>
                    </a:lnTo>
                    <a:lnTo>
                      <a:pt x="811" y="449"/>
                    </a:lnTo>
                    <a:lnTo>
                      <a:pt x="811" y="447"/>
                    </a:lnTo>
                    <a:lnTo>
                      <a:pt x="816" y="442"/>
                    </a:lnTo>
                    <a:lnTo>
                      <a:pt x="823" y="434"/>
                    </a:lnTo>
                    <a:lnTo>
                      <a:pt x="826" y="424"/>
                    </a:lnTo>
                    <a:lnTo>
                      <a:pt x="823" y="412"/>
                    </a:lnTo>
                    <a:lnTo>
                      <a:pt x="813" y="394"/>
                    </a:lnTo>
                    <a:lnTo>
                      <a:pt x="816" y="394"/>
                    </a:lnTo>
                    <a:lnTo>
                      <a:pt x="823" y="397"/>
                    </a:lnTo>
                    <a:lnTo>
                      <a:pt x="824" y="404"/>
                    </a:lnTo>
                    <a:lnTo>
                      <a:pt x="828" y="404"/>
                    </a:lnTo>
                    <a:lnTo>
                      <a:pt x="829" y="407"/>
                    </a:lnTo>
                    <a:lnTo>
                      <a:pt x="829" y="414"/>
                    </a:lnTo>
                    <a:lnTo>
                      <a:pt x="834" y="419"/>
                    </a:lnTo>
                    <a:lnTo>
                      <a:pt x="834" y="427"/>
                    </a:lnTo>
                    <a:lnTo>
                      <a:pt x="838" y="434"/>
                    </a:lnTo>
                    <a:lnTo>
                      <a:pt x="836" y="439"/>
                    </a:lnTo>
                    <a:lnTo>
                      <a:pt x="839" y="444"/>
                    </a:lnTo>
                    <a:lnTo>
                      <a:pt x="846" y="451"/>
                    </a:lnTo>
                    <a:lnTo>
                      <a:pt x="846" y="454"/>
                    </a:lnTo>
                    <a:lnTo>
                      <a:pt x="851" y="457"/>
                    </a:lnTo>
                    <a:lnTo>
                      <a:pt x="851" y="461"/>
                    </a:lnTo>
                    <a:lnTo>
                      <a:pt x="846" y="462"/>
                    </a:lnTo>
                    <a:lnTo>
                      <a:pt x="849" y="466"/>
                    </a:lnTo>
                    <a:lnTo>
                      <a:pt x="854" y="466"/>
                    </a:lnTo>
                    <a:lnTo>
                      <a:pt x="861" y="469"/>
                    </a:lnTo>
                    <a:lnTo>
                      <a:pt x="869" y="469"/>
                    </a:lnTo>
                    <a:lnTo>
                      <a:pt x="874" y="467"/>
                    </a:lnTo>
                    <a:lnTo>
                      <a:pt x="879" y="470"/>
                    </a:lnTo>
                    <a:lnTo>
                      <a:pt x="881" y="474"/>
                    </a:lnTo>
                    <a:lnTo>
                      <a:pt x="886" y="469"/>
                    </a:lnTo>
                    <a:lnTo>
                      <a:pt x="891" y="467"/>
                    </a:lnTo>
                    <a:lnTo>
                      <a:pt x="896" y="466"/>
                    </a:lnTo>
                    <a:lnTo>
                      <a:pt x="899" y="467"/>
                    </a:lnTo>
                    <a:lnTo>
                      <a:pt x="906" y="474"/>
                    </a:lnTo>
                    <a:lnTo>
                      <a:pt x="911" y="474"/>
                    </a:lnTo>
                    <a:lnTo>
                      <a:pt x="917" y="477"/>
                    </a:lnTo>
                    <a:lnTo>
                      <a:pt x="927" y="475"/>
                    </a:lnTo>
                    <a:lnTo>
                      <a:pt x="931" y="472"/>
                    </a:lnTo>
                    <a:lnTo>
                      <a:pt x="926" y="474"/>
                    </a:lnTo>
                    <a:lnTo>
                      <a:pt x="916" y="474"/>
                    </a:lnTo>
                    <a:lnTo>
                      <a:pt x="916" y="469"/>
                    </a:lnTo>
                    <a:lnTo>
                      <a:pt x="912" y="469"/>
                    </a:lnTo>
                    <a:lnTo>
                      <a:pt x="909" y="462"/>
                    </a:lnTo>
                    <a:lnTo>
                      <a:pt x="901" y="462"/>
                    </a:lnTo>
                    <a:lnTo>
                      <a:pt x="901" y="459"/>
                    </a:lnTo>
                    <a:lnTo>
                      <a:pt x="897" y="457"/>
                    </a:lnTo>
                    <a:lnTo>
                      <a:pt x="894" y="461"/>
                    </a:lnTo>
                    <a:lnTo>
                      <a:pt x="882" y="461"/>
                    </a:lnTo>
                    <a:lnTo>
                      <a:pt x="879" y="457"/>
                    </a:lnTo>
                    <a:lnTo>
                      <a:pt x="871" y="456"/>
                    </a:lnTo>
                    <a:lnTo>
                      <a:pt x="862" y="449"/>
                    </a:lnTo>
                    <a:lnTo>
                      <a:pt x="861" y="444"/>
                    </a:lnTo>
                    <a:lnTo>
                      <a:pt x="858" y="444"/>
                    </a:lnTo>
                    <a:lnTo>
                      <a:pt x="849" y="434"/>
                    </a:lnTo>
                    <a:lnTo>
                      <a:pt x="853" y="432"/>
                    </a:lnTo>
                    <a:lnTo>
                      <a:pt x="856" y="431"/>
                    </a:lnTo>
                    <a:lnTo>
                      <a:pt x="862" y="426"/>
                    </a:lnTo>
                    <a:lnTo>
                      <a:pt x="866" y="426"/>
                    </a:lnTo>
                    <a:lnTo>
                      <a:pt x="872" y="432"/>
                    </a:lnTo>
                    <a:lnTo>
                      <a:pt x="884" y="437"/>
                    </a:lnTo>
                    <a:lnTo>
                      <a:pt x="891" y="436"/>
                    </a:lnTo>
                    <a:lnTo>
                      <a:pt x="896" y="427"/>
                    </a:lnTo>
                    <a:lnTo>
                      <a:pt x="891" y="419"/>
                    </a:lnTo>
                    <a:lnTo>
                      <a:pt x="882" y="417"/>
                    </a:lnTo>
                    <a:lnTo>
                      <a:pt x="874" y="421"/>
                    </a:lnTo>
                    <a:lnTo>
                      <a:pt x="871" y="419"/>
                    </a:lnTo>
                    <a:lnTo>
                      <a:pt x="872" y="416"/>
                    </a:lnTo>
                    <a:lnTo>
                      <a:pt x="874" y="417"/>
                    </a:lnTo>
                    <a:lnTo>
                      <a:pt x="877" y="416"/>
                    </a:lnTo>
                    <a:lnTo>
                      <a:pt x="877" y="411"/>
                    </a:lnTo>
                    <a:lnTo>
                      <a:pt x="884" y="402"/>
                    </a:lnTo>
                    <a:lnTo>
                      <a:pt x="889" y="399"/>
                    </a:lnTo>
                    <a:lnTo>
                      <a:pt x="894" y="401"/>
                    </a:lnTo>
                    <a:lnTo>
                      <a:pt x="911" y="401"/>
                    </a:lnTo>
                    <a:lnTo>
                      <a:pt x="917" y="406"/>
                    </a:lnTo>
                    <a:lnTo>
                      <a:pt x="922" y="411"/>
                    </a:lnTo>
                    <a:lnTo>
                      <a:pt x="937" y="412"/>
                    </a:lnTo>
                    <a:lnTo>
                      <a:pt x="937" y="416"/>
                    </a:lnTo>
                    <a:lnTo>
                      <a:pt x="944" y="419"/>
                    </a:lnTo>
                    <a:lnTo>
                      <a:pt x="954" y="427"/>
                    </a:lnTo>
                    <a:lnTo>
                      <a:pt x="961" y="429"/>
                    </a:lnTo>
                    <a:lnTo>
                      <a:pt x="974" y="427"/>
                    </a:lnTo>
                    <a:lnTo>
                      <a:pt x="984" y="421"/>
                    </a:lnTo>
                    <a:lnTo>
                      <a:pt x="987" y="424"/>
                    </a:lnTo>
                    <a:lnTo>
                      <a:pt x="989" y="424"/>
                    </a:lnTo>
                    <a:lnTo>
                      <a:pt x="995" y="424"/>
                    </a:lnTo>
                    <a:lnTo>
                      <a:pt x="994" y="432"/>
                    </a:lnTo>
                    <a:lnTo>
                      <a:pt x="995" y="436"/>
                    </a:lnTo>
                    <a:lnTo>
                      <a:pt x="994" y="439"/>
                    </a:lnTo>
                    <a:lnTo>
                      <a:pt x="987" y="444"/>
                    </a:lnTo>
                    <a:lnTo>
                      <a:pt x="987" y="449"/>
                    </a:lnTo>
                    <a:lnTo>
                      <a:pt x="990" y="454"/>
                    </a:lnTo>
                    <a:lnTo>
                      <a:pt x="990" y="462"/>
                    </a:lnTo>
                    <a:lnTo>
                      <a:pt x="999" y="467"/>
                    </a:lnTo>
                    <a:lnTo>
                      <a:pt x="999" y="472"/>
                    </a:lnTo>
                    <a:lnTo>
                      <a:pt x="995" y="475"/>
                    </a:lnTo>
                    <a:lnTo>
                      <a:pt x="997" y="490"/>
                    </a:lnTo>
                    <a:lnTo>
                      <a:pt x="1000" y="489"/>
                    </a:lnTo>
                    <a:lnTo>
                      <a:pt x="1002" y="485"/>
                    </a:lnTo>
                    <a:lnTo>
                      <a:pt x="1000" y="482"/>
                    </a:lnTo>
                    <a:lnTo>
                      <a:pt x="1004" y="479"/>
                    </a:lnTo>
                    <a:lnTo>
                      <a:pt x="1004" y="474"/>
                    </a:lnTo>
                    <a:lnTo>
                      <a:pt x="1007" y="472"/>
                    </a:lnTo>
                    <a:lnTo>
                      <a:pt x="1010" y="466"/>
                    </a:lnTo>
                    <a:lnTo>
                      <a:pt x="1014" y="467"/>
                    </a:lnTo>
                    <a:lnTo>
                      <a:pt x="1017" y="475"/>
                    </a:lnTo>
                    <a:lnTo>
                      <a:pt x="1017" y="485"/>
                    </a:lnTo>
                    <a:lnTo>
                      <a:pt x="1019" y="489"/>
                    </a:lnTo>
                    <a:lnTo>
                      <a:pt x="1015" y="490"/>
                    </a:lnTo>
                    <a:lnTo>
                      <a:pt x="1015" y="495"/>
                    </a:lnTo>
                    <a:lnTo>
                      <a:pt x="1012" y="497"/>
                    </a:lnTo>
                    <a:lnTo>
                      <a:pt x="1022" y="502"/>
                    </a:lnTo>
                    <a:lnTo>
                      <a:pt x="1029" y="502"/>
                    </a:lnTo>
                    <a:lnTo>
                      <a:pt x="1037" y="504"/>
                    </a:lnTo>
                    <a:lnTo>
                      <a:pt x="1042" y="509"/>
                    </a:lnTo>
                    <a:lnTo>
                      <a:pt x="1040" y="514"/>
                    </a:lnTo>
                    <a:lnTo>
                      <a:pt x="1047" y="517"/>
                    </a:lnTo>
                    <a:lnTo>
                      <a:pt x="1057" y="519"/>
                    </a:lnTo>
                    <a:lnTo>
                      <a:pt x="1065" y="527"/>
                    </a:lnTo>
                    <a:lnTo>
                      <a:pt x="1065" y="524"/>
                    </a:lnTo>
                    <a:lnTo>
                      <a:pt x="1065" y="517"/>
                    </a:lnTo>
                    <a:lnTo>
                      <a:pt x="1072" y="510"/>
                    </a:lnTo>
                    <a:lnTo>
                      <a:pt x="1078" y="510"/>
                    </a:lnTo>
                    <a:lnTo>
                      <a:pt x="1088" y="519"/>
                    </a:lnTo>
                    <a:lnTo>
                      <a:pt x="1095" y="519"/>
                    </a:lnTo>
                    <a:lnTo>
                      <a:pt x="1100" y="522"/>
                    </a:lnTo>
                    <a:lnTo>
                      <a:pt x="1102" y="530"/>
                    </a:lnTo>
                    <a:lnTo>
                      <a:pt x="1100" y="522"/>
                    </a:lnTo>
                    <a:lnTo>
                      <a:pt x="1098" y="515"/>
                    </a:lnTo>
                    <a:lnTo>
                      <a:pt x="1093" y="515"/>
                    </a:lnTo>
                    <a:lnTo>
                      <a:pt x="1087" y="514"/>
                    </a:lnTo>
                    <a:lnTo>
                      <a:pt x="1078" y="509"/>
                    </a:lnTo>
                    <a:lnTo>
                      <a:pt x="1070" y="510"/>
                    </a:lnTo>
                    <a:lnTo>
                      <a:pt x="1062" y="515"/>
                    </a:lnTo>
                    <a:lnTo>
                      <a:pt x="1059" y="514"/>
                    </a:lnTo>
                    <a:lnTo>
                      <a:pt x="1057" y="515"/>
                    </a:lnTo>
                    <a:lnTo>
                      <a:pt x="1049" y="512"/>
                    </a:lnTo>
                    <a:lnTo>
                      <a:pt x="1040" y="504"/>
                    </a:lnTo>
                    <a:lnTo>
                      <a:pt x="1035" y="500"/>
                    </a:lnTo>
                    <a:lnTo>
                      <a:pt x="1027" y="499"/>
                    </a:lnTo>
                    <a:lnTo>
                      <a:pt x="1022" y="492"/>
                    </a:lnTo>
                    <a:lnTo>
                      <a:pt x="1027" y="494"/>
                    </a:lnTo>
                    <a:lnTo>
                      <a:pt x="1029" y="494"/>
                    </a:lnTo>
                    <a:lnTo>
                      <a:pt x="1035" y="484"/>
                    </a:lnTo>
                    <a:lnTo>
                      <a:pt x="1034" y="479"/>
                    </a:lnTo>
                    <a:lnTo>
                      <a:pt x="1027" y="474"/>
                    </a:lnTo>
                    <a:lnTo>
                      <a:pt x="1024" y="464"/>
                    </a:lnTo>
                    <a:lnTo>
                      <a:pt x="1015" y="454"/>
                    </a:lnTo>
                    <a:lnTo>
                      <a:pt x="1010" y="451"/>
                    </a:lnTo>
                    <a:lnTo>
                      <a:pt x="1005" y="446"/>
                    </a:lnTo>
                    <a:lnTo>
                      <a:pt x="1007" y="441"/>
                    </a:lnTo>
                    <a:lnTo>
                      <a:pt x="1005" y="436"/>
                    </a:lnTo>
                    <a:lnTo>
                      <a:pt x="1004" y="424"/>
                    </a:lnTo>
                    <a:lnTo>
                      <a:pt x="999" y="419"/>
                    </a:lnTo>
                    <a:lnTo>
                      <a:pt x="995" y="419"/>
                    </a:lnTo>
                    <a:lnTo>
                      <a:pt x="987" y="414"/>
                    </a:lnTo>
                    <a:lnTo>
                      <a:pt x="974" y="414"/>
                    </a:lnTo>
                    <a:lnTo>
                      <a:pt x="970" y="407"/>
                    </a:lnTo>
                    <a:lnTo>
                      <a:pt x="964" y="404"/>
                    </a:lnTo>
                    <a:lnTo>
                      <a:pt x="964" y="399"/>
                    </a:lnTo>
                    <a:lnTo>
                      <a:pt x="961" y="394"/>
                    </a:lnTo>
                    <a:lnTo>
                      <a:pt x="961" y="392"/>
                    </a:lnTo>
                    <a:lnTo>
                      <a:pt x="956" y="394"/>
                    </a:lnTo>
                    <a:lnTo>
                      <a:pt x="939" y="394"/>
                    </a:lnTo>
                    <a:lnTo>
                      <a:pt x="934" y="394"/>
                    </a:lnTo>
                    <a:lnTo>
                      <a:pt x="926" y="391"/>
                    </a:lnTo>
                    <a:lnTo>
                      <a:pt x="926" y="384"/>
                    </a:lnTo>
                    <a:lnTo>
                      <a:pt x="922" y="384"/>
                    </a:lnTo>
                    <a:lnTo>
                      <a:pt x="921" y="381"/>
                    </a:lnTo>
                    <a:lnTo>
                      <a:pt x="922" y="372"/>
                    </a:lnTo>
                    <a:lnTo>
                      <a:pt x="916" y="363"/>
                    </a:lnTo>
                    <a:lnTo>
                      <a:pt x="907" y="359"/>
                    </a:lnTo>
                    <a:lnTo>
                      <a:pt x="909" y="356"/>
                    </a:lnTo>
                    <a:lnTo>
                      <a:pt x="907" y="353"/>
                    </a:lnTo>
                    <a:lnTo>
                      <a:pt x="904" y="353"/>
                    </a:lnTo>
                    <a:lnTo>
                      <a:pt x="901" y="349"/>
                    </a:lnTo>
                    <a:lnTo>
                      <a:pt x="902" y="346"/>
                    </a:lnTo>
                    <a:lnTo>
                      <a:pt x="902" y="341"/>
                    </a:lnTo>
                    <a:lnTo>
                      <a:pt x="897" y="336"/>
                    </a:lnTo>
                    <a:lnTo>
                      <a:pt x="901" y="334"/>
                    </a:lnTo>
                    <a:lnTo>
                      <a:pt x="907" y="334"/>
                    </a:lnTo>
                    <a:lnTo>
                      <a:pt x="914" y="328"/>
                    </a:lnTo>
                    <a:lnTo>
                      <a:pt x="919" y="328"/>
                    </a:lnTo>
                    <a:lnTo>
                      <a:pt x="932" y="326"/>
                    </a:lnTo>
                    <a:lnTo>
                      <a:pt x="951" y="319"/>
                    </a:lnTo>
                    <a:lnTo>
                      <a:pt x="957" y="314"/>
                    </a:lnTo>
                    <a:lnTo>
                      <a:pt x="964" y="313"/>
                    </a:lnTo>
                    <a:lnTo>
                      <a:pt x="969" y="314"/>
                    </a:lnTo>
                    <a:lnTo>
                      <a:pt x="974" y="313"/>
                    </a:lnTo>
                    <a:lnTo>
                      <a:pt x="977" y="308"/>
                    </a:lnTo>
                    <a:lnTo>
                      <a:pt x="985" y="304"/>
                    </a:lnTo>
                    <a:lnTo>
                      <a:pt x="1002" y="298"/>
                    </a:lnTo>
                    <a:lnTo>
                      <a:pt x="1004" y="299"/>
                    </a:lnTo>
                    <a:lnTo>
                      <a:pt x="1002" y="304"/>
                    </a:lnTo>
                    <a:lnTo>
                      <a:pt x="1002" y="308"/>
                    </a:lnTo>
                    <a:lnTo>
                      <a:pt x="999" y="309"/>
                    </a:lnTo>
                    <a:lnTo>
                      <a:pt x="994" y="319"/>
                    </a:lnTo>
                    <a:lnTo>
                      <a:pt x="994" y="323"/>
                    </a:lnTo>
                    <a:lnTo>
                      <a:pt x="1004" y="331"/>
                    </a:lnTo>
                    <a:lnTo>
                      <a:pt x="1012" y="331"/>
                    </a:lnTo>
                    <a:lnTo>
                      <a:pt x="1007" y="328"/>
                    </a:lnTo>
                    <a:lnTo>
                      <a:pt x="999" y="321"/>
                    </a:lnTo>
                    <a:lnTo>
                      <a:pt x="999" y="318"/>
                    </a:lnTo>
                    <a:lnTo>
                      <a:pt x="1002" y="313"/>
                    </a:lnTo>
                    <a:lnTo>
                      <a:pt x="1012" y="308"/>
                    </a:lnTo>
                    <a:lnTo>
                      <a:pt x="1015" y="299"/>
                    </a:lnTo>
                    <a:lnTo>
                      <a:pt x="1012" y="293"/>
                    </a:lnTo>
                    <a:lnTo>
                      <a:pt x="1007" y="293"/>
                    </a:lnTo>
                    <a:lnTo>
                      <a:pt x="1000" y="289"/>
                    </a:lnTo>
                    <a:lnTo>
                      <a:pt x="1000" y="286"/>
                    </a:lnTo>
                    <a:lnTo>
                      <a:pt x="994" y="284"/>
                    </a:lnTo>
                    <a:lnTo>
                      <a:pt x="990" y="288"/>
                    </a:lnTo>
                    <a:lnTo>
                      <a:pt x="989" y="286"/>
                    </a:lnTo>
                    <a:lnTo>
                      <a:pt x="985" y="279"/>
                    </a:lnTo>
                    <a:lnTo>
                      <a:pt x="977" y="279"/>
                    </a:lnTo>
                    <a:lnTo>
                      <a:pt x="974" y="281"/>
                    </a:lnTo>
                    <a:lnTo>
                      <a:pt x="969" y="274"/>
                    </a:lnTo>
                    <a:lnTo>
                      <a:pt x="970" y="274"/>
                    </a:lnTo>
                    <a:lnTo>
                      <a:pt x="972" y="270"/>
                    </a:lnTo>
                    <a:lnTo>
                      <a:pt x="974" y="270"/>
                    </a:lnTo>
                    <a:lnTo>
                      <a:pt x="979" y="273"/>
                    </a:lnTo>
                    <a:lnTo>
                      <a:pt x="985" y="273"/>
                    </a:lnTo>
                    <a:lnTo>
                      <a:pt x="989" y="270"/>
                    </a:lnTo>
                    <a:lnTo>
                      <a:pt x="987" y="268"/>
                    </a:lnTo>
                    <a:lnTo>
                      <a:pt x="985" y="270"/>
                    </a:lnTo>
                    <a:lnTo>
                      <a:pt x="980" y="270"/>
                    </a:lnTo>
                    <a:lnTo>
                      <a:pt x="975" y="266"/>
                    </a:lnTo>
                    <a:lnTo>
                      <a:pt x="975" y="263"/>
                    </a:lnTo>
                    <a:lnTo>
                      <a:pt x="969" y="261"/>
                    </a:lnTo>
                    <a:lnTo>
                      <a:pt x="962" y="260"/>
                    </a:lnTo>
                    <a:lnTo>
                      <a:pt x="957" y="261"/>
                    </a:lnTo>
                    <a:lnTo>
                      <a:pt x="954" y="258"/>
                    </a:lnTo>
                    <a:lnTo>
                      <a:pt x="957" y="255"/>
                    </a:lnTo>
                    <a:lnTo>
                      <a:pt x="956" y="250"/>
                    </a:lnTo>
                    <a:lnTo>
                      <a:pt x="954" y="248"/>
                    </a:lnTo>
                    <a:lnTo>
                      <a:pt x="954" y="246"/>
                    </a:lnTo>
                    <a:lnTo>
                      <a:pt x="957" y="246"/>
                    </a:lnTo>
                    <a:lnTo>
                      <a:pt x="962" y="253"/>
                    </a:lnTo>
                    <a:lnTo>
                      <a:pt x="967" y="251"/>
                    </a:lnTo>
                    <a:lnTo>
                      <a:pt x="972" y="260"/>
                    </a:lnTo>
                    <a:lnTo>
                      <a:pt x="974" y="255"/>
                    </a:lnTo>
                    <a:lnTo>
                      <a:pt x="972" y="251"/>
                    </a:lnTo>
                    <a:lnTo>
                      <a:pt x="977" y="248"/>
                    </a:lnTo>
                    <a:lnTo>
                      <a:pt x="977" y="240"/>
                    </a:lnTo>
                    <a:lnTo>
                      <a:pt x="974" y="238"/>
                    </a:lnTo>
                    <a:lnTo>
                      <a:pt x="975" y="236"/>
                    </a:lnTo>
                    <a:lnTo>
                      <a:pt x="980" y="236"/>
                    </a:lnTo>
                    <a:lnTo>
                      <a:pt x="982" y="233"/>
                    </a:lnTo>
                    <a:lnTo>
                      <a:pt x="970" y="231"/>
                    </a:lnTo>
                    <a:lnTo>
                      <a:pt x="969" y="233"/>
                    </a:lnTo>
                    <a:lnTo>
                      <a:pt x="965" y="233"/>
                    </a:lnTo>
                    <a:lnTo>
                      <a:pt x="965" y="230"/>
                    </a:lnTo>
                    <a:lnTo>
                      <a:pt x="970" y="226"/>
                    </a:lnTo>
                    <a:lnTo>
                      <a:pt x="979" y="225"/>
                    </a:lnTo>
                    <a:lnTo>
                      <a:pt x="984" y="223"/>
                    </a:lnTo>
                    <a:lnTo>
                      <a:pt x="984" y="220"/>
                    </a:lnTo>
                    <a:lnTo>
                      <a:pt x="989" y="215"/>
                    </a:lnTo>
                    <a:lnTo>
                      <a:pt x="989" y="211"/>
                    </a:lnTo>
                    <a:lnTo>
                      <a:pt x="990" y="210"/>
                    </a:lnTo>
                    <a:lnTo>
                      <a:pt x="989" y="206"/>
                    </a:lnTo>
                    <a:lnTo>
                      <a:pt x="994" y="201"/>
                    </a:lnTo>
                    <a:lnTo>
                      <a:pt x="995" y="201"/>
                    </a:lnTo>
                    <a:lnTo>
                      <a:pt x="997" y="203"/>
                    </a:lnTo>
                    <a:lnTo>
                      <a:pt x="1000" y="203"/>
                    </a:lnTo>
                    <a:lnTo>
                      <a:pt x="1002" y="198"/>
                    </a:lnTo>
                    <a:lnTo>
                      <a:pt x="1004" y="198"/>
                    </a:lnTo>
                    <a:lnTo>
                      <a:pt x="1000" y="195"/>
                    </a:lnTo>
                    <a:lnTo>
                      <a:pt x="1002" y="191"/>
                    </a:lnTo>
                    <a:lnTo>
                      <a:pt x="1009" y="190"/>
                    </a:lnTo>
                    <a:lnTo>
                      <a:pt x="1012" y="190"/>
                    </a:lnTo>
                    <a:lnTo>
                      <a:pt x="1014" y="185"/>
                    </a:lnTo>
                    <a:lnTo>
                      <a:pt x="1015" y="185"/>
                    </a:lnTo>
                    <a:lnTo>
                      <a:pt x="1020" y="186"/>
                    </a:lnTo>
                    <a:lnTo>
                      <a:pt x="1029" y="185"/>
                    </a:lnTo>
                    <a:lnTo>
                      <a:pt x="1027" y="181"/>
                    </a:lnTo>
                    <a:lnTo>
                      <a:pt x="1027" y="178"/>
                    </a:lnTo>
                    <a:lnTo>
                      <a:pt x="1037" y="176"/>
                    </a:lnTo>
                    <a:lnTo>
                      <a:pt x="1044" y="175"/>
                    </a:lnTo>
                    <a:lnTo>
                      <a:pt x="1045" y="170"/>
                    </a:lnTo>
                    <a:lnTo>
                      <a:pt x="1060" y="165"/>
                    </a:lnTo>
                    <a:lnTo>
                      <a:pt x="1060" y="160"/>
                    </a:lnTo>
                    <a:lnTo>
                      <a:pt x="1059" y="160"/>
                    </a:lnTo>
                    <a:lnTo>
                      <a:pt x="1050" y="163"/>
                    </a:lnTo>
                    <a:lnTo>
                      <a:pt x="1047" y="162"/>
                    </a:lnTo>
                    <a:lnTo>
                      <a:pt x="1042" y="167"/>
                    </a:lnTo>
                    <a:lnTo>
                      <a:pt x="1039" y="163"/>
                    </a:lnTo>
                    <a:lnTo>
                      <a:pt x="1039" y="155"/>
                    </a:lnTo>
                    <a:lnTo>
                      <a:pt x="1042" y="153"/>
                    </a:lnTo>
                    <a:lnTo>
                      <a:pt x="1044" y="148"/>
                    </a:lnTo>
                    <a:lnTo>
                      <a:pt x="1045" y="150"/>
                    </a:lnTo>
                    <a:lnTo>
                      <a:pt x="1045" y="152"/>
                    </a:lnTo>
                    <a:lnTo>
                      <a:pt x="1047" y="152"/>
                    </a:lnTo>
                    <a:lnTo>
                      <a:pt x="1052" y="148"/>
                    </a:lnTo>
                    <a:lnTo>
                      <a:pt x="1045" y="145"/>
                    </a:lnTo>
                    <a:lnTo>
                      <a:pt x="1052" y="143"/>
                    </a:lnTo>
                    <a:lnTo>
                      <a:pt x="1057" y="147"/>
                    </a:lnTo>
                    <a:lnTo>
                      <a:pt x="1060" y="147"/>
                    </a:lnTo>
                    <a:lnTo>
                      <a:pt x="1067" y="142"/>
                    </a:lnTo>
                    <a:lnTo>
                      <a:pt x="1072" y="143"/>
                    </a:lnTo>
                    <a:lnTo>
                      <a:pt x="1085" y="140"/>
                    </a:lnTo>
                    <a:lnTo>
                      <a:pt x="1090" y="140"/>
                    </a:lnTo>
                    <a:lnTo>
                      <a:pt x="1092" y="143"/>
                    </a:lnTo>
                    <a:lnTo>
                      <a:pt x="1087" y="153"/>
                    </a:lnTo>
                    <a:lnTo>
                      <a:pt x="1087" y="157"/>
                    </a:lnTo>
                    <a:lnTo>
                      <a:pt x="1092" y="160"/>
                    </a:lnTo>
                    <a:lnTo>
                      <a:pt x="1093" y="153"/>
                    </a:lnTo>
                    <a:lnTo>
                      <a:pt x="1098" y="147"/>
                    </a:lnTo>
                    <a:lnTo>
                      <a:pt x="1097" y="143"/>
                    </a:lnTo>
                    <a:lnTo>
                      <a:pt x="1098" y="142"/>
                    </a:lnTo>
                    <a:lnTo>
                      <a:pt x="1102" y="145"/>
                    </a:lnTo>
                    <a:lnTo>
                      <a:pt x="1103" y="152"/>
                    </a:lnTo>
                    <a:lnTo>
                      <a:pt x="1107" y="152"/>
                    </a:lnTo>
                    <a:lnTo>
                      <a:pt x="1108" y="147"/>
                    </a:lnTo>
                    <a:lnTo>
                      <a:pt x="1107" y="143"/>
                    </a:lnTo>
                    <a:lnTo>
                      <a:pt x="1112" y="140"/>
                    </a:lnTo>
                    <a:lnTo>
                      <a:pt x="1113" y="140"/>
                    </a:lnTo>
                    <a:lnTo>
                      <a:pt x="1113" y="145"/>
                    </a:lnTo>
                    <a:lnTo>
                      <a:pt x="1122" y="140"/>
                    </a:lnTo>
                    <a:lnTo>
                      <a:pt x="1122" y="138"/>
                    </a:lnTo>
                    <a:lnTo>
                      <a:pt x="1118" y="133"/>
                    </a:lnTo>
                    <a:lnTo>
                      <a:pt x="1123" y="135"/>
                    </a:lnTo>
                    <a:lnTo>
                      <a:pt x="1127" y="132"/>
                    </a:lnTo>
                    <a:lnTo>
                      <a:pt x="1122" y="130"/>
                    </a:lnTo>
                    <a:lnTo>
                      <a:pt x="1127" y="125"/>
                    </a:lnTo>
                    <a:lnTo>
                      <a:pt x="1133" y="125"/>
                    </a:lnTo>
                    <a:lnTo>
                      <a:pt x="1138" y="122"/>
                    </a:lnTo>
                    <a:lnTo>
                      <a:pt x="1140" y="123"/>
                    </a:lnTo>
                    <a:lnTo>
                      <a:pt x="1140" y="127"/>
                    </a:lnTo>
                    <a:lnTo>
                      <a:pt x="1143" y="127"/>
                    </a:lnTo>
                    <a:lnTo>
                      <a:pt x="1150" y="128"/>
                    </a:lnTo>
                    <a:lnTo>
                      <a:pt x="1150" y="133"/>
                    </a:lnTo>
                    <a:lnTo>
                      <a:pt x="1153" y="137"/>
                    </a:lnTo>
                    <a:lnTo>
                      <a:pt x="1148" y="147"/>
                    </a:lnTo>
                    <a:lnTo>
                      <a:pt x="1155" y="143"/>
                    </a:lnTo>
                    <a:lnTo>
                      <a:pt x="1160" y="135"/>
                    </a:lnTo>
                    <a:lnTo>
                      <a:pt x="1155" y="125"/>
                    </a:lnTo>
                    <a:lnTo>
                      <a:pt x="1148" y="122"/>
                    </a:lnTo>
                    <a:lnTo>
                      <a:pt x="1143" y="117"/>
                    </a:lnTo>
                    <a:lnTo>
                      <a:pt x="1138" y="120"/>
                    </a:lnTo>
                    <a:lnTo>
                      <a:pt x="1137" y="117"/>
                    </a:lnTo>
                    <a:lnTo>
                      <a:pt x="1130" y="118"/>
                    </a:lnTo>
                    <a:lnTo>
                      <a:pt x="1130" y="115"/>
                    </a:lnTo>
                    <a:lnTo>
                      <a:pt x="1125" y="113"/>
                    </a:lnTo>
                    <a:lnTo>
                      <a:pt x="1123" y="112"/>
                    </a:lnTo>
                    <a:lnTo>
                      <a:pt x="1127" y="108"/>
                    </a:lnTo>
                    <a:lnTo>
                      <a:pt x="1137" y="108"/>
                    </a:lnTo>
                    <a:lnTo>
                      <a:pt x="1140" y="105"/>
                    </a:lnTo>
                    <a:lnTo>
                      <a:pt x="1145" y="105"/>
                    </a:lnTo>
                    <a:lnTo>
                      <a:pt x="1150" y="107"/>
                    </a:lnTo>
                    <a:lnTo>
                      <a:pt x="1153" y="105"/>
                    </a:lnTo>
                    <a:lnTo>
                      <a:pt x="1157" y="107"/>
                    </a:lnTo>
                    <a:lnTo>
                      <a:pt x="1168" y="102"/>
                    </a:lnTo>
                    <a:lnTo>
                      <a:pt x="1175" y="105"/>
                    </a:lnTo>
                    <a:lnTo>
                      <a:pt x="1178" y="105"/>
                    </a:lnTo>
                    <a:lnTo>
                      <a:pt x="1181" y="105"/>
                    </a:lnTo>
                    <a:lnTo>
                      <a:pt x="1186" y="102"/>
                    </a:lnTo>
                    <a:lnTo>
                      <a:pt x="1185" y="100"/>
                    </a:lnTo>
                    <a:lnTo>
                      <a:pt x="1176" y="100"/>
                    </a:lnTo>
                    <a:lnTo>
                      <a:pt x="1168" y="97"/>
                    </a:lnTo>
                    <a:lnTo>
                      <a:pt x="1163" y="98"/>
                    </a:lnTo>
                    <a:lnTo>
                      <a:pt x="1155" y="98"/>
                    </a:lnTo>
                    <a:lnTo>
                      <a:pt x="1155" y="95"/>
                    </a:lnTo>
                    <a:lnTo>
                      <a:pt x="1152" y="90"/>
                    </a:lnTo>
                    <a:lnTo>
                      <a:pt x="1158" y="85"/>
                    </a:lnTo>
                    <a:lnTo>
                      <a:pt x="1152" y="83"/>
                    </a:lnTo>
                    <a:lnTo>
                      <a:pt x="1147" y="77"/>
                    </a:lnTo>
                    <a:lnTo>
                      <a:pt x="1142" y="78"/>
                    </a:lnTo>
                    <a:lnTo>
                      <a:pt x="1137" y="72"/>
                    </a:lnTo>
                    <a:lnTo>
                      <a:pt x="1137" y="67"/>
                    </a:lnTo>
                    <a:lnTo>
                      <a:pt x="1142" y="67"/>
                    </a:lnTo>
                    <a:lnTo>
                      <a:pt x="1142" y="62"/>
                    </a:lnTo>
                    <a:lnTo>
                      <a:pt x="1135" y="57"/>
                    </a:lnTo>
                    <a:lnTo>
                      <a:pt x="1137" y="37"/>
                    </a:lnTo>
                    <a:lnTo>
                      <a:pt x="1142" y="32"/>
                    </a:lnTo>
                    <a:lnTo>
                      <a:pt x="1140" y="27"/>
                    </a:lnTo>
                    <a:lnTo>
                      <a:pt x="1140" y="19"/>
                    </a:lnTo>
                    <a:lnTo>
                      <a:pt x="1145" y="15"/>
                    </a:lnTo>
                    <a:lnTo>
                      <a:pt x="1142" y="10"/>
                    </a:lnTo>
                    <a:lnTo>
                      <a:pt x="1147" y="9"/>
                    </a:lnTo>
                    <a:lnTo>
                      <a:pt x="1147" y="5"/>
                    </a:lnTo>
                    <a:lnTo>
                      <a:pt x="1155" y="0"/>
                    </a:lnTo>
                    <a:lnTo>
                      <a:pt x="1158" y="0"/>
                    </a:lnTo>
                    <a:lnTo>
                      <a:pt x="1163" y="7"/>
                    </a:lnTo>
                    <a:lnTo>
                      <a:pt x="1168" y="2"/>
                    </a:lnTo>
                    <a:lnTo>
                      <a:pt x="1171" y="2"/>
                    </a:lnTo>
                    <a:lnTo>
                      <a:pt x="1175" y="9"/>
                    </a:lnTo>
                    <a:lnTo>
                      <a:pt x="1181" y="9"/>
                    </a:lnTo>
                    <a:lnTo>
                      <a:pt x="1188" y="4"/>
                    </a:lnTo>
                    <a:lnTo>
                      <a:pt x="1190" y="5"/>
                    </a:lnTo>
                    <a:lnTo>
                      <a:pt x="1190" y="12"/>
                    </a:lnTo>
                    <a:lnTo>
                      <a:pt x="1191" y="14"/>
                    </a:lnTo>
                    <a:lnTo>
                      <a:pt x="1200" y="15"/>
                    </a:lnTo>
                    <a:lnTo>
                      <a:pt x="1200" y="17"/>
                    </a:lnTo>
                    <a:lnTo>
                      <a:pt x="1195" y="20"/>
                    </a:lnTo>
                    <a:lnTo>
                      <a:pt x="1195" y="22"/>
                    </a:lnTo>
                    <a:lnTo>
                      <a:pt x="1193" y="25"/>
                    </a:lnTo>
                    <a:lnTo>
                      <a:pt x="1195" y="30"/>
                    </a:lnTo>
                    <a:lnTo>
                      <a:pt x="1190" y="37"/>
                    </a:lnTo>
                    <a:lnTo>
                      <a:pt x="1183" y="39"/>
                    </a:lnTo>
                    <a:lnTo>
                      <a:pt x="1180" y="44"/>
                    </a:lnTo>
                    <a:lnTo>
                      <a:pt x="1183" y="45"/>
                    </a:lnTo>
                    <a:lnTo>
                      <a:pt x="1195" y="40"/>
                    </a:lnTo>
                    <a:lnTo>
                      <a:pt x="1203" y="30"/>
                    </a:lnTo>
                    <a:lnTo>
                      <a:pt x="1206" y="30"/>
                    </a:lnTo>
                    <a:lnTo>
                      <a:pt x="1206" y="34"/>
                    </a:lnTo>
                    <a:lnTo>
                      <a:pt x="1203" y="39"/>
                    </a:lnTo>
                    <a:lnTo>
                      <a:pt x="1203" y="42"/>
                    </a:lnTo>
                    <a:lnTo>
                      <a:pt x="1208" y="42"/>
                    </a:lnTo>
                    <a:lnTo>
                      <a:pt x="1211" y="35"/>
                    </a:lnTo>
                    <a:lnTo>
                      <a:pt x="1216" y="34"/>
                    </a:lnTo>
                    <a:lnTo>
                      <a:pt x="1220" y="35"/>
                    </a:lnTo>
                    <a:lnTo>
                      <a:pt x="1225" y="35"/>
                    </a:lnTo>
                    <a:lnTo>
                      <a:pt x="1226" y="30"/>
                    </a:lnTo>
                    <a:lnTo>
                      <a:pt x="1230" y="30"/>
                    </a:lnTo>
                    <a:lnTo>
                      <a:pt x="1233" y="32"/>
                    </a:lnTo>
                    <a:lnTo>
                      <a:pt x="1236" y="30"/>
                    </a:lnTo>
                    <a:lnTo>
                      <a:pt x="1243" y="35"/>
                    </a:lnTo>
                    <a:lnTo>
                      <a:pt x="1243" y="40"/>
                    </a:lnTo>
                    <a:lnTo>
                      <a:pt x="1246" y="47"/>
                    </a:lnTo>
                    <a:lnTo>
                      <a:pt x="1245" y="49"/>
                    </a:lnTo>
                    <a:lnTo>
                      <a:pt x="1243" y="54"/>
                    </a:lnTo>
                    <a:lnTo>
                      <a:pt x="1240" y="60"/>
                    </a:lnTo>
                    <a:lnTo>
                      <a:pt x="1246" y="69"/>
                    </a:lnTo>
                    <a:lnTo>
                      <a:pt x="1246" y="74"/>
                    </a:lnTo>
                    <a:lnTo>
                      <a:pt x="1241" y="75"/>
                    </a:lnTo>
                    <a:lnTo>
                      <a:pt x="1238" y="78"/>
                    </a:lnTo>
                    <a:lnTo>
                      <a:pt x="1241" y="78"/>
                    </a:lnTo>
                    <a:lnTo>
                      <a:pt x="1251" y="77"/>
                    </a:lnTo>
                    <a:lnTo>
                      <a:pt x="1256" y="72"/>
                    </a:lnTo>
                    <a:lnTo>
                      <a:pt x="1263" y="70"/>
                    </a:lnTo>
                    <a:lnTo>
                      <a:pt x="1266" y="65"/>
                    </a:lnTo>
                    <a:lnTo>
                      <a:pt x="1266" y="57"/>
                    </a:lnTo>
                    <a:lnTo>
                      <a:pt x="1263" y="50"/>
                    </a:lnTo>
                    <a:lnTo>
                      <a:pt x="1261" y="52"/>
                    </a:lnTo>
                    <a:lnTo>
                      <a:pt x="1258" y="50"/>
                    </a:lnTo>
                    <a:lnTo>
                      <a:pt x="1256" y="45"/>
                    </a:lnTo>
                    <a:lnTo>
                      <a:pt x="1259" y="44"/>
                    </a:lnTo>
                    <a:lnTo>
                      <a:pt x="1263" y="44"/>
                    </a:lnTo>
                    <a:lnTo>
                      <a:pt x="1264" y="45"/>
                    </a:lnTo>
                    <a:lnTo>
                      <a:pt x="1268" y="45"/>
                    </a:lnTo>
                    <a:lnTo>
                      <a:pt x="1276" y="42"/>
                    </a:lnTo>
                    <a:lnTo>
                      <a:pt x="1283" y="37"/>
                    </a:lnTo>
                    <a:lnTo>
                      <a:pt x="1286" y="37"/>
                    </a:lnTo>
                    <a:lnTo>
                      <a:pt x="1293" y="37"/>
                    </a:lnTo>
                    <a:lnTo>
                      <a:pt x="1294" y="34"/>
                    </a:lnTo>
                    <a:lnTo>
                      <a:pt x="1299" y="30"/>
                    </a:lnTo>
                    <a:lnTo>
                      <a:pt x="1301" y="30"/>
                    </a:lnTo>
                    <a:lnTo>
                      <a:pt x="1304" y="27"/>
                    </a:lnTo>
                    <a:lnTo>
                      <a:pt x="1309" y="27"/>
                    </a:lnTo>
                    <a:lnTo>
                      <a:pt x="1311" y="29"/>
                    </a:lnTo>
                    <a:lnTo>
                      <a:pt x="1316" y="27"/>
                    </a:lnTo>
                    <a:lnTo>
                      <a:pt x="1318" y="30"/>
                    </a:lnTo>
                    <a:lnTo>
                      <a:pt x="1316" y="32"/>
                    </a:lnTo>
                    <a:lnTo>
                      <a:pt x="1316" y="35"/>
                    </a:lnTo>
                    <a:lnTo>
                      <a:pt x="1328" y="35"/>
                    </a:lnTo>
                    <a:lnTo>
                      <a:pt x="1328" y="37"/>
                    </a:lnTo>
                    <a:lnTo>
                      <a:pt x="1333" y="37"/>
                    </a:lnTo>
                    <a:lnTo>
                      <a:pt x="1351" y="47"/>
                    </a:lnTo>
                    <a:lnTo>
                      <a:pt x="1356" y="49"/>
                    </a:lnTo>
                    <a:lnTo>
                      <a:pt x="1358" y="54"/>
                    </a:lnTo>
                    <a:lnTo>
                      <a:pt x="1358" y="55"/>
                    </a:lnTo>
                    <a:lnTo>
                      <a:pt x="1366" y="65"/>
                    </a:lnTo>
                    <a:lnTo>
                      <a:pt x="1367" y="64"/>
                    </a:lnTo>
                    <a:lnTo>
                      <a:pt x="1367" y="60"/>
                    </a:lnTo>
                    <a:lnTo>
                      <a:pt x="1371" y="59"/>
                    </a:lnTo>
                    <a:lnTo>
                      <a:pt x="1372" y="57"/>
                    </a:lnTo>
                    <a:lnTo>
                      <a:pt x="1369" y="55"/>
                    </a:lnTo>
                    <a:lnTo>
                      <a:pt x="1364" y="54"/>
                    </a:lnTo>
                    <a:lnTo>
                      <a:pt x="1364" y="50"/>
                    </a:lnTo>
                    <a:lnTo>
                      <a:pt x="1367" y="47"/>
                    </a:lnTo>
                    <a:lnTo>
                      <a:pt x="1371" y="49"/>
                    </a:lnTo>
                    <a:lnTo>
                      <a:pt x="1374" y="52"/>
                    </a:lnTo>
                    <a:lnTo>
                      <a:pt x="1377" y="54"/>
                    </a:lnTo>
                    <a:lnTo>
                      <a:pt x="1377" y="59"/>
                    </a:lnTo>
                    <a:lnTo>
                      <a:pt x="1384" y="64"/>
                    </a:lnTo>
                    <a:lnTo>
                      <a:pt x="1386" y="69"/>
                    </a:lnTo>
                    <a:lnTo>
                      <a:pt x="1389" y="70"/>
                    </a:lnTo>
                    <a:lnTo>
                      <a:pt x="1391" y="69"/>
                    </a:lnTo>
                    <a:lnTo>
                      <a:pt x="1394" y="69"/>
                    </a:lnTo>
                    <a:lnTo>
                      <a:pt x="1396" y="70"/>
                    </a:lnTo>
                    <a:lnTo>
                      <a:pt x="1399" y="74"/>
                    </a:lnTo>
                    <a:lnTo>
                      <a:pt x="1401" y="78"/>
                    </a:lnTo>
                    <a:lnTo>
                      <a:pt x="1404" y="83"/>
                    </a:lnTo>
                    <a:lnTo>
                      <a:pt x="1404" y="87"/>
                    </a:lnTo>
                    <a:lnTo>
                      <a:pt x="1402" y="85"/>
                    </a:lnTo>
                    <a:lnTo>
                      <a:pt x="1401" y="83"/>
                    </a:lnTo>
                    <a:lnTo>
                      <a:pt x="1399" y="80"/>
                    </a:lnTo>
                    <a:lnTo>
                      <a:pt x="1397" y="80"/>
                    </a:lnTo>
                    <a:lnTo>
                      <a:pt x="1396" y="83"/>
                    </a:lnTo>
                    <a:lnTo>
                      <a:pt x="1391" y="80"/>
                    </a:lnTo>
                    <a:lnTo>
                      <a:pt x="1382" y="77"/>
                    </a:lnTo>
                    <a:lnTo>
                      <a:pt x="1376" y="77"/>
                    </a:lnTo>
                    <a:lnTo>
                      <a:pt x="1376" y="78"/>
                    </a:lnTo>
                    <a:lnTo>
                      <a:pt x="1379" y="82"/>
                    </a:lnTo>
                    <a:lnTo>
                      <a:pt x="1386" y="83"/>
                    </a:lnTo>
                    <a:lnTo>
                      <a:pt x="1387" y="85"/>
                    </a:lnTo>
                    <a:lnTo>
                      <a:pt x="1386" y="87"/>
                    </a:lnTo>
                    <a:lnTo>
                      <a:pt x="1389" y="92"/>
                    </a:lnTo>
                    <a:lnTo>
                      <a:pt x="1392" y="93"/>
                    </a:lnTo>
                    <a:lnTo>
                      <a:pt x="1394" y="92"/>
                    </a:lnTo>
                    <a:lnTo>
                      <a:pt x="1396" y="87"/>
                    </a:lnTo>
                    <a:lnTo>
                      <a:pt x="1397" y="87"/>
                    </a:lnTo>
                    <a:lnTo>
                      <a:pt x="1401" y="90"/>
                    </a:lnTo>
                    <a:lnTo>
                      <a:pt x="1404" y="92"/>
                    </a:lnTo>
                    <a:lnTo>
                      <a:pt x="1406" y="90"/>
                    </a:lnTo>
                    <a:lnTo>
                      <a:pt x="1409" y="92"/>
                    </a:lnTo>
                    <a:lnTo>
                      <a:pt x="1411" y="93"/>
                    </a:lnTo>
                    <a:lnTo>
                      <a:pt x="1409" y="97"/>
                    </a:lnTo>
                    <a:lnTo>
                      <a:pt x="1412" y="103"/>
                    </a:lnTo>
                    <a:lnTo>
                      <a:pt x="1414" y="110"/>
                    </a:lnTo>
                    <a:lnTo>
                      <a:pt x="1414" y="120"/>
                    </a:lnTo>
                    <a:lnTo>
                      <a:pt x="1411" y="127"/>
                    </a:lnTo>
                    <a:lnTo>
                      <a:pt x="1409" y="127"/>
                    </a:lnTo>
                    <a:lnTo>
                      <a:pt x="1407" y="130"/>
                    </a:lnTo>
                    <a:lnTo>
                      <a:pt x="1409" y="135"/>
                    </a:lnTo>
                    <a:lnTo>
                      <a:pt x="1404" y="140"/>
                    </a:lnTo>
                    <a:lnTo>
                      <a:pt x="1406" y="142"/>
                    </a:lnTo>
                    <a:lnTo>
                      <a:pt x="1407" y="145"/>
                    </a:lnTo>
                    <a:lnTo>
                      <a:pt x="1409" y="148"/>
                    </a:lnTo>
                    <a:lnTo>
                      <a:pt x="1402" y="152"/>
                    </a:lnTo>
                    <a:lnTo>
                      <a:pt x="1401" y="155"/>
                    </a:lnTo>
                    <a:lnTo>
                      <a:pt x="1402" y="158"/>
                    </a:lnTo>
                    <a:lnTo>
                      <a:pt x="1397" y="165"/>
                    </a:lnTo>
                    <a:lnTo>
                      <a:pt x="1396" y="168"/>
                    </a:lnTo>
                    <a:lnTo>
                      <a:pt x="1396" y="170"/>
                    </a:lnTo>
                    <a:lnTo>
                      <a:pt x="1394" y="175"/>
                    </a:lnTo>
                    <a:lnTo>
                      <a:pt x="1389" y="176"/>
                    </a:lnTo>
                    <a:lnTo>
                      <a:pt x="1384" y="181"/>
                    </a:lnTo>
                    <a:lnTo>
                      <a:pt x="1379" y="181"/>
                    </a:lnTo>
                    <a:lnTo>
                      <a:pt x="1384" y="183"/>
                    </a:lnTo>
                    <a:lnTo>
                      <a:pt x="1387" y="181"/>
                    </a:lnTo>
                    <a:lnTo>
                      <a:pt x="1391" y="180"/>
                    </a:lnTo>
                    <a:lnTo>
                      <a:pt x="1392" y="180"/>
                    </a:lnTo>
                    <a:lnTo>
                      <a:pt x="1396" y="185"/>
                    </a:lnTo>
                    <a:lnTo>
                      <a:pt x="1391" y="193"/>
                    </a:lnTo>
                    <a:lnTo>
                      <a:pt x="1387" y="198"/>
                    </a:lnTo>
                    <a:lnTo>
                      <a:pt x="1384" y="208"/>
                    </a:lnTo>
                    <a:lnTo>
                      <a:pt x="1387" y="213"/>
                    </a:lnTo>
                    <a:lnTo>
                      <a:pt x="1387" y="216"/>
                    </a:lnTo>
                    <a:lnTo>
                      <a:pt x="1384" y="226"/>
                    </a:lnTo>
                    <a:lnTo>
                      <a:pt x="1377" y="228"/>
                    </a:lnTo>
                    <a:lnTo>
                      <a:pt x="1376" y="228"/>
                    </a:lnTo>
                    <a:lnTo>
                      <a:pt x="1372" y="228"/>
                    </a:lnTo>
                    <a:lnTo>
                      <a:pt x="1371" y="231"/>
                    </a:lnTo>
                    <a:lnTo>
                      <a:pt x="1372" y="233"/>
                    </a:lnTo>
                    <a:lnTo>
                      <a:pt x="1374" y="241"/>
                    </a:lnTo>
                    <a:lnTo>
                      <a:pt x="1372" y="246"/>
                    </a:lnTo>
                    <a:lnTo>
                      <a:pt x="1367" y="248"/>
                    </a:lnTo>
                    <a:lnTo>
                      <a:pt x="1366" y="255"/>
                    </a:lnTo>
                    <a:lnTo>
                      <a:pt x="1367" y="260"/>
                    </a:lnTo>
                    <a:lnTo>
                      <a:pt x="1367" y="266"/>
                    </a:lnTo>
                    <a:lnTo>
                      <a:pt x="1366" y="268"/>
                    </a:lnTo>
                    <a:lnTo>
                      <a:pt x="1367" y="271"/>
                    </a:lnTo>
                    <a:lnTo>
                      <a:pt x="1371" y="273"/>
                    </a:lnTo>
                    <a:lnTo>
                      <a:pt x="1367" y="284"/>
                    </a:lnTo>
                    <a:lnTo>
                      <a:pt x="1362" y="288"/>
                    </a:lnTo>
                    <a:lnTo>
                      <a:pt x="1362" y="293"/>
                    </a:lnTo>
                    <a:lnTo>
                      <a:pt x="1364" y="289"/>
                    </a:lnTo>
                    <a:lnTo>
                      <a:pt x="1367" y="289"/>
                    </a:lnTo>
                    <a:lnTo>
                      <a:pt x="1372" y="284"/>
                    </a:lnTo>
                    <a:lnTo>
                      <a:pt x="1374" y="281"/>
                    </a:lnTo>
                    <a:lnTo>
                      <a:pt x="1374" y="279"/>
                    </a:lnTo>
                    <a:lnTo>
                      <a:pt x="1376" y="276"/>
                    </a:lnTo>
                    <a:lnTo>
                      <a:pt x="1382" y="276"/>
                    </a:lnTo>
                    <a:lnTo>
                      <a:pt x="1386" y="274"/>
                    </a:lnTo>
                    <a:lnTo>
                      <a:pt x="1381" y="274"/>
                    </a:lnTo>
                    <a:lnTo>
                      <a:pt x="1374" y="266"/>
                    </a:lnTo>
                    <a:lnTo>
                      <a:pt x="1371" y="260"/>
                    </a:lnTo>
                    <a:lnTo>
                      <a:pt x="1374" y="256"/>
                    </a:lnTo>
                    <a:lnTo>
                      <a:pt x="1382" y="255"/>
                    </a:lnTo>
                    <a:lnTo>
                      <a:pt x="1391" y="255"/>
                    </a:lnTo>
                    <a:lnTo>
                      <a:pt x="1397" y="248"/>
                    </a:lnTo>
                    <a:lnTo>
                      <a:pt x="1401" y="248"/>
                    </a:lnTo>
                    <a:lnTo>
                      <a:pt x="1404" y="246"/>
                    </a:lnTo>
                    <a:lnTo>
                      <a:pt x="1401" y="243"/>
                    </a:lnTo>
                    <a:lnTo>
                      <a:pt x="1409" y="236"/>
                    </a:lnTo>
                    <a:lnTo>
                      <a:pt x="1412" y="231"/>
                    </a:lnTo>
                    <a:lnTo>
                      <a:pt x="1409" y="228"/>
                    </a:lnTo>
                    <a:lnTo>
                      <a:pt x="1409" y="226"/>
                    </a:lnTo>
                    <a:lnTo>
                      <a:pt x="1414" y="228"/>
                    </a:lnTo>
                    <a:lnTo>
                      <a:pt x="1421" y="226"/>
                    </a:lnTo>
                    <a:lnTo>
                      <a:pt x="1424" y="221"/>
                    </a:lnTo>
                    <a:lnTo>
                      <a:pt x="1421" y="218"/>
                    </a:lnTo>
                    <a:lnTo>
                      <a:pt x="1431" y="213"/>
                    </a:lnTo>
                    <a:lnTo>
                      <a:pt x="1431" y="208"/>
                    </a:lnTo>
                    <a:lnTo>
                      <a:pt x="1429" y="205"/>
                    </a:lnTo>
                    <a:lnTo>
                      <a:pt x="1419" y="210"/>
                    </a:lnTo>
                    <a:lnTo>
                      <a:pt x="1419" y="211"/>
                    </a:lnTo>
                    <a:lnTo>
                      <a:pt x="1412" y="216"/>
                    </a:lnTo>
                    <a:lnTo>
                      <a:pt x="1406" y="215"/>
                    </a:lnTo>
                    <a:lnTo>
                      <a:pt x="1402" y="208"/>
                    </a:lnTo>
                    <a:lnTo>
                      <a:pt x="1407" y="203"/>
                    </a:lnTo>
                    <a:lnTo>
                      <a:pt x="1406" y="196"/>
                    </a:lnTo>
                    <a:lnTo>
                      <a:pt x="1411" y="193"/>
                    </a:lnTo>
                    <a:lnTo>
                      <a:pt x="1417" y="193"/>
                    </a:lnTo>
                    <a:lnTo>
                      <a:pt x="1426" y="198"/>
                    </a:lnTo>
                    <a:lnTo>
                      <a:pt x="1429" y="195"/>
                    </a:lnTo>
                    <a:lnTo>
                      <a:pt x="1429" y="190"/>
                    </a:lnTo>
                    <a:lnTo>
                      <a:pt x="1436" y="186"/>
                    </a:lnTo>
                    <a:lnTo>
                      <a:pt x="1436" y="190"/>
                    </a:lnTo>
                    <a:lnTo>
                      <a:pt x="1432" y="193"/>
                    </a:lnTo>
                    <a:lnTo>
                      <a:pt x="1434" y="196"/>
                    </a:lnTo>
                    <a:lnTo>
                      <a:pt x="1447" y="206"/>
                    </a:lnTo>
                    <a:lnTo>
                      <a:pt x="1454" y="208"/>
                    </a:lnTo>
                    <a:lnTo>
                      <a:pt x="1456" y="205"/>
                    </a:lnTo>
                    <a:lnTo>
                      <a:pt x="1465" y="205"/>
                    </a:lnTo>
                    <a:lnTo>
                      <a:pt x="1469" y="200"/>
                    </a:lnTo>
                    <a:lnTo>
                      <a:pt x="1469" y="195"/>
                    </a:lnTo>
                    <a:lnTo>
                      <a:pt x="1460" y="188"/>
                    </a:lnTo>
                    <a:lnTo>
                      <a:pt x="1460" y="185"/>
                    </a:lnTo>
                    <a:lnTo>
                      <a:pt x="1464" y="185"/>
                    </a:lnTo>
                    <a:lnTo>
                      <a:pt x="1474" y="193"/>
                    </a:lnTo>
                    <a:lnTo>
                      <a:pt x="1477" y="195"/>
                    </a:lnTo>
                    <a:lnTo>
                      <a:pt x="1482" y="198"/>
                    </a:lnTo>
                    <a:lnTo>
                      <a:pt x="1480" y="201"/>
                    </a:lnTo>
                    <a:lnTo>
                      <a:pt x="1482" y="205"/>
                    </a:lnTo>
                    <a:lnTo>
                      <a:pt x="1487" y="210"/>
                    </a:lnTo>
                    <a:lnTo>
                      <a:pt x="1489" y="218"/>
                    </a:lnTo>
                    <a:lnTo>
                      <a:pt x="1490" y="220"/>
                    </a:lnTo>
                    <a:lnTo>
                      <a:pt x="1490" y="216"/>
                    </a:lnTo>
                    <a:lnTo>
                      <a:pt x="1495" y="213"/>
                    </a:lnTo>
                    <a:lnTo>
                      <a:pt x="1497" y="211"/>
                    </a:lnTo>
                    <a:lnTo>
                      <a:pt x="1500" y="208"/>
                    </a:lnTo>
                    <a:lnTo>
                      <a:pt x="1497" y="208"/>
                    </a:lnTo>
                    <a:lnTo>
                      <a:pt x="1494" y="210"/>
                    </a:lnTo>
                    <a:lnTo>
                      <a:pt x="1490" y="208"/>
                    </a:lnTo>
                    <a:lnTo>
                      <a:pt x="1487" y="203"/>
                    </a:lnTo>
                    <a:lnTo>
                      <a:pt x="1494" y="198"/>
                    </a:lnTo>
                    <a:lnTo>
                      <a:pt x="1499" y="195"/>
                    </a:lnTo>
                    <a:lnTo>
                      <a:pt x="1500" y="191"/>
                    </a:lnTo>
                    <a:lnTo>
                      <a:pt x="1504" y="191"/>
                    </a:lnTo>
                    <a:lnTo>
                      <a:pt x="1505" y="188"/>
                    </a:lnTo>
                    <a:lnTo>
                      <a:pt x="1515" y="186"/>
                    </a:lnTo>
                    <a:lnTo>
                      <a:pt x="1532" y="183"/>
                    </a:lnTo>
                    <a:lnTo>
                      <a:pt x="1552" y="183"/>
                    </a:lnTo>
                    <a:lnTo>
                      <a:pt x="1567" y="176"/>
                    </a:lnTo>
                    <a:lnTo>
                      <a:pt x="1573" y="176"/>
                    </a:lnTo>
                    <a:lnTo>
                      <a:pt x="1580" y="178"/>
                    </a:lnTo>
                    <a:lnTo>
                      <a:pt x="1580" y="181"/>
                    </a:lnTo>
                    <a:lnTo>
                      <a:pt x="1578" y="183"/>
                    </a:lnTo>
                    <a:lnTo>
                      <a:pt x="1575" y="188"/>
                    </a:lnTo>
                    <a:lnTo>
                      <a:pt x="1577" y="196"/>
                    </a:lnTo>
                    <a:lnTo>
                      <a:pt x="1583" y="201"/>
                    </a:lnTo>
                    <a:lnTo>
                      <a:pt x="1605" y="201"/>
                    </a:lnTo>
                    <a:lnTo>
                      <a:pt x="1610" y="203"/>
                    </a:lnTo>
                    <a:lnTo>
                      <a:pt x="1612" y="201"/>
                    </a:lnTo>
                    <a:lnTo>
                      <a:pt x="1618" y="203"/>
                    </a:lnTo>
                    <a:lnTo>
                      <a:pt x="1625" y="205"/>
                    </a:lnTo>
                    <a:lnTo>
                      <a:pt x="1640" y="201"/>
                    </a:lnTo>
                    <a:lnTo>
                      <a:pt x="1650" y="196"/>
                    </a:lnTo>
                    <a:lnTo>
                      <a:pt x="1655" y="198"/>
                    </a:lnTo>
                    <a:lnTo>
                      <a:pt x="1660" y="198"/>
                    </a:lnTo>
                    <a:lnTo>
                      <a:pt x="1661" y="193"/>
                    </a:lnTo>
                    <a:lnTo>
                      <a:pt x="1660" y="190"/>
                    </a:lnTo>
                    <a:lnTo>
                      <a:pt x="1665" y="190"/>
                    </a:lnTo>
                    <a:lnTo>
                      <a:pt x="1670" y="190"/>
                    </a:lnTo>
                    <a:lnTo>
                      <a:pt x="1675" y="188"/>
                    </a:lnTo>
                    <a:lnTo>
                      <a:pt x="1676" y="191"/>
                    </a:lnTo>
                    <a:lnTo>
                      <a:pt x="1680" y="193"/>
                    </a:lnTo>
                    <a:lnTo>
                      <a:pt x="1683" y="188"/>
                    </a:lnTo>
                    <a:lnTo>
                      <a:pt x="1681" y="185"/>
                    </a:lnTo>
                    <a:lnTo>
                      <a:pt x="1676" y="181"/>
                    </a:lnTo>
                    <a:lnTo>
                      <a:pt x="1678" y="176"/>
                    </a:lnTo>
                    <a:lnTo>
                      <a:pt x="1675" y="173"/>
                    </a:lnTo>
                    <a:lnTo>
                      <a:pt x="1670" y="173"/>
                    </a:lnTo>
                    <a:lnTo>
                      <a:pt x="1670" y="167"/>
                    </a:lnTo>
                    <a:lnTo>
                      <a:pt x="1666" y="167"/>
                    </a:lnTo>
                    <a:lnTo>
                      <a:pt x="1665" y="162"/>
                    </a:lnTo>
                    <a:lnTo>
                      <a:pt x="1661" y="158"/>
                    </a:lnTo>
                    <a:lnTo>
                      <a:pt x="1661" y="153"/>
                    </a:lnTo>
                    <a:lnTo>
                      <a:pt x="1663" y="148"/>
                    </a:lnTo>
                    <a:lnTo>
                      <a:pt x="1665" y="152"/>
                    </a:lnTo>
                    <a:lnTo>
                      <a:pt x="1666" y="153"/>
                    </a:lnTo>
                    <a:lnTo>
                      <a:pt x="1673" y="148"/>
                    </a:lnTo>
                    <a:lnTo>
                      <a:pt x="1671" y="147"/>
                    </a:lnTo>
                    <a:lnTo>
                      <a:pt x="1670" y="143"/>
                    </a:lnTo>
                    <a:lnTo>
                      <a:pt x="1673" y="143"/>
                    </a:lnTo>
                    <a:lnTo>
                      <a:pt x="1680" y="147"/>
                    </a:lnTo>
                    <a:lnTo>
                      <a:pt x="1683" y="145"/>
                    </a:lnTo>
                    <a:lnTo>
                      <a:pt x="1683" y="142"/>
                    </a:lnTo>
                    <a:lnTo>
                      <a:pt x="1685" y="143"/>
                    </a:lnTo>
                    <a:lnTo>
                      <a:pt x="1691" y="143"/>
                    </a:lnTo>
                    <a:lnTo>
                      <a:pt x="1695" y="143"/>
                    </a:lnTo>
                    <a:lnTo>
                      <a:pt x="1696" y="140"/>
                    </a:lnTo>
                    <a:lnTo>
                      <a:pt x="1701" y="145"/>
                    </a:lnTo>
                    <a:lnTo>
                      <a:pt x="1705" y="145"/>
                    </a:lnTo>
                    <a:lnTo>
                      <a:pt x="1708" y="150"/>
                    </a:lnTo>
                    <a:lnTo>
                      <a:pt x="1711" y="147"/>
                    </a:lnTo>
                    <a:lnTo>
                      <a:pt x="1711" y="143"/>
                    </a:lnTo>
                    <a:lnTo>
                      <a:pt x="1715" y="143"/>
                    </a:lnTo>
                    <a:lnTo>
                      <a:pt x="1718" y="148"/>
                    </a:lnTo>
                    <a:lnTo>
                      <a:pt x="1715" y="150"/>
                    </a:lnTo>
                    <a:lnTo>
                      <a:pt x="1713" y="155"/>
                    </a:lnTo>
                    <a:lnTo>
                      <a:pt x="1715" y="155"/>
                    </a:lnTo>
                    <a:lnTo>
                      <a:pt x="1720" y="155"/>
                    </a:lnTo>
                    <a:lnTo>
                      <a:pt x="1721" y="155"/>
                    </a:lnTo>
                    <a:lnTo>
                      <a:pt x="1721" y="152"/>
                    </a:lnTo>
                    <a:lnTo>
                      <a:pt x="1723" y="150"/>
                    </a:lnTo>
                    <a:lnTo>
                      <a:pt x="1726" y="152"/>
                    </a:lnTo>
                    <a:lnTo>
                      <a:pt x="1725" y="147"/>
                    </a:lnTo>
                    <a:lnTo>
                      <a:pt x="1723" y="145"/>
                    </a:lnTo>
                    <a:lnTo>
                      <a:pt x="1723" y="143"/>
                    </a:lnTo>
                    <a:lnTo>
                      <a:pt x="1728" y="143"/>
                    </a:lnTo>
                    <a:lnTo>
                      <a:pt x="1735" y="142"/>
                    </a:lnTo>
                    <a:lnTo>
                      <a:pt x="1738" y="143"/>
                    </a:lnTo>
                    <a:lnTo>
                      <a:pt x="1741" y="142"/>
                    </a:lnTo>
                    <a:lnTo>
                      <a:pt x="1746" y="142"/>
                    </a:lnTo>
                    <a:lnTo>
                      <a:pt x="1748" y="145"/>
                    </a:lnTo>
                    <a:lnTo>
                      <a:pt x="1748" y="150"/>
                    </a:lnTo>
                    <a:lnTo>
                      <a:pt x="1750" y="148"/>
                    </a:lnTo>
                    <a:lnTo>
                      <a:pt x="1753" y="148"/>
                    </a:lnTo>
                    <a:lnTo>
                      <a:pt x="1756" y="143"/>
                    </a:lnTo>
                    <a:lnTo>
                      <a:pt x="1758" y="150"/>
                    </a:lnTo>
                    <a:lnTo>
                      <a:pt x="1761" y="150"/>
                    </a:lnTo>
                    <a:lnTo>
                      <a:pt x="1766" y="147"/>
                    </a:lnTo>
                    <a:lnTo>
                      <a:pt x="1769" y="150"/>
                    </a:lnTo>
                    <a:lnTo>
                      <a:pt x="1771" y="158"/>
                    </a:lnTo>
                    <a:lnTo>
                      <a:pt x="1774" y="153"/>
                    </a:lnTo>
                    <a:lnTo>
                      <a:pt x="1778" y="152"/>
                    </a:lnTo>
                    <a:lnTo>
                      <a:pt x="1779" y="153"/>
                    </a:lnTo>
                    <a:lnTo>
                      <a:pt x="1778" y="160"/>
                    </a:lnTo>
                    <a:lnTo>
                      <a:pt x="1781" y="162"/>
                    </a:lnTo>
                    <a:lnTo>
                      <a:pt x="1783" y="163"/>
                    </a:lnTo>
                    <a:lnTo>
                      <a:pt x="1788" y="163"/>
                    </a:lnTo>
                    <a:lnTo>
                      <a:pt x="1788" y="168"/>
                    </a:lnTo>
                    <a:lnTo>
                      <a:pt x="1791" y="167"/>
                    </a:lnTo>
                    <a:lnTo>
                      <a:pt x="1793" y="167"/>
                    </a:lnTo>
                    <a:lnTo>
                      <a:pt x="1794" y="170"/>
                    </a:lnTo>
                    <a:lnTo>
                      <a:pt x="1789" y="175"/>
                    </a:lnTo>
                    <a:lnTo>
                      <a:pt x="1791" y="180"/>
                    </a:lnTo>
                    <a:lnTo>
                      <a:pt x="1798" y="173"/>
                    </a:lnTo>
                    <a:lnTo>
                      <a:pt x="1801" y="173"/>
                    </a:lnTo>
                    <a:lnTo>
                      <a:pt x="1803" y="176"/>
                    </a:lnTo>
                    <a:lnTo>
                      <a:pt x="1793" y="185"/>
                    </a:lnTo>
                    <a:lnTo>
                      <a:pt x="1794" y="190"/>
                    </a:lnTo>
                    <a:lnTo>
                      <a:pt x="1801" y="191"/>
                    </a:lnTo>
                    <a:lnTo>
                      <a:pt x="1803" y="188"/>
                    </a:lnTo>
                    <a:lnTo>
                      <a:pt x="1806" y="186"/>
                    </a:lnTo>
                    <a:lnTo>
                      <a:pt x="1809" y="188"/>
                    </a:lnTo>
                    <a:lnTo>
                      <a:pt x="1811" y="191"/>
                    </a:lnTo>
                    <a:lnTo>
                      <a:pt x="1814" y="190"/>
                    </a:lnTo>
                    <a:lnTo>
                      <a:pt x="1819" y="195"/>
                    </a:lnTo>
                    <a:lnTo>
                      <a:pt x="1818" y="201"/>
                    </a:lnTo>
                    <a:lnTo>
                      <a:pt x="1823" y="201"/>
                    </a:lnTo>
                    <a:lnTo>
                      <a:pt x="1823" y="205"/>
                    </a:lnTo>
                    <a:lnTo>
                      <a:pt x="1828" y="203"/>
                    </a:lnTo>
                    <a:lnTo>
                      <a:pt x="1828" y="206"/>
                    </a:lnTo>
                    <a:lnTo>
                      <a:pt x="1824" y="213"/>
                    </a:lnTo>
                    <a:lnTo>
                      <a:pt x="1818" y="215"/>
                    </a:lnTo>
                    <a:lnTo>
                      <a:pt x="1814" y="213"/>
                    </a:lnTo>
                    <a:lnTo>
                      <a:pt x="1804" y="210"/>
                    </a:lnTo>
                    <a:lnTo>
                      <a:pt x="1794" y="210"/>
                    </a:lnTo>
                    <a:lnTo>
                      <a:pt x="1798" y="213"/>
                    </a:lnTo>
                    <a:lnTo>
                      <a:pt x="1799" y="218"/>
                    </a:lnTo>
                    <a:lnTo>
                      <a:pt x="1809" y="218"/>
                    </a:lnTo>
                    <a:lnTo>
                      <a:pt x="1811" y="221"/>
                    </a:lnTo>
                    <a:lnTo>
                      <a:pt x="1821" y="228"/>
                    </a:lnTo>
                    <a:lnTo>
                      <a:pt x="1829" y="230"/>
                    </a:lnTo>
                    <a:lnTo>
                      <a:pt x="1834" y="226"/>
                    </a:lnTo>
                    <a:lnTo>
                      <a:pt x="1836" y="221"/>
                    </a:lnTo>
                    <a:lnTo>
                      <a:pt x="1831" y="218"/>
                    </a:lnTo>
                    <a:lnTo>
                      <a:pt x="1829" y="215"/>
                    </a:lnTo>
                    <a:lnTo>
                      <a:pt x="1831" y="215"/>
                    </a:lnTo>
                    <a:lnTo>
                      <a:pt x="1836" y="220"/>
                    </a:lnTo>
                    <a:lnTo>
                      <a:pt x="1843" y="223"/>
                    </a:lnTo>
                    <a:lnTo>
                      <a:pt x="1844" y="225"/>
                    </a:lnTo>
                    <a:lnTo>
                      <a:pt x="1841" y="225"/>
                    </a:lnTo>
                    <a:lnTo>
                      <a:pt x="1831" y="233"/>
                    </a:lnTo>
                    <a:lnTo>
                      <a:pt x="1834" y="235"/>
                    </a:lnTo>
                    <a:lnTo>
                      <a:pt x="1838" y="235"/>
                    </a:lnTo>
                    <a:lnTo>
                      <a:pt x="1841" y="233"/>
                    </a:lnTo>
                    <a:lnTo>
                      <a:pt x="1844" y="233"/>
                    </a:lnTo>
                    <a:lnTo>
                      <a:pt x="1859" y="246"/>
                    </a:lnTo>
                    <a:lnTo>
                      <a:pt x="1864" y="248"/>
                    </a:lnTo>
                    <a:lnTo>
                      <a:pt x="1869" y="253"/>
                    </a:lnTo>
                    <a:lnTo>
                      <a:pt x="1881" y="255"/>
                    </a:lnTo>
                    <a:lnTo>
                      <a:pt x="1887" y="261"/>
                    </a:lnTo>
                    <a:lnTo>
                      <a:pt x="1894" y="263"/>
                    </a:lnTo>
                    <a:lnTo>
                      <a:pt x="1896" y="261"/>
                    </a:lnTo>
                    <a:lnTo>
                      <a:pt x="1894" y="258"/>
                    </a:lnTo>
                    <a:lnTo>
                      <a:pt x="1897" y="256"/>
                    </a:lnTo>
                    <a:lnTo>
                      <a:pt x="1901" y="260"/>
                    </a:lnTo>
                    <a:lnTo>
                      <a:pt x="1902" y="263"/>
                    </a:lnTo>
                    <a:lnTo>
                      <a:pt x="1906" y="268"/>
                    </a:lnTo>
                    <a:lnTo>
                      <a:pt x="1907" y="268"/>
                    </a:lnTo>
                    <a:lnTo>
                      <a:pt x="1909" y="263"/>
                    </a:lnTo>
                    <a:lnTo>
                      <a:pt x="1904" y="240"/>
                    </a:lnTo>
                    <a:lnTo>
                      <a:pt x="1899" y="228"/>
                    </a:lnTo>
                    <a:lnTo>
                      <a:pt x="1892" y="216"/>
                    </a:lnTo>
                    <a:lnTo>
                      <a:pt x="1891" y="205"/>
                    </a:lnTo>
                    <a:lnTo>
                      <a:pt x="1887" y="196"/>
                    </a:lnTo>
                    <a:lnTo>
                      <a:pt x="1887" y="193"/>
                    </a:lnTo>
                    <a:lnTo>
                      <a:pt x="1891" y="195"/>
                    </a:lnTo>
                    <a:lnTo>
                      <a:pt x="1894" y="201"/>
                    </a:lnTo>
                    <a:lnTo>
                      <a:pt x="1899" y="206"/>
                    </a:lnTo>
                    <a:lnTo>
                      <a:pt x="1906" y="208"/>
                    </a:lnTo>
                    <a:lnTo>
                      <a:pt x="1911" y="213"/>
                    </a:lnTo>
                    <a:lnTo>
                      <a:pt x="1919" y="213"/>
                    </a:lnTo>
                    <a:lnTo>
                      <a:pt x="1939" y="211"/>
                    </a:lnTo>
                    <a:lnTo>
                      <a:pt x="1942" y="213"/>
                    </a:lnTo>
                    <a:lnTo>
                      <a:pt x="1946" y="211"/>
                    </a:lnTo>
                    <a:lnTo>
                      <a:pt x="1951" y="215"/>
                    </a:lnTo>
                    <a:lnTo>
                      <a:pt x="1952" y="213"/>
                    </a:lnTo>
                    <a:lnTo>
                      <a:pt x="1949" y="208"/>
                    </a:lnTo>
                    <a:lnTo>
                      <a:pt x="1949" y="206"/>
                    </a:lnTo>
                    <a:lnTo>
                      <a:pt x="1946" y="203"/>
                    </a:lnTo>
                    <a:lnTo>
                      <a:pt x="1947" y="201"/>
                    </a:lnTo>
                    <a:lnTo>
                      <a:pt x="1949" y="196"/>
                    </a:lnTo>
                    <a:lnTo>
                      <a:pt x="1965" y="190"/>
                    </a:lnTo>
                    <a:lnTo>
                      <a:pt x="1967" y="191"/>
                    </a:lnTo>
                    <a:lnTo>
                      <a:pt x="1970" y="191"/>
                    </a:lnTo>
                    <a:lnTo>
                      <a:pt x="1977" y="193"/>
                    </a:lnTo>
                    <a:lnTo>
                      <a:pt x="1984" y="193"/>
                    </a:lnTo>
                    <a:lnTo>
                      <a:pt x="1990" y="198"/>
                    </a:lnTo>
                    <a:lnTo>
                      <a:pt x="1995" y="200"/>
                    </a:lnTo>
                    <a:lnTo>
                      <a:pt x="1999" y="205"/>
                    </a:lnTo>
                    <a:lnTo>
                      <a:pt x="2007" y="205"/>
                    </a:lnTo>
                    <a:lnTo>
                      <a:pt x="2009" y="210"/>
                    </a:lnTo>
                    <a:lnTo>
                      <a:pt x="2020" y="210"/>
                    </a:lnTo>
                    <a:lnTo>
                      <a:pt x="2014" y="206"/>
                    </a:lnTo>
                    <a:lnTo>
                      <a:pt x="2012" y="203"/>
                    </a:lnTo>
                    <a:lnTo>
                      <a:pt x="2019" y="205"/>
                    </a:lnTo>
                    <a:lnTo>
                      <a:pt x="2024" y="201"/>
                    </a:lnTo>
                    <a:lnTo>
                      <a:pt x="2019" y="200"/>
                    </a:lnTo>
                    <a:lnTo>
                      <a:pt x="2022" y="196"/>
                    </a:lnTo>
                    <a:lnTo>
                      <a:pt x="2019" y="193"/>
                    </a:lnTo>
                    <a:lnTo>
                      <a:pt x="2012" y="196"/>
                    </a:lnTo>
                    <a:lnTo>
                      <a:pt x="2007" y="195"/>
                    </a:lnTo>
                    <a:lnTo>
                      <a:pt x="2005" y="188"/>
                    </a:lnTo>
                    <a:lnTo>
                      <a:pt x="2004" y="183"/>
                    </a:lnTo>
                    <a:lnTo>
                      <a:pt x="2007" y="180"/>
                    </a:lnTo>
                    <a:lnTo>
                      <a:pt x="2009" y="183"/>
                    </a:lnTo>
                    <a:lnTo>
                      <a:pt x="2014" y="180"/>
                    </a:lnTo>
                    <a:lnTo>
                      <a:pt x="2010" y="176"/>
                    </a:lnTo>
                    <a:lnTo>
                      <a:pt x="2015" y="175"/>
                    </a:lnTo>
                    <a:lnTo>
                      <a:pt x="2022" y="180"/>
                    </a:lnTo>
                    <a:lnTo>
                      <a:pt x="2024" y="185"/>
                    </a:lnTo>
                    <a:lnTo>
                      <a:pt x="2027" y="185"/>
                    </a:lnTo>
                    <a:lnTo>
                      <a:pt x="2030" y="186"/>
                    </a:lnTo>
                    <a:lnTo>
                      <a:pt x="2034" y="185"/>
                    </a:lnTo>
                    <a:lnTo>
                      <a:pt x="2032" y="180"/>
                    </a:lnTo>
                    <a:lnTo>
                      <a:pt x="2037" y="178"/>
                    </a:lnTo>
                    <a:lnTo>
                      <a:pt x="2040" y="180"/>
                    </a:lnTo>
                    <a:lnTo>
                      <a:pt x="2042" y="176"/>
                    </a:lnTo>
                    <a:lnTo>
                      <a:pt x="2034" y="168"/>
                    </a:lnTo>
                    <a:lnTo>
                      <a:pt x="2029" y="168"/>
                    </a:lnTo>
                    <a:lnTo>
                      <a:pt x="2022" y="163"/>
                    </a:lnTo>
                    <a:lnTo>
                      <a:pt x="2024" y="158"/>
                    </a:lnTo>
                    <a:lnTo>
                      <a:pt x="2020" y="155"/>
                    </a:lnTo>
                    <a:lnTo>
                      <a:pt x="2015" y="157"/>
                    </a:lnTo>
                    <a:lnTo>
                      <a:pt x="2010" y="155"/>
                    </a:lnTo>
                    <a:lnTo>
                      <a:pt x="2017" y="152"/>
                    </a:lnTo>
                    <a:lnTo>
                      <a:pt x="2014" y="148"/>
                    </a:lnTo>
                    <a:lnTo>
                      <a:pt x="2015" y="147"/>
                    </a:lnTo>
                    <a:lnTo>
                      <a:pt x="2012" y="142"/>
                    </a:lnTo>
                    <a:lnTo>
                      <a:pt x="2020" y="142"/>
                    </a:lnTo>
                    <a:lnTo>
                      <a:pt x="2022" y="133"/>
                    </a:lnTo>
                    <a:lnTo>
                      <a:pt x="2012" y="137"/>
                    </a:lnTo>
                    <a:lnTo>
                      <a:pt x="2007" y="140"/>
                    </a:lnTo>
                    <a:lnTo>
                      <a:pt x="2007" y="145"/>
                    </a:lnTo>
                    <a:lnTo>
                      <a:pt x="1997" y="143"/>
                    </a:lnTo>
                    <a:lnTo>
                      <a:pt x="1992" y="135"/>
                    </a:lnTo>
                    <a:lnTo>
                      <a:pt x="1995" y="130"/>
                    </a:lnTo>
                    <a:lnTo>
                      <a:pt x="1997" y="125"/>
                    </a:lnTo>
                    <a:lnTo>
                      <a:pt x="2005" y="122"/>
                    </a:lnTo>
                    <a:lnTo>
                      <a:pt x="2010" y="122"/>
                    </a:lnTo>
                    <a:lnTo>
                      <a:pt x="2019" y="115"/>
                    </a:lnTo>
                    <a:lnTo>
                      <a:pt x="2019" y="112"/>
                    </a:lnTo>
                    <a:lnTo>
                      <a:pt x="2014" y="107"/>
                    </a:lnTo>
                    <a:lnTo>
                      <a:pt x="2009" y="107"/>
                    </a:lnTo>
                    <a:lnTo>
                      <a:pt x="2005" y="105"/>
                    </a:lnTo>
                    <a:lnTo>
                      <a:pt x="1997" y="105"/>
                    </a:lnTo>
                    <a:lnTo>
                      <a:pt x="1990" y="100"/>
                    </a:lnTo>
                    <a:lnTo>
                      <a:pt x="1999" y="97"/>
                    </a:lnTo>
                    <a:lnTo>
                      <a:pt x="2007" y="97"/>
                    </a:lnTo>
                    <a:lnTo>
                      <a:pt x="2019" y="100"/>
                    </a:lnTo>
                    <a:lnTo>
                      <a:pt x="2029" y="98"/>
                    </a:lnTo>
                    <a:lnTo>
                      <a:pt x="2045" y="98"/>
                    </a:lnTo>
                    <a:lnTo>
                      <a:pt x="2073" y="97"/>
                    </a:lnTo>
                    <a:lnTo>
                      <a:pt x="2077" y="93"/>
                    </a:lnTo>
                    <a:lnTo>
                      <a:pt x="2098" y="93"/>
                    </a:lnTo>
                    <a:lnTo>
                      <a:pt x="2107" y="95"/>
                    </a:lnTo>
                    <a:lnTo>
                      <a:pt x="2115" y="93"/>
                    </a:lnTo>
                    <a:lnTo>
                      <a:pt x="2127" y="93"/>
                    </a:lnTo>
                    <a:lnTo>
                      <a:pt x="2120" y="95"/>
                    </a:lnTo>
                    <a:lnTo>
                      <a:pt x="2103" y="102"/>
                    </a:lnTo>
                    <a:lnTo>
                      <a:pt x="2098" y="100"/>
                    </a:lnTo>
                    <a:lnTo>
                      <a:pt x="2095" y="100"/>
                    </a:lnTo>
                    <a:lnTo>
                      <a:pt x="2090" y="98"/>
                    </a:lnTo>
                    <a:lnTo>
                      <a:pt x="2088" y="108"/>
                    </a:lnTo>
                    <a:lnTo>
                      <a:pt x="2092" y="113"/>
                    </a:lnTo>
                    <a:lnTo>
                      <a:pt x="2088" y="115"/>
                    </a:lnTo>
                    <a:lnTo>
                      <a:pt x="2087" y="118"/>
                    </a:lnTo>
                    <a:lnTo>
                      <a:pt x="2092" y="120"/>
                    </a:lnTo>
                    <a:lnTo>
                      <a:pt x="2100" y="115"/>
                    </a:lnTo>
                    <a:lnTo>
                      <a:pt x="2100" y="112"/>
                    </a:lnTo>
                    <a:lnTo>
                      <a:pt x="2112" y="103"/>
                    </a:lnTo>
                    <a:lnTo>
                      <a:pt x="2128" y="97"/>
                    </a:lnTo>
                    <a:lnTo>
                      <a:pt x="2132" y="105"/>
                    </a:lnTo>
                    <a:lnTo>
                      <a:pt x="2132" y="117"/>
                    </a:lnTo>
                    <a:lnTo>
                      <a:pt x="2130" y="118"/>
                    </a:lnTo>
                    <a:lnTo>
                      <a:pt x="2127" y="112"/>
                    </a:lnTo>
                    <a:lnTo>
                      <a:pt x="2123" y="108"/>
                    </a:lnTo>
                    <a:lnTo>
                      <a:pt x="2122" y="103"/>
                    </a:lnTo>
                    <a:lnTo>
                      <a:pt x="2117" y="107"/>
                    </a:lnTo>
                    <a:lnTo>
                      <a:pt x="2115" y="107"/>
                    </a:lnTo>
                    <a:lnTo>
                      <a:pt x="2117" y="113"/>
                    </a:lnTo>
                    <a:lnTo>
                      <a:pt x="2122" y="115"/>
                    </a:lnTo>
                    <a:lnTo>
                      <a:pt x="2123" y="125"/>
                    </a:lnTo>
                    <a:lnTo>
                      <a:pt x="2120" y="132"/>
                    </a:lnTo>
                    <a:lnTo>
                      <a:pt x="2117" y="130"/>
                    </a:lnTo>
                    <a:lnTo>
                      <a:pt x="2113" y="133"/>
                    </a:lnTo>
                    <a:lnTo>
                      <a:pt x="2120" y="137"/>
                    </a:lnTo>
                    <a:lnTo>
                      <a:pt x="2120" y="140"/>
                    </a:lnTo>
                    <a:lnTo>
                      <a:pt x="2122" y="142"/>
                    </a:lnTo>
                    <a:lnTo>
                      <a:pt x="2125" y="142"/>
                    </a:lnTo>
                    <a:lnTo>
                      <a:pt x="2132" y="137"/>
                    </a:lnTo>
                    <a:lnTo>
                      <a:pt x="2132" y="132"/>
                    </a:lnTo>
                    <a:lnTo>
                      <a:pt x="2137" y="125"/>
                    </a:lnTo>
                    <a:lnTo>
                      <a:pt x="2135" y="120"/>
                    </a:lnTo>
                    <a:lnTo>
                      <a:pt x="2135" y="115"/>
                    </a:lnTo>
                    <a:lnTo>
                      <a:pt x="2133" y="92"/>
                    </a:lnTo>
                    <a:lnTo>
                      <a:pt x="2142" y="87"/>
                    </a:lnTo>
                    <a:lnTo>
                      <a:pt x="2155" y="83"/>
                    </a:lnTo>
                    <a:lnTo>
                      <a:pt x="2168" y="80"/>
                    </a:lnTo>
                    <a:lnTo>
                      <a:pt x="2181" y="82"/>
                    </a:lnTo>
                    <a:lnTo>
                      <a:pt x="2198" y="87"/>
                    </a:lnTo>
                    <a:lnTo>
                      <a:pt x="2206" y="97"/>
                    </a:lnTo>
                    <a:lnTo>
                      <a:pt x="2205" y="102"/>
                    </a:lnTo>
                    <a:lnTo>
                      <a:pt x="2201" y="105"/>
                    </a:lnTo>
                    <a:lnTo>
                      <a:pt x="2191" y="98"/>
                    </a:lnTo>
                    <a:lnTo>
                      <a:pt x="2191" y="100"/>
                    </a:lnTo>
                    <a:lnTo>
                      <a:pt x="2193" y="103"/>
                    </a:lnTo>
                    <a:lnTo>
                      <a:pt x="2193" y="108"/>
                    </a:lnTo>
                    <a:lnTo>
                      <a:pt x="2193" y="113"/>
                    </a:lnTo>
                    <a:lnTo>
                      <a:pt x="2190" y="115"/>
                    </a:lnTo>
                    <a:lnTo>
                      <a:pt x="2193" y="117"/>
                    </a:lnTo>
                    <a:lnTo>
                      <a:pt x="2198" y="113"/>
                    </a:lnTo>
                    <a:lnTo>
                      <a:pt x="2206" y="113"/>
                    </a:lnTo>
                    <a:lnTo>
                      <a:pt x="2211" y="108"/>
                    </a:lnTo>
                    <a:lnTo>
                      <a:pt x="2213" y="115"/>
                    </a:lnTo>
                    <a:lnTo>
                      <a:pt x="2216" y="120"/>
                    </a:lnTo>
                    <a:lnTo>
                      <a:pt x="2216" y="125"/>
                    </a:lnTo>
                    <a:lnTo>
                      <a:pt x="2220" y="128"/>
                    </a:lnTo>
                    <a:lnTo>
                      <a:pt x="2223" y="123"/>
                    </a:lnTo>
                    <a:lnTo>
                      <a:pt x="2223" y="120"/>
                    </a:lnTo>
                    <a:lnTo>
                      <a:pt x="2228" y="115"/>
                    </a:lnTo>
                    <a:lnTo>
                      <a:pt x="2235" y="118"/>
                    </a:lnTo>
                    <a:lnTo>
                      <a:pt x="2236" y="123"/>
                    </a:lnTo>
                    <a:lnTo>
                      <a:pt x="2235" y="127"/>
                    </a:lnTo>
                    <a:lnTo>
                      <a:pt x="2233" y="133"/>
                    </a:lnTo>
                    <a:lnTo>
                      <a:pt x="2233" y="135"/>
                    </a:lnTo>
                    <a:lnTo>
                      <a:pt x="2238" y="133"/>
                    </a:lnTo>
                    <a:lnTo>
                      <a:pt x="2240" y="128"/>
                    </a:lnTo>
                    <a:lnTo>
                      <a:pt x="2243" y="127"/>
                    </a:lnTo>
                    <a:lnTo>
                      <a:pt x="2245" y="130"/>
                    </a:lnTo>
                    <a:lnTo>
                      <a:pt x="2245" y="125"/>
                    </a:lnTo>
                    <a:lnTo>
                      <a:pt x="2250" y="117"/>
                    </a:lnTo>
                    <a:lnTo>
                      <a:pt x="2251" y="115"/>
                    </a:lnTo>
                    <a:lnTo>
                      <a:pt x="2254" y="117"/>
                    </a:lnTo>
                    <a:lnTo>
                      <a:pt x="2266" y="123"/>
                    </a:lnTo>
                    <a:lnTo>
                      <a:pt x="2278" y="127"/>
                    </a:lnTo>
                    <a:lnTo>
                      <a:pt x="2284" y="133"/>
                    </a:lnTo>
                    <a:lnTo>
                      <a:pt x="2284" y="137"/>
                    </a:lnTo>
                    <a:lnTo>
                      <a:pt x="2276" y="142"/>
                    </a:lnTo>
                    <a:lnTo>
                      <a:pt x="2271" y="147"/>
                    </a:lnTo>
                    <a:lnTo>
                      <a:pt x="2278" y="143"/>
                    </a:lnTo>
                    <a:lnTo>
                      <a:pt x="2288" y="142"/>
                    </a:lnTo>
                    <a:lnTo>
                      <a:pt x="2294" y="143"/>
                    </a:lnTo>
                    <a:lnTo>
                      <a:pt x="2303" y="142"/>
                    </a:lnTo>
                    <a:lnTo>
                      <a:pt x="2309" y="137"/>
                    </a:lnTo>
                    <a:lnTo>
                      <a:pt x="2314" y="135"/>
                    </a:lnTo>
                    <a:lnTo>
                      <a:pt x="2324" y="127"/>
                    </a:lnTo>
                    <a:lnTo>
                      <a:pt x="2329" y="125"/>
                    </a:lnTo>
                    <a:lnTo>
                      <a:pt x="2336" y="118"/>
                    </a:lnTo>
                    <a:lnTo>
                      <a:pt x="2343" y="117"/>
                    </a:lnTo>
                    <a:lnTo>
                      <a:pt x="2361" y="108"/>
                    </a:lnTo>
                    <a:lnTo>
                      <a:pt x="2371" y="105"/>
                    </a:lnTo>
                    <a:lnTo>
                      <a:pt x="2376" y="107"/>
                    </a:lnTo>
                    <a:lnTo>
                      <a:pt x="2376" y="105"/>
                    </a:lnTo>
                    <a:lnTo>
                      <a:pt x="2386" y="98"/>
                    </a:lnTo>
                    <a:lnTo>
                      <a:pt x="2392" y="98"/>
                    </a:lnTo>
                    <a:lnTo>
                      <a:pt x="2404" y="98"/>
                    </a:lnTo>
                    <a:lnTo>
                      <a:pt x="2429" y="105"/>
                    </a:lnTo>
                    <a:lnTo>
                      <a:pt x="2439" y="115"/>
                    </a:lnTo>
                    <a:lnTo>
                      <a:pt x="2449" y="120"/>
                    </a:lnTo>
                    <a:lnTo>
                      <a:pt x="2457" y="128"/>
                    </a:lnTo>
                    <a:lnTo>
                      <a:pt x="2462" y="137"/>
                    </a:lnTo>
                    <a:lnTo>
                      <a:pt x="2462" y="140"/>
                    </a:lnTo>
                    <a:lnTo>
                      <a:pt x="2464" y="143"/>
                    </a:lnTo>
                    <a:lnTo>
                      <a:pt x="2464" y="150"/>
                    </a:lnTo>
                    <a:lnTo>
                      <a:pt x="2469" y="158"/>
                    </a:lnTo>
                    <a:lnTo>
                      <a:pt x="2469" y="162"/>
                    </a:lnTo>
                    <a:lnTo>
                      <a:pt x="2465" y="167"/>
                    </a:lnTo>
                    <a:lnTo>
                      <a:pt x="2472" y="165"/>
                    </a:lnTo>
                    <a:lnTo>
                      <a:pt x="2477" y="160"/>
                    </a:lnTo>
                    <a:lnTo>
                      <a:pt x="2484" y="160"/>
                    </a:lnTo>
                    <a:lnTo>
                      <a:pt x="2487" y="162"/>
                    </a:lnTo>
                    <a:lnTo>
                      <a:pt x="2487" y="158"/>
                    </a:lnTo>
                    <a:lnTo>
                      <a:pt x="2494" y="158"/>
                    </a:lnTo>
                    <a:lnTo>
                      <a:pt x="2499" y="162"/>
                    </a:lnTo>
                    <a:lnTo>
                      <a:pt x="2502" y="167"/>
                    </a:lnTo>
                    <a:lnTo>
                      <a:pt x="2502" y="162"/>
                    </a:lnTo>
                    <a:lnTo>
                      <a:pt x="2500" y="155"/>
                    </a:lnTo>
                    <a:lnTo>
                      <a:pt x="2505" y="155"/>
                    </a:lnTo>
                    <a:lnTo>
                      <a:pt x="2509" y="160"/>
                    </a:lnTo>
                    <a:lnTo>
                      <a:pt x="2517" y="168"/>
                    </a:lnTo>
                    <a:lnTo>
                      <a:pt x="2519" y="175"/>
                    </a:lnTo>
                    <a:lnTo>
                      <a:pt x="2522" y="175"/>
                    </a:lnTo>
                    <a:lnTo>
                      <a:pt x="2530" y="183"/>
                    </a:lnTo>
                    <a:lnTo>
                      <a:pt x="2529" y="181"/>
                    </a:lnTo>
                    <a:lnTo>
                      <a:pt x="2527" y="175"/>
                    </a:lnTo>
                    <a:lnTo>
                      <a:pt x="2522" y="172"/>
                    </a:lnTo>
                    <a:lnTo>
                      <a:pt x="2522" y="168"/>
                    </a:lnTo>
                    <a:lnTo>
                      <a:pt x="2527" y="172"/>
                    </a:lnTo>
                    <a:lnTo>
                      <a:pt x="2530" y="170"/>
                    </a:lnTo>
                    <a:lnTo>
                      <a:pt x="2535" y="175"/>
                    </a:lnTo>
                    <a:lnTo>
                      <a:pt x="2542" y="183"/>
                    </a:lnTo>
                    <a:lnTo>
                      <a:pt x="2540" y="176"/>
                    </a:lnTo>
                    <a:lnTo>
                      <a:pt x="2532" y="165"/>
                    </a:lnTo>
                    <a:lnTo>
                      <a:pt x="2532" y="155"/>
                    </a:lnTo>
                    <a:lnTo>
                      <a:pt x="2532" y="147"/>
                    </a:lnTo>
                    <a:lnTo>
                      <a:pt x="2539" y="140"/>
                    </a:lnTo>
                    <a:lnTo>
                      <a:pt x="2547" y="140"/>
                    </a:lnTo>
                    <a:lnTo>
                      <a:pt x="2552" y="137"/>
                    </a:lnTo>
                    <a:lnTo>
                      <a:pt x="2560" y="133"/>
                    </a:lnTo>
                    <a:lnTo>
                      <a:pt x="2560" y="130"/>
                    </a:lnTo>
                    <a:lnTo>
                      <a:pt x="2562" y="128"/>
                    </a:lnTo>
                    <a:lnTo>
                      <a:pt x="2565" y="128"/>
                    </a:lnTo>
                    <a:lnTo>
                      <a:pt x="2570" y="132"/>
                    </a:lnTo>
                    <a:lnTo>
                      <a:pt x="2573" y="133"/>
                    </a:lnTo>
                    <a:lnTo>
                      <a:pt x="2580" y="132"/>
                    </a:lnTo>
                    <a:lnTo>
                      <a:pt x="2587" y="128"/>
                    </a:lnTo>
                    <a:lnTo>
                      <a:pt x="2590" y="128"/>
                    </a:lnTo>
                    <a:lnTo>
                      <a:pt x="2600" y="127"/>
                    </a:lnTo>
                    <a:lnTo>
                      <a:pt x="2610" y="127"/>
                    </a:lnTo>
                    <a:lnTo>
                      <a:pt x="2613" y="123"/>
                    </a:lnTo>
                    <a:lnTo>
                      <a:pt x="2617" y="123"/>
                    </a:lnTo>
                    <a:lnTo>
                      <a:pt x="2617" y="127"/>
                    </a:lnTo>
                    <a:lnTo>
                      <a:pt x="2620" y="130"/>
                    </a:lnTo>
                    <a:lnTo>
                      <a:pt x="2622" y="125"/>
                    </a:lnTo>
                    <a:lnTo>
                      <a:pt x="2628" y="118"/>
                    </a:lnTo>
                    <a:lnTo>
                      <a:pt x="2627" y="115"/>
                    </a:lnTo>
                    <a:lnTo>
                      <a:pt x="2627" y="108"/>
                    </a:lnTo>
                    <a:lnTo>
                      <a:pt x="2627" y="103"/>
                    </a:lnTo>
                    <a:lnTo>
                      <a:pt x="2630" y="102"/>
                    </a:lnTo>
                    <a:lnTo>
                      <a:pt x="2638" y="103"/>
                    </a:lnTo>
                    <a:lnTo>
                      <a:pt x="2640" y="108"/>
                    </a:lnTo>
                    <a:lnTo>
                      <a:pt x="2642" y="112"/>
                    </a:lnTo>
                    <a:lnTo>
                      <a:pt x="2648" y="112"/>
                    </a:lnTo>
                    <a:lnTo>
                      <a:pt x="2651" y="115"/>
                    </a:lnTo>
                    <a:lnTo>
                      <a:pt x="2651" y="120"/>
                    </a:lnTo>
                    <a:lnTo>
                      <a:pt x="2658" y="127"/>
                    </a:lnTo>
                    <a:lnTo>
                      <a:pt x="2661" y="128"/>
                    </a:lnTo>
                    <a:lnTo>
                      <a:pt x="2670" y="128"/>
                    </a:lnTo>
                    <a:lnTo>
                      <a:pt x="2681" y="130"/>
                    </a:lnTo>
                    <a:lnTo>
                      <a:pt x="2683" y="128"/>
                    </a:lnTo>
                    <a:lnTo>
                      <a:pt x="2686" y="130"/>
                    </a:lnTo>
                    <a:lnTo>
                      <a:pt x="2695" y="140"/>
                    </a:lnTo>
                    <a:lnTo>
                      <a:pt x="2695" y="145"/>
                    </a:lnTo>
                    <a:lnTo>
                      <a:pt x="2698" y="147"/>
                    </a:lnTo>
                    <a:lnTo>
                      <a:pt x="2705" y="148"/>
                    </a:lnTo>
                    <a:lnTo>
                      <a:pt x="2710" y="145"/>
                    </a:lnTo>
                    <a:lnTo>
                      <a:pt x="2715" y="145"/>
                    </a:lnTo>
                    <a:lnTo>
                      <a:pt x="2715" y="142"/>
                    </a:lnTo>
                    <a:lnTo>
                      <a:pt x="2720" y="138"/>
                    </a:lnTo>
                    <a:lnTo>
                      <a:pt x="2723" y="138"/>
                    </a:lnTo>
                    <a:lnTo>
                      <a:pt x="2726" y="137"/>
                    </a:lnTo>
                    <a:lnTo>
                      <a:pt x="2723" y="133"/>
                    </a:lnTo>
                    <a:lnTo>
                      <a:pt x="2725" y="132"/>
                    </a:lnTo>
                    <a:lnTo>
                      <a:pt x="2723" y="128"/>
                    </a:lnTo>
                    <a:lnTo>
                      <a:pt x="2723" y="125"/>
                    </a:lnTo>
                    <a:lnTo>
                      <a:pt x="2718" y="120"/>
                    </a:lnTo>
                    <a:lnTo>
                      <a:pt x="2711" y="118"/>
                    </a:lnTo>
                    <a:lnTo>
                      <a:pt x="2710" y="112"/>
                    </a:lnTo>
                    <a:lnTo>
                      <a:pt x="2701" y="103"/>
                    </a:lnTo>
                    <a:lnTo>
                      <a:pt x="2698" y="102"/>
                    </a:lnTo>
                    <a:lnTo>
                      <a:pt x="2696" y="98"/>
                    </a:lnTo>
                    <a:lnTo>
                      <a:pt x="2686" y="95"/>
                    </a:lnTo>
                    <a:lnTo>
                      <a:pt x="2683" y="98"/>
                    </a:lnTo>
                    <a:lnTo>
                      <a:pt x="2680" y="98"/>
                    </a:lnTo>
                    <a:lnTo>
                      <a:pt x="2680" y="93"/>
                    </a:lnTo>
                    <a:lnTo>
                      <a:pt x="2681" y="90"/>
                    </a:lnTo>
                    <a:lnTo>
                      <a:pt x="2678" y="83"/>
                    </a:lnTo>
                    <a:lnTo>
                      <a:pt x="2676" y="80"/>
                    </a:lnTo>
                    <a:lnTo>
                      <a:pt x="2673" y="77"/>
                    </a:lnTo>
                    <a:lnTo>
                      <a:pt x="2670" y="70"/>
                    </a:lnTo>
                    <a:lnTo>
                      <a:pt x="2663" y="65"/>
                    </a:lnTo>
                    <a:lnTo>
                      <a:pt x="2665" y="65"/>
                    </a:lnTo>
                    <a:lnTo>
                      <a:pt x="2676" y="64"/>
                    </a:lnTo>
                    <a:lnTo>
                      <a:pt x="2680" y="65"/>
                    </a:lnTo>
                    <a:lnTo>
                      <a:pt x="2691" y="64"/>
                    </a:lnTo>
                    <a:lnTo>
                      <a:pt x="2703" y="64"/>
                    </a:lnTo>
                    <a:lnTo>
                      <a:pt x="2703" y="60"/>
                    </a:lnTo>
                    <a:lnTo>
                      <a:pt x="2710" y="59"/>
                    </a:lnTo>
                    <a:lnTo>
                      <a:pt x="2716" y="62"/>
                    </a:lnTo>
                    <a:lnTo>
                      <a:pt x="2720" y="60"/>
                    </a:lnTo>
                    <a:lnTo>
                      <a:pt x="2723" y="62"/>
                    </a:lnTo>
                    <a:lnTo>
                      <a:pt x="2723" y="57"/>
                    </a:lnTo>
                    <a:lnTo>
                      <a:pt x="2730" y="57"/>
                    </a:lnTo>
                    <a:lnTo>
                      <a:pt x="2731" y="60"/>
                    </a:lnTo>
                    <a:lnTo>
                      <a:pt x="2733" y="59"/>
                    </a:lnTo>
                    <a:lnTo>
                      <a:pt x="2736" y="55"/>
                    </a:lnTo>
                    <a:lnTo>
                      <a:pt x="2741" y="55"/>
                    </a:lnTo>
                    <a:lnTo>
                      <a:pt x="2741" y="52"/>
                    </a:lnTo>
                    <a:lnTo>
                      <a:pt x="2761" y="47"/>
                    </a:lnTo>
                    <a:lnTo>
                      <a:pt x="2763" y="52"/>
                    </a:lnTo>
                    <a:lnTo>
                      <a:pt x="2764" y="47"/>
                    </a:lnTo>
                    <a:lnTo>
                      <a:pt x="2766" y="44"/>
                    </a:lnTo>
                    <a:lnTo>
                      <a:pt x="2769" y="45"/>
                    </a:lnTo>
                    <a:lnTo>
                      <a:pt x="2776" y="44"/>
                    </a:lnTo>
                    <a:lnTo>
                      <a:pt x="2779" y="44"/>
                    </a:lnTo>
                    <a:lnTo>
                      <a:pt x="2783" y="47"/>
                    </a:lnTo>
                    <a:lnTo>
                      <a:pt x="2793" y="47"/>
                    </a:lnTo>
                    <a:lnTo>
                      <a:pt x="2796" y="45"/>
                    </a:lnTo>
                    <a:lnTo>
                      <a:pt x="2799" y="49"/>
                    </a:lnTo>
                    <a:lnTo>
                      <a:pt x="2803" y="50"/>
                    </a:lnTo>
                    <a:lnTo>
                      <a:pt x="2804" y="47"/>
                    </a:lnTo>
                    <a:lnTo>
                      <a:pt x="2813" y="45"/>
                    </a:lnTo>
                    <a:lnTo>
                      <a:pt x="2828" y="50"/>
                    </a:lnTo>
                    <a:lnTo>
                      <a:pt x="2834" y="52"/>
                    </a:lnTo>
                    <a:lnTo>
                      <a:pt x="2838" y="52"/>
                    </a:lnTo>
                    <a:lnTo>
                      <a:pt x="2836" y="50"/>
                    </a:lnTo>
                    <a:lnTo>
                      <a:pt x="2841" y="49"/>
                    </a:lnTo>
                    <a:lnTo>
                      <a:pt x="2844" y="52"/>
                    </a:lnTo>
                    <a:lnTo>
                      <a:pt x="2841" y="54"/>
                    </a:lnTo>
                    <a:lnTo>
                      <a:pt x="2844" y="55"/>
                    </a:lnTo>
                    <a:lnTo>
                      <a:pt x="2851" y="54"/>
                    </a:lnTo>
                    <a:lnTo>
                      <a:pt x="2867" y="55"/>
                    </a:lnTo>
                    <a:lnTo>
                      <a:pt x="2882" y="64"/>
                    </a:lnTo>
                    <a:lnTo>
                      <a:pt x="2881" y="65"/>
                    </a:lnTo>
                    <a:lnTo>
                      <a:pt x="2877" y="64"/>
                    </a:lnTo>
                    <a:lnTo>
                      <a:pt x="2869" y="60"/>
                    </a:lnTo>
                    <a:lnTo>
                      <a:pt x="2867" y="62"/>
                    </a:lnTo>
                    <a:lnTo>
                      <a:pt x="2882" y="67"/>
                    </a:lnTo>
                    <a:lnTo>
                      <a:pt x="2889" y="67"/>
                    </a:lnTo>
                    <a:lnTo>
                      <a:pt x="2891" y="64"/>
                    </a:lnTo>
                    <a:lnTo>
                      <a:pt x="2897" y="64"/>
                    </a:lnTo>
                    <a:lnTo>
                      <a:pt x="2904" y="64"/>
                    </a:lnTo>
                    <a:lnTo>
                      <a:pt x="2902" y="60"/>
                    </a:lnTo>
                    <a:lnTo>
                      <a:pt x="2906" y="59"/>
                    </a:lnTo>
                    <a:lnTo>
                      <a:pt x="2911" y="62"/>
                    </a:lnTo>
                    <a:lnTo>
                      <a:pt x="2916" y="64"/>
                    </a:lnTo>
                    <a:lnTo>
                      <a:pt x="2917" y="65"/>
                    </a:lnTo>
                    <a:lnTo>
                      <a:pt x="2917" y="62"/>
                    </a:lnTo>
                    <a:lnTo>
                      <a:pt x="2919" y="62"/>
                    </a:lnTo>
                    <a:lnTo>
                      <a:pt x="2926" y="64"/>
                    </a:lnTo>
                    <a:lnTo>
                      <a:pt x="2926" y="65"/>
                    </a:lnTo>
                    <a:lnTo>
                      <a:pt x="2934" y="69"/>
                    </a:lnTo>
                    <a:lnTo>
                      <a:pt x="2939" y="67"/>
                    </a:lnTo>
                    <a:lnTo>
                      <a:pt x="2960" y="70"/>
                    </a:lnTo>
                    <a:lnTo>
                      <a:pt x="2957" y="67"/>
                    </a:lnTo>
                    <a:lnTo>
                      <a:pt x="2965" y="67"/>
                    </a:lnTo>
                    <a:lnTo>
                      <a:pt x="2967" y="70"/>
                    </a:lnTo>
                    <a:lnTo>
                      <a:pt x="2970" y="72"/>
                    </a:lnTo>
                    <a:lnTo>
                      <a:pt x="2970" y="67"/>
                    </a:lnTo>
                    <a:lnTo>
                      <a:pt x="2972" y="67"/>
                    </a:lnTo>
                    <a:lnTo>
                      <a:pt x="2980" y="69"/>
                    </a:lnTo>
                    <a:lnTo>
                      <a:pt x="2979" y="70"/>
                    </a:lnTo>
                    <a:lnTo>
                      <a:pt x="2982" y="74"/>
                    </a:lnTo>
                    <a:lnTo>
                      <a:pt x="2989" y="72"/>
                    </a:lnTo>
                    <a:lnTo>
                      <a:pt x="2989" y="70"/>
                    </a:lnTo>
                    <a:lnTo>
                      <a:pt x="2987" y="69"/>
                    </a:lnTo>
                    <a:lnTo>
                      <a:pt x="2994" y="69"/>
                    </a:lnTo>
                    <a:lnTo>
                      <a:pt x="2997" y="70"/>
                    </a:lnTo>
                    <a:lnTo>
                      <a:pt x="2995" y="74"/>
                    </a:lnTo>
                    <a:lnTo>
                      <a:pt x="3000" y="78"/>
                    </a:lnTo>
                    <a:lnTo>
                      <a:pt x="3009" y="80"/>
                    </a:lnTo>
                    <a:lnTo>
                      <a:pt x="3015" y="78"/>
                    </a:lnTo>
                    <a:lnTo>
                      <a:pt x="3005" y="75"/>
                    </a:lnTo>
                    <a:lnTo>
                      <a:pt x="3002" y="74"/>
                    </a:lnTo>
                    <a:lnTo>
                      <a:pt x="3000" y="70"/>
                    </a:lnTo>
                    <a:lnTo>
                      <a:pt x="3005" y="70"/>
                    </a:lnTo>
                    <a:lnTo>
                      <a:pt x="3010" y="70"/>
                    </a:lnTo>
                    <a:lnTo>
                      <a:pt x="3020" y="75"/>
                    </a:lnTo>
                    <a:lnTo>
                      <a:pt x="3024" y="80"/>
                    </a:lnTo>
                    <a:lnTo>
                      <a:pt x="3025" y="82"/>
                    </a:lnTo>
                    <a:lnTo>
                      <a:pt x="3027" y="77"/>
                    </a:lnTo>
                    <a:lnTo>
                      <a:pt x="3025" y="75"/>
                    </a:lnTo>
                    <a:lnTo>
                      <a:pt x="3029" y="77"/>
                    </a:lnTo>
                    <a:lnTo>
                      <a:pt x="3032" y="78"/>
                    </a:lnTo>
                    <a:lnTo>
                      <a:pt x="3032" y="80"/>
                    </a:lnTo>
                    <a:lnTo>
                      <a:pt x="3037" y="87"/>
                    </a:lnTo>
                    <a:lnTo>
                      <a:pt x="3044" y="98"/>
                    </a:lnTo>
                    <a:lnTo>
                      <a:pt x="3052" y="102"/>
                    </a:lnTo>
                    <a:lnTo>
                      <a:pt x="3053" y="105"/>
                    </a:lnTo>
                    <a:lnTo>
                      <a:pt x="3058" y="110"/>
                    </a:lnTo>
                    <a:lnTo>
                      <a:pt x="3060" y="113"/>
                    </a:lnTo>
                    <a:lnTo>
                      <a:pt x="3058" y="117"/>
                    </a:lnTo>
                    <a:lnTo>
                      <a:pt x="3060" y="120"/>
                    </a:lnTo>
                    <a:lnTo>
                      <a:pt x="3063" y="122"/>
                    </a:lnTo>
                    <a:lnTo>
                      <a:pt x="3068" y="118"/>
                    </a:lnTo>
                    <a:lnTo>
                      <a:pt x="3075" y="118"/>
                    </a:lnTo>
                    <a:lnTo>
                      <a:pt x="3078" y="125"/>
                    </a:lnTo>
                    <a:lnTo>
                      <a:pt x="3083" y="127"/>
                    </a:lnTo>
                    <a:lnTo>
                      <a:pt x="3083" y="125"/>
                    </a:lnTo>
                    <a:lnTo>
                      <a:pt x="3082" y="123"/>
                    </a:lnTo>
                    <a:lnTo>
                      <a:pt x="3080" y="120"/>
                    </a:lnTo>
                    <a:lnTo>
                      <a:pt x="3083" y="115"/>
                    </a:lnTo>
                    <a:lnTo>
                      <a:pt x="3087" y="117"/>
                    </a:lnTo>
                    <a:lnTo>
                      <a:pt x="3088" y="122"/>
                    </a:lnTo>
                    <a:lnTo>
                      <a:pt x="3093" y="127"/>
                    </a:lnTo>
                    <a:lnTo>
                      <a:pt x="3093" y="125"/>
                    </a:lnTo>
                    <a:lnTo>
                      <a:pt x="3090" y="118"/>
                    </a:lnTo>
                    <a:lnTo>
                      <a:pt x="3090" y="113"/>
                    </a:lnTo>
                    <a:lnTo>
                      <a:pt x="3087" y="110"/>
                    </a:lnTo>
                    <a:lnTo>
                      <a:pt x="3080" y="113"/>
                    </a:lnTo>
                    <a:lnTo>
                      <a:pt x="3073" y="113"/>
                    </a:lnTo>
                    <a:lnTo>
                      <a:pt x="3073" y="110"/>
                    </a:lnTo>
                    <a:lnTo>
                      <a:pt x="3077" y="107"/>
                    </a:lnTo>
                    <a:lnTo>
                      <a:pt x="3075" y="102"/>
                    </a:lnTo>
                    <a:lnTo>
                      <a:pt x="3065" y="97"/>
                    </a:lnTo>
                    <a:lnTo>
                      <a:pt x="3062" y="93"/>
                    </a:lnTo>
                    <a:lnTo>
                      <a:pt x="3058" y="88"/>
                    </a:lnTo>
                    <a:lnTo>
                      <a:pt x="3055" y="88"/>
                    </a:lnTo>
                    <a:lnTo>
                      <a:pt x="3050" y="93"/>
                    </a:lnTo>
                    <a:lnTo>
                      <a:pt x="3048" y="90"/>
                    </a:lnTo>
                    <a:lnTo>
                      <a:pt x="3053" y="87"/>
                    </a:lnTo>
                    <a:lnTo>
                      <a:pt x="3057" y="80"/>
                    </a:lnTo>
                    <a:lnTo>
                      <a:pt x="3063" y="72"/>
                    </a:lnTo>
                    <a:lnTo>
                      <a:pt x="3067" y="72"/>
                    </a:lnTo>
                    <a:lnTo>
                      <a:pt x="3067" y="74"/>
                    </a:lnTo>
                    <a:lnTo>
                      <a:pt x="3070" y="82"/>
                    </a:lnTo>
                    <a:lnTo>
                      <a:pt x="3075" y="83"/>
                    </a:lnTo>
                    <a:lnTo>
                      <a:pt x="3077" y="82"/>
                    </a:lnTo>
                    <a:lnTo>
                      <a:pt x="3072" y="78"/>
                    </a:lnTo>
                    <a:lnTo>
                      <a:pt x="3070" y="75"/>
                    </a:lnTo>
                    <a:lnTo>
                      <a:pt x="3072" y="74"/>
                    </a:lnTo>
                    <a:lnTo>
                      <a:pt x="3078" y="70"/>
                    </a:lnTo>
                    <a:lnTo>
                      <a:pt x="3080" y="69"/>
                    </a:lnTo>
                    <a:lnTo>
                      <a:pt x="3073" y="69"/>
                    </a:lnTo>
                    <a:lnTo>
                      <a:pt x="3077" y="65"/>
                    </a:lnTo>
                    <a:lnTo>
                      <a:pt x="3078" y="65"/>
                    </a:lnTo>
                    <a:lnTo>
                      <a:pt x="3083" y="64"/>
                    </a:lnTo>
                    <a:lnTo>
                      <a:pt x="3087" y="57"/>
                    </a:lnTo>
                    <a:lnTo>
                      <a:pt x="3092" y="59"/>
                    </a:lnTo>
                    <a:lnTo>
                      <a:pt x="3093" y="60"/>
                    </a:lnTo>
                    <a:lnTo>
                      <a:pt x="3097" y="60"/>
                    </a:lnTo>
                    <a:lnTo>
                      <a:pt x="3100" y="60"/>
                    </a:lnTo>
                    <a:lnTo>
                      <a:pt x="3102" y="64"/>
                    </a:lnTo>
                    <a:lnTo>
                      <a:pt x="3105" y="67"/>
                    </a:lnTo>
                    <a:lnTo>
                      <a:pt x="3112" y="67"/>
                    </a:lnTo>
                    <a:lnTo>
                      <a:pt x="3115" y="65"/>
                    </a:lnTo>
                    <a:lnTo>
                      <a:pt x="3130" y="69"/>
                    </a:lnTo>
                    <a:lnTo>
                      <a:pt x="3130" y="74"/>
                    </a:lnTo>
                    <a:lnTo>
                      <a:pt x="3130" y="75"/>
                    </a:lnTo>
                    <a:lnTo>
                      <a:pt x="3133" y="74"/>
                    </a:lnTo>
                    <a:lnTo>
                      <a:pt x="3133" y="70"/>
                    </a:lnTo>
                    <a:lnTo>
                      <a:pt x="3138" y="72"/>
                    </a:lnTo>
                    <a:lnTo>
                      <a:pt x="3138" y="77"/>
                    </a:lnTo>
                    <a:lnTo>
                      <a:pt x="3143" y="74"/>
                    </a:lnTo>
                    <a:lnTo>
                      <a:pt x="3146" y="69"/>
                    </a:lnTo>
                    <a:lnTo>
                      <a:pt x="3151" y="70"/>
                    </a:lnTo>
                    <a:lnTo>
                      <a:pt x="3151" y="74"/>
                    </a:lnTo>
                    <a:lnTo>
                      <a:pt x="3148" y="77"/>
                    </a:lnTo>
                    <a:lnTo>
                      <a:pt x="3148" y="80"/>
                    </a:lnTo>
                    <a:lnTo>
                      <a:pt x="3151" y="92"/>
                    </a:lnTo>
                    <a:lnTo>
                      <a:pt x="3150" y="97"/>
                    </a:lnTo>
                    <a:lnTo>
                      <a:pt x="3151" y="100"/>
                    </a:lnTo>
                    <a:lnTo>
                      <a:pt x="3155" y="98"/>
                    </a:lnTo>
                    <a:lnTo>
                      <a:pt x="3158" y="103"/>
                    </a:lnTo>
                    <a:lnTo>
                      <a:pt x="3163" y="105"/>
                    </a:lnTo>
                    <a:lnTo>
                      <a:pt x="3165" y="110"/>
                    </a:lnTo>
                    <a:lnTo>
                      <a:pt x="3163" y="113"/>
                    </a:lnTo>
                    <a:lnTo>
                      <a:pt x="3155" y="113"/>
                    </a:lnTo>
                    <a:lnTo>
                      <a:pt x="3146" y="113"/>
                    </a:lnTo>
                    <a:lnTo>
                      <a:pt x="3158" y="117"/>
                    </a:lnTo>
                    <a:lnTo>
                      <a:pt x="3161" y="120"/>
                    </a:lnTo>
                    <a:lnTo>
                      <a:pt x="3160" y="123"/>
                    </a:lnTo>
                    <a:lnTo>
                      <a:pt x="3155" y="125"/>
                    </a:lnTo>
                    <a:lnTo>
                      <a:pt x="3150" y="132"/>
                    </a:lnTo>
                    <a:lnTo>
                      <a:pt x="3148" y="130"/>
                    </a:lnTo>
                    <a:lnTo>
                      <a:pt x="3142" y="135"/>
                    </a:lnTo>
                    <a:lnTo>
                      <a:pt x="3135" y="133"/>
                    </a:lnTo>
                    <a:lnTo>
                      <a:pt x="3130" y="138"/>
                    </a:lnTo>
                    <a:lnTo>
                      <a:pt x="3138" y="137"/>
                    </a:lnTo>
                    <a:lnTo>
                      <a:pt x="3142" y="138"/>
                    </a:lnTo>
                    <a:lnTo>
                      <a:pt x="3143" y="142"/>
                    </a:lnTo>
                    <a:lnTo>
                      <a:pt x="3146" y="138"/>
                    </a:lnTo>
                    <a:lnTo>
                      <a:pt x="3150" y="138"/>
                    </a:lnTo>
                    <a:lnTo>
                      <a:pt x="3150" y="143"/>
                    </a:lnTo>
                    <a:lnTo>
                      <a:pt x="3155" y="148"/>
                    </a:lnTo>
                    <a:lnTo>
                      <a:pt x="3150" y="150"/>
                    </a:lnTo>
                    <a:lnTo>
                      <a:pt x="3150" y="158"/>
                    </a:lnTo>
                    <a:lnTo>
                      <a:pt x="3155" y="152"/>
                    </a:lnTo>
                    <a:lnTo>
                      <a:pt x="3161" y="152"/>
                    </a:lnTo>
                    <a:lnTo>
                      <a:pt x="3168" y="157"/>
                    </a:lnTo>
                    <a:lnTo>
                      <a:pt x="3166" y="160"/>
                    </a:lnTo>
                    <a:lnTo>
                      <a:pt x="3171" y="165"/>
                    </a:lnTo>
                    <a:lnTo>
                      <a:pt x="3165" y="168"/>
                    </a:lnTo>
                    <a:lnTo>
                      <a:pt x="3168" y="170"/>
                    </a:lnTo>
                    <a:lnTo>
                      <a:pt x="3170" y="176"/>
                    </a:lnTo>
                    <a:lnTo>
                      <a:pt x="3163" y="178"/>
                    </a:lnTo>
                    <a:lnTo>
                      <a:pt x="3163" y="181"/>
                    </a:lnTo>
                    <a:lnTo>
                      <a:pt x="3165" y="185"/>
                    </a:lnTo>
                    <a:lnTo>
                      <a:pt x="3166" y="181"/>
                    </a:lnTo>
                    <a:lnTo>
                      <a:pt x="3170" y="180"/>
                    </a:lnTo>
                    <a:lnTo>
                      <a:pt x="3173" y="183"/>
                    </a:lnTo>
                    <a:lnTo>
                      <a:pt x="3171" y="190"/>
                    </a:lnTo>
                    <a:lnTo>
                      <a:pt x="3178" y="188"/>
                    </a:lnTo>
                    <a:lnTo>
                      <a:pt x="3180" y="191"/>
                    </a:lnTo>
                    <a:lnTo>
                      <a:pt x="3180" y="188"/>
                    </a:lnTo>
                    <a:lnTo>
                      <a:pt x="3183" y="185"/>
                    </a:lnTo>
                    <a:lnTo>
                      <a:pt x="3186" y="186"/>
                    </a:lnTo>
                    <a:lnTo>
                      <a:pt x="3191" y="188"/>
                    </a:lnTo>
                    <a:lnTo>
                      <a:pt x="3191" y="193"/>
                    </a:lnTo>
                    <a:lnTo>
                      <a:pt x="3188" y="195"/>
                    </a:lnTo>
                    <a:lnTo>
                      <a:pt x="3183" y="191"/>
                    </a:lnTo>
                    <a:lnTo>
                      <a:pt x="3180" y="196"/>
                    </a:lnTo>
                    <a:lnTo>
                      <a:pt x="3185" y="198"/>
                    </a:lnTo>
                    <a:lnTo>
                      <a:pt x="3190" y="198"/>
                    </a:lnTo>
                    <a:lnTo>
                      <a:pt x="3193" y="205"/>
                    </a:lnTo>
                    <a:lnTo>
                      <a:pt x="3193" y="206"/>
                    </a:lnTo>
                    <a:lnTo>
                      <a:pt x="3186" y="210"/>
                    </a:lnTo>
                    <a:lnTo>
                      <a:pt x="3180" y="203"/>
                    </a:lnTo>
                    <a:lnTo>
                      <a:pt x="3178" y="201"/>
                    </a:lnTo>
                    <a:lnTo>
                      <a:pt x="3181" y="210"/>
                    </a:lnTo>
                    <a:lnTo>
                      <a:pt x="3178" y="213"/>
                    </a:lnTo>
                    <a:lnTo>
                      <a:pt x="3175" y="213"/>
                    </a:lnTo>
                    <a:lnTo>
                      <a:pt x="3175" y="211"/>
                    </a:lnTo>
                    <a:lnTo>
                      <a:pt x="3170" y="211"/>
                    </a:lnTo>
                    <a:lnTo>
                      <a:pt x="3166" y="210"/>
                    </a:lnTo>
                    <a:lnTo>
                      <a:pt x="3156" y="208"/>
                    </a:lnTo>
                    <a:lnTo>
                      <a:pt x="3151" y="211"/>
                    </a:lnTo>
                    <a:lnTo>
                      <a:pt x="3146" y="211"/>
                    </a:lnTo>
                    <a:lnTo>
                      <a:pt x="3148" y="208"/>
                    </a:lnTo>
                    <a:lnTo>
                      <a:pt x="3146" y="205"/>
                    </a:lnTo>
                    <a:lnTo>
                      <a:pt x="3143" y="205"/>
                    </a:lnTo>
                    <a:lnTo>
                      <a:pt x="3143" y="210"/>
                    </a:lnTo>
                    <a:lnTo>
                      <a:pt x="3142" y="210"/>
                    </a:lnTo>
                    <a:lnTo>
                      <a:pt x="3140" y="211"/>
                    </a:lnTo>
                    <a:lnTo>
                      <a:pt x="3142" y="215"/>
                    </a:lnTo>
                    <a:lnTo>
                      <a:pt x="3138" y="218"/>
                    </a:lnTo>
                    <a:lnTo>
                      <a:pt x="3137" y="218"/>
                    </a:lnTo>
                    <a:lnTo>
                      <a:pt x="3137" y="216"/>
                    </a:lnTo>
                    <a:lnTo>
                      <a:pt x="3135" y="215"/>
                    </a:lnTo>
                    <a:lnTo>
                      <a:pt x="3125" y="218"/>
                    </a:lnTo>
                    <a:lnTo>
                      <a:pt x="3122" y="216"/>
                    </a:lnTo>
                    <a:lnTo>
                      <a:pt x="3123" y="213"/>
                    </a:lnTo>
                    <a:lnTo>
                      <a:pt x="3122" y="208"/>
                    </a:lnTo>
                    <a:lnTo>
                      <a:pt x="3118" y="206"/>
                    </a:lnTo>
                    <a:lnTo>
                      <a:pt x="3107" y="200"/>
                    </a:lnTo>
                    <a:lnTo>
                      <a:pt x="3107" y="198"/>
                    </a:lnTo>
                    <a:lnTo>
                      <a:pt x="3107" y="196"/>
                    </a:lnTo>
                    <a:lnTo>
                      <a:pt x="3098" y="193"/>
                    </a:lnTo>
                    <a:lnTo>
                      <a:pt x="3098" y="198"/>
                    </a:lnTo>
                    <a:lnTo>
                      <a:pt x="3090" y="200"/>
                    </a:lnTo>
                    <a:lnTo>
                      <a:pt x="3085" y="205"/>
                    </a:lnTo>
                    <a:lnTo>
                      <a:pt x="3083" y="205"/>
                    </a:lnTo>
                    <a:lnTo>
                      <a:pt x="3082" y="198"/>
                    </a:lnTo>
                    <a:lnTo>
                      <a:pt x="3080" y="195"/>
                    </a:lnTo>
                    <a:lnTo>
                      <a:pt x="3080" y="198"/>
                    </a:lnTo>
                    <a:lnTo>
                      <a:pt x="3080" y="208"/>
                    </a:lnTo>
                    <a:lnTo>
                      <a:pt x="3082" y="213"/>
                    </a:lnTo>
                    <a:lnTo>
                      <a:pt x="3080" y="218"/>
                    </a:lnTo>
                    <a:lnTo>
                      <a:pt x="3072" y="230"/>
                    </a:lnTo>
                    <a:lnTo>
                      <a:pt x="3067" y="228"/>
                    </a:lnTo>
                    <a:lnTo>
                      <a:pt x="3067" y="221"/>
                    </a:lnTo>
                    <a:lnTo>
                      <a:pt x="3062" y="220"/>
                    </a:lnTo>
                    <a:lnTo>
                      <a:pt x="3057" y="221"/>
                    </a:lnTo>
                    <a:lnTo>
                      <a:pt x="3045" y="213"/>
                    </a:lnTo>
                    <a:lnTo>
                      <a:pt x="3045" y="210"/>
                    </a:lnTo>
                    <a:lnTo>
                      <a:pt x="3044" y="200"/>
                    </a:lnTo>
                    <a:lnTo>
                      <a:pt x="3040" y="198"/>
                    </a:lnTo>
                    <a:lnTo>
                      <a:pt x="3039" y="195"/>
                    </a:lnTo>
                    <a:lnTo>
                      <a:pt x="3035" y="191"/>
                    </a:lnTo>
                    <a:lnTo>
                      <a:pt x="3034" y="195"/>
                    </a:lnTo>
                    <a:lnTo>
                      <a:pt x="3035" y="198"/>
                    </a:lnTo>
                    <a:lnTo>
                      <a:pt x="3034" y="201"/>
                    </a:lnTo>
                    <a:lnTo>
                      <a:pt x="3037" y="205"/>
                    </a:lnTo>
                    <a:lnTo>
                      <a:pt x="3035" y="208"/>
                    </a:lnTo>
                    <a:lnTo>
                      <a:pt x="3029" y="203"/>
                    </a:lnTo>
                    <a:lnTo>
                      <a:pt x="3024" y="198"/>
                    </a:lnTo>
                    <a:lnTo>
                      <a:pt x="3022" y="198"/>
                    </a:lnTo>
                    <a:lnTo>
                      <a:pt x="3025" y="203"/>
                    </a:lnTo>
                    <a:lnTo>
                      <a:pt x="3022" y="206"/>
                    </a:lnTo>
                    <a:lnTo>
                      <a:pt x="3024" y="208"/>
                    </a:lnTo>
                    <a:lnTo>
                      <a:pt x="3030" y="208"/>
                    </a:lnTo>
                    <a:lnTo>
                      <a:pt x="3032" y="211"/>
                    </a:lnTo>
                    <a:lnTo>
                      <a:pt x="3030" y="216"/>
                    </a:lnTo>
                    <a:lnTo>
                      <a:pt x="3024" y="216"/>
                    </a:lnTo>
                    <a:lnTo>
                      <a:pt x="3024" y="220"/>
                    </a:lnTo>
                    <a:lnTo>
                      <a:pt x="3025" y="221"/>
                    </a:lnTo>
                    <a:lnTo>
                      <a:pt x="3040" y="235"/>
                    </a:lnTo>
                    <a:lnTo>
                      <a:pt x="3048" y="238"/>
                    </a:lnTo>
                    <a:lnTo>
                      <a:pt x="3055" y="235"/>
                    </a:lnTo>
                    <a:lnTo>
                      <a:pt x="3060" y="238"/>
                    </a:lnTo>
                    <a:lnTo>
                      <a:pt x="3063" y="245"/>
                    </a:lnTo>
                    <a:lnTo>
                      <a:pt x="3062" y="245"/>
                    </a:lnTo>
                    <a:lnTo>
                      <a:pt x="3057" y="240"/>
                    </a:lnTo>
                    <a:lnTo>
                      <a:pt x="3055" y="240"/>
                    </a:lnTo>
                    <a:lnTo>
                      <a:pt x="3058" y="246"/>
                    </a:lnTo>
                    <a:lnTo>
                      <a:pt x="3065" y="250"/>
                    </a:lnTo>
                    <a:lnTo>
                      <a:pt x="3067" y="256"/>
                    </a:lnTo>
                    <a:lnTo>
                      <a:pt x="3072" y="261"/>
                    </a:lnTo>
                    <a:lnTo>
                      <a:pt x="3072" y="270"/>
                    </a:lnTo>
                    <a:lnTo>
                      <a:pt x="3067" y="284"/>
                    </a:lnTo>
                    <a:lnTo>
                      <a:pt x="3070" y="293"/>
                    </a:lnTo>
                    <a:lnTo>
                      <a:pt x="3070" y="299"/>
                    </a:lnTo>
                    <a:lnTo>
                      <a:pt x="3072" y="301"/>
                    </a:lnTo>
                    <a:lnTo>
                      <a:pt x="3065" y="309"/>
                    </a:lnTo>
                    <a:lnTo>
                      <a:pt x="3065" y="316"/>
                    </a:lnTo>
                    <a:lnTo>
                      <a:pt x="3062" y="318"/>
                    </a:lnTo>
                    <a:lnTo>
                      <a:pt x="3062" y="314"/>
                    </a:lnTo>
                    <a:lnTo>
                      <a:pt x="3062" y="313"/>
                    </a:lnTo>
                    <a:lnTo>
                      <a:pt x="3050" y="319"/>
                    </a:lnTo>
                    <a:lnTo>
                      <a:pt x="3047" y="318"/>
                    </a:lnTo>
                    <a:lnTo>
                      <a:pt x="3042" y="319"/>
                    </a:lnTo>
                    <a:lnTo>
                      <a:pt x="3039" y="319"/>
                    </a:lnTo>
                    <a:lnTo>
                      <a:pt x="3035" y="316"/>
                    </a:lnTo>
                    <a:lnTo>
                      <a:pt x="3030" y="314"/>
                    </a:lnTo>
                    <a:lnTo>
                      <a:pt x="3024" y="308"/>
                    </a:lnTo>
                    <a:lnTo>
                      <a:pt x="3019" y="304"/>
                    </a:lnTo>
                    <a:lnTo>
                      <a:pt x="3012" y="304"/>
                    </a:lnTo>
                    <a:lnTo>
                      <a:pt x="3009" y="301"/>
                    </a:lnTo>
                    <a:lnTo>
                      <a:pt x="3004" y="303"/>
                    </a:lnTo>
                    <a:lnTo>
                      <a:pt x="2999" y="308"/>
                    </a:lnTo>
                    <a:lnTo>
                      <a:pt x="2994" y="308"/>
                    </a:lnTo>
                    <a:lnTo>
                      <a:pt x="2999" y="309"/>
                    </a:lnTo>
                    <a:lnTo>
                      <a:pt x="3005" y="309"/>
                    </a:lnTo>
                    <a:lnTo>
                      <a:pt x="3009" y="306"/>
                    </a:lnTo>
                    <a:lnTo>
                      <a:pt x="3022" y="311"/>
                    </a:lnTo>
                    <a:lnTo>
                      <a:pt x="3025" y="314"/>
                    </a:lnTo>
                    <a:lnTo>
                      <a:pt x="3019" y="318"/>
                    </a:lnTo>
                    <a:lnTo>
                      <a:pt x="3014" y="316"/>
                    </a:lnTo>
                    <a:lnTo>
                      <a:pt x="3009" y="316"/>
                    </a:lnTo>
                    <a:lnTo>
                      <a:pt x="3009" y="321"/>
                    </a:lnTo>
                    <a:lnTo>
                      <a:pt x="3004" y="316"/>
                    </a:lnTo>
                    <a:lnTo>
                      <a:pt x="2999" y="316"/>
                    </a:lnTo>
                    <a:lnTo>
                      <a:pt x="3002" y="316"/>
                    </a:lnTo>
                    <a:lnTo>
                      <a:pt x="3004" y="323"/>
                    </a:lnTo>
                    <a:lnTo>
                      <a:pt x="3010" y="326"/>
                    </a:lnTo>
                    <a:lnTo>
                      <a:pt x="3009" y="333"/>
                    </a:lnTo>
                    <a:lnTo>
                      <a:pt x="3012" y="339"/>
                    </a:lnTo>
                    <a:lnTo>
                      <a:pt x="3017" y="343"/>
                    </a:lnTo>
                    <a:lnTo>
                      <a:pt x="3014" y="339"/>
                    </a:lnTo>
                    <a:lnTo>
                      <a:pt x="3015" y="331"/>
                    </a:lnTo>
                    <a:lnTo>
                      <a:pt x="3019" y="328"/>
                    </a:lnTo>
                    <a:lnTo>
                      <a:pt x="3022" y="329"/>
                    </a:lnTo>
                    <a:lnTo>
                      <a:pt x="3022" y="328"/>
                    </a:lnTo>
                    <a:lnTo>
                      <a:pt x="3030" y="321"/>
                    </a:lnTo>
                    <a:lnTo>
                      <a:pt x="3034" y="319"/>
                    </a:lnTo>
                    <a:lnTo>
                      <a:pt x="3037" y="323"/>
                    </a:lnTo>
                    <a:lnTo>
                      <a:pt x="3037" y="324"/>
                    </a:lnTo>
                    <a:lnTo>
                      <a:pt x="3044" y="333"/>
                    </a:lnTo>
                    <a:lnTo>
                      <a:pt x="3048" y="334"/>
                    </a:lnTo>
                    <a:lnTo>
                      <a:pt x="3055" y="339"/>
                    </a:lnTo>
                    <a:lnTo>
                      <a:pt x="3062" y="339"/>
                    </a:lnTo>
                    <a:lnTo>
                      <a:pt x="3063" y="336"/>
                    </a:lnTo>
                    <a:lnTo>
                      <a:pt x="3062" y="333"/>
                    </a:lnTo>
                    <a:lnTo>
                      <a:pt x="3065" y="333"/>
                    </a:lnTo>
                    <a:lnTo>
                      <a:pt x="3077" y="343"/>
                    </a:lnTo>
                    <a:lnTo>
                      <a:pt x="3078" y="346"/>
                    </a:lnTo>
                    <a:lnTo>
                      <a:pt x="3075" y="346"/>
                    </a:lnTo>
                    <a:lnTo>
                      <a:pt x="3073" y="349"/>
                    </a:lnTo>
                    <a:lnTo>
                      <a:pt x="3083" y="358"/>
                    </a:lnTo>
                    <a:lnTo>
                      <a:pt x="3087" y="358"/>
                    </a:lnTo>
                    <a:lnTo>
                      <a:pt x="3085" y="354"/>
                    </a:lnTo>
                    <a:lnTo>
                      <a:pt x="3087" y="349"/>
                    </a:lnTo>
                    <a:lnTo>
                      <a:pt x="3093" y="353"/>
                    </a:lnTo>
                    <a:lnTo>
                      <a:pt x="3103" y="368"/>
                    </a:lnTo>
                    <a:lnTo>
                      <a:pt x="3098" y="364"/>
                    </a:lnTo>
                    <a:lnTo>
                      <a:pt x="3097" y="364"/>
                    </a:lnTo>
                    <a:lnTo>
                      <a:pt x="3095" y="366"/>
                    </a:lnTo>
                    <a:lnTo>
                      <a:pt x="3098" y="371"/>
                    </a:lnTo>
                    <a:lnTo>
                      <a:pt x="3093" y="372"/>
                    </a:lnTo>
                    <a:lnTo>
                      <a:pt x="3093" y="377"/>
                    </a:lnTo>
                    <a:lnTo>
                      <a:pt x="3095" y="381"/>
                    </a:lnTo>
                    <a:lnTo>
                      <a:pt x="3100" y="379"/>
                    </a:lnTo>
                    <a:lnTo>
                      <a:pt x="3100" y="374"/>
                    </a:lnTo>
                    <a:lnTo>
                      <a:pt x="3103" y="372"/>
                    </a:lnTo>
                    <a:lnTo>
                      <a:pt x="3107" y="374"/>
                    </a:lnTo>
                    <a:lnTo>
                      <a:pt x="3107" y="371"/>
                    </a:lnTo>
                    <a:lnTo>
                      <a:pt x="3112" y="376"/>
                    </a:lnTo>
                    <a:lnTo>
                      <a:pt x="3122" y="382"/>
                    </a:lnTo>
                    <a:lnTo>
                      <a:pt x="3133" y="386"/>
                    </a:lnTo>
                    <a:lnTo>
                      <a:pt x="3140" y="391"/>
                    </a:lnTo>
                    <a:lnTo>
                      <a:pt x="3137" y="394"/>
                    </a:lnTo>
                    <a:lnTo>
                      <a:pt x="3143" y="402"/>
                    </a:lnTo>
                    <a:lnTo>
                      <a:pt x="3148" y="402"/>
                    </a:lnTo>
                    <a:lnTo>
                      <a:pt x="3155" y="412"/>
                    </a:lnTo>
                    <a:lnTo>
                      <a:pt x="3155" y="426"/>
                    </a:lnTo>
                    <a:lnTo>
                      <a:pt x="3151" y="426"/>
                    </a:lnTo>
                    <a:lnTo>
                      <a:pt x="3151" y="429"/>
                    </a:lnTo>
                    <a:lnTo>
                      <a:pt x="3156" y="431"/>
                    </a:lnTo>
                    <a:lnTo>
                      <a:pt x="3158" y="436"/>
                    </a:lnTo>
                    <a:lnTo>
                      <a:pt x="3156" y="437"/>
                    </a:lnTo>
                    <a:lnTo>
                      <a:pt x="3153" y="434"/>
                    </a:lnTo>
                    <a:lnTo>
                      <a:pt x="3135" y="434"/>
                    </a:lnTo>
                    <a:lnTo>
                      <a:pt x="3130" y="432"/>
                    </a:lnTo>
                    <a:lnTo>
                      <a:pt x="3127" y="434"/>
                    </a:lnTo>
                    <a:lnTo>
                      <a:pt x="3122" y="432"/>
                    </a:lnTo>
                    <a:lnTo>
                      <a:pt x="3122" y="429"/>
                    </a:lnTo>
                    <a:lnTo>
                      <a:pt x="3118" y="427"/>
                    </a:lnTo>
                    <a:lnTo>
                      <a:pt x="3117" y="429"/>
                    </a:lnTo>
                    <a:lnTo>
                      <a:pt x="3120" y="432"/>
                    </a:lnTo>
                    <a:lnTo>
                      <a:pt x="3112" y="437"/>
                    </a:lnTo>
                    <a:lnTo>
                      <a:pt x="3105" y="436"/>
                    </a:lnTo>
                    <a:lnTo>
                      <a:pt x="3103" y="439"/>
                    </a:lnTo>
                    <a:lnTo>
                      <a:pt x="3107" y="441"/>
                    </a:lnTo>
                    <a:lnTo>
                      <a:pt x="3098" y="447"/>
                    </a:lnTo>
                    <a:lnTo>
                      <a:pt x="3095" y="447"/>
                    </a:lnTo>
                    <a:lnTo>
                      <a:pt x="3095" y="451"/>
                    </a:lnTo>
                    <a:lnTo>
                      <a:pt x="3098" y="452"/>
                    </a:lnTo>
                    <a:lnTo>
                      <a:pt x="3090" y="461"/>
                    </a:lnTo>
                    <a:lnTo>
                      <a:pt x="3088" y="464"/>
                    </a:lnTo>
                    <a:lnTo>
                      <a:pt x="3087" y="462"/>
                    </a:lnTo>
                    <a:lnTo>
                      <a:pt x="3083" y="462"/>
                    </a:lnTo>
                    <a:lnTo>
                      <a:pt x="3083" y="469"/>
                    </a:lnTo>
                    <a:lnTo>
                      <a:pt x="3087" y="474"/>
                    </a:lnTo>
                    <a:lnTo>
                      <a:pt x="3082" y="479"/>
                    </a:lnTo>
                    <a:lnTo>
                      <a:pt x="3078" y="475"/>
                    </a:lnTo>
                    <a:lnTo>
                      <a:pt x="3077" y="480"/>
                    </a:lnTo>
                    <a:lnTo>
                      <a:pt x="3080" y="484"/>
                    </a:lnTo>
                    <a:lnTo>
                      <a:pt x="3073" y="489"/>
                    </a:lnTo>
                    <a:lnTo>
                      <a:pt x="3070" y="490"/>
                    </a:lnTo>
                    <a:lnTo>
                      <a:pt x="3073" y="492"/>
                    </a:lnTo>
                    <a:lnTo>
                      <a:pt x="3072" y="494"/>
                    </a:lnTo>
                    <a:lnTo>
                      <a:pt x="3070" y="499"/>
                    </a:lnTo>
                    <a:lnTo>
                      <a:pt x="3067" y="497"/>
                    </a:lnTo>
                    <a:lnTo>
                      <a:pt x="3063" y="499"/>
                    </a:lnTo>
                    <a:lnTo>
                      <a:pt x="3065" y="502"/>
                    </a:lnTo>
                    <a:lnTo>
                      <a:pt x="3067" y="505"/>
                    </a:lnTo>
                    <a:lnTo>
                      <a:pt x="3062" y="509"/>
                    </a:lnTo>
                    <a:lnTo>
                      <a:pt x="3063" y="512"/>
                    </a:lnTo>
                    <a:lnTo>
                      <a:pt x="3062" y="515"/>
                    </a:lnTo>
                    <a:lnTo>
                      <a:pt x="3058" y="515"/>
                    </a:lnTo>
                    <a:lnTo>
                      <a:pt x="3057" y="514"/>
                    </a:lnTo>
                    <a:lnTo>
                      <a:pt x="3053" y="514"/>
                    </a:lnTo>
                    <a:lnTo>
                      <a:pt x="3057" y="519"/>
                    </a:lnTo>
                    <a:lnTo>
                      <a:pt x="3063" y="520"/>
                    </a:lnTo>
                    <a:lnTo>
                      <a:pt x="3060" y="525"/>
                    </a:lnTo>
                    <a:lnTo>
                      <a:pt x="3053" y="527"/>
                    </a:lnTo>
                    <a:lnTo>
                      <a:pt x="3053" y="529"/>
                    </a:lnTo>
                    <a:lnTo>
                      <a:pt x="3057" y="530"/>
                    </a:lnTo>
                    <a:lnTo>
                      <a:pt x="3060" y="537"/>
                    </a:lnTo>
                    <a:lnTo>
                      <a:pt x="3058" y="540"/>
                    </a:lnTo>
                    <a:lnTo>
                      <a:pt x="3060" y="542"/>
                    </a:lnTo>
                    <a:lnTo>
                      <a:pt x="3055" y="549"/>
                    </a:lnTo>
                    <a:lnTo>
                      <a:pt x="3055" y="552"/>
                    </a:lnTo>
                    <a:lnTo>
                      <a:pt x="3052" y="560"/>
                    </a:lnTo>
                    <a:lnTo>
                      <a:pt x="3050" y="570"/>
                    </a:lnTo>
                    <a:lnTo>
                      <a:pt x="3048" y="573"/>
                    </a:lnTo>
                    <a:lnTo>
                      <a:pt x="3047" y="578"/>
                    </a:lnTo>
                    <a:lnTo>
                      <a:pt x="3050" y="578"/>
                    </a:lnTo>
                    <a:lnTo>
                      <a:pt x="3052" y="582"/>
                    </a:lnTo>
                    <a:lnTo>
                      <a:pt x="3050" y="585"/>
                    </a:lnTo>
                    <a:lnTo>
                      <a:pt x="3057" y="593"/>
                    </a:lnTo>
                    <a:lnTo>
                      <a:pt x="3057" y="597"/>
                    </a:lnTo>
                    <a:lnTo>
                      <a:pt x="3053" y="595"/>
                    </a:lnTo>
                    <a:lnTo>
                      <a:pt x="3048" y="597"/>
                    </a:lnTo>
                    <a:lnTo>
                      <a:pt x="3044" y="592"/>
                    </a:lnTo>
                    <a:lnTo>
                      <a:pt x="3042" y="595"/>
                    </a:lnTo>
                    <a:lnTo>
                      <a:pt x="3034" y="587"/>
                    </a:lnTo>
                    <a:lnTo>
                      <a:pt x="3037" y="587"/>
                    </a:lnTo>
                    <a:lnTo>
                      <a:pt x="3034" y="585"/>
                    </a:lnTo>
                    <a:lnTo>
                      <a:pt x="3030" y="585"/>
                    </a:lnTo>
                    <a:lnTo>
                      <a:pt x="3027" y="585"/>
                    </a:lnTo>
                    <a:lnTo>
                      <a:pt x="3025" y="582"/>
                    </a:lnTo>
                    <a:lnTo>
                      <a:pt x="3012" y="575"/>
                    </a:lnTo>
                    <a:lnTo>
                      <a:pt x="3005" y="573"/>
                    </a:lnTo>
                    <a:lnTo>
                      <a:pt x="2997" y="578"/>
                    </a:lnTo>
                    <a:lnTo>
                      <a:pt x="2995" y="577"/>
                    </a:lnTo>
                    <a:lnTo>
                      <a:pt x="2990" y="577"/>
                    </a:lnTo>
                    <a:lnTo>
                      <a:pt x="2985" y="583"/>
                    </a:lnTo>
                    <a:lnTo>
                      <a:pt x="2980" y="583"/>
                    </a:lnTo>
                    <a:lnTo>
                      <a:pt x="2977" y="592"/>
                    </a:lnTo>
                    <a:lnTo>
                      <a:pt x="2974" y="595"/>
                    </a:lnTo>
                    <a:lnTo>
                      <a:pt x="2970" y="592"/>
                    </a:lnTo>
                    <a:lnTo>
                      <a:pt x="2974" y="598"/>
                    </a:lnTo>
                    <a:lnTo>
                      <a:pt x="2970" y="602"/>
                    </a:lnTo>
                    <a:lnTo>
                      <a:pt x="2972" y="607"/>
                    </a:lnTo>
                    <a:lnTo>
                      <a:pt x="2970" y="610"/>
                    </a:lnTo>
                    <a:lnTo>
                      <a:pt x="2969" y="622"/>
                    </a:lnTo>
                    <a:lnTo>
                      <a:pt x="2965" y="623"/>
                    </a:lnTo>
                    <a:lnTo>
                      <a:pt x="2962" y="620"/>
                    </a:lnTo>
                    <a:lnTo>
                      <a:pt x="2957" y="607"/>
                    </a:lnTo>
                    <a:lnTo>
                      <a:pt x="2957" y="602"/>
                    </a:lnTo>
                    <a:lnTo>
                      <a:pt x="2952" y="600"/>
                    </a:lnTo>
                    <a:lnTo>
                      <a:pt x="2949" y="595"/>
                    </a:lnTo>
                    <a:lnTo>
                      <a:pt x="2947" y="600"/>
                    </a:lnTo>
                    <a:lnTo>
                      <a:pt x="2942" y="610"/>
                    </a:lnTo>
                    <a:lnTo>
                      <a:pt x="2939" y="612"/>
                    </a:lnTo>
                    <a:lnTo>
                      <a:pt x="2937" y="617"/>
                    </a:lnTo>
                    <a:lnTo>
                      <a:pt x="2942" y="618"/>
                    </a:lnTo>
                    <a:lnTo>
                      <a:pt x="2937" y="628"/>
                    </a:lnTo>
                    <a:lnTo>
                      <a:pt x="2934" y="623"/>
                    </a:lnTo>
                    <a:lnTo>
                      <a:pt x="2931" y="623"/>
                    </a:lnTo>
                    <a:lnTo>
                      <a:pt x="2929" y="620"/>
                    </a:lnTo>
                    <a:lnTo>
                      <a:pt x="2926" y="620"/>
                    </a:lnTo>
                    <a:lnTo>
                      <a:pt x="2924" y="627"/>
                    </a:lnTo>
                    <a:lnTo>
                      <a:pt x="2921" y="627"/>
                    </a:lnTo>
                    <a:lnTo>
                      <a:pt x="2916" y="625"/>
                    </a:lnTo>
                    <a:lnTo>
                      <a:pt x="2912" y="625"/>
                    </a:lnTo>
                    <a:lnTo>
                      <a:pt x="2912" y="628"/>
                    </a:lnTo>
                    <a:lnTo>
                      <a:pt x="2914" y="632"/>
                    </a:lnTo>
                    <a:lnTo>
                      <a:pt x="2912" y="633"/>
                    </a:lnTo>
                    <a:lnTo>
                      <a:pt x="2911" y="637"/>
                    </a:lnTo>
                    <a:lnTo>
                      <a:pt x="2911" y="642"/>
                    </a:lnTo>
                    <a:lnTo>
                      <a:pt x="2914" y="645"/>
                    </a:lnTo>
                    <a:lnTo>
                      <a:pt x="2916" y="650"/>
                    </a:lnTo>
                    <a:lnTo>
                      <a:pt x="2914" y="652"/>
                    </a:lnTo>
                    <a:lnTo>
                      <a:pt x="2914" y="655"/>
                    </a:lnTo>
                    <a:lnTo>
                      <a:pt x="2919" y="657"/>
                    </a:lnTo>
                    <a:lnTo>
                      <a:pt x="2924" y="660"/>
                    </a:lnTo>
                    <a:lnTo>
                      <a:pt x="2924" y="662"/>
                    </a:lnTo>
                    <a:lnTo>
                      <a:pt x="2922" y="662"/>
                    </a:lnTo>
                    <a:lnTo>
                      <a:pt x="2921" y="665"/>
                    </a:lnTo>
                    <a:lnTo>
                      <a:pt x="2924" y="668"/>
                    </a:lnTo>
                    <a:lnTo>
                      <a:pt x="2927" y="671"/>
                    </a:lnTo>
                    <a:lnTo>
                      <a:pt x="2927" y="673"/>
                    </a:lnTo>
                    <a:lnTo>
                      <a:pt x="2924" y="670"/>
                    </a:lnTo>
                    <a:lnTo>
                      <a:pt x="2921" y="671"/>
                    </a:lnTo>
                    <a:lnTo>
                      <a:pt x="2919" y="673"/>
                    </a:lnTo>
                    <a:lnTo>
                      <a:pt x="2924" y="678"/>
                    </a:lnTo>
                    <a:lnTo>
                      <a:pt x="2927" y="676"/>
                    </a:lnTo>
                    <a:lnTo>
                      <a:pt x="2927" y="681"/>
                    </a:lnTo>
                    <a:lnTo>
                      <a:pt x="2926" y="686"/>
                    </a:lnTo>
                    <a:lnTo>
                      <a:pt x="2926" y="690"/>
                    </a:lnTo>
                    <a:lnTo>
                      <a:pt x="2922" y="693"/>
                    </a:lnTo>
                    <a:lnTo>
                      <a:pt x="2926" y="700"/>
                    </a:lnTo>
                    <a:lnTo>
                      <a:pt x="2924" y="703"/>
                    </a:lnTo>
                    <a:lnTo>
                      <a:pt x="2926" y="706"/>
                    </a:lnTo>
                    <a:lnTo>
                      <a:pt x="2926" y="710"/>
                    </a:lnTo>
                    <a:lnTo>
                      <a:pt x="2926" y="715"/>
                    </a:lnTo>
                    <a:lnTo>
                      <a:pt x="2931" y="723"/>
                    </a:lnTo>
                    <a:lnTo>
                      <a:pt x="2927" y="725"/>
                    </a:lnTo>
                    <a:lnTo>
                      <a:pt x="2932" y="726"/>
                    </a:lnTo>
                    <a:lnTo>
                      <a:pt x="2936" y="731"/>
                    </a:lnTo>
                    <a:lnTo>
                      <a:pt x="2942" y="738"/>
                    </a:lnTo>
                    <a:lnTo>
                      <a:pt x="2949" y="741"/>
                    </a:lnTo>
                    <a:lnTo>
                      <a:pt x="2950" y="740"/>
                    </a:lnTo>
                    <a:lnTo>
                      <a:pt x="2950" y="736"/>
                    </a:lnTo>
                    <a:lnTo>
                      <a:pt x="2945" y="730"/>
                    </a:lnTo>
                    <a:lnTo>
                      <a:pt x="2945" y="726"/>
                    </a:lnTo>
                    <a:lnTo>
                      <a:pt x="2949" y="723"/>
                    </a:lnTo>
                    <a:lnTo>
                      <a:pt x="2954" y="725"/>
                    </a:lnTo>
                    <a:lnTo>
                      <a:pt x="2962" y="730"/>
                    </a:lnTo>
                    <a:lnTo>
                      <a:pt x="2965" y="730"/>
                    </a:lnTo>
                    <a:lnTo>
                      <a:pt x="2969" y="731"/>
                    </a:lnTo>
                    <a:lnTo>
                      <a:pt x="2969" y="735"/>
                    </a:lnTo>
                    <a:lnTo>
                      <a:pt x="2969" y="736"/>
                    </a:lnTo>
                    <a:lnTo>
                      <a:pt x="2970" y="740"/>
                    </a:lnTo>
                    <a:lnTo>
                      <a:pt x="2969" y="745"/>
                    </a:lnTo>
                    <a:lnTo>
                      <a:pt x="2969" y="748"/>
                    </a:lnTo>
                    <a:lnTo>
                      <a:pt x="2967" y="750"/>
                    </a:lnTo>
                    <a:lnTo>
                      <a:pt x="2964" y="753"/>
                    </a:lnTo>
                    <a:lnTo>
                      <a:pt x="2969" y="761"/>
                    </a:lnTo>
                    <a:lnTo>
                      <a:pt x="2972" y="766"/>
                    </a:lnTo>
                    <a:lnTo>
                      <a:pt x="2972" y="774"/>
                    </a:lnTo>
                    <a:lnTo>
                      <a:pt x="2977" y="778"/>
                    </a:lnTo>
                    <a:lnTo>
                      <a:pt x="2979" y="776"/>
                    </a:lnTo>
                    <a:lnTo>
                      <a:pt x="2979" y="773"/>
                    </a:lnTo>
                    <a:lnTo>
                      <a:pt x="2984" y="771"/>
                    </a:lnTo>
                    <a:lnTo>
                      <a:pt x="2985" y="769"/>
                    </a:lnTo>
                    <a:lnTo>
                      <a:pt x="2985" y="769"/>
                    </a:lnTo>
                    <a:lnTo>
                      <a:pt x="2990" y="773"/>
                    </a:lnTo>
                    <a:lnTo>
                      <a:pt x="2990" y="783"/>
                    </a:lnTo>
                    <a:lnTo>
                      <a:pt x="3002" y="791"/>
                    </a:lnTo>
                    <a:lnTo>
                      <a:pt x="3005" y="798"/>
                    </a:lnTo>
                    <a:lnTo>
                      <a:pt x="3004" y="801"/>
                    </a:lnTo>
                    <a:lnTo>
                      <a:pt x="3004" y="806"/>
                    </a:lnTo>
                    <a:lnTo>
                      <a:pt x="3000" y="808"/>
                    </a:lnTo>
                    <a:lnTo>
                      <a:pt x="2994" y="804"/>
                    </a:lnTo>
                    <a:lnTo>
                      <a:pt x="2985" y="801"/>
                    </a:lnTo>
                    <a:lnTo>
                      <a:pt x="2985" y="794"/>
                    </a:lnTo>
                    <a:lnTo>
                      <a:pt x="2987" y="791"/>
                    </a:lnTo>
                    <a:lnTo>
                      <a:pt x="2989" y="784"/>
                    </a:lnTo>
                    <a:lnTo>
                      <a:pt x="2987" y="781"/>
                    </a:lnTo>
                    <a:lnTo>
                      <a:pt x="2984" y="783"/>
                    </a:lnTo>
                    <a:lnTo>
                      <a:pt x="2985" y="784"/>
                    </a:lnTo>
                    <a:lnTo>
                      <a:pt x="2985" y="788"/>
                    </a:lnTo>
                    <a:lnTo>
                      <a:pt x="2980" y="789"/>
                    </a:lnTo>
                    <a:lnTo>
                      <a:pt x="2975" y="796"/>
                    </a:lnTo>
                    <a:lnTo>
                      <a:pt x="2977" y="798"/>
                    </a:lnTo>
                    <a:lnTo>
                      <a:pt x="2984" y="796"/>
                    </a:lnTo>
                    <a:lnTo>
                      <a:pt x="2984" y="801"/>
                    </a:lnTo>
                    <a:lnTo>
                      <a:pt x="2980" y="806"/>
                    </a:lnTo>
                    <a:lnTo>
                      <a:pt x="2982" y="813"/>
                    </a:lnTo>
                    <a:lnTo>
                      <a:pt x="2980" y="816"/>
                    </a:lnTo>
                    <a:lnTo>
                      <a:pt x="2980" y="831"/>
                    </a:lnTo>
                    <a:lnTo>
                      <a:pt x="2985" y="834"/>
                    </a:lnTo>
                    <a:lnTo>
                      <a:pt x="2984" y="838"/>
                    </a:lnTo>
                    <a:lnTo>
                      <a:pt x="2997" y="854"/>
                    </a:lnTo>
                    <a:lnTo>
                      <a:pt x="3000" y="854"/>
                    </a:lnTo>
                    <a:lnTo>
                      <a:pt x="3009" y="864"/>
                    </a:lnTo>
                    <a:lnTo>
                      <a:pt x="3014" y="867"/>
                    </a:lnTo>
                    <a:lnTo>
                      <a:pt x="3010" y="871"/>
                    </a:lnTo>
                    <a:lnTo>
                      <a:pt x="3012" y="876"/>
                    </a:lnTo>
                    <a:lnTo>
                      <a:pt x="2997" y="881"/>
                    </a:lnTo>
                    <a:lnTo>
                      <a:pt x="2995" y="879"/>
                    </a:lnTo>
                    <a:lnTo>
                      <a:pt x="2989" y="884"/>
                    </a:lnTo>
                    <a:lnTo>
                      <a:pt x="2984" y="882"/>
                    </a:lnTo>
                    <a:lnTo>
                      <a:pt x="2987" y="884"/>
                    </a:lnTo>
                    <a:lnTo>
                      <a:pt x="2982" y="894"/>
                    </a:lnTo>
                    <a:lnTo>
                      <a:pt x="2980" y="899"/>
                    </a:lnTo>
                    <a:lnTo>
                      <a:pt x="2979" y="902"/>
                    </a:lnTo>
                    <a:lnTo>
                      <a:pt x="2982" y="906"/>
                    </a:lnTo>
                    <a:lnTo>
                      <a:pt x="2979" y="917"/>
                    </a:lnTo>
                    <a:lnTo>
                      <a:pt x="2984" y="929"/>
                    </a:lnTo>
                    <a:lnTo>
                      <a:pt x="2990" y="932"/>
                    </a:lnTo>
                    <a:lnTo>
                      <a:pt x="2990" y="939"/>
                    </a:lnTo>
                    <a:lnTo>
                      <a:pt x="2997" y="941"/>
                    </a:lnTo>
                    <a:lnTo>
                      <a:pt x="3000" y="946"/>
                    </a:lnTo>
                    <a:lnTo>
                      <a:pt x="2995" y="946"/>
                    </a:lnTo>
                    <a:lnTo>
                      <a:pt x="2994" y="944"/>
                    </a:lnTo>
                    <a:lnTo>
                      <a:pt x="2989" y="946"/>
                    </a:lnTo>
                    <a:lnTo>
                      <a:pt x="2985" y="949"/>
                    </a:lnTo>
                    <a:lnTo>
                      <a:pt x="2980" y="949"/>
                    </a:lnTo>
                    <a:lnTo>
                      <a:pt x="2974" y="956"/>
                    </a:lnTo>
                    <a:lnTo>
                      <a:pt x="2969" y="952"/>
                    </a:lnTo>
                    <a:lnTo>
                      <a:pt x="2967" y="956"/>
                    </a:lnTo>
                    <a:lnTo>
                      <a:pt x="2969" y="959"/>
                    </a:lnTo>
                    <a:lnTo>
                      <a:pt x="2975" y="957"/>
                    </a:lnTo>
                    <a:lnTo>
                      <a:pt x="2974" y="962"/>
                    </a:lnTo>
                    <a:lnTo>
                      <a:pt x="2972" y="965"/>
                    </a:lnTo>
                    <a:lnTo>
                      <a:pt x="2977" y="970"/>
                    </a:lnTo>
                    <a:lnTo>
                      <a:pt x="2975" y="972"/>
                    </a:lnTo>
                    <a:lnTo>
                      <a:pt x="2972" y="970"/>
                    </a:lnTo>
                    <a:lnTo>
                      <a:pt x="2975" y="977"/>
                    </a:lnTo>
                    <a:lnTo>
                      <a:pt x="2974" y="980"/>
                    </a:lnTo>
                    <a:lnTo>
                      <a:pt x="2977" y="982"/>
                    </a:lnTo>
                    <a:lnTo>
                      <a:pt x="2980" y="980"/>
                    </a:lnTo>
                    <a:lnTo>
                      <a:pt x="2984" y="984"/>
                    </a:lnTo>
                    <a:lnTo>
                      <a:pt x="2980" y="987"/>
                    </a:lnTo>
                    <a:lnTo>
                      <a:pt x="2980" y="994"/>
                    </a:lnTo>
                    <a:lnTo>
                      <a:pt x="2982" y="997"/>
                    </a:lnTo>
                    <a:lnTo>
                      <a:pt x="2980" y="1007"/>
                    </a:lnTo>
                    <a:lnTo>
                      <a:pt x="2979" y="1010"/>
                    </a:lnTo>
                    <a:lnTo>
                      <a:pt x="2980" y="1014"/>
                    </a:lnTo>
                    <a:lnTo>
                      <a:pt x="2979" y="1017"/>
                    </a:lnTo>
                    <a:lnTo>
                      <a:pt x="2974" y="1022"/>
                    </a:lnTo>
                    <a:lnTo>
                      <a:pt x="2972" y="1025"/>
                    </a:lnTo>
                    <a:lnTo>
                      <a:pt x="2970" y="1027"/>
                    </a:lnTo>
                    <a:lnTo>
                      <a:pt x="2969" y="1037"/>
                    </a:lnTo>
                    <a:lnTo>
                      <a:pt x="2964" y="1047"/>
                    </a:lnTo>
                    <a:lnTo>
                      <a:pt x="2964" y="1042"/>
                    </a:lnTo>
                    <a:lnTo>
                      <a:pt x="2962" y="1039"/>
                    </a:lnTo>
                    <a:lnTo>
                      <a:pt x="2964" y="1034"/>
                    </a:lnTo>
                    <a:lnTo>
                      <a:pt x="2962" y="1032"/>
                    </a:lnTo>
                    <a:lnTo>
                      <a:pt x="2952" y="1030"/>
                    </a:lnTo>
                    <a:lnTo>
                      <a:pt x="2947" y="1024"/>
                    </a:lnTo>
                    <a:lnTo>
                      <a:pt x="2945" y="1015"/>
                    </a:lnTo>
                    <a:lnTo>
                      <a:pt x="2937" y="997"/>
                    </a:lnTo>
                    <a:lnTo>
                      <a:pt x="2931" y="989"/>
                    </a:lnTo>
                    <a:lnTo>
                      <a:pt x="2934" y="989"/>
                    </a:lnTo>
                    <a:lnTo>
                      <a:pt x="2937" y="987"/>
                    </a:lnTo>
                    <a:lnTo>
                      <a:pt x="2939" y="982"/>
                    </a:lnTo>
                    <a:lnTo>
                      <a:pt x="2936" y="984"/>
                    </a:lnTo>
                    <a:lnTo>
                      <a:pt x="2929" y="984"/>
                    </a:lnTo>
                    <a:lnTo>
                      <a:pt x="2921" y="980"/>
                    </a:lnTo>
                    <a:lnTo>
                      <a:pt x="2902" y="949"/>
                    </a:lnTo>
                    <a:lnTo>
                      <a:pt x="2886" y="932"/>
                    </a:lnTo>
                    <a:lnTo>
                      <a:pt x="2884" y="926"/>
                    </a:lnTo>
                    <a:lnTo>
                      <a:pt x="2879" y="919"/>
                    </a:lnTo>
                    <a:lnTo>
                      <a:pt x="2866" y="899"/>
                    </a:lnTo>
                    <a:lnTo>
                      <a:pt x="2852" y="876"/>
                    </a:lnTo>
                    <a:lnTo>
                      <a:pt x="2841" y="854"/>
                    </a:lnTo>
                    <a:lnTo>
                      <a:pt x="2841" y="848"/>
                    </a:lnTo>
                    <a:lnTo>
                      <a:pt x="2834" y="838"/>
                    </a:lnTo>
                    <a:lnTo>
                      <a:pt x="2833" y="823"/>
                    </a:lnTo>
                    <a:lnTo>
                      <a:pt x="2829" y="814"/>
                    </a:lnTo>
                    <a:lnTo>
                      <a:pt x="2829" y="804"/>
                    </a:lnTo>
                    <a:lnTo>
                      <a:pt x="2836" y="799"/>
                    </a:lnTo>
                    <a:lnTo>
                      <a:pt x="2836" y="791"/>
                    </a:lnTo>
                    <a:lnTo>
                      <a:pt x="2841" y="791"/>
                    </a:lnTo>
                    <a:lnTo>
                      <a:pt x="2838" y="788"/>
                    </a:lnTo>
                    <a:lnTo>
                      <a:pt x="2839" y="784"/>
                    </a:lnTo>
                    <a:lnTo>
                      <a:pt x="2841" y="774"/>
                    </a:lnTo>
                    <a:lnTo>
                      <a:pt x="2831" y="763"/>
                    </a:lnTo>
                    <a:lnTo>
                      <a:pt x="2824" y="763"/>
                    </a:lnTo>
                    <a:lnTo>
                      <a:pt x="2824" y="760"/>
                    </a:lnTo>
                    <a:lnTo>
                      <a:pt x="2829" y="756"/>
                    </a:lnTo>
                    <a:lnTo>
                      <a:pt x="2839" y="760"/>
                    </a:lnTo>
                    <a:lnTo>
                      <a:pt x="2844" y="755"/>
                    </a:lnTo>
                    <a:lnTo>
                      <a:pt x="2843" y="751"/>
                    </a:lnTo>
                    <a:lnTo>
                      <a:pt x="2843" y="743"/>
                    </a:lnTo>
                    <a:lnTo>
                      <a:pt x="2851" y="741"/>
                    </a:lnTo>
                    <a:lnTo>
                      <a:pt x="2856" y="743"/>
                    </a:lnTo>
                    <a:lnTo>
                      <a:pt x="2851" y="738"/>
                    </a:lnTo>
                    <a:lnTo>
                      <a:pt x="2859" y="725"/>
                    </a:lnTo>
                    <a:lnTo>
                      <a:pt x="2856" y="716"/>
                    </a:lnTo>
                    <a:lnTo>
                      <a:pt x="2856" y="708"/>
                    </a:lnTo>
                    <a:lnTo>
                      <a:pt x="2852" y="703"/>
                    </a:lnTo>
                    <a:lnTo>
                      <a:pt x="2857" y="700"/>
                    </a:lnTo>
                    <a:lnTo>
                      <a:pt x="2857" y="693"/>
                    </a:lnTo>
                    <a:lnTo>
                      <a:pt x="2856" y="691"/>
                    </a:lnTo>
                    <a:lnTo>
                      <a:pt x="2857" y="683"/>
                    </a:lnTo>
                    <a:lnTo>
                      <a:pt x="2861" y="683"/>
                    </a:lnTo>
                    <a:lnTo>
                      <a:pt x="2856" y="680"/>
                    </a:lnTo>
                    <a:lnTo>
                      <a:pt x="2856" y="676"/>
                    </a:lnTo>
                    <a:lnTo>
                      <a:pt x="2857" y="675"/>
                    </a:lnTo>
                    <a:lnTo>
                      <a:pt x="2857" y="666"/>
                    </a:lnTo>
                    <a:lnTo>
                      <a:pt x="2856" y="665"/>
                    </a:lnTo>
                    <a:lnTo>
                      <a:pt x="2857" y="660"/>
                    </a:lnTo>
                    <a:lnTo>
                      <a:pt x="2862" y="658"/>
                    </a:lnTo>
                    <a:lnTo>
                      <a:pt x="2864" y="655"/>
                    </a:lnTo>
                    <a:lnTo>
                      <a:pt x="2862" y="648"/>
                    </a:lnTo>
                    <a:lnTo>
                      <a:pt x="2864" y="638"/>
                    </a:lnTo>
                    <a:lnTo>
                      <a:pt x="2862" y="637"/>
                    </a:lnTo>
                    <a:lnTo>
                      <a:pt x="2861" y="635"/>
                    </a:lnTo>
                    <a:lnTo>
                      <a:pt x="2866" y="628"/>
                    </a:lnTo>
                    <a:lnTo>
                      <a:pt x="2866" y="622"/>
                    </a:lnTo>
                    <a:lnTo>
                      <a:pt x="2862" y="623"/>
                    </a:lnTo>
                    <a:lnTo>
                      <a:pt x="2861" y="617"/>
                    </a:lnTo>
                    <a:lnTo>
                      <a:pt x="2862" y="613"/>
                    </a:lnTo>
                    <a:lnTo>
                      <a:pt x="2864" y="610"/>
                    </a:lnTo>
                    <a:lnTo>
                      <a:pt x="2867" y="608"/>
                    </a:lnTo>
                    <a:lnTo>
                      <a:pt x="2867" y="607"/>
                    </a:lnTo>
                    <a:lnTo>
                      <a:pt x="2874" y="603"/>
                    </a:lnTo>
                    <a:lnTo>
                      <a:pt x="2874" y="598"/>
                    </a:lnTo>
                    <a:lnTo>
                      <a:pt x="2881" y="593"/>
                    </a:lnTo>
                    <a:lnTo>
                      <a:pt x="2882" y="593"/>
                    </a:lnTo>
                    <a:lnTo>
                      <a:pt x="2886" y="590"/>
                    </a:lnTo>
                    <a:lnTo>
                      <a:pt x="2889" y="590"/>
                    </a:lnTo>
                    <a:lnTo>
                      <a:pt x="2891" y="588"/>
                    </a:lnTo>
                    <a:lnTo>
                      <a:pt x="2889" y="587"/>
                    </a:lnTo>
                    <a:lnTo>
                      <a:pt x="2884" y="585"/>
                    </a:lnTo>
                    <a:lnTo>
                      <a:pt x="2881" y="587"/>
                    </a:lnTo>
                    <a:lnTo>
                      <a:pt x="2877" y="585"/>
                    </a:lnTo>
                    <a:lnTo>
                      <a:pt x="2877" y="577"/>
                    </a:lnTo>
                    <a:lnTo>
                      <a:pt x="2881" y="570"/>
                    </a:lnTo>
                    <a:lnTo>
                      <a:pt x="2879" y="567"/>
                    </a:lnTo>
                    <a:lnTo>
                      <a:pt x="2876" y="562"/>
                    </a:lnTo>
                    <a:lnTo>
                      <a:pt x="2874" y="562"/>
                    </a:lnTo>
                    <a:lnTo>
                      <a:pt x="2872" y="565"/>
                    </a:lnTo>
                    <a:lnTo>
                      <a:pt x="2871" y="565"/>
                    </a:lnTo>
                    <a:lnTo>
                      <a:pt x="2869" y="554"/>
                    </a:lnTo>
                    <a:lnTo>
                      <a:pt x="2872" y="552"/>
                    </a:lnTo>
                    <a:lnTo>
                      <a:pt x="2872" y="550"/>
                    </a:lnTo>
                    <a:lnTo>
                      <a:pt x="2871" y="544"/>
                    </a:lnTo>
                    <a:lnTo>
                      <a:pt x="2866" y="542"/>
                    </a:lnTo>
                    <a:lnTo>
                      <a:pt x="2867" y="540"/>
                    </a:lnTo>
                    <a:lnTo>
                      <a:pt x="2866" y="540"/>
                    </a:lnTo>
                    <a:lnTo>
                      <a:pt x="2866" y="539"/>
                    </a:lnTo>
                    <a:lnTo>
                      <a:pt x="2861" y="532"/>
                    </a:lnTo>
                    <a:lnTo>
                      <a:pt x="2859" y="529"/>
                    </a:lnTo>
                    <a:lnTo>
                      <a:pt x="2857" y="527"/>
                    </a:lnTo>
                    <a:lnTo>
                      <a:pt x="2856" y="522"/>
                    </a:lnTo>
                    <a:lnTo>
                      <a:pt x="2854" y="517"/>
                    </a:lnTo>
                    <a:lnTo>
                      <a:pt x="2854" y="514"/>
                    </a:lnTo>
                    <a:lnTo>
                      <a:pt x="2861" y="507"/>
                    </a:lnTo>
                    <a:lnTo>
                      <a:pt x="2866" y="509"/>
                    </a:lnTo>
                    <a:lnTo>
                      <a:pt x="2871" y="507"/>
                    </a:lnTo>
                    <a:lnTo>
                      <a:pt x="2867" y="504"/>
                    </a:lnTo>
                    <a:lnTo>
                      <a:pt x="2874" y="502"/>
                    </a:lnTo>
                    <a:lnTo>
                      <a:pt x="2871" y="502"/>
                    </a:lnTo>
                    <a:lnTo>
                      <a:pt x="2866" y="502"/>
                    </a:lnTo>
                    <a:lnTo>
                      <a:pt x="2864" y="500"/>
                    </a:lnTo>
                    <a:lnTo>
                      <a:pt x="2857" y="500"/>
                    </a:lnTo>
                    <a:lnTo>
                      <a:pt x="2851" y="495"/>
                    </a:lnTo>
                    <a:lnTo>
                      <a:pt x="2847" y="497"/>
                    </a:lnTo>
                    <a:lnTo>
                      <a:pt x="2843" y="497"/>
                    </a:lnTo>
                    <a:lnTo>
                      <a:pt x="2838" y="502"/>
                    </a:lnTo>
                    <a:lnTo>
                      <a:pt x="2833" y="502"/>
                    </a:lnTo>
                    <a:lnTo>
                      <a:pt x="2826" y="507"/>
                    </a:lnTo>
                    <a:lnTo>
                      <a:pt x="2829" y="509"/>
                    </a:lnTo>
                    <a:lnTo>
                      <a:pt x="2828" y="514"/>
                    </a:lnTo>
                    <a:lnTo>
                      <a:pt x="2833" y="517"/>
                    </a:lnTo>
                    <a:lnTo>
                      <a:pt x="2834" y="522"/>
                    </a:lnTo>
                    <a:lnTo>
                      <a:pt x="2833" y="524"/>
                    </a:lnTo>
                    <a:lnTo>
                      <a:pt x="2834" y="530"/>
                    </a:lnTo>
                    <a:lnTo>
                      <a:pt x="2839" y="532"/>
                    </a:lnTo>
                    <a:lnTo>
                      <a:pt x="2839" y="535"/>
                    </a:lnTo>
                    <a:lnTo>
                      <a:pt x="2843" y="537"/>
                    </a:lnTo>
                    <a:lnTo>
                      <a:pt x="2844" y="545"/>
                    </a:lnTo>
                    <a:lnTo>
                      <a:pt x="2851" y="549"/>
                    </a:lnTo>
                    <a:lnTo>
                      <a:pt x="2851" y="554"/>
                    </a:lnTo>
                    <a:lnTo>
                      <a:pt x="2854" y="557"/>
                    </a:lnTo>
                    <a:lnTo>
                      <a:pt x="2852" y="559"/>
                    </a:lnTo>
                    <a:lnTo>
                      <a:pt x="2847" y="557"/>
                    </a:lnTo>
                    <a:lnTo>
                      <a:pt x="2846" y="554"/>
                    </a:lnTo>
                    <a:lnTo>
                      <a:pt x="2839" y="554"/>
                    </a:lnTo>
                    <a:lnTo>
                      <a:pt x="2836" y="557"/>
                    </a:lnTo>
                    <a:lnTo>
                      <a:pt x="2834" y="564"/>
                    </a:lnTo>
                    <a:lnTo>
                      <a:pt x="2836" y="567"/>
                    </a:lnTo>
                    <a:lnTo>
                      <a:pt x="2836" y="573"/>
                    </a:lnTo>
                    <a:lnTo>
                      <a:pt x="2834" y="573"/>
                    </a:lnTo>
                    <a:lnTo>
                      <a:pt x="2833" y="575"/>
                    </a:lnTo>
                    <a:lnTo>
                      <a:pt x="2836" y="577"/>
                    </a:lnTo>
                    <a:lnTo>
                      <a:pt x="2834" y="580"/>
                    </a:lnTo>
                    <a:lnTo>
                      <a:pt x="2831" y="583"/>
                    </a:lnTo>
                    <a:lnTo>
                      <a:pt x="2834" y="587"/>
                    </a:lnTo>
                    <a:lnTo>
                      <a:pt x="2831" y="590"/>
                    </a:lnTo>
                    <a:lnTo>
                      <a:pt x="2831" y="600"/>
                    </a:lnTo>
                    <a:lnTo>
                      <a:pt x="2829" y="603"/>
                    </a:lnTo>
                    <a:lnTo>
                      <a:pt x="2829" y="605"/>
                    </a:lnTo>
                    <a:lnTo>
                      <a:pt x="2826" y="608"/>
                    </a:lnTo>
                    <a:lnTo>
                      <a:pt x="2823" y="613"/>
                    </a:lnTo>
                    <a:lnTo>
                      <a:pt x="2821" y="610"/>
                    </a:lnTo>
                    <a:lnTo>
                      <a:pt x="2816" y="605"/>
                    </a:lnTo>
                    <a:lnTo>
                      <a:pt x="2821" y="600"/>
                    </a:lnTo>
                    <a:lnTo>
                      <a:pt x="2819" y="597"/>
                    </a:lnTo>
                    <a:lnTo>
                      <a:pt x="2816" y="597"/>
                    </a:lnTo>
                    <a:lnTo>
                      <a:pt x="2811" y="600"/>
                    </a:lnTo>
                    <a:lnTo>
                      <a:pt x="2811" y="603"/>
                    </a:lnTo>
                    <a:lnTo>
                      <a:pt x="2808" y="605"/>
                    </a:lnTo>
                    <a:lnTo>
                      <a:pt x="2808" y="597"/>
                    </a:lnTo>
                    <a:lnTo>
                      <a:pt x="2803" y="597"/>
                    </a:lnTo>
                    <a:lnTo>
                      <a:pt x="2801" y="593"/>
                    </a:lnTo>
                    <a:lnTo>
                      <a:pt x="2796" y="597"/>
                    </a:lnTo>
                    <a:lnTo>
                      <a:pt x="2794" y="595"/>
                    </a:lnTo>
                    <a:lnTo>
                      <a:pt x="2796" y="593"/>
                    </a:lnTo>
                    <a:lnTo>
                      <a:pt x="2799" y="590"/>
                    </a:lnTo>
                    <a:lnTo>
                      <a:pt x="2798" y="588"/>
                    </a:lnTo>
                    <a:lnTo>
                      <a:pt x="2798" y="585"/>
                    </a:lnTo>
                    <a:lnTo>
                      <a:pt x="2799" y="585"/>
                    </a:lnTo>
                    <a:lnTo>
                      <a:pt x="2798" y="580"/>
                    </a:lnTo>
                    <a:lnTo>
                      <a:pt x="2794" y="578"/>
                    </a:lnTo>
                    <a:lnTo>
                      <a:pt x="2798" y="575"/>
                    </a:lnTo>
                    <a:lnTo>
                      <a:pt x="2796" y="572"/>
                    </a:lnTo>
                    <a:lnTo>
                      <a:pt x="2794" y="570"/>
                    </a:lnTo>
                    <a:lnTo>
                      <a:pt x="2796" y="567"/>
                    </a:lnTo>
                    <a:lnTo>
                      <a:pt x="2796" y="562"/>
                    </a:lnTo>
                    <a:lnTo>
                      <a:pt x="2791" y="559"/>
                    </a:lnTo>
                    <a:lnTo>
                      <a:pt x="2789" y="555"/>
                    </a:lnTo>
                    <a:lnTo>
                      <a:pt x="2788" y="555"/>
                    </a:lnTo>
                    <a:lnTo>
                      <a:pt x="2786" y="562"/>
                    </a:lnTo>
                    <a:lnTo>
                      <a:pt x="2783" y="562"/>
                    </a:lnTo>
                    <a:lnTo>
                      <a:pt x="2783" y="567"/>
                    </a:lnTo>
                    <a:lnTo>
                      <a:pt x="2779" y="572"/>
                    </a:lnTo>
                    <a:lnTo>
                      <a:pt x="2778" y="572"/>
                    </a:lnTo>
                    <a:lnTo>
                      <a:pt x="2774" y="567"/>
                    </a:lnTo>
                    <a:lnTo>
                      <a:pt x="2773" y="567"/>
                    </a:lnTo>
                    <a:lnTo>
                      <a:pt x="2771" y="567"/>
                    </a:lnTo>
                    <a:lnTo>
                      <a:pt x="2769" y="564"/>
                    </a:lnTo>
                    <a:lnTo>
                      <a:pt x="2764" y="564"/>
                    </a:lnTo>
                    <a:lnTo>
                      <a:pt x="2763" y="565"/>
                    </a:lnTo>
                    <a:lnTo>
                      <a:pt x="2761" y="565"/>
                    </a:lnTo>
                    <a:lnTo>
                      <a:pt x="2759" y="568"/>
                    </a:lnTo>
                    <a:lnTo>
                      <a:pt x="2756" y="570"/>
                    </a:lnTo>
                    <a:lnTo>
                      <a:pt x="2754" y="572"/>
                    </a:lnTo>
                    <a:lnTo>
                      <a:pt x="2746" y="572"/>
                    </a:lnTo>
                    <a:lnTo>
                      <a:pt x="2743" y="575"/>
                    </a:lnTo>
                    <a:lnTo>
                      <a:pt x="2740" y="575"/>
                    </a:lnTo>
                    <a:lnTo>
                      <a:pt x="2738" y="577"/>
                    </a:lnTo>
                    <a:lnTo>
                      <a:pt x="2731" y="575"/>
                    </a:lnTo>
                    <a:lnTo>
                      <a:pt x="2726" y="583"/>
                    </a:lnTo>
                    <a:lnTo>
                      <a:pt x="2723" y="585"/>
                    </a:lnTo>
                    <a:lnTo>
                      <a:pt x="2725" y="592"/>
                    </a:lnTo>
                    <a:lnTo>
                      <a:pt x="2720" y="593"/>
                    </a:lnTo>
                    <a:lnTo>
                      <a:pt x="2720" y="597"/>
                    </a:lnTo>
                    <a:lnTo>
                      <a:pt x="2723" y="598"/>
                    </a:lnTo>
                    <a:lnTo>
                      <a:pt x="2723" y="603"/>
                    </a:lnTo>
                    <a:lnTo>
                      <a:pt x="2728" y="610"/>
                    </a:lnTo>
                    <a:lnTo>
                      <a:pt x="2725" y="613"/>
                    </a:lnTo>
                    <a:lnTo>
                      <a:pt x="2721" y="628"/>
                    </a:lnTo>
                    <a:lnTo>
                      <a:pt x="2728" y="635"/>
                    </a:lnTo>
                    <a:lnTo>
                      <a:pt x="2723" y="637"/>
                    </a:lnTo>
                    <a:lnTo>
                      <a:pt x="2725" y="637"/>
                    </a:lnTo>
                    <a:lnTo>
                      <a:pt x="2725" y="642"/>
                    </a:lnTo>
                    <a:lnTo>
                      <a:pt x="2720" y="647"/>
                    </a:lnTo>
                    <a:lnTo>
                      <a:pt x="2720" y="653"/>
                    </a:lnTo>
                    <a:lnTo>
                      <a:pt x="2716" y="657"/>
                    </a:lnTo>
                    <a:lnTo>
                      <a:pt x="2716" y="662"/>
                    </a:lnTo>
                    <a:lnTo>
                      <a:pt x="2713" y="670"/>
                    </a:lnTo>
                    <a:lnTo>
                      <a:pt x="2718" y="675"/>
                    </a:lnTo>
                    <a:lnTo>
                      <a:pt x="2715" y="678"/>
                    </a:lnTo>
                    <a:lnTo>
                      <a:pt x="2721" y="686"/>
                    </a:lnTo>
                    <a:lnTo>
                      <a:pt x="2718" y="688"/>
                    </a:lnTo>
                    <a:lnTo>
                      <a:pt x="2716" y="691"/>
                    </a:lnTo>
                    <a:lnTo>
                      <a:pt x="2721" y="693"/>
                    </a:lnTo>
                    <a:lnTo>
                      <a:pt x="2723" y="691"/>
                    </a:lnTo>
                    <a:lnTo>
                      <a:pt x="2728" y="691"/>
                    </a:lnTo>
                    <a:lnTo>
                      <a:pt x="2726" y="690"/>
                    </a:lnTo>
                    <a:lnTo>
                      <a:pt x="2728" y="688"/>
                    </a:lnTo>
                    <a:lnTo>
                      <a:pt x="2733" y="691"/>
                    </a:lnTo>
                    <a:lnTo>
                      <a:pt x="2735" y="691"/>
                    </a:lnTo>
                    <a:lnTo>
                      <a:pt x="2735" y="688"/>
                    </a:lnTo>
                    <a:lnTo>
                      <a:pt x="2735" y="688"/>
                    </a:lnTo>
                    <a:lnTo>
                      <a:pt x="2738" y="690"/>
                    </a:lnTo>
                    <a:lnTo>
                      <a:pt x="2743" y="691"/>
                    </a:lnTo>
                    <a:lnTo>
                      <a:pt x="2743" y="693"/>
                    </a:lnTo>
                    <a:lnTo>
                      <a:pt x="2743" y="695"/>
                    </a:lnTo>
                    <a:lnTo>
                      <a:pt x="2746" y="700"/>
                    </a:lnTo>
                    <a:lnTo>
                      <a:pt x="2746" y="701"/>
                    </a:lnTo>
                    <a:lnTo>
                      <a:pt x="2743" y="701"/>
                    </a:lnTo>
                    <a:lnTo>
                      <a:pt x="2740" y="703"/>
                    </a:lnTo>
                    <a:lnTo>
                      <a:pt x="2736" y="701"/>
                    </a:lnTo>
                    <a:lnTo>
                      <a:pt x="2733" y="703"/>
                    </a:lnTo>
                    <a:lnTo>
                      <a:pt x="2731" y="705"/>
                    </a:lnTo>
                    <a:lnTo>
                      <a:pt x="2735" y="708"/>
                    </a:lnTo>
                    <a:lnTo>
                      <a:pt x="2728" y="713"/>
                    </a:lnTo>
                    <a:lnTo>
                      <a:pt x="2725" y="711"/>
                    </a:lnTo>
                    <a:lnTo>
                      <a:pt x="2725" y="708"/>
                    </a:lnTo>
                    <a:lnTo>
                      <a:pt x="2721" y="706"/>
                    </a:lnTo>
                    <a:lnTo>
                      <a:pt x="2718" y="708"/>
                    </a:lnTo>
                    <a:lnTo>
                      <a:pt x="2716" y="706"/>
                    </a:lnTo>
                    <a:lnTo>
                      <a:pt x="2713" y="708"/>
                    </a:lnTo>
                    <a:lnTo>
                      <a:pt x="2713" y="710"/>
                    </a:lnTo>
                    <a:lnTo>
                      <a:pt x="2713" y="715"/>
                    </a:lnTo>
                    <a:lnTo>
                      <a:pt x="2711" y="715"/>
                    </a:lnTo>
                    <a:lnTo>
                      <a:pt x="2710" y="716"/>
                    </a:lnTo>
                    <a:lnTo>
                      <a:pt x="2706" y="720"/>
                    </a:lnTo>
                    <a:lnTo>
                      <a:pt x="2708" y="721"/>
                    </a:lnTo>
                    <a:lnTo>
                      <a:pt x="2706" y="723"/>
                    </a:lnTo>
                    <a:lnTo>
                      <a:pt x="2703" y="723"/>
                    </a:lnTo>
                    <a:lnTo>
                      <a:pt x="2696" y="718"/>
                    </a:lnTo>
                    <a:lnTo>
                      <a:pt x="2693" y="718"/>
                    </a:lnTo>
                    <a:lnTo>
                      <a:pt x="2698" y="723"/>
                    </a:lnTo>
                    <a:lnTo>
                      <a:pt x="2693" y="725"/>
                    </a:lnTo>
                    <a:lnTo>
                      <a:pt x="2693" y="726"/>
                    </a:lnTo>
                    <a:lnTo>
                      <a:pt x="2690" y="730"/>
                    </a:lnTo>
                    <a:lnTo>
                      <a:pt x="2683" y="731"/>
                    </a:lnTo>
                    <a:lnTo>
                      <a:pt x="2681" y="735"/>
                    </a:lnTo>
                    <a:lnTo>
                      <a:pt x="2675" y="726"/>
                    </a:lnTo>
                    <a:lnTo>
                      <a:pt x="2671" y="726"/>
                    </a:lnTo>
                    <a:lnTo>
                      <a:pt x="2668" y="725"/>
                    </a:lnTo>
                    <a:lnTo>
                      <a:pt x="2670" y="723"/>
                    </a:lnTo>
                    <a:lnTo>
                      <a:pt x="2675" y="723"/>
                    </a:lnTo>
                    <a:lnTo>
                      <a:pt x="2673" y="718"/>
                    </a:lnTo>
                    <a:lnTo>
                      <a:pt x="2675" y="716"/>
                    </a:lnTo>
                    <a:lnTo>
                      <a:pt x="2683" y="716"/>
                    </a:lnTo>
                    <a:lnTo>
                      <a:pt x="2691" y="710"/>
                    </a:lnTo>
                    <a:lnTo>
                      <a:pt x="2690" y="708"/>
                    </a:lnTo>
                    <a:lnTo>
                      <a:pt x="2686" y="706"/>
                    </a:lnTo>
                    <a:lnTo>
                      <a:pt x="2681" y="711"/>
                    </a:lnTo>
                    <a:lnTo>
                      <a:pt x="2676" y="710"/>
                    </a:lnTo>
                    <a:lnTo>
                      <a:pt x="2675" y="708"/>
                    </a:lnTo>
                    <a:lnTo>
                      <a:pt x="2671" y="705"/>
                    </a:lnTo>
                    <a:lnTo>
                      <a:pt x="2666" y="705"/>
                    </a:lnTo>
                    <a:lnTo>
                      <a:pt x="2660" y="703"/>
                    </a:lnTo>
                    <a:lnTo>
                      <a:pt x="2653" y="703"/>
                    </a:lnTo>
                    <a:lnTo>
                      <a:pt x="2655" y="706"/>
                    </a:lnTo>
                    <a:lnTo>
                      <a:pt x="2651" y="706"/>
                    </a:lnTo>
                    <a:lnTo>
                      <a:pt x="2648" y="705"/>
                    </a:lnTo>
                    <a:lnTo>
                      <a:pt x="2648" y="703"/>
                    </a:lnTo>
                    <a:lnTo>
                      <a:pt x="2642" y="703"/>
                    </a:lnTo>
                    <a:lnTo>
                      <a:pt x="2633" y="701"/>
                    </a:lnTo>
                    <a:lnTo>
                      <a:pt x="2630" y="703"/>
                    </a:lnTo>
                    <a:lnTo>
                      <a:pt x="2627" y="701"/>
                    </a:lnTo>
                    <a:lnTo>
                      <a:pt x="2620" y="700"/>
                    </a:lnTo>
                    <a:lnTo>
                      <a:pt x="2613" y="708"/>
                    </a:lnTo>
                    <a:lnTo>
                      <a:pt x="2610" y="708"/>
                    </a:lnTo>
                    <a:lnTo>
                      <a:pt x="2610" y="710"/>
                    </a:lnTo>
                    <a:lnTo>
                      <a:pt x="2617" y="715"/>
                    </a:lnTo>
                    <a:lnTo>
                      <a:pt x="2608" y="716"/>
                    </a:lnTo>
                    <a:lnTo>
                      <a:pt x="2608" y="713"/>
                    </a:lnTo>
                    <a:lnTo>
                      <a:pt x="2605" y="718"/>
                    </a:lnTo>
                    <a:lnTo>
                      <a:pt x="2610" y="721"/>
                    </a:lnTo>
                    <a:lnTo>
                      <a:pt x="2612" y="720"/>
                    </a:lnTo>
                    <a:lnTo>
                      <a:pt x="2615" y="721"/>
                    </a:lnTo>
                    <a:lnTo>
                      <a:pt x="2615" y="725"/>
                    </a:lnTo>
                    <a:lnTo>
                      <a:pt x="2605" y="728"/>
                    </a:lnTo>
                    <a:lnTo>
                      <a:pt x="2602" y="725"/>
                    </a:lnTo>
                    <a:lnTo>
                      <a:pt x="2595" y="725"/>
                    </a:lnTo>
                    <a:lnTo>
                      <a:pt x="2592" y="726"/>
                    </a:lnTo>
                    <a:lnTo>
                      <a:pt x="2593" y="730"/>
                    </a:lnTo>
                    <a:lnTo>
                      <a:pt x="2588" y="730"/>
                    </a:lnTo>
                    <a:lnTo>
                      <a:pt x="2587" y="731"/>
                    </a:lnTo>
                    <a:lnTo>
                      <a:pt x="2583" y="731"/>
                    </a:lnTo>
                    <a:lnTo>
                      <a:pt x="2582" y="728"/>
                    </a:lnTo>
                    <a:lnTo>
                      <a:pt x="2572" y="728"/>
                    </a:lnTo>
                    <a:lnTo>
                      <a:pt x="2568" y="730"/>
                    </a:lnTo>
                    <a:lnTo>
                      <a:pt x="2558" y="730"/>
                    </a:lnTo>
                    <a:lnTo>
                      <a:pt x="2553" y="731"/>
                    </a:lnTo>
                    <a:lnTo>
                      <a:pt x="2553" y="735"/>
                    </a:lnTo>
                    <a:lnTo>
                      <a:pt x="2560" y="738"/>
                    </a:lnTo>
                    <a:lnTo>
                      <a:pt x="2557" y="741"/>
                    </a:lnTo>
                    <a:lnTo>
                      <a:pt x="2555" y="746"/>
                    </a:lnTo>
                    <a:lnTo>
                      <a:pt x="2550" y="743"/>
                    </a:lnTo>
                    <a:lnTo>
                      <a:pt x="2547" y="741"/>
                    </a:lnTo>
                    <a:lnTo>
                      <a:pt x="2548" y="736"/>
                    </a:lnTo>
                    <a:lnTo>
                      <a:pt x="2544" y="733"/>
                    </a:lnTo>
                    <a:lnTo>
                      <a:pt x="2542" y="736"/>
                    </a:lnTo>
                    <a:lnTo>
                      <a:pt x="2539" y="738"/>
                    </a:lnTo>
                    <a:lnTo>
                      <a:pt x="2534" y="738"/>
                    </a:lnTo>
                    <a:lnTo>
                      <a:pt x="2529" y="741"/>
                    </a:lnTo>
                    <a:lnTo>
                      <a:pt x="2524" y="740"/>
                    </a:lnTo>
                    <a:lnTo>
                      <a:pt x="2517" y="745"/>
                    </a:lnTo>
                    <a:lnTo>
                      <a:pt x="2509" y="745"/>
                    </a:lnTo>
                    <a:lnTo>
                      <a:pt x="2500" y="751"/>
                    </a:lnTo>
                    <a:lnTo>
                      <a:pt x="2495" y="751"/>
                    </a:lnTo>
                    <a:lnTo>
                      <a:pt x="2492" y="748"/>
                    </a:lnTo>
                    <a:lnTo>
                      <a:pt x="2489" y="748"/>
                    </a:lnTo>
                    <a:lnTo>
                      <a:pt x="2489" y="753"/>
                    </a:lnTo>
                    <a:lnTo>
                      <a:pt x="2479" y="760"/>
                    </a:lnTo>
                    <a:lnTo>
                      <a:pt x="2479" y="763"/>
                    </a:lnTo>
                    <a:lnTo>
                      <a:pt x="2474" y="768"/>
                    </a:lnTo>
                    <a:lnTo>
                      <a:pt x="2472" y="773"/>
                    </a:lnTo>
                    <a:lnTo>
                      <a:pt x="2479" y="781"/>
                    </a:lnTo>
                    <a:lnTo>
                      <a:pt x="2477" y="789"/>
                    </a:lnTo>
                    <a:lnTo>
                      <a:pt x="2470" y="796"/>
                    </a:lnTo>
                    <a:lnTo>
                      <a:pt x="2467" y="804"/>
                    </a:lnTo>
                    <a:lnTo>
                      <a:pt x="2469" y="809"/>
                    </a:lnTo>
                    <a:lnTo>
                      <a:pt x="2467" y="818"/>
                    </a:lnTo>
                    <a:lnTo>
                      <a:pt x="2470" y="821"/>
                    </a:lnTo>
                    <a:lnTo>
                      <a:pt x="2470" y="826"/>
                    </a:lnTo>
                    <a:lnTo>
                      <a:pt x="2467" y="826"/>
                    </a:lnTo>
                    <a:lnTo>
                      <a:pt x="2465" y="828"/>
                    </a:lnTo>
                    <a:lnTo>
                      <a:pt x="2464" y="833"/>
                    </a:lnTo>
                    <a:lnTo>
                      <a:pt x="2462" y="834"/>
                    </a:lnTo>
                    <a:lnTo>
                      <a:pt x="2465" y="841"/>
                    </a:lnTo>
                    <a:lnTo>
                      <a:pt x="2460" y="844"/>
                    </a:lnTo>
                    <a:lnTo>
                      <a:pt x="2459" y="851"/>
                    </a:lnTo>
                    <a:lnTo>
                      <a:pt x="2452" y="858"/>
                    </a:lnTo>
                    <a:lnTo>
                      <a:pt x="2454" y="863"/>
                    </a:lnTo>
                    <a:lnTo>
                      <a:pt x="2450" y="864"/>
                    </a:lnTo>
                    <a:lnTo>
                      <a:pt x="2449" y="872"/>
                    </a:lnTo>
                    <a:lnTo>
                      <a:pt x="2447" y="872"/>
                    </a:lnTo>
                    <a:lnTo>
                      <a:pt x="2444" y="882"/>
                    </a:lnTo>
                    <a:lnTo>
                      <a:pt x="2444" y="891"/>
                    </a:lnTo>
                    <a:lnTo>
                      <a:pt x="2442" y="894"/>
                    </a:lnTo>
                    <a:lnTo>
                      <a:pt x="2446" y="899"/>
                    </a:lnTo>
                    <a:lnTo>
                      <a:pt x="2442" y="904"/>
                    </a:lnTo>
                    <a:lnTo>
                      <a:pt x="2441" y="909"/>
                    </a:lnTo>
                    <a:lnTo>
                      <a:pt x="2436" y="916"/>
                    </a:lnTo>
                    <a:lnTo>
                      <a:pt x="2436" y="917"/>
                    </a:lnTo>
                    <a:lnTo>
                      <a:pt x="2434" y="917"/>
                    </a:lnTo>
                    <a:lnTo>
                      <a:pt x="2434" y="924"/>
                    </a:lnTo>
                    <a:lnTo>
                      <a:pt x="2427" y="929"/>
                    </a:lnTo>
                    <a:lnTo>
                      <a:pt x="2426" y="937"/>
                    </a:lnTo>
                    <a:lnTo>
                      <a:pt x="2419" y="942"/>
                    </a:lnTo>
                    <a:lnTo>
                      <a:pt x="2419" y="946"/>
                    </a:lnTo>
                    <a:lnTo>
                      <a:pt x="2414" y="952"/>
                    </a:lnTo>
                    <a:lnTo>
                      <a:pt x="2414" y="957"/>
                    </a:lnTo>
                    <a:lnTo>
                      <a:pt x="2411" y="961"/>
                    </a:lnTo>
                    <a:lnTo>
                      <a:pt x="2414" y="964"/>
                    </a:lnTo>
                    <a:lnTo>
                      <a:pt x="2417" y="967"/>
                    </a:lnTo>
                    <a:lnTo>
                      <a:pt x="2422" y="965"/>
                    </a:lnTo>
                    <a:lnTo>
                      <a:pt x="2427" y="969"/>
                    </a:lnTo>
                    <a:lnTo>
                      <a:pt x="2431" y="969"/>
                    </a:lnTo>
                    <a:lnTo>
                      <a:pt x="2437" y="965"/>
                    </a:lnTo>
                    <a:lnTo>
                      <a:pt x="2441" y="964"/>
                    </a:lnTo>
                    <a:lnTo>
                      <a:pt x="2446" y="962"/>
                    </a:lnTo>
                    <a:lnTo>
                      <a:pt x="2447" y="962"/>
                    </a:lnTo>
                    <a:lnTo>
                      <a:pt x="2452" y="961"/>
                    </a:lnTo>
                    <a:lnTo>
                      <a:pt x="2452" y="972"/>
                    </a:lnTo>
                    <a:lnTo>
                      <a:pt x="2459" y="979"/>
                    </a:lnTo>
                    <a:lnTo>
                      <a:pt x="2460" y="985"/>
                    </a:lnTo>
                    <a:lnTo>
                      <a:pt x="2459" y="992"/>
                    </a:lnTo>
                    <a:lnTo>
                      <a:pt x="2465" y="995"/>
                    </a:lnTo>
                    <a:lnTo>
                      <a:pt x="2469" y="992"/>
                    </a:lnTo>
                    <a:lnTo>
                      <a:pt x="2470" y="992"/>
                    </a:lnTo>
                    <a:lnTo>
                      <a:pt x="2474" y="990"/>
                    </a:lnTo>
                    <a:lnTo>
                      <a:pt x="2475" y="987"/>
                    </a:lnTo>
                    <a:lnTo>
                      <a:pt x="2479" y="985"/>
                    </a:lnTo>
                    <a:lnTo>
                      <a:pt x="2480" y="989"/>
                    </a:lnTo>
                    <a:lnTo>
                      <a:pt x="2484" y="985"/>
                    </a:lnTo>
                    <a:lnTo>
                      <a:pt x="2489" y="985"/>
                    </a:lnTo>
                    <a:lnTo>
                      <a:pt x="2487" y="989"/>
                    </a:lnTo>
                    <a:lnTo>
                      <a:pt x="2484" y="992"/>
                    </a:lnTo>
                    <a:lnTo>
                      <a:pt x="2485" y="997"/>
                    </a:lnTo>
                    <a:lnTo>
                      <a:pt x="2482" y="997"/>
                    </a:lnTo>
                    <a:lnTo>
                      <a:pt x="2479" y="1000"/>
                    </a:lnTo>
                    <a:lnTo>
                      <a:pt x="2480" y="1002"/>
                    </a:lnTo>
                    <a:lnTo>
                      <a:pt x="2490" y="1002"/>
                    </a:lnTo>
                    <a:lnTo>
                      <a:pt x="2495" y="999"/>
                    </a:lnTo>
                    <a:lnTo>
                      <a:pt x="2499" y="992"/>
                    </a:lnTo>
                    <a:lnTo>
                      <a:pt x="2497" y="987"/>
                    </a:lnTo>
                    <a:lnTo>
                      <a:pt x="2499" y="984"/>
                    </a:lnTo>
                    <a:lnTo>
                      <a:pt x="2502" y="990"/>
                    </a:lnTo>
                    <a:lnTo>
                      <a:pt x="2500" y="995"/>
                    </a:lnTo>
                    <a:lnTo>
                      <a:pt x="2502" y="1000"/>
                    </a:lnTo>
                    <a:lnTo>
                      <a:pt x="2505" y="999"/>
                    </a:lnTo>
                    <a:lnTo>
                      <a:pt x="2507" y="994"/>
                    </a:lnTo>
                    <a:lnTo>
                      <a:pt x="2504" y="985"/>
                    </a:lnTo>
                    <a:lnTo>
                      <a:pt x="2505" y="982"/>
                    </a:lnTo>
                    <a:lnTo>
                      <a:pt x="2502" y="979"/>
                    </a:lnTo>
                    <a:lnTo>
                      <a:pt x="2499" y="970"/>
                    </a:lnTo>
                    <a:lnTo>
                      <a:pt x="2504" y="970"/>
                    </a:lnTo>
                    <a:lnTo>
                      <a:pt x="2509" y="972"/>
                    </a:lnTo>
                    <a:lnTo>
                      <a:pt x="2509" y="975"/>
                    </a:lnTo>
                    <a:lnTo>
                      <a:pt x="2510" y="977"/>
                    </a:lnTo>
                    <a:lnTo>
                      <a:pt x="2512" y="977"/>
                    </a:lnTo>
                    <a:lnTo>
                      <a:pt x="2515" y="974"/>
                    </a:lnTo>
                    <a:lnTo>
                      <a:pt x="2519" y="974"/>
                    </a:lnTo>
                    <a:lnTo>
                      <a:pt x="2525" y="970"/>
                    </a:lnTo>
                    <a:lnTo>
                      <a:pt x="2530" y="974"/>
                    </a:lnTo>
                    <a:lnTo>
                      <a:pt x="2535" y="974"/>
                    </a:lnTo>
                    <a:lnTo>
                      <a:pt x="2540" y="977"/>
                    </a:lnTo>
                    <a:lnTo>
                      <a:pt x="2542" y="982"/>
                    </a:lnTo>
                    <a:lnTo>
                      <a:pt x="2545" y="984"/>
                    </a:lnTo>
                    <a:lnTo>
                      <a:pt x="2552" y="985"/>
                    </a:lnTo>
                    <a:lnTo>
                      <a:pt x="2555" y="989"/>
                    </a:lnTo>
                    <a:lnTo>
                      <a:pt x="2565" y="992"/>
                    </a:lnTo>
                    <a:lnTo>
                      <a:pt x="2567" y="994"/>
                    </a:lnTo>
                    <a:lnTo>
                      <a:pt x="2570" y="995"/>
                    </a:lnTo>
                    <a:lnTo>
                      <a:pt x="2573" y="999"/>
                    </a:lnTo>
                    <a:lnTo>
                      <a:pt x="2577" y="999"/>
                    </a:lnTo>
                    <a:lnTo>
                      <a:pt x="2580" y="1005"/>
                    </a:lnTo>
                    <a:lnTo>
                      <a:pt x="2578" y="1009"/>
                    </a:lnTo>
                    <a:lnTo>
                      <a:pt x="2577" y="1012"/>
                    </a:lnTo>
                    <a:lnTo>
                      <a:pt x="2573" y="1014"/>
                    </a:lnTo>
                    <a:lnTo>
                      <a:pt x="2578" y="1019"/>
                    </a:lnTo>
                    <a:lnTo>
                      <a:pt x="2582" y="1019"/>
                    </a:lnTo>
                    <a:lnTo>
                      <a:pt x="2588" y="1027"/>
                    </a:lnTo>
                    <a:lnTo>
                      <a:pt x="2588" y="1030"/>
                    </a:lnTo>
                    <a:lnTo>
                      <a:pt x="2587" y="1034"/>
                    </a:lnTo>
                    <a:lnTo>
                      <a:pt x="2587" y="1039"/>
                    </a:lnTo>
                    <a:lnTo>
                      <a:pt x="2592" y="1042"/>
                    </a:lnTo>
                    <a:lnTo>
                      <a:pt x="2595" y="1044"/>
                    </a:lnTo>
                    <a:lnTo>
                      <a:pt x="2598" y="1040"/>
                    </a:lnTo>
                    <a:lnTo>
                      <a:pt x="2598" y="1044"/>
                    </a:lnTo>
                    <a:lnTo>
                      <a:pt x="2597" y="1047"/>
                    </a:lnTo>
                    <a:lnTo>
                      <a:pt x="2598" y="1052"/>
                    </a:lnTo>
                    <a:lnTo>
                      <a:pt x="2602" y="1055"/>
                    </a:lnTo>
                    <a:lnTo>
                      <a:pt x="2598" y="1057"/>
                    </a:lnTo>
                    <a:lnTo>
                      <a:pt x="2598" y="1060"/>
                    </a:lnTo>
                    <a:lnTo>
                      <a:pt x="2600" y="1065"/>
                    </a:lnTo>
                    <a:lnTo>
                      <a:pt x="2598" y="1068"/>
                    </a:lnTo>
                    <a:lnTo>
                      <a:pt x="2600" y="1070"/>
                    </a:lnTo>
                    <a:lnTo>
                      <a:pt x="2600" y="1073"/>
                    </a:lnTo>
                    <a:lnTo>
                      <a:pt x="2598" y="1075"/>
                    </a:lnTo>
                    <a:lnTo>
                      <a:pt x="2600" y="1077"/>
                    </a:lnTo>
                    <a:lnTo>
                      <a:pt x="2598" y="1080"/>
                    </a:lnTo>
                    <a:lnTo>
                      <a:pt x="2602" y="1090"/>
                    </a:lnTo>
                    <a:lnTo>
                      <a:pt x="2600" y="1093"/>
                    </a:lnTo>
                    <a:lnTo>
                      <a:pt x="2602" y="1102"/>
                    </a:lnTo>
                    <a:lnTo>
                      <a:pt x="2602" y="1105"/>
                    </a:lnTo>
                    <a:lnTo>
                      <a:pt x="2602" y="1108"/>
                    </a:lnTo>
                    <a:lnTo>
                      <a:pt x="2607" y="1123"/>
                    </a:lnTo>
                    <a:lnTo>
                      <a:pt x="2610" y="1123"/>
                    </a:lnTo>
                    <a:lnTo>
                      <a:pt x="2615" y="1120"/>
                    </a:lnTo>
                    <a:lnTo>
                      <a:pt x="2615" y="1123"/>
                    </a:lnTo>
                    <a:lnTo>
                      <a:pt x="2612" y="1128"/>
                    </a:lnTo>
                    <a:lnTo>
                      <a:pt x="2610" y="1130"/>
                    </a:lnTo>
                    <a:lnTo>
                      <a:pt x="2612" y="1135"/>
                    </a:lnTo>
                    <a:lnTo>
                      <a:pt x="2613" y="1135"/>
                    </a:lnTo>
                    <a:lnTo>
                      <a:pt x="2622" y="1142"/>
                    </a:lnTo>
                    <a:lnTo>
                      <a:pt x="2620" y="1150"/>
                    </a:lnTo>
                    <a:lnTo>
                      <a:pt x="2622" y="1152"/>
                    </a:lnTo>
                    <a:lnTo>
                      <a:pt x="2622" y="1155"/>
                    </a:lnTo>
                    <a:lnTo>
                      <a:pt x="2623" y="1165"/>
                    </a:lnTo>
                    <a:lnTo>
                      <a:pt x="2627" y="1165"/>
                    </a:lnTo>
                    <a:lnTo>
                      <a:pt x="2627" y="1170"/>
                    </a:lnTo>
                    <a:lnTo>
                      <a:pt x="2625" y="1171"/>
                    </a:lnTo>
                    <a:lnTo>
                      <a:pt x="2625" y="1178"/>
                    </a:lnTo>
                    <a:lnTo>
                      <a:pt x="2628" y="1183"/>
                    </a:lnTo>
                    <a:lnTo>
                      <a:pt x="2628" y="1188"/>
                    </a:lnTo>
                    <a:lnTo>
                      <a:pt x="2622" y="1195"/>
                    </a:lnTo>
                    <a:lnTo>
                      <a:pt x="2620" y="1201"/>
                    </a:lnTo>
                    <a:lnTo>
                      <a:pt x="2617" y="1208"/>
                    </a:lnTo>
                    <a:lnTo>
                      <a:pt x="2618" y="1216"/>
                    </a:lnTo>
                    <a:lnTo>
                      <a:pt x="2620" y="1216"/>
                    </a:lnTo>
                    <a:lnTo>
                      <a:pt x="2618" y="1223"/>
                    </a:lnTo>
                    <a:lnTo>
                      <a:pt x="2615" y="1226"/>
                    </a:lnTo>
                    <a:lnTo>
                      <a:pt x="2615" y="1233"/>
                    </a:lnTo>
                    <a:lnTo>
                      <a:pt x="2612" y="1240"/>
                    </a:lnTo>
                    <a:lnTo>
                      <a:pt x="2613" y="1240"/>
                    </a:lnTo>
                    <a:lnTo>
                      <a:pt x="2613" y="1243"/>
                    </a:lnTo>
                    <a:lnTo>
                      <a:pt x="2610" y="1248"/>
                    </a:lnTo>
                    <a:lnTo>
                      <a:pt x="2612" y="1258"/>
                    </a:lnTo>
                    <a:lnTo>
                      <a:pt x="2607" y="1263"/>
                    </a:lnTo>
                    <a:lnTo>
                      <a:pt x="2608" y="1268"/>
                    </a:lnTo>
                    <a:lnTo>
                      <a:pt x="2610" y="1269"/>
                    </a:lnTo>
                    <a:lnTo>
                      <a:pt x="2610" y="1273"/>
                    </a:lnTo>
                    <a:lnTo>
                      <a:pt x="2605" y="1279"/>
                    </a:lnTo>
                    <a:lnTo>
                      <a:pt x="2603" y="1284"/>
                    </a:lnTo>
                    <a:lnTo>
                      <a:pt x="2598" y="1289"/>
                    </a:lnTo>
                    <a:lnTo>
                      <a:pt x="2598" y="1293"/>
                    </a:lnTo>
                    <a:lnTo>
                      <a:pt x="2593" y="1299"/>
                    </a:lnTo>
                    <a:lnTo>
                      <a:pt x="2588" y="1318"/>
                    </a:lnTo>
                    <a:lnTo>
                      <a:pt x="2585" y="1319"/>
                    </a:lnTo>
                    <a:lnTo>
                      <a:pt x="2585" y="1324"/>
                    </a:lnTo>
                    <a:lnTo>
                      <a:pt x="2587" y="1326"/>
                    </a:lnTo>
                    <a:lnTo>
                      <a:pt x="2587" y="1328"/>
                    </a:lnTo>
                    <a:lnTo>
                      <a:pt x="2580" y="1331"/>
                    </a:lnTo>
                    <a:lnTo>
                      <a:pt x="2580" y="1336"/>
                    </a:lnTo>
                    <a:lnTo>
                      <a:pt x="2575" y="1338"/>
                    </a:lnTo>
                    <a:lnTo>
                      <a:pt x="2575" y="1346"/>
                    </a:lnTo>
                    <a:lnTo>
                      <a:pt x="2573" y="1346"/>
                    </a:lnTo>
                    <a:lnTo>
                      <a:pt x="2575" y="1349"/>
                    </a:lnTo>
                    <a:lnTo>
                      <a:pt x="2570" y="1357"/>
                    </a:lnTo>
                    <a:lnTo>
                      <a:pt x="2568" y="1356"/>
                    </a:lnTo>
                    <a:lnTo>
                      <a:pt x="2565" y="1356"/>
                    </a:lnTo>
                    <a:lnTo>
                      <a:pt x="2567" y="1359"/>
                    </a:lnTo>
                    <a:lnTo>
                      <a:pt x="2567" y="1364"/>
                    </a:lnTo>
                    <a:lnTo>
                      <a:pt x="2562" y="1367"/>
                    </a:lnTo>
                    <a:lnTo>
                      <a:pt x="2563" y="1369"/>
                    </a:lnTo>
                    <a:lnTo>
                      <a:pt x="2555" y="1379"/>
                    </a:lnTo>
                    <a:lnTo>
                      <a:pt x="2552" y="1384"/>
                    </a:lnTo>
                    <a:lnTo>
                      <a:pt x="2548" y="1384"/>
                    </a:lnTo>
                    <a:lnTo>
                      <a:pt x="2547" y="1387"/>
                    </a:lnTo>
                    <a:lnTo>
                      <a:pt x="2540" y="1387"/>
                    </a:lnTo>
                    <a:lnTo>
                      <a:pt x="2535" y="1394"/>
                    </a:lnTo>
                    <a:lnTo>
                      <a:pt x="2532" y="1391"/>
                    </a:lnTo>
                    <a:lnTo>
                      <a:pt x="2529" y="1392"/>
                    </a:lnTo>
                    <a:lnTo>
                      <a:pt x="2522" y="1389"/>
                    </a:lnTo>
                    <a:lnTo>
                      <a:pt x="2514" y="1387"/>
                    </a:lnTo>
                    <a:lnTo>
                      <a:pt x="2514" y="1379"/>
                    </a:lnTo>
                    <a:lnTo>
                      <a:pt x="2510" y="1377"/>
                    </a:lnTo>
                    <a:lnTo>
                      <a:pt x="2505" y="1379"/>
                    </a:lnTo>
                    <a:lnTo>
                      <a:pt x="2500" y="1376"/>
                    </a:lnTo>
                    <a:lnTo>
                      <a:pt x="2499" y="1379"/>
                    </a:lnTo>
                    <a:lnTo>
                      <a:pt x="2499" y="1382"/>
                    </a:lnTo>
                    <a:lnTo>
                      <a:pt x="2494" y="1386"/>
                    </a:lnTo>
                    <a:lnTo>
                      <a:pt x="2494" y="1394"/>
                    </a:lnTo>
                    <a:lnTo>
                      <a:pt x="2490" y="1396"/>
                    </a:lnTo>
                    <a:lnTo>
                      <a:pt x="2489" y="1402"/>
                    </a:lnTo>
                    <a:lnTo>
                      <a:pt x="2487" y="1401"/>
                    </a:lnTo>
                    <a:lnTo>
                      <a:pt x="2480" y="1402"/>
                    </a:lnTo>
                    <a:lnTo>
                      <a:pt x="2479" y="1409"/>
                    </a:lnTo>
                    <a:lnTo>
                      <a:pt x="2477" y="1409"/>
                    </a:lnTo>
                    <a:lnTo>
                      <a:pt x="2477" y="1409"/>
                    </a:lnTo>
                    <a:close/>
                    <a:moveTo>
                      <a:pt x="804" y="1424"/>
                    </a:moveTo>
                    <a:lnTo>
                      <a:pt x="799" y="1419"/>
                    </a:lnTo>
                    <a:lnTo>
                      <a:pt x="769" y="1424"/>
                    </a:lnTo>
                    <a:lnTo>
                      <a:pt x="804" y="1424"/>
                    </a:lnTo>
                    <a:lnTo>
                      <a:pt x="804" y="1424"/>
                    </a:lnTo>
                    <a:close/>
                    <a:moveTo>
                      <a:pt x="2834" y="1331"/>
                    </a:moveTo>
                    <a:lnTo>
                      <a:pt x="2836" y="1331"/>
                    </a:lnTo>
                    <a:lnTo>
                      <a:pt x="2841" y="1329"/>
                    </a:lnTo>
                    <a:lnTo>
                      <a:pt x="2841" y="1326"/>
                    </a:lnTo>
                    <a:lnTo>
                      <a:pt x="2838" y="1328"/>
                    </a:lnTo>
                    <a:lnTo>
                      <a:pt x="2834" y="1331"/>
                    </a:lnTo>
                    <a:lnTo>
                      <a:pt x="2834" y="1331"/>
                    </a:lnTo>
                    <a:close/>
                    <a:moveTo>
                      <a:pt x="2475" y="85"/>
                    </a:moveTo>
                    <a:lnTo>
                      <a:pt x="2477" y="83"/>
                    </a:lnTo>
                    <a:lnTo>
                      <a:pt x="2479" y="82"/>
                    </a:lnTo>
                    <a:lnTo>
                      <a:pt x="2475" y="78"/>
                    </a:lnTo>
                    <a:lnTo>
                      <a:pt x="2474" y="82"/>
                    </a:lnTo>
                    <a:lnTo>
                      <a:pt x="2475" y="85"/>
                    </a:lnTo>
                    <a:lnTo>
                      <a:pt x="2475" y="85"/>
                    </a:lnTo>
                    <a:close/>
                    <a:moveTo>
                      <a:pt x="2457" y="80"/>
                    </a:moveTo>
                    <a:lnTo>
                      <a:pt x="2460" y="80"/>
                    </a:lnTo>
                    <a:lnTo>
                      <a:pt x="2462" y="78"/>
                    </a:lnTo>
                    <a:lnTo>
                      <a:pt x="2455" y="77"/>
                    </a:lnTo>
                    <a:lnTo>
                      <a:pt x="2454" y="78"/>
                    </a:lnTo>
                    <a:lnTo>
                      <a:pt x="2457" y="80"/>
                    </a:lnTo>
                    <a:lnTo>
                      <a:pt x="2457" y="80"/>
                    </a:lnTo>
                    <a:close/>
                    <a:moveTo>
                      <a:pt x="2439" y="87"/>
                    </a:moveTo>
                    <a:lnTo>
                      <a:pt x="2441" y="87"/>
                    </a:lnTo>
                    <a:lnTo>
                      <a:pt x="2442" y="85"/>
                    </a:lnTo>
                    <a:lnTo>
                      <a:pt x="2441" y="82"/>
                    </a:lnTo>
                    <a:lnTo>
                      <a:pt x="2437" y="80"/>
                    </a:lnTo>
                    <a:lnTo>
                      <a:pt x="2436" y="83"/>
                    </a:lnTo>
                    <a:lnTo>
                      <a:pt x="2439" y="87"/>
                    </a:lnTo>
                    <a:lnTo>
                      <a:pt x="2439" y="87"/>
                    </a:lnTo>
                    <a:close/>
                    <a:moveTo>
                      <a:pt x="2859" y="552"/>
                    </a:moveTo>
                    <a:lnTo>
                      <a:pt x="2857" y="552"/>
                    </a:lnTo>
                    <a:lnTo>
                      <a:pt x="2859" y="557"/>
                    </a:lnTo>
                    <a:lnTo>
                      <a:pt x="2861" y="555"/>
                    </a:lnTo>
                    <a:lnTo>
                      <a:pt x="2861" y="552"/>
                    </a:lnTo>
                    <a:lnTo>
                      <a:pt x="2859" y="550"/>
                    </a:lnTo>
                    <a:lnTo>
                      <a:pt x="2859" y="552"/>
                    </a:lnTo>
                    <a:lnTo>
                      <a:pt x="2859" y="552"/>
                    </a:lnTo>
                    <a:close/>
                    <a:moveTo>
                      <a:pt x="2852" y="544"/>
                    </a:moveTo>
                    <a:lnTo>
                      <a:pt x="2857" y="547"/>
                    </a:lnTo>
                    <a:lnTo>
                      <a:pt x="2859" y="547"/>
                    </a:lnTo>
                    <a:lnTo>
                      <a:pt x="2859" y="545"/>
                    </a:lnTo>
                    <a:lnTo>
                      <a:pt x="2856" y="540"/>
                    </a:lnTo>
                    <a:lnTo>
                      <a:pt x="2852" y="540"/>
                    </a:lnTo>
                    <a:lnTo>
                      <a:pt x="2852" y="544"/>
                    </a:lnTo>
                    <a:lnTo>
                      <a:pt x="2852" y="544"/>
                    </a:lnTo>
                    <a:close/>
                    <a:moveTo>
                      <a:pt x="456" y="278"/>
                    </a:moveTo>
                    <a:lnTo>
                      <a:pt x="457" y="276"/>
                    </a:lnTo>
                    <a:lnTo>
                      <a:pt x="459" y="274"/>
                    </a:lnTo>
                    <a:lnTo>
                      <a:pt x="465" y="271"/>
                    </a:lnTo>
                    <a:lnTo>
                      <a:pt x="465" y="268"/>
                    </a:lnTo>
                    <a:lnTo>
                      <a:pt x="464" y="268"/>
                    </a:lnTo>
                    <a:lnTo>
                      <a:pt x="459" y="271"/>
                    </a:lnTo>
                    <a:lnTo>
                      <a:pt x="456" y="271"/>
                    </a:lnTo>
                    <a:lnTo>
                      <a:pt x="454" y="274"/>
                    </a:lnTo>
                    <a:lnTo>
                      <a:pt x="456" y="278"/>
                    </a:lnTo>
                    <a:lnTo>
                      <a:pt x="456" y="278"/>
                    </a:lnTo>
                    <a:close/>
                    <a:moveTo>
                      <a:pt x="426" y="417"/>
                    </a:moveTo>
                    <a:lnTo>
                      <a:pt x="432" y="417"/>
                    </a:lnTo>
                    <a:lnTo>
                      <a:pt x="441" y="414"/>
                    </a:lnTo>
                    <a:lnTo>
                      <a:pt x="446" y="412"/>
                    </a:lnTo>
                    <a:lnTo>
                      <a:pt x="451" y="414"/>
                    </a:lnTo>
                    <a:lnTo>
                      <a:pt x="452" y="416"/>
                    </a:lnTo>
                    <a:lnTo>
                      <a:pt x="457" y="417"/>
                    </a:lnTo>
                    <a:lnTo>
                      <a:pt x="462" y="416"/>
                    </a:lnTo>
                    <a:lnTo>
                      <a:pt x="459" y="412"/>
                    </a:lnTo>
                    <a:lnTo>
                      <a:pt x="459" y="409"/>
                    </a:lnTo>
                    <a:lnTo>
                      <a:pt x="462" y="411"/>
                    </a:lnTo>
                    <a:lnTo>
                      <a:pt x="464" y="414"/>
                    </a:lnTo>
                    <a:lnTo>
                      <a:pt x="469" y="416"/>
                    </a:lnTo>
                    <a:lnTo>
                      <a:pt x="475" y="416"/>
                    </a:lnTo>
                    <a:lnTo>
                      <a:pt x="475" y="414"/>
                    </a:lnTo>
                    <a:lnTo>
                      <a:pt x="480" y="414"/>
                    </a:lnTo>
                    <a:lnTo>
                      <a:pt x="482" y="407"/>
                    </a:lnTo>
                    <a:lnTo>
                      <a:pt x="482" y="402"/>
                    </a:lnTo>
                    <a:lnTo>
                      <a:pt x="485" y="399"/>
                    </a:lnTo>
                    <a:lnTo>
                      <a:pt x="485" y="394"/>
                    </a:lnTo>
                    <a:lnTo>
                      <a:pt x="482" y="392"/>
                    </a:lnTo>
                    <a:lnTo>
                      <a:pt x="480" y="386"/>
                    </a:lnTo>
                    <a:lnTo>
                      <a:pt x="475" y="386"/>
                    </a:lnTo>
                    <a:lnTo>
                      <a:pt x="472" y="386"/>
                    </a:lnTo>
                    <a:lnTo>
                      <a:pt x="470" y="384"/>
                    </a:lnTo>
                    <a:lnTo>
                      <a:pt x="474" y="382"/>
                    </a:lnTo>
                    <a:lnTo>
                      <a:pt x="477" y="382"/>
                    </a:lnTo>
                    <a:lnTo>
                      <a:pt x="480" y="382"/>
                    </a:lnTo>
                    <a:lnTo>
                      <a:pt x="482" y="386"/>
                    </a:lnTo>
                    <a:lnTo>
                      <a:pt x="482" y="389"/>
                    </a:lnTo>
                    <a:lnTo>
                      <a:pt x="485" y="389"/>
                    </a:lnTo>
                    <a:lnTo>
                      <a:pt x="487" y="387"/>
                    </a:lnTo>
                    <a:lnTo>
                      <a:pt x="485" y="381"/>
                    </a:lnTo>
                    <a:lnTo>
                      <a:pt x="480" y="374"/>
                    </a:lnTo>
                    <a:lnTo>
                      <a:pt x="475" y="368"/>
                    </a:lnTo>
                    <a:lnTo>
                      <a:pt x="477" y="366"/>
                    </a:lnTo>
                    <a:lnTo>
                      <a:pt x="480" y="369"/>
                    </a:lnTo>
                    <a:lnTo>
                      <a:pt x="480" y="372"/>
                    </a:lnTo>
                    <a:lnTo>
                      <a:pt x="485" y="374"/>
                    </a:lnTo>
                    <a:lnTo>
                      <a:pt x="490" y="376"/>
                    </a:lnTo>
                    <a:lnTo>
                      <a:pt x="490" y="372"/>
                    </a:lnTo>
                    <a:lnTo>
                      <a:pt x="490" y="369"/>
                    </a:lnTo>
                    <a:lnTo>
                      <a:pt x="489" y="368"/>
                    </a:lnTo>
                    <a:lnTo>
                      <a:pt x="489" y="366"/>
                    </a:lnTo>
                    <a:lnTo>
                      <a:pt x="492" y="361"/>
                    </a:lnTo>
                    <a:lnTo>
                      <a:pt x="492" y="358"/>
                    </a:lnTo>
                    <a:lnTo>
                      <a:pt x="487" y="353"/>
                    </a:lnTo>
                    <a:lnTo>
                      <a:pt x="482" y="348"/>
                    </a:lnTo>
                    <a:lnTo>
                      <a:pt x="485" y="348"/>
                    </a:lnTo>
                    <a:lnTo>
                      <a:pt x="490" y="349"/>
                    </a:lnTo>
                    <a:lnTo>
                      <a:pt x="494" y="349"/>
                    </a:lnTo>
                    <a:lnTo>
                      <a:pt x="495" y="344"/>
                    </a:lnTo>
                    <a:lnTo>
                      <a:pt x="494" y="343"/>
                    </a:lnTo>
                    <a:lnTo>
                      <a:pt x="490" y="343"/>
                    </a:lnTo>
                    <a:lnTo>
                      <a:pt x="490" y="338"/>
                    </a:lnTo>
                    <a:lnTo>
                      <a:pt x="494" y="336"/>
                    </a:lnTo>
                    <a:lnTo>
                      <a:pt x="499" y="339"/>
                    </a:lnTo>
                    <a:lnTo>
                      <a:pt x="504" y="341"/>
                    </a:lnTo>
                    <a:lnTo>
                      <a:pt x="507" y="339"/>
                    </a:lnTo>
                    <a:lnTo>
                      <a:pt x="504" y="338"/>
                    </a:lnTo>
                    <a:lnTo>
                      <a:pt x="502" y="334"/>
                    </a:lnTo>
                    <a:lnTo>
                      <a:pt x="507" y="334"/>
                    </a:lnTo>
                    <a:lnTo>
                      <a:pt x="509" y="336"/>
                    </a:lnTo>
                    <a:lnTo>
                      <a:pt x="512" y="333"/>
                    </a:lnTo>
                    <a:lnTo>
                      <a:pt x="514" y="329"/>
                    </a:lnTo>
                    <a:lnTo>
                      <a:pt x="512" y="328"/>
                    </a:lnTo>
                    <a:lnTo>
                      <a:pt x="512" y="326"/>
                    </a:lnTo>
                    <a:lnTo>
                      <a:pt x="519" y="323"/>
                    </a:lnTo>
                    <a:lnTo>
                      <a:pt x="520" y="319"/>
                    </a:lnTo>
                    <a:lnTo>
                      <a:pt x="515" y="318"/>
                    </a:lnTo>
                    <a:lnTo>
                      <a:pt x="514" y="314"/>
                    </a:lnTo>
                    <a:lnTo>
                      <a:pt x="517" y="311"/>
                    </a:lnTo>
                    <a:lnTo>
                      <a:pt x="519" y="314"/>
                    </a:lnTo>
                    <a:lnTo>
                      <a:pt x="522" y="313"/>
                    </a:lnTo>
                    <a:lnTo>
                      <a:pt x="529" y="304"/>
                    </a:lnTo>
                    <a:lnTo>
                      <a:pt x="530" y="299"/>
                    </a:lnTo>
                    <a:lnTo>
                      <a:pt x="534" y="296"/>
                    </a:lnTo>
                    <a:lnTo>
                      <a:pt x="534" y="291"/>
                    </a:lnTo>
                    <a:lnTo>
                      <a:pt x="540" y="288"/>
                    </a:lnTo>
                    <a:lnTo>
                      <a:pt x="544" y="281"/>
                    </a:lnTo>
                    <a:lnTo>
                      <a:pt x="547" y="273"/>
                    </a:lnTo>
                    <a:lnTo>
                      <a:pt x="550" y="273"/>
                    </a:lnTo>
                    <a:lnTo>
                      <a:pt x="560" y="268"/>
                    </a:lnTo>
                    <a:lnTo>
                      <a:pt x="570" y="256"/>
                    </a:lnTo>
                    <a:lnTo>
                      <a:pt x="577" y="251"/>
                    </a:lnTo>
                    <a:lnTo>
                      <a:pt x="580" y="251"/>
                    </a:lnTo>
                    <a:lnTo>
                      <a:pt x="587" y="246"/>
                    </a:lnTo>
                    <a:lnTo>
                      <a:pt x="595" y="245"/>
                    </a:lnTo>
                    <a:lnTo>
                      <a:pt x="598" y="241"/>
                    </a:lnTo>
                    <a:lnTo>
                      <a:pt x="605" y="233"/>
                    </a:lnTo>
                    <a:lnTo>
                      <a:pt x="610" y="231"/>
                    </a:lnTo>
                    <a:lnTo>
                      <a:pt x="612" y="231"/>
                    </a:lnTo>
                    <a:lnTo>
                      <a:pt x="617" y="230"/>
                    </a:lnTo>
                    <a:lnTo>
                      <a:pt x="617" y="226"/>
                    </a:lnTo>
                    <a:lnTo>
                      <a:pt x="615" y="225"/>
                    </a:lnTo>
                    <a:lnTo>
                      <a:pt x="617" y="221"/>
                    </a:lnTo>
                    <a:lnTo>
                      <a:pt x="617" y="216"/>
                    </a:lnTo>
                    <a:lnTo>
                      <a:pt x="617" y="211"/>
                    </a:lnTo>
                    <a:lnTo>
                      <a:pt x="615" y="210"/>
                    </a:lnTo>
                    <a:lnTo>
                      <a:pt x="612" y="210"/>
                    </a:lnTo>
                    <a:lnTo>
                      <a:pt x="612" y="205"/>
                    </a:lnTo>
                    <a:lnTo>
                      <a:pt x="613" y="198"/>
                    </a:lnTo>
                    <a:lnTo>
                      <a:pt x="612" y="196"/>
                    </a:lnTo>
                    <a:lnTo>
                      <a:pt x="607" y="196"/>
                    </a:lnTo>
                    <a:lnTo>
                      <a:pt x="605" y="193"/>
                    </a:lnTo>
                    <a:lnTo>
                      <a:pt x="600" y="193"/>
                    </a:lnTo>
                    <a:lnTo>
                      <a:pt x="598" y="190"/>
                    </a:lnTo>
                    <a:lnTo>
                      <a:pt x="597" y="186"/>
                    </a:lnTo>
                    <a:lnTo>
                      <a:pt x="595" y="185"/>
                    </a:lnTo>
                    <a:lnTo>
                      <a:pt x="590" y="186"/>
                    </a:lnTo>
                    <a:lnTo>
                      <a:pt x="588" y="190"/>
                    </a:lnTo>
                    <a:lnTo>
                      <a:pt x="587" y="188"/>
                    </a:lnTo>
                    <a:lnTo>
                      <a:pt x="582" y="186"/>
                    </a:lnTo>
                    <a:lnTo>
                      <a:pt x="578" y="188"/>
                    </a:lnTo>
                    <a:lnTo>
                      <a:pt x="572" y="191"/>
                    </a:lnTo>
                    <a:lnTo>
                      <a:pt x="572" y="195"/>
                    </a:lnTo>
                    <a:lnTo>
                      <a:pt x="568" y="198"/>
                    </a:lnTo>
                    <a:lnTo>
                      <a:pt x="565" y="198"/>
                    </a:lnTo>
                    <a:lnTo>
                      <a:pt x="562" y="201"/>
                    </a:lnTo>
                    <a:lnTo>
                      <a:pt x="562" y="203"/>
                    </a:lnTo>
                    <a:lnTo>
                      <a:pt x="559" y="208"/>
                    </a:lnTo>
                    <a:lnTo>
                      <a:pt x="557" y="210"/>
                    </a:lnTo>
                    <a:lnTo>
                      <a:pt x="560" y="215"/>
                    </a:lnTo>
                    <a:lnTo>
                      <a:pt x="560" y="216"/>
                    </a:lnTo>
                    <a:lnTo>
                      <a:pt x="557" y="216"/>
                    </a:lnTo>
                    <a:lnTo>
                      <a:pt x="554" y="220"/>
                    </a:lnTo>
                    <a:lnTo>
                      <a:pt x="554" y="223"/>
                    </a:lnTo>
                    <a:lnTo>
                      <a:pt x="552" y="223"/>
                    </a:lnTo>
                    <a:lnTo>
                      <a:pt x="549" y="226"/>
                    </a:lnTo>
                    <a:lnTo>
                      <a:pt x="540" y="231"/>
                    </a:lnTo>
                    <a:lnTo>
                      <a:pt x="539" y="235"/>
                    </a:lnTo>
                    <a:lnTo>
                      <a:pt x="535" y="233"/>
                    </a:lnTo>
                    <a:lnTo>
                      <a:pt x="532" y="233"/>
                    </a:lnTo>
                    <a:lnTo>
                      <a:pt x="529" y="236"/>
                    </a:lnTo>
                    <a:lnTo>
                      <a:pt x="524" y="241"/>
                    </a:lnTo>
                    <a:lnTo>
                      <a:pt x="520" y="243"/>
                    </a:lnTo>
                    <a:lnTo>
                      <a:pt x="519" y="243"/>
                    </a:lnTo>
                    <a:lnTo>
                      <a:pt x="517" y="240"/>
                    </a:lnTo>
                    <a:lnTo>
                      <a:pt x="515" y="240"/>
                    </a:lnTo>
                    <a:lnTo>
                      <a:pt x="515" y="241"/>
                    </a:lnTo>
                    <a:lnTo>
                      <a:pt x="515" y="246"/>
                    </a:lnTo>
                    <a:lnTo>
                      <a:pt x="514" y="248"/>
                    </a:lnTo>
                    <a:lnTo>
                      <a:pt x="512" y="245"/>
                    </a:lnTo>
                    <a:lnTo>
                      <a:pt x="510" y="241"/>
                    </a:lnTo>
                    <a:lnTo>
                      <a:pt x="502" y="241"/>
                    </a:lnTo>
                    <a:lnTo>
                      <a:pt x="494" y="243"/>
                    </a:lnTo>
                    <a:lnTo>
                      <a:pt x="492" y="245"/>
                    </a:lnTo>
                    <a:lnTo>
                      <a:pt x="489" y="246"/>
                    </a:lnTo>
                    <a:lnTo>
                      <a:pt x="487" y="248"/>
                    </a:lnTo>
                    <a:lnTo>
                      <a:pt x="489" y="253"/>
                    </a:lnTo>
                    <a:lnTo>
                      <a:pt x="492" y="256"/>
                    </a:lnTo>
                    <a:lnTo>
                      <a:pt x="490" y="258"/>
                    </a:lnTo>
                    <a:lnTo>
                      <a:pt x="489" y="258"/>
                    </a:lnTo>
                    <a:lnTo>
                      <a:pt x="485" y="261"/>
                    </a:lnTo>
                    <a:lnTo>
                      <a:pt x="484" y="261"/>
                    </a:lnTo>
                    <a:lnTo>
                      <a:pt x="484" y="260"/>
                    </a:lnTo>
                    <a:lnTo>
                      <a:pt x="485" y="258"/>
                    </a:lnTo>
                    <a:lnTo>
                      <a:pt x="485" y="255"/>
                    </a:lnTo>
                    <a:lnTo>
                      <a:pt x="482" y="255"/>
                    </a:lnTo>
                    <a:lnTo>
                      <a:pt x="479" y="260"/>
                    </a:lnTo>
                    <a:lnTo>
                      <a:pt x="475" y="261"/>
                    </a:lnTo>
                    <a:lnTo>
                      <a:pt x="475" y="265"/>
                    </a:lnTo>
                    <a:lnTo>
                      <a:pt x="479" y="266"/>
                    </a:lnTo>
                    <a:lnTo>
                      <a:pt x="475" y="268"/>
                    </a:lnTo>
                    <a:lnTo>
                      <a:pt x="474" y="271"/>
                    </a:lnTo>
                    <a:lnTo>
                      <a:pt x="469" y="271"/>
                    </a:lnTo>
                    <a:lnTo>
                      <a:pt x="465" y="273"/>
                    </a:lnTo>
                    <a:lnTo>
                      <a:pt x="465" y="276"/>
                    </a:lnTo>
                    <a:lnTo>
                      <a:pt x="461" y="278"/>
                    </a:lnTo>
                    <a:lnTo>
                      <a:pt x="459" y="279"/>
                    </a:lnTo>
                    <a:lnTo>
                      <a:pt x="457" y="286"/>
                    </a:lnTo>
                    <a:lnTo>
                      <a:pt x="459" y="288"/>
                    </a:lnTo>
                    <a:lnTo>
                      <a:pt x="461" y="288"/>
                    </a:lnTo>
                    <a:lnTo>
                      <a:pt x="457" y="291"/>
                    </a:lnTo>
                    <a:lnTo>
                      <a:pt x="451" y="291"/>
                    </a:lnTo>
                    <a:lnTo>
                      <a:pt x="447" y="293"/>
                    </a:lnTo>
                    <a:lnTo>
                      <a:pt x="447" y="298"/>
                    </a:lnTo>
                    <a:lnTo>
                      <a:pt x="447" y="301"/>
                    </a:lnTo>
                    <a:lnTo>
                      <a:pt x="451" y="303"/>
                    </a:lnTo>
                    <a:lnTo>
                      <a:pt x="454" y="301"/>
                    </a:lnTo>
                    <a:lnTo>
                      <a:pt x="456" y="303"/>
                    </a:lnTo>
                    <a:lnTo>
                      <a:pt x="454" y="306"/>
                    </a:lnTo>
                    <a:lnTo>
                      <a:pt x="456" y="309"/>
                    </a:lnTo>
                    <a:lnTo>
                      <a:pt x="452" y="311"/>
                    </a:lnTo>
                    <a:lnTo>
                      <a:pt x="449" y="311"/>
                    </a:lnTo>
                    <a:lnTo>
                      <a:pt x="442" y="309"/>
                    </a:lnTo>
                    <a:lnTo>
                      <a:pt x="437" y="311"/>
                    </a:lnTo>
                    <a:lnTo>
                      <a:pt x="436" y="314"/>
                    </a:lnTo>
                    <a:lnTo>
                      <a:pt x="437" y="318"/>
                    </a:lnTo>
                    <a:lnTo>
                      <a:pt x="434" y="321"/>
                    </a:lnTo>
                    <a:lnTo>
                      <a:pt x="431" y="324"/>
                    </a:lnTo>
                    <a:lnTo>
                      <a:pt x="427" y="323"/>
                    </a:lnTo>
                    <a:lnTo>
                      <a:pt x="424" y="321"/>
                    </a:lnTo>
                    <a:lnTo>
                      <a:pt x="422" y="318"/>
                    </a:lnTo>
                    <a:lnTo>
                      <a:pt x="421" y="318"/>
                    </a:lnTo>
                    <a:lnTo>
                      <a:pt x="419" y="324"/>
                    </a:lnTo>
                    <a:lnTo>
                      <a:pt x="421" y="328"/>
                    </a:lnTo>
                    <a:lnTo>
                      <a:pt x="426" y="331"/>
                    </a:lnTo>
                    <a:lnTo>
                      <a:pt x="427" y="331"/>
                    </a:lnTo>
                    <a:lnTo>
                      <a:pt x="429" y="331"/>
                    </a:lnTo>
                    <a:lnTo>
                      <a:pt x="429" y="334"/>
                    </a:lnTo>
                    <a:lnTo>
                      <a:pt x="427" y="339"/>
                    </a:lnTo>
                    <a:lnTo>
                      <a:pt x="429" y="341"/>
                    </a:lnTo>
                    <a:lnTo>
                      <a:pt x="431" y="343"/>
                    </a:lnTo>
                    <a:lnTo>
                      <a:pt x="434" y="339"/>
                    </a:lnTo>
                    <a:lnTo>
                      <a:pt x="436" y="339"/>
                    </a:lnTo>
                    <a:lnTo>
                      <a:pt x="437" y="341"/>
                    </a:lnTo>
                    <a:lnTo>
                      <a:pt x="442" y="341"/>
                    </a:lnTo>
                    <a:lnTo>
                      <a:pt x="446" y="339"/>
                    </a:lnTo>
                    <a:lnTo>
                      <a:pt x="447" y="341"/>
                    </a:lnTo>
                    <a:lnTo>
                      <a:pt x="446" y="343"/>
                    </a:lnTo>
                    <a:lnTo>
                      <a:pt x="442" y="344"/>
                    </a:lnTo>
                    <a:lnTo>
                      <a:pt x="436" y="344"/>
                    </a:lnTo>
                    <a:lnTo>
                      <a:pt x="434" y="346"/>
                    </a:lnTo>
                    <a:lnTo>
                      <a:pt x="431" y="346"/>
                    </a:lnTo>
                    <a:lnTo>
                      <a:pt x="429" y="348"/>
                    </a:lnTo>
                    <a:lnTo>
                      <a:pt x="431" y="353"/>
                    </a:lnTo>
                    <a:lnTo>
                      <a:pt x="434" y="354"/>
                    </a:lnTo>
                    <a:lnTo>
                      <a:pt x="437" y="356"/>
                    </a:lnTo>
                    <a:lnTo>
                      <a:pt x="441" y="354"/>
                    </a:lnTo>
                    <a:lnTo>
                      <a:pt x="442" y="356"/>
                    </a:lnTo>
                    <a:lnTo>
                      <a:pt x="441" y="358"/>
                    </a:lnTo>
                    <a:lnTo>
                      <a:pt x="436" y="359"/>
                    </a:lnTo>
                    <a:lnTo>
                      <a:pt x="431" y="359"/>
                    </a:lnTo>
                    <a:lnTo>
                      <a:pt x="427" y="361"/>
                    </a:lnTo>
                    <a:lnTo>
                      <a:pt x="427" y="363"/>
                    </a:lnTo>
                    <a:lnTo>
                      <a:pt x="429" y="364"/>
                    </a:lnTo>
                    <a:lnTo>
                      <a:pt x="434" y="364"/>
                    </a:lnTo>
                    <a:lnTo>
                      <a:pt x="437" y="364"/>
                    </a:lnTo>
                    <a:lnTo>
                      <a:pt x="437" y="366"/>
                    </a:lnTo>
                    <a:lnTo>
                      <a:pt x="436" y="368"/>
                    </a:lnTo>
                    <a:lnTo>
                      <a:pt x="431" y="368"/>
                    </a:lnTo>
                    <a:lnTo>
                      <a:pt x="431" y="371"/>
                    </a:lnTo>
                    <a:lnTo>
                      <a:pt x="432" y="371"/>
                    </a:lnTo>
                    <a:lnTo>
                      <a:pt x="437" y="371"/>
                    </a:lnTo>
                    <a:lnTo>
                      <a:pt x="446" y="376"/>
                    </a:lnTo>
                    <a:lnTo>
                      <a:pt x="449" y="377"/>
                    </a:lnTo>
                    <a:lnTo>
                      <a:pt x="449" y="377"/>
                    </a:lnTo>
                    <a:lnTo>
                      <a:pt x="449" y="381"/>
                    </a:lnTo>
                    <a:lnTo>
                      <a:pt x="446" y="377"/>
                    </a:lnTo>
                    <a:lnTo>
                      <a:pt x="441" y="376"/>
                    </a:lnTo>
                    <a:lnTo>
                      <a:pt x="437" y="376"/>
                    </a:lnTo>
                    <a:lnTo>
                      <a:pt x="432" y="372"/>
                    </a:lnTo>
                    <a:lnTo>
                      <a:pt x="429" y="372"/>
                    </a:lnTo>
                    <a:lnTo>
                      <a:pt x="426" y="376"/>
                    </a:lnTo>
                    <a:lnTo>
                      <a:pt x="426" y="379"/>
                    </a:lnTo>
                    <a:lnTo>
                      <a:pt x="422" y="381"/>
                    </a:lnTo>
                    <a:lnTo>
                      <a:pt x="424" y="382"/>
                    </a:lnTo>
                    <a:lnTo>
                      <a:pt x="426" y="384"/>
                    </a:lnTo>
                    <a:lnTo>
                      <a:pt x="424" y="386"/>
                    </a:lnTo>
                    <a:lnTo>
                      <a:pt x="422" y="387"/>
                    </a:lnTo>
                    <a:lnTo>
                      <a:pt x="421" y="387"/>
                    </a:lnTo>
                    <a:lnTo>
                      <a:pt x="417" y="389"/>
                    </a:lnTo>
                    <a:lnTo>
                      <a:pt x="416" y="394"/>
                    </a:lnTo>
                    <a:lnTo>
                      <a:pt x="416" y="396"/>
                    </a:lnTo>
                    <a:lnTo>
                      <a:pt x="416" y="397"/>
                    </a:lnTo>
                    <a:lnTo>
                      <a:pt x="411" y="397"/>
                    </a:lnTo>
                    <a:lnTo>
                      <a:pt x="411" y="399"/>
                    </a:lnTo>
                    <a:lnTo>
                      <a:pt x="416" y="404"/>
                    </a:lnTo>
                    <a:lnTo>
                      <a:pt x="421" y="406"/>
                    </a:lnTo>
                    <a:lnTo>
                      <a:pt x="422" y="404"/>
                    </a:lnTo>
                    <a:lnTo>
                      <a:pt x="424" y="402"/>
                    </a:lnTo>
                    <a:lnTo>
                      <a:pt x="427" y="401"/>
                    </a:lnTo>
                    <a:lnTo>
                      <a:pt x="434" y="396"/>
                    </a:lnTo>
                    <a:lnTo>
                      <a:pt x="439" y="394"/>
                    </a:lnTo>
                    <a:lnTo>
                      <a:pt x="444" y="396"/>
                    </a:lnTo>
                    <a:lnTo>
                      <a:pt x="446" y="397"/>
                    </a:lnTo>
                    <a:lnTo>
                      <a:pt x="446" y="399"/>
                    </a:lnTo>
                    <a:lnTo>
                      <a:pt x="444" y="399"/>
                    </a:lnTo>
                    <a:lnTo>
                      <a:pt x="441" y="397"/>
                    </a:lnTo>
                    <a:lnTo>
                      <a:pt x="437" y="397"/>
                    </a:lnTo>
                    <a:lnTo>
                      <a:pt x="436" y="399"/>
                    </a:lnTo>
                    <a:lnTo>
                      <a:pt x="429" y="402"/>
                    </a:lnTo>
                    <a:lnTo>
                      <a:pt x="427" y="406"/>
                    </a:lnTo>
                    <a:lnTo>
                      <a:pt x="426" y="411"/>
                    </a:lnTo>
                    <a:lnTo>
                      <a:pt x="427" y="414"/>
                    </a:lnTo>
                    <a:lnTo>
                      <a:pt x="426" y="416"/>
                    </a:lnTo>
                    <a:lnTo>
                      <a:pt x="426" y="416"/>
                    </a:lnTo>
                    <a:lnTo>
                      <a:pt x="426" y="417"/>
                    </a:lnTo>
                    <a:lnTo>
                      <a:pt x="426" y="417"/>
                    </a:lnTo>
                    <a:close/>
                    <a:moveTo>
                      <a:pt x="447" y="537"/>
                    </a:moveTo>
                    <a:lnTo>
                      <a:pt x="449" y="537"/>
                    </a:lnTo>
                    <a:lnTo>
                      <a:pt x="451" y="535"/>
                    </a:lnTo>
                    <a:lnTo>
                      <a:pt x="447" y="532"/>
                    </a:lnTo>
                    <a:lnTo>
                      <a:pt x="451" y="529"/>
                    </a:lnTo>
                    <a:lnTo>
                      <a:pt x="449" y="525"/>
                    </a:lnTo>
                    <a:lnTo>
                      <a:pt x="442" y="524"/>
                    </a:lnTo>
                    <a:lnTo>
                      <a:pt x="442" y="520"/>
                    </a:lnTo>
                    <a:lnTo>
                      <a:pt x="439" y="519"/>
                    </a:lnTo>
                    <a:lnTo>
                      <a:pt x="432" y="520"/>
                    </a:lnTo>
                    <a:lnTo>
                      <a:pt x="429" y="522"/>
                    </a:lnTo>
                    <a:lnTo>
                      <a:pt x="431" y="525"/>
                    </a:lnTo>
                    <a:lnTo>
                      <a:pt x="434" y="527"/>
                    </a:lnTo>
                    <a:lnTo>
                      <a:pt x="436" y="525"/>
                    </a:lnTo>
                    <a:lnTo>
                      <a:pt x="439" y="527"/>
                    </a:lnTo>
                    <a:lnTo>
                      <a:pt x="441" y="530"/>
                    </a:lnTo>
                    <a:lnTo>
                      <a:pt x="444" y="532"/>
                    </a:lnTo>
                    <a:lnTo>
                      <a:pt x="447" y="537"/>
                    </a:lnTo>
                    <a:lnTo>
                      <a:pt x="447" y="537"/>
                    </a:lnTo>
                    <a:close/>
                    <a:moveTo>
                      <a:pt x="534" y="535"/>
                    </a:moveTo>
                    <a:lnTo>
                      <a:pt x="529" y="532"/>
                    </a:lnTo>
                    <a:lnTo>
                      <a:pt x="527" y="534"/>
                    </a:lnTo>
                    <a:lnTo>
                      <a:pt x="522" y="532"/>
                    </a:lnTo>
                    <a:lnTo>
                      <a:pt x="519" y="527"/>
                    </a:lnTo>
                    <a:lnTo>
                      <a:pt x="514" y="527"/>
                    </a:lnTo>
                    <a:lnTo>
                      <a:pt x="505" y="522"/>
                    </a:lnTo>
                    <a:lnTo>
                      <a:pt x="504" y="517"/>
                    </a:lnTo>
                    <a:lnTo>
                      <a:pt x="499" y="517"/>
                    </a:lnTo>
                    <a:lnTo>
                      <a:pt x="492" y="507"/>
                    </a:lnTo>
                    <a:lnTo>
                      <a:pt x="484" y="499"/>
                    </a:lnTo>
                    <a:lnTo>
                      <a:pt x="480" y="489"/>
                    </a:lnTo>
                    <a:lnTo>
                      <a:pt x="475" y="482"/>
                    </a:lnTo>
                    <a:lnTo>
                      <a:pt x="475" y="470"/>
                    </a:lnTo>
                    <a:lnTo>
                      <a:pt x="472" y="466"/>
                    </a:lnTo>
                    <a:lnTo>
                      <a:pt x="470" y="452"/>
                    </a:lnTo>
                    <a:lnTo>
                      <a:pt x="469" y="451"/>
                    </a:lnTo>
                    <a:lnTo>
                      <a:pt x="470" y="446"/>
                    </a:lnTo>
                    <a:lnTo>
                      <a:pt x="470" y="444"/>
                    </a:lnTo>
                    <a:lnTo>
                      <a:pt x="467" y="442"/>
                    </a:lnTo>
                    <a:lnTo>
                      <a:pt x="462" y="444"/>
                    </a:lnTo>
                    <a:lnTo>
                      <a:pt x="461" y="442"/>
                    </a:lnTo>
                    <a:lnTo>
                      <a:pt x="461" y="441"/>
                    </a:lnTo>
                    <a:lnTo>
                      <a:pt x="467" y="441"/>
                    </a:lnTo>
                    <a:lnTo>
                      <a:pt x="472" y="439"/>
                    </a:lnTo>
                    <a:lnTo>
                      <a:pt x="474" y="431"/>
                    </a:lnTo>
                    <a:lnTo>
                      <a:pt x="472" y="426"/>
                    </a:lnTo>
                    <a:lnTo>
                      <a:pt x="469" y="427"/>
                    </a:lnTo>
                    <a:lnTo>
                      <a:pt x="464" y="427"/>
                    </a:lnTo>
                    <a:lnTo>
                      <a:pt x="465" y="426"/>
                    </a:lnTo>
                    <a:lnTo>
                      <a:pt x="472" y="424"/>
                    </a:lnTo>
                    <a:lnTo>
                      <a:pt x="474" y="421"/>
                    </a:lnTo>
                    <a:lnTo>
                      <a:pt x="472" y="419"/>
                    </a:lnTo>
                    <a:lnTo>
                      <a:pt x="462" y="419"/>
                    </a:lnTo>
                    <a:lnTo>
                      <a:pt x="451" y="417"/>
                    </a:lnTo>
                    <a:lnTo>
                      <a:pt x="447" y="416"/>
                    </a:lnTo>
                    <a:lnTo>
                      <a:pt x="442" y="416"/>
                    </a:lnTo>
                    <a:lnTo>
                      <a:pt x="434" y="421"/>
                    </a:lnTo>
                    <a:lnTo>
                      <a:pt x="426" y="421"/>
                    </a:lnTo>
                    <a:lnTo>
                      <a:pt x="422" y="422"/>
                    </a:lnTo>
                    <a:lnTo>
                      <a:pt x="417" y="426"/>
                    </a:lnTo>
                    <a:lnTo>
                      <a:pt x="416" y="431"/>
                    </a:lnTo>
                    <a:lnTo>
                      <a:pt x="414" y="434"/>
                    </a:lnTo>
                    <a:lnTo>
                      <a:pt x="416" y="439"/>
                    </a:lnTo>
                    <a:lnTo>
                      <a:pt x="421" y="439"/>
                    </a:lnTo>
                    <a:lnTo>
                      <a:pt x="422" y="441"/>
                    </a:lnTo>
                    <a:lnTo>
                      <a:pt x="421" y="442"/>
                    </a:lnTo>
                    <a:lnTo>
                      <a:pt x="416" y="442"/>
                    </a:lnTo>
                    <a:lnTo>
                      <a:pt x="411" y="444"/>
                    </a:lnTo>
                    <a:lnTo>
                      <a:pt x="407" y="451"/>
                    </a:lnTo>
                    <a:lnTo>
                      <a:pt x="407" y="456"/>
                    </a:lnTo>
                    <a:lnTo>
                      <a:pt x="409" y="457"/>
                    </a:lnTo>
                    <a:lnTo>
                      <a:pt x="412" y="457"/>
                    </a:lnTo>
                    <a:lnTo>
                      <a:pt x="419" y="454"/>
                    </a:lnTo>
                    <a:lnTo>
                      <a:pt x="421" y="456"/>
                    </a:lnTo>
                    <a:lnTo>
                      <a:pt x="416" y="459"/>
                    </a:lnTo>
                    <a:lnTo>
                      <a:pt x="416" y="462"/>
                    </a:lnTo>
                    <a:lnTo>
                      <a:pt x="417" y="462"/>
                    </a:lnTo>
                    <a:lnTo>
                      <a:pt x="421" y="459"/>
                    </a:lnTo>
                    <a:lnTo>
                      <a:pt x="424" y="459"/>
                    </a:lnTo>
                    <a:lnTo>
                      <a:pt x="426" y="461"/>
                    </a:lnTo>
                    <a:lnTo>
                      <a:pt x="421" y="464"/>
                    </a:lnTo>
                    <a:lnTo>
                      <a:pt x="421" y="467"/>
                    </a:lnTo>
                    <a:lnTo>
                      <a:pt x="424" y="470"/>
                    </a:lnTo>
                    <a:lnTo>
                      <a:pt x="429" y="470"/>
                    </a:lnTo>
                    <a:lnTo>
                      <a:pt x="426" y="472"/>
                    </a:lnTo>
                    <a:lnTo>
                      <a:pt x="422" y="472"/>
                    </a:lnTo>
                    <a:lnTo>
                      <a:pt x="419" y="474"/>
                    </a:lnTo>
                    <a:lnTo>
                      <a:pt x="419" y="477"/>
                    </a:lnTo>
                    <a:lnTo>
                      <a:pt x="422" y="482"/>
                    </a:lnTo>
                    <a:lnTo>
                      <a:pt x="421" y="484"/>
                    </a:lnTo>
                    <a:lnTo>
                      <a:pt x="417" y="482"/>
                    </a:lnTo>
                    <a:lnTo>
                      <a:pt x="414" y="484"/>
                    </a:lnTo>
                    <a:lnTo>
                      <a:pt x="409" y="482"/>
                    </a:lnTo>
                    <a:lnTo>
                      <a:pt x="407" y="482"/>
                    </a:lnTo>
                    <a:lnTo>
                      <a:pt x="402" y="487"/>
                    </a:lnTo>
                    <a:lnTo>
                      <a:pt x="402" y="490"/>
                    </a:lnTo>
                    <a:lnTo>
                      <a:pt x="404" y="497"/>
                    </a:lnTo>
                    <a:lnTo>
                      <a:pt x="402" y="502"/>
                    </a:lnTo>
                    <a:lnTo>
                      <a:pt x="404" y="505"/>
                    </a:lnTo>
                    <a:lnTo>
                      <a:pt x="411" y="510"/>
                    </a:lnTo>
                    <a:lnTo>
                      <a:pt x="411" y="514"/>
                    </a:lnTo>
                    <a:lnTo>
                      <a:pt x="417" y="517"/>
                    </a:lnTo>
                    <a:lnTo>
                      <a:pt x="422" y="519"/>
                    </a:lnTo>
                    <a:lnTo>
                      <a:pt x="424" y="517"/>
                    </a:lnTo>
                    <a:lnTo>
                      <a:pt x="427" y="517"/>
                    </a:lnTo>
                    <a:lnTo>
                      <a:pt x="432" y="512"/>
                    </a:lnTo>
                    <a:lnTo>
                      <a:pt x="431" y="505"/>
                    </a:lnTo>
                    <a:lnTo>
                      <a:pt x="431" y="502"/>
                    </a:lnTo>
                    <a:lnTo>
                      <a:pt x="434" y="497"/>
                    </a:lnTo>
                    <a:lnTo>
                      <a:pt x="432" y="502"/>
                    </a:lnTo>
                    <a:lnTo>
                      <a:pt x="432" y="505"/>
                    </a:lnTo>
                    <a:lnTo>
                      <a:pt x="434" y="509"/>
                    </a:lnTo>
                    <a:lnTo>
                      <a:pt x="436" y="514"/>
                    </a:lnTo>
                    <a:lnTo>
                      <a:pt x="439" y="515"/>
                    </a:lnTo>
                    <a:lnTo>
                      <a:pt x="442" y="514"/>
                    </a:lnTo>
                    <a:lnTo>
                      <a:pt x="442" y="510"/>
                    </a:lnTo>
                    <a:lnTo>
                      <a:pt x="444" y="505"/>
                    </a:lnTo>
                    <a:lnTo>
                      <a:pt x="446" y="507"/>
                    </a:lnTo>
                    <a:lnTo>
                      <a:pt x="446" y="510"/>
                    </a:lnTo>
                    <a:lnTo>
                      <a:pt x="446" y="514"/>
                    </a:lnTo>
                    <a:lnTo>
                      <a:pt x="451" y="520"/>
                    </a:lnTo>
                    <a:lnTo>
                      <a:pt x="456" y="524"/>
                    </a:lnTo>
                    <a:lnTo>
                      <a:pt x="459" y="524"/>
                    </a:lnTo>
                    <a:lnTo>
                      <a:pt x="462" y="520"/>
                    </a:lnTo>
                    <a:lnTo>
                      <a:pt x="465" y="522"/>
                    </a:lnTo>
                    <a:lnTo>
                      <a:pt x="464" y="524"/>
                    </a:lnTo>
                    <a:lnTo>
                      <a:pt x="461" y="524"/>
                    </a:lnTo>
                    <a:lnTo>
                      <a:pt x="459" y="527"/>
                    </a:lnTo>
                    <a:lnTo>
                      <a:pt x="456" y="529"/>
                    </a:lnTo>
                    <a:lnTo>
                      <a:pt x="456" y="530"/>
                    </a:lnTo>
                    <a:lnTo>
                      <a:pt x="459" y="534"/>
                    </a:lnTo>
                    <a:lnTo>
                      <a:pt x="461" y="537"/>
                    </a:lnTo>
                    <a:lnTo>
                      <a:pt x="457" y="537"/>
                    </a:lnTo>
                    <a:lnTo>
                      <a:pt x="454" y="537"/>
                    </a:lnTo>
                    <a:lnTo>
                      <a:pt x="454" y="540"/>
                    </a:lnTo>
                    <a:lnTo>
                      <a:pt x="457" y="542"/>
                    </a:lnTo>
                    <a:lnTo>
                      <a:pt x="464" y="542"/>
                    </a:lnTo>
                    <a:lnTo>
                      <a:pt x="469" y="545"/>
                    </a:lnTo>
                    <a:lnTo>
                      <a:pt x="474" y="544"/>
                    </a:lnTo>
                    <a:lnTo>
                      <a:pt x="480" y="545"/>
                    </a:lnTo>
                    <a:lnTo>
                      <a:pt x="480" y="542"/>
                    </a:lnTo>
                    <a:lnTo>
                      <a:pt x="482" y="542"/>
                    </a:lnTo>
                    <a:lnTo>
                      <a:pt x="484" y="545"/>
                    </a:lnTo>
                    <a:lnTo>
                      <a:pt x="485" y="552"/>
                    </a:lnTo>
                    <a:lnTo>
                      <a:pt x="490" y="554"/>
                    </a:lnTo>
                    <a:lnTo>
                      <a:pt x="494" y="554"/>
                    </a:lnTo>
                    <a:lnTo>
                      <a:pt x="497" y="550"/>
                    </a:lnTo>
                    <a:lnTo>
                      <a:pt x="495" y="545"/>
                    </a:lnTo>
                    <a:lnTo>
                      <a:pt x="489" y="544"/>
                    </a:lnTo>
                    <a:lnTo>
                      <a:pt x="487" y="542"/>
                    </a:lnTo>
                    <a:lnTo>
                      <a:pt x="489" y="540"/>
                    </a:lnTo>
                    <a:lnTo>
                      <a:pt x="492" y="542"/>
                    </a:lnTo>
                    <a:lnTo>
                      <a:pt x="497" y="544"/>
                    </a:lnTo>
                    <a:lnTo>
                      <a:pt x="499" y="547"/>
                    </a:lnTo>
                    <a:lnTo>
                      <a:pt x="502" y="552"/>
                    </a:lnTo>
                    <a:lnTo>
                      <a:pt x="504" y="552"/>
                    </a:lnTo>
                    <a:lnTo>
                      <a:pt x="504" y="549"/>
                    </a:lnTo>
                    <a:lnTo>
                      <a:pt x="507" y="547"/>
                    </a:lnTo>
                    <a:lnTo>
                      <a:pt x="509" y="550"/>
                    </a:lnTo>
                    <a:lnTo>
                      <a:pt x="515" y="554"/>
                    </a:lnTo>
                    <a:lnTo>
                      <a:pt x="519" y="552"/>
                    </a:lnTo>
                    <a:lnTo>
                      <a:pt x="519" y="550"/>
                    </a:lnTo>
                    <a:lnTo>
                      <a:pt x="514" y="547"/>
                    </a:lnTo>
                    <a:lnTo>
                      <a:pt x="514" y="545"/>
                    </a:lnTo>
                    <a:lnTo>
                      <a:pt x="515" y="545"/>
                    </a:lnTo>
                    <a:lnTo>
                      <a:pt x="520" y="547"/>
                    </a:lnTo>
                    <a:lnTo>
                      <a:pt x="522" y="549"/>
                    </a:lnTo>
                    <a:lnTo>
                      <a:pt x="524" y="549"/>
                    </a:lnTo>
                    <a:lnTo>
                      <a:pt x="525" y="554"/>
                    </a:lnTo>
                    <a:lnTo>
                      <a:pt x="529" y="555"/>
                    </a:lnTo>
                    <a:lnTo>
                      <a:pt x="530" y="554"/>
                    </a:lnTo>
                    <a:lnTo>
                      <a:pt x="532" y="550"/>
                    </a:lnTo>
                    <a:lnTo>
                      <a:pt x="530" y="547"/>
                    </a:lnTo>
                    <a:lnTo>
                      <a:pt x="527" y="547"/>
                    </a:lnTo>
                    <a:lnTo>
                      <a:pt x="524" y="545"/>
                    </a:lnTo>
                    <a:lnTo>
                      <a:pt x="525" y="544"/>
                    </a:lnTo>
                    <a:lnTo>
                      <a:pt x="527" y="545"/>
                    </a:lnTo>
                    <a:lnTo>
                      <a:pt x="530" y="545"/>
                    </a:lnTo>
                    <a:lnTo>
                      <a:pt x="534" y="540"/>
                    </a:lnTo>
                    <a:lnTo>
                      <a:pt x="535" y="539"/>
                    </a:lnTo>
                    <a:lnTo>
                      <a:pt x="534" y="535"/>
                    </a:lnTo>
                    <a:lnTo>
                      <a:pt x="534" y="535"/>
                    </a:lnTo>
                    <a:close/>
                    <a:moveTo>
                      <a:pt x="170" y="809"/>
                    </a:moveTo>
                    <a:lnTo>
                      <a:pt x="168" y="806"/>
                    </a:lnTo>
                    <a:lnTo>
                      <a:pt x="170" y="804"/>
                    </a:lnTo>
                    <a:lnTo>
                      <a:pt x="170" y="801"/>
                    </a:lnTo>
                    <a:lnTo>
                      <a:pt x="167" y="801"/>
                    </a:lnTo>
                    <a:lnTo>
                      <a:pt x="163" y="804"/>
                    </a:lnTo>
                    <a:lnTo>
                      <a:pt x="163" y="808"/>
                    </a:lnTo>
                    <a:lnTo>
                      <a:pt x="167" y="809"/>
                    </a:lnTo>
                    <a:lnTo>
                      <a:pt x="168" y="811"/>
                    </a:lnTo>
                    <a:lnTo>
                      <a:pt x="170" y="811"/>
                    </a:lnTo>
                    <a:lnTo>
                      <a:pt x="170" y="809"/>
                    </a:lnTo>
                    <a:lnTo>
                      <a:pt x="170" y="809"/>
                    </a:lnTo>
                    <a:close/>
                    <a:moveTo>
                      <a:pt x="296" y="738"/>
                    </a:moveTo>
                    <a:lnTo>
                      <a:pt x="298" y="738"/>
                    </a:lnTo>
                    <a:lnTo>
                      <a:pt x="298" y="735"/>
                    </a:lnTo>
                    <a:lnTo>
                      <a:pt x="294" y="733"/>
                    </a:lnTo>
                    <a:lnTo>
                      <a:pt x="293" y="733"/>
                    </a:lnTo>
                    <a:lnTo>
                      <a:pt x="293" y="735"/>
                    </a:lnTo>
                    <a:lnTo>
                      <a:pt x="296" y="738"/>
                    </a:lnTo>
                    <a:lnTo>
                      <a:pt x="296" y="738"/>
                    </a:lnTo>
                    <a:close/>
                    <a:moveTo>
                      <a:pt x="392" y="643"/>
                    </a:moveTo>
                    <a:lnTo>
                      <a:pt x="399" y="642"/>
                    </a:lnTo>
                    <a:lnTo>
                      <a:pt x="404" y="637"/>
                    </a:lnTo>
                    <a:lnTo>
                      <a:pt x="409" y="633"/>
                    </a:lnTo>
                    <a:lnTo>
                      <a:pt x="409" y="625"/>
                    </a:lnTo>
                    <a:lnTo>
                      <a:pt x="412" y="622"/>
                    </a:lnTo>
                    <a:lnTo>
                      <a:pt x="414" y="627"/>
                    </a:lnTo>
                    <a:lnTo>
                      <a:pt x="412" y="632"/>
                    </a:lnTo>
                    <a:lnTo>
                      <a:pt x="416" y="627"/>
                    </a:lnTo>
                    <a:lnTo>
                      <a:pt x="416" y="622"/>
                    </a:lnTo>
                    <a:lnTo>
                      <a:pt x="411" y="617"/>
                    </a:lnTo>
                    <a:lnTo>
                      <a:pt x="394" y="610"/>
                    </a:lnTo>
                    <a:lnTo>
                      <a:pt x="386" y="608"/>
                    </a:lnTo>
                    <a:lnTo>
                      <a:pt x="381" y="612"/>
                    </a:lnTo>
                    <a:lnTo>
                      <a:pt x="377" y="620"/>
                    </a:lnTo>
                    <a:lnTo>
                      <a:pt x="377" y="632"/>
                    </a:lnTo>
                    <a:lnTo>
                      <a:pt x="381" y="637"/>
                    </a:lnTo>
                    <a:lnTo>
                      <a:pt x="382" y="642"/>
                    </a:lnTo>
                    <a:lnTo>
                      <a:pt x="384" y="640"/>
                    </a:lnTo>
                    <a:lnTo>
                      <a:pt x="387" y="643"/>
                    </a:lnTo>
                    <a:lnTo>
                      <a:pt x="386" y="645"/>
                    </a:lnTo>
                    <a:lnTo>
                      <a:pt x="389" y="645"/>
                    </a:lnTo>
                    <a:lnTo>
                      <a:pt x="392" y="643"/>
                    </a:lnTo>
                    <a:lnTo>
                      <a:pt x="392" y="643"/>
                    </a:lnTo>
                    <a:close/>
                    <a:moveTo>
                      <a:pt x="437" y="652"/>
                    </a:moveTo>
                    <a:lnTo>
                      <a:pt x="439" y="652"/>
                    </a:lnTo>
                    <a:lnTo>
                      <a:pt x="439" y="650"/>
                    </a:lnTo>
                    <a:lnTo>
                      <a:pt x="446" y="648"/>
                    </a:lnTo>
                    <a:lnTo>
                      <a:pt x="447" y="647"/>
                    </a:lnTo>
                    <a:lnTo>
                      <a:pt x="442" y="647"/>
                    </a:lnTo>
                    <a:lnTo>
                      <a:pt x="437" y="648"/>
                    </a:lnTo>
                    <a:lnTo>
                      <a:pt x="437" y="652"/>
                    </a:lnTo>
                    <a:lnTo>
                      <a:pt x="437" y="652"/>
                    </a:lnTo>
                    <a:close/>
                    <a:moveTo>
                      <a:pt x="507" y="650"/>
                    </a:moveTo>
                    <a:lnTo>
                      <a:pt x="509" y="652"/>
                    </a:lnTo>
                    <a:lnTo>
                      <a:pt x="512" y="647"/>
                    </a:lnTo>
                    <a:lnTo>
                      <a:pt x="512" y="643"/>
                    </a:lnTo>
                    <a:lnTo>
                      <a:pt x="509" y="645"/>
                    </a:lnTo>
                    <a:lnTo>
                      <a:pt x="507" y="647"/>
                    </a:lnTo>
                    <a:lnTo>
                      <a:pt x="507" y="650"/>
                    </a:lnTo>
                    <a:lnTo>
                      <a:pt x="507" y="650"/>
                    </a:lnTo>
                    <a:close/>
                    <a:moveTo>
                      <a:pt x="497" y="650"/>
                    </a:moveTo>
                    <a:lnTo>
                      <a:pt x="500" y="652"/>
                    </a:lnTo>
                    <a:lnTo>
                      <a:pt x="502" y="648"/>
                    </a:lnTo>
                    <a:lnTo>
                      <a:pt x="500" y="647"/>
                    </a:lnTo>
                    <a:lnTo>
                      <a:pt x="499" y="647"/>
                    </a:lnTo>
                    <a:lnTo>
                      <a:pt x="497" y="650"/>
                    </a:lnTo>
                    <a:lnTo>
                      <a:pt x="497" y="650"/>
                    </a:lnTo>
                    <a:close/>
                    <a:moveTo>
                      <a:pt x="555" y="628"/>
                    </a:moveTo>
                    <a:lnTo>
                      <a:pt x="557" y="628"/>
                    </a:lnTo>
                    <a:lnTo>
                      <a:pt x="560" y="627"/>
                    </a:lnTo>
                    <a:lnTo>
                      <a:pt x="567" y="625"/>
                    </a:lnTo>
                    <a:lnTo>
                      <a:pt x="568" y="623"/>
                    </a:lnTo>
                    <a:lnTo>
                      <a:pt x="564" y="622"/>
                    </a:lnTo>
                    <a:lnTo>
                      <a:pt x="557" y="625"/>
                    </a:lnTo>
                    <a:lnTo>
                      <a:pt x="555" y="628"/>
                    </a:lnTo>
                    <a:lnTo>
                      <a:pt x="555" y="628"/>
                    </a:lnTo>
                    <a:close/>
                    <a:moveTo>
                      <a:pt x="532" y="623"/>
                    </a:moveTo>
                    <a:lnTo>
                      <a:pt x="534" y="627"/>
                    </a:lnTo>
                    <a:lnTo>
                      <a:pt x="537" y="627"/>
                    </a:lnTo>
                    <a:lnTo>
                      <a:pt x="537" y="623"/>
                    </a:lnTo>
                    <a:lnTo>
                      <a:pt x="534" y="622"/>
                    </a:lnTo>
                    <a:lnTo>
                      <a:pt x="532" y="623"/>
                    </a:lnTo>
                    <a:lnTo>
                      <a:pt x="532" y="623"/>
                    </a:lnTo>
                    <a:close/>
                    <a:moveTo>
                      <a:pt x="517" y="623"/>
                    </a:moveTo>
                    <a:lnTo>
                      <a:pt x="520" y="623"/>
                    </a:lnTo>
                    <a:lnTo>
                      <a:pt x="522" y="625"/>
                    </a:lnTo>
                    <a:lnTo>
                      <a:pt x="527" y="627"/>
                    </a:lnTo>
                    <a:lnTo>
                      <a:pt x="525" y="622"/>
                    </a:lnTo>
                    <a:lnTo>
                      <a:pt x="520" y="620"/>
                    </a:lnTo>
                    <a:lnTo>
                      <a:pt x="517" y="623"/>
                    </a:lnTo>
                    <a:lnTo>
                      <a:pt x="517" y="623"/>
                    </a:lnTo>
                    <a:close/>
                    <a:moveTo>
                      <a:pt x="510" y="623"/>
                    </a:moveTo>
                    <a:lnTo>
                      <a:pt x="510" y="625"/>
                    </a:lnTo>
                    <a:lnTo>
                      <a:pt x="514" y="625"/>
                    </a:lnTo>
                    <a:lnTo>
                      <a:pt x="515" y="622"/>
                    </a:lnTo>
                    <a:lnTo>
                      <a:pt x="514" y="622"/>
                    </a:lnTo>
                    <a:lnTo>
                      <a:pt x="510" y="623"/>
                    </a:lnTo>
                    <a:lnTo>
                      <a:pt x="510" y="623"/>
                    </a:lnTo>
                    <a:close/>
                    <a:moveTo>
                      <a:pt x="1027" y="480"/>
                    </a:moveTo>
                    <a:lnTo>
                      <a:pt x="1027" y="485"/>
                    </a:lnTo>
                    <a:lnTo>
                      <a:pt x="1030" y="489"/>
                    </a:lnTo>
                    <a:lnTo>
                      <a:pt x="1030" y="484"/>
                    </a:lnTo>
                    <a:lnTo>
                      <a:pt x="1029" y="480"/>
                    </a:lnTo>
                    <a:lnTo>
                      <a:pt x="1027" y="480"/>
                    </a:lnTo>
                    <a:lnTo>
                      <a:pt x="1027" y="480"/>
                    </a:lnTo>
                    <a:close/>
                    <a:moveTo>
                      <a:pt x="1019" y="467"/>
                    </a:moveTo>
                    <a:lnTo>
                      <a:pt x="1019" y="475"/>
                    </a:lnTo>
                    <a:lnTo>
                      <a:pt x="1020" y="480"/>
                    </a:lnTo>
                    <a:lnTo>
                      <a:pt x="1020" y="487"/>
                    </a:lnTo>
                    <a:lnTo>
                      <a:pt x="1022" y="489"/>
                    </a:lnTo>
                    <a:lnTo>
                      <a:pt x="1024" y="485"/>
                    </a:lnTo>
                    <a:lnTo>
                      <a:pt x="1022" y="472"/>
                    </a:lnTo>
                    <a:lnTo>
                      <a:pt x="1020" y="467"/>
                    </a:lnTo>
                    <a:lnTo>
                      <a:pt x="1019" y="467"/>
                    </a:lnTo>
                    <a:lnTo>
                      <a:pt x="1019" y="467"/>
                    </a:lnTo>
                    <a:close/>
                    <a:moveTo>
                      <a:pt x="1012" y="459"/>
                    </a:moveTo>
                    <a:lnTo>
                      <a:pt x="1014" y="464"/>
                    </a:lnTo>
                    <a:lnTo>
                      <a:pt x="1017" y="466"/>
                    </a:lnTo>
                    <a:lnTo>
                      <a:pt x="1017" y="462"/>
                    </a:lnTo>
                    <a:lnTo>
                      <a:pt x="1014" y="459"/>
                    </a:lnTo>
                    <a:lnTo>
                      <a:pt x="1012" y="459"/>
                    </a:lnTo>
                    <a:lnTo>
                      <a:pt x="1012" y="459"/>
                    </a:lnTo>
                    <a:close/>
                    <a:moveTo>
                      <a:pt x="570" y="592"/>
                    </a:moveTo>
                    <a:lnTo>
                      <a:pt x="572" y="590"/>
                    </a:lnTo>
                    <a:lnTo>
                      <a:pt x="573" y="587"/>
                    </a:lnTo>
                    <a:lnTo>
                      <a:pt x="570" y="585"/>
                    </a:lnTo>
                    <a:lnTo>
                      <a:pt x="570" y="592"/>
                    </a:lnTo>
                    <a:lnTo>
                      <a:pt x="570" y="592"/>
                    </a:lnTo>
                    <a:close/>
                    <a:moveTo>
                      <a:pt x="593" y="608"/>
                    </a:moveTo>
                    <a:lnTo>
                      <a:pt x="593" y="608"/>
                    </a:lnTo>
                    <a:lnTo>
                      <a:pt x="597" y="605"/>
                    </a:lnTo>
                    <a:lnTo>
                      <a:pt x="593" y="607"/>
                    </a:lnTo>
                    <a:lnTo>
                      <a:pt x="593" y="608"/>
                    </a:lnTo>
                    <a:lnTo>
                      <a:pt x="593" y="608"/>
                    </a:lnTo>
                    <a:close/>
                    <a:moveTo>
                      <a:pt x="590" y="602"/>
                    </a:moveTo>
                    <a:lnTo>
                      <a:pt x="588" y="597"/>
                    </a:lnTo>
                    <a:lnTo>
                      <a:pt x="582" y="593"/>
                    </a:lnTo>
                    <a:lnTo>
                      <a:pt x="578" y="590"/>
                    </a:lnTo>
                    <a:lnTo>
                      <a:pt x="577" y="593"/>
                    </a:lnTo>
                    <a:lnTo>
                      <a:pt x="582" y="597"/>
                    </a:lnTo>
                    <a:lnTo>
                      <a:pt x="590" y="602"/>
                    </a:lnTo>
                    <a:lnTo>
                      <a:pt x="590" y="602"/>
                    </a:lnTo>
                    <a:close/>
                    <a:moveTo>
                      <a:pt x="602" y="582"/>
                    </a:moveTo>
                    <a:lnTo>
                      <a:pt x="605" y="577"/>
                    </a:lnTo>
                    <a:lnTo>
                      <a:pt x="603" y="570"/>
                    </a:lnTo>
                    <a:lnTo>
                      <a:pt x="595" y="565"/>
                    </a:lnTo>
                    <a:lnTo>
                      <a:pt x="588" y="559"/>
                    </a:lnTo>
                    <a:lnTo>
                      <a:pt x="583" y="559"/>
                    </a:lnTo>
                    <a:lnTo>
                      <a:pt x="578" y="554"/>
                    </a:lnTo>
                    <a:lnTo>
                      <a:pt x="573" y="552"/>
                    </a:lnTo>
                    <a:lnTo>
                      <a:pt x="572" y="549"/>
                    </a:lnTo>
                    <a:lnTo>
                      <a:pt x="567" y="544"/>
                    </a:lnTo>
                    <a:lnTo>
                      <a:pt x="564" y="544"/>
                    </a:lnTo>
                    <a:lnTo>
                      <a:pt x="560" y="545"/>
                    </a:lnTo>
                    <a:lnTo>
                      <a:pt x="560" y="549"/>
                    </a:lnTo>
                    <a:lnTo>
                      <a:pt x="557" y="550"/>
                    </a:lnTo>
                    <a:lnTo>
                      <a:pt x="560" y="555"/>
                    </a:lnTo>
                    <a:lnTo>
                      <a:pt x="564" y="555"/>
                    </a:lnTo>
                    <a:lnTo>
                      <a:pt x="564" y="557"/>
                    </a:lnTo>
                    <a:lnTo>
                      <a:pt x="560" y="559"/>
                    </a:lnTo>
                    <a:lnTo>
                      <a:pt x="557" y="555"/>
                    </a:lnTo>
                    <a:lnTo>
                      <a:pt x="555" y="555"/>
                    </a:lnTo>
                    <a:lnTo>
                      <a:pt x="557" y="559"/>
                    </a:lnTo>
                    <a:lnTo>
                      <a:pt x="565" y="568"/>
                    </a:lnTo>
                    <a:lnTo>
                      <a:pt x="570" y="570"/>
                    </a:lnTo>
                    <a:lnTo>
                      <a:pt x="573" y="573"/>
                    </a:lnTo>
                    <a:lnTo>
                      <a:pt x="575" y="575"/>
                    </a:lnTo>
                    <a:lnTo>
                      <a:pt x="575" y="570"/>
                    </a:lnTo>
                    <a:lnTo>
                      <a:pt x="580" y="572"/>
                    </a:lnTo>
                    <a:lnTo>
                      <a:pt x="583" y="570"/>
                    </a:lnTo>
                    <a:lnTo>
                      <a:pt x="585" y="572"/>
                    </a:lnTo>
                    <a:lnTo>
                      <a:pt x="587" y="577"/>
                    </a:lnTo>
                    <a:lnTo>
                      <a:pt x="585" y="580"/>
                    </a:lnTo>
                    <a:lnTo>
                      <a:pt x="588" y="582"/>
                    </a:lnTo>
                    <a:lnTo>
                      <a:pt x="595" y="583"/>
                    </a:lnTo>
                    <a:lnTo>
                      <a:pt x="597" y="580"/>
                    </a:lnTo>
                    <a:lnTo>
                      <a:pt x="602" y="582"/>
                    </a:lnTo>
                    <a:lnTo>
                      <a:pt x="602" y="582"/>
                    </a:lnTo>
                    <a:close/>
                    <a:moveTo>
                      <a:pt x="718" y="396"/>
                    </a:moveTo>
                    <a:lnTo>
                      <a:pt x="720" y="396"/>
                    </a:lnTo>
                    <a:lnTo>
                      <a:pt x="718" y="392"/>
                    </a:lnTo>
                    <a:lnTo>
                      <a:pt x="718" y="391"/>
                    </a:lnTo>
                    <a:lnTo>
                      <a:pt x="721" y="391"/>
                    </a:lnTo>
                    <a:lnTo>
                      <a:pt x="723" y="394"/>
                    </a:lnTo>
                    <a:lnTo>
                      <a:pt x="726" y="394"/>
                    </a:lnTo>
                    <a:lnTo>
                      <a:pt x="728" y="394"/>
                    </a:lnTo>
                    <a:lnTo>
                      <a:pt x="731" y="394"/>
                    </a:lnTo>
                    <a:lnTo>
                      <a:pt x="733" y="389"/>
                    </a:lnTo>
                    <a:lnTo>
                      <a:pt x="738" y="386"/>
                    </a:lnTo>
                    <a:lnTo>
                      <a:pt x="743" y="384"/>
                    </a:lnTo>
                    <a:lnTo>
                      <a:pt x="743" y="382"/>
                    </a:lnTo>
                    <a:lnTo>
                      <a:pt x="741" y="377"/>
                    </a:lnTo>
                    <a:lnTo>
                      <a:pt x="735" y="374"/>
                    </a:lnTo>
                    <a:lnTo>
                      <a:pt x="733" y="371"/>
                    </a:lnTo>
                    <a:lnTo>
                      <a:pt x="730" y="368"/>
                    </a:lnTo>
                    <a:lnTo>
                      <a:pt x="726" y="366"/>
                    </a:lnTo>
                    <a:lnTo>
                      <a:pt x="723" y="366"/>
                    </a:lnTo>
                    <a:lnTo>
                      <a:pt x="718" y="371"/>
                    </a:lnTo>
                    <a:lnTo>
                      <a:pt x="715" y="371"/>
                    </a:lnTo>
                    <a:lnTo>
                      <a:pt x="710" y="374"/>
                    </a:lnTo>
                    <a:lnTo>
                      <a:pt x="710" y="377"/>
                    </a:lnTo>
                    <a:lnTo>
                      <a:pt x="713" y="382"/>
                    </a:lnTo>
                    <a:lnTo>
                      <a:pt x="715" y="386"/>
                    </a:lnTo>
                    <a:lnTo>
                      <a:pt x="713" y="392"/>
                    </a:lnTo>
                    <a:lnTo>
                      <a:pt x="718" y="396"/>
                    </a:lnTo>
                    <a:lnTo>
                      <a:pt x="718" y="396"/>
                    </a:lnTo>
                    <a:close/>
                    <a:moveTo>
                      <a:pt x="731" y="580"/>
                    </a:moveTo>
                    <a:lnTo>
                      <a:pt x="731" y="580"/>
                    </a:lnTo>
                    <a:lnTo>
                      <a:pt x="733" y="582"/>
                    </a:lnTo>
                    <a:lnTo>
                      <a:pt x="736" y="582"/>
                    </a:lnTo>
                    <a:lnTo>
                      <a:pt x="740" y="580"/>
                    </a:lnTo>
                    <a:lnTo>
                      <a:pt x="738" y="577"/>
                    </a:lnTo>
                    <a:lnTo>
                      <a:pt x="736" y="573"/>
                    </a:lnTo>
                    <a:lnTo>
                      <a:pt x="733" y="575"/>
                    </a:lnTo>
                    <a:lnTo>
                      <a:pt x="733" y="577"/>
                    </a:lnTo>
                    <a:lnTo>
                      <a:pt x="731" y="580"/>
                    </a:lnTo>
                    <a:lnTo>
                      <a:pt x="731" y="580"/>
                    </a:lnTo>
                    <a:close/>
                    <a:moveTo>
                      <a:pt x="823" y="683"/>
                    </a:moveTo>
                    <a:lnTo>
                      <a:pt x="823" y="685"/>
                    </a:lnTo>
                    <a:lnTo>
                      <a:pt x="826" y="686"/>
                    </a:lnTo>
                    <a:lnTo>
                      <a:pt x="826" y="690"/>
                    </a:lnTo>
                    <a:lnTo>
                      <a:pt x="833" y="691"/>
                    </a:lnTo>
                    <a:lnTo>
                      <a:pt x="838" y="691"/>
                    </a:lnTo>
                    <a:lnTo>
                      <a:pt x="839" y="688"/>
                    </a:lnTo>
                    <a:lnTo>
                      <a:pt x="838" y="685"/>
                    </a:lnTo>
                    <a:lnTo>
                      <a:pt x="833" y="683"/>
                    </a:lnTo>
                    <a:lnTo>
                      <a:pt x="829" y="685"/>
                    </a:lnTo>
                    <a:lnTo>
                      <a:pt x="826" y="683"/>
                    </a:lnTo>
                    <a:lnTo>
                      <a:pt x="823" y="683"/>
                    </a:lnTo>
                    <a:lnTo>
                      <a:pt x="823" y="683"/>
                    </a:lnTo>
                    <a:close/>
                    <a:moveTo>
                      <a:pt x="806" y="392"/>
                    </a:moveTo>
                    <a:lnTo>
                      <a:pt x="806" y="389"/>
                    </a:lnTo>
                    <a:lnTo>
                      <a:pt x="803" y="386"/>
                    </a:lnTo>
                    <a:lnTo>
                      <a:pt x="803" y="382"/>
                    </a:lnTo>
                    <a:lnTo>
                      <a:pt x="806" y="381"/>
                    </a:lnTo>
                    <a:lnTo>
                      <a:pt x="804" y="377"/>
                    </a:lnTo>
                    <a:lnTo>
                      <a:pt x="799" y="377"/>
                    </a:lnTo>
                    <a:lnTo>
                      <a:pt x="796" y="379"/>
                    </a:lnTo>
                    <a:lnTo>
                      <a:pt x="794" y="386"/>
                    </a:lnTo>
                    <a:lnTo>
                      <a:pt x="796" y="389"/>
                    </a:lnTo>
                    <a:lnTo>
                      <a:pt x="799" y="389"/>
                    </a:lnTo>
                    <a:lnTo>
                      <a:pt x="803" y="392"/>
                    </a:lnTo>
                    <a:lnTo>
                      <a:pt x="806" y="392"/>
                    </a:lnTo>
                    <a:lnTo>
                      <a:pt x="806" y="392"/>
                    </a:lnTo>
                    <a:close/>
                    <a:moveTo>
                      <a:pt x="798" y="361"/>
                    </a:moveTo>
                    <a:lnTo>
                      <a:pt x="803" y="358"/>
                    </a:lnTo>
                    <a:lnTo>
                      <a:pt x="806" y="358"/>
                    </a:lnTo>
                    <a:lnTo>
                      <a:pt x="809" y="356"/>
                    </a:lnTo>
                    <a:lnTo>
                      <a:pt x="809" y="353"/>
                    </a:lnTo>
                    <a:lnTo>
                      <a:pt x="809" y="351"/>
                    </a:lnTo>
                    <a:lnTo>
                      <a:pt x="813" y="349"/>
                    </a:lnTo>
                    <a:lnTo>
                      <a:pt x="811" y="348"/>
                    </a:lnTo>
                    <a:lnTo>
                      <a:pt x="808" y="348"/>
                    </a:lnTo>
                    <a:lnTo>
                      <a:pt x="801" y="353"/>
                    </a:lnTo>
                    <a:lnTo>
                      <a:pt x="798" y="358"/>
                    </a:lnTo>
                    <a:lnTo>
                      <a:pt x="798" y="361"/>
                    </a:lnTo>
                    <a:lnTo>
                      <a:pt x="798" y="361"/>
                    </a:lnTo>
                    <a:close/>
                    <a:moveTo>
                      <a:pt x="819" y="366"/>
                    </a:moveTo>
                    <a:lnTo>
                      <a:pt x="824" y="369"/>
                    </a:lnTo>
                    <a:lnTo>
                      <a:pt x="831" y="371"/>
                    </a:lnTo>
                    <a:lnTo>
                      <a:pt x="834" y="371"/>
                    </a:lnTo>
                    <a:lnTo>
                      <a:pt x="834" y="368"/>
                    </a:lnTo>
                    <a:lnTo>
                      <a:pt x="826" y="366"/>
                    </a:lnTo>
                    <a:lnTo>
                      <a:pt x="823" y="364"/>
                    </a:lnTo>
                    <a:lnTo>
                      <a:pt x="819" y="366"/>
                    </a:lnTo>
                    <a:lnTo>
                      <a:pt x="819" y="366"/>
                    </a:lnTo>
                    <a:close/>
                    <a:moveTo>
                      <a:pt x="866" y="397"/>
                    </a:moveTo>
                    <a:lnTo>
                      <a:pt x="866" y="401"/>
                    </a:lnTo>
                    <a:lnTo>
                      <a:pt x="864" y="406"/>
                    </a:lnTo>
                    <a:lnTo>
                      <a:pt x="861" y="407"/>
                    </a:lnTo>
                    <a:lnTo>
                      <a:pt x="859" y="411"/>
                    </a:lnTo>
                    <a:lnTo>
                      <a:pt x="862" y="414"/>
                    </a:lnTo>
                    <a:lnTo>
                      <a:pt x="864" y="414"/>
                    </a:lnTo>
                    <a:lnTo>
                      <a:pt x="869" y="411"/>
                    </a:lnTo>
                    <a:lnTo>
                      <a:pt x="872" y="409"/>
                    </a:lnTo>
                    <a:lnTo>
                      <a:pt x="876" y="404"/>
                    </a:lnTo>
                    <a:lnTo>
                      <a:pt x="879" y="402"/>
                    </a:lnTo>
                    <a:lnTo>
                      <a:pt x="884" y="397"/>
                    </a:lnTo>
                    <a:lnTo>
                      <a:pt x="884" y="394"/>
                    </a:lnTo>
                    <a:lnTo>
                      <a:pt x="881" y="392"/>
                    </a:lnTo>
                    <a:lnTo>
                      <a:pt x="876" y="392"/>
                    </a:lnTo>
                    <a:lnTo>
                      <a:pt x="869" y="394"/>
                    </a:lnTo>
                    <a:lnTo>
                      <a:pt x="866" y="397"/>
                    </a:lnTo>
                    <a:lnTo>
                      <a:pt x="866" y="397"/>
                    </a:lnTo>
                    <a:close/>
                    <a:moveTo>
                      <a:pt x="884" y="358"/>
                    </a:moveTo>
                    <a:lnTo>
                      <a:pt x="879" y="363"/>
                    </a:lnTo>
                    <a:lnTo>
                      <a:pt x="877" y="369"/>
                    </a:lnTo>
                    <a:lnTo>
                      <a:pt x="876" y="374"/>
                    </a:lnTo>
                    <a:lnTo>
                      <a:pt x="876" y="377"/>
                    </a:lnTo>
                    <a:lnTo>
                      <a:pt x="881" y="379"/>
                    </a:lnTo>
                    <a:lnTo>
                      <a:pt x="882" y="381"/>
                    </a:lnTo>
                    <a:lnTo>
                      <a:pt x="887" y="381"/>
                    </a:lnTo>
                    <a:lnTo>
                      <a:pt x="892" y="382"/>
                    </a:lnTo>
                    <a:lnTo>
                      <a:pt x="896" y="382"/>
                    </a:lnTo>
                    <a:lnTo>
                      <a:pt x="896" y="379"/>
                    </a:lnTo>
                    <a:lnTo>
                      <a:pt x="892" y="372"/>
                    </a:lnTo>
                    <a:lnTo>
                      <a:pt x="891" y="366"/>
                    </a:lnTo>
                    <a:lnTo>
                      <a:pt x="886" y="363"/>
                    </a:lnTo>
                    <a:lnTo>
                      <a:pt x="884" y="358"/>
                    </a:lnTo>
                    <a:lnTo>
                      <a:pt x="884" y="358"/>
                    </a:lnTo>
                    <a:close/>
                    <a:moveTo>
                      <a:pt x="912" y="304"/>
                    </a:moveTo>
                    <a:lnTo>
                      <a:pt x="917" y="299"/>
                    </a:lnTo>
                    <a:lnTo>
                      <a:pt x="914" y="298"/>
                    </a:lnTo>
                    <a:lnTo>
                      <a:pt x="911" y="298"/>
                    </a:lnTo>
                    <a:lnTo>
                      <a:pt x="907" y="301"/>
                    </a:lnTo>
                    <a:lnTo>
                      <a:pt x="909" y="304"/>
                    </a:lnTo>
                    <a:lnTo>
                      <a:pt x="912" y="304"/>
                    </a:lnTo>
                    <a:lnTo>
                      <a:pt x="912" y="304"/>
                    </a:lnTo>
                    <a:close/>
                    <a:moveTo>
                      <a:pt x="927" y="301"/>
                    </a:moveTo>
                    <a:lnTo>
                      <a:pt x="931" y="298"/>
                    </a:lnTo>
                    <a:lnTo>
                      <a:pt x="931" y="296"/>
                    </a:lnTo>
                    <a:lnTo>
                      <a:pt x="926" y="294"/>
                    </a:lnTo>
                    <a:lnTo>
                      <a:pt x="924" y="296"/>
                    </a:lnTo>
                    <a:lnTo>
                      <a:pt x="921" y="298"/>
                    </a:lnTo>
                    <a:lnTo>
                      <a:pt x="922" y="299"/>
                    </a:lnTo>
                    <a:lnTo>
                      <a:pt x="927" y="301"/>
                    </a:lnTo>
                    <a:lnTo>
                      <a:pt x="927" y="301"/>
                    </a:lnTo>
                    <a:close/>
                    <a:moveTo>
                      <a:pt x="949" y="304"/>
                    </a:moveTo>
                    <a:lnTo>
                      <a:pt x="951" y="303"/>
                    </a:lnTo>
                    <a:lnTo>
                      <a:pt x="946" y="299"/>
                    </a:lnTo>
                    <a:lnTo>
                      <a:pt x="941" y="303"/>
                    </a:lnTo>
                    <a:lnTo>
                      <a:pt x="942" y="303"/>
                    </a:lnTo>
                    <a:lnTo>
                      <a:pt x="949" y="304"/>
                    </a:lnTo>
                    <a:lnTo>
                      <a:pt x="949" y="304"/>
                    </a:lnTo>
                    <a:close/>
                    <a:moveTo>
                      <a:pt x="984" y="294"/>
                    </a:moveTo>
                    <a:lnTo>
                      <a:pt x="985" y="299"/>
                    </a:lnTo>
                    <a:lnTo>
                      <a:pt x="989" y="301"/>
                    </a:lnTo>
                    <a:lnTo>
                      <a:pt x="990" y="298"/>
                    </a:lnTo>
                    <a:lnTo>
                      <a:pt x="987" y="294"/>
                    </a:lnTo>
                    <a:lnTo>
                      <a:pt x="984" y="294"/>
                    </a:lnTo>
                    <a:lnTo>
                      <a:pt x="984" y="294"/>
                    </a:lnTo>
                    <a:close/>
                    <a:moveTo>
                      <a:pt x="964" y="291"/>
                    </a:moveTo>
                    <a:lnTo>
                      <a:pt x="969" y="291"/>
                    </a:lnTo>
                    <a:lnTo>
                      <a:pt x="970" y="288"/>
                    </a:lnTo>
                    <a:lnTo>
                      <a:pt x="967" y="286"/>
                    </a:lnTo>
                    <a:lnTo>
                      <a:pt x="964" y="286"/>
                    </a:lnTo>
                    <a:lnTo>
                      <a:pt x="964" y="288"/>
                    </a:lnTo>
                    <a:lnTo>
                      <a:pt x="964" y="291"/>
                    </a:lnTo>
                    <a:lnTo>
                      <a:pt x="964" y="291"/>
                    </a:lnTo>
                    <a:close/>
                    <a:moveTo>
                      <a:pt x="947" y="273"/>
                    </a:moveTo>
                    <a:lnTo>
                      <a:pt x="947" y="270"/>
                    </a:lnTo>
                    <a:lnTo>
                      <a:pt x="946" y="270"/>
                    </a:lnTo>
                    <a:lnTo>
                      <a:pt x="939" y="274"/>
                    </a:lnTo>
                    <a:lnTo>
                      <a:pt x="939" y="276"/>
                    </a:lnTo>
                    <a:lnTo>
                      <a:pt x="944" y="278"/>
                    </a:lnTo>
                    <a:lnTo>
                      <a:pt x="946" y="276"/>
                    </a:lnTo>
                    <a:lnTo>
                      <a:pt x="944" y="274"/>
                    </a:lnTo>
                    <a:lnTo>
                      <a:pt x="944" y="274"/>
                    </a:lnTo>
                    <a:lnTo>
                      <a:pt x="947" y="273"/>
                    </a:lnTo>
                    <a:lnTo>
                      <a:pt x="947" y="273"/>
                    </a:lnTo>
                    <a:close/>
                    <a:moveTo>
                      <a:pt x="961" y="270"/>
                    </a:moveTo>
                    <a:lnTo>
                      <a:pt x="959" y="266"/>
                    </a:lnTo>
                    <a:lnTo>
                      <a:pt x="954" y="266"/>
                    </a:lnTo>
                    <a:lnTo>
                      <a:pt x="952" y="268"/>
                    </a:lnTo>
                    <a:lnTo>
                      <a:pt x="954" y="271"/>
                    </a:lnTo>
                    <a:lnTo>
                      <a:pt x="957" y="271"/>
                    </a:lnTo>
                    <a:lnTo>
                      <a:pt x="961" y="271"/>
                    </a:lnTo>
                    <a:lnTo>
                      <a:pt x="961" y="270"/>
                    </a:lnTo>
                    <a:lnTo>
                      <a:pt x="961" y="270"/>
                    </a:lnTo>
                    <a:close/>
                    <a:moveTo>
                      <a:pt x="962" y="271"/>
                    </a:moveTo>
                    <a:lnTo>
                      <a:pt x="964" y="273"/>
                    </a:lnTo>
                    <a:lnTo>
                      <a:pt x="965" y="271"/>
                    </a:lnTo>
                    <a:lnTo>
                      <a:pt x="970" y="268"/>
                    </a:lnTo>
                    <a:lnTo>
                      <a:pt x="970" y="265"/>
                    </a:lnTo>
                    <a:lnTo>
                      <a:pt x="967" y="263"/>
                    </a:lnTo>
                    <a:lnTo>
                      <a:pt x="964" y="263"/>
                    </a:lnTo>
                    <a:lnTo>
                      <a:pt x="962" y="266"/>
                    </a:lnTo>
                    <a:lnTo>
                      <a:pt x="964" y="268"/>
                    </a:lnTo>
                    <a:lnTo>
                      <a:pt x="962" y="271"/>
                    </a:lnTo>
                    <a:lnTo>
                      <a:pt x="962" y="271"/>
                    </a:lnTo>
                    <a:close/>
                    <a:moveTo>
                      <a:pt x="947" y="258"/>
                    </a:moveTo>
                    <a:lnTo>
                      <a:pt x="951" y="255"/>
                    </a:lnTo>
                    <a:lnTo>
                      <a:pt x="951" y="251"/>
                    </a:lnTo>
                    <a:lnTo>
                      <a:pt x="947" y="251"/>
                    </a:lnTo>
                    <a:lnTo>
                      <a:pt x="944" y="253"/>
                    </a:lnTo>
                    <a:lnTo>
                      <a:pt x="939" y="253"/>
                    </a:lnTo>
                    <a:lnTo>
                      <a:pt x="939" y="255"/>
                    </a:lnTo>
                    <a:lnTo>
                      <a:pt x="946" y="256"/>
                    </a:lnTo>
                    <a:lnTo>
                      <a:pt x="947" y="258"/>
                    </a:lnTo>
                    <a:lnTo>
                      <a:pt x="947" y="258"/>
                    </a:lnTo>
                    <a:close/>
                    <a:moveTo>
                      <a:pt x="970" y="248"/>
                    </a:moveTo>
                    <a:lnTo>
                      <a:pt x="972" y="246"/>
                    </a:lnTo>
                    <a:lnTo>
                      <a:pt x="972" y="245"/>
                    </a:lnTo>
                    <a:lnTo>
                      <a:pt x="970" y="243"/>
                    </a:lnTo>
                    <a:lnTo>
                      <a:pt x="974" y="243"/>
                    </a:lnTo>
                    <a:lnTo>
                      <a:pt x="974" y="240"/>
                    </a:lnTo>
                    <a:lnTo>
                      <a:pt x="970" y="238"/>
                    </a:lnTo>
                    <a:lnTo>
                      <a:pt x="965" y="236"/>
                    </a:lnTo>
                    <a:lnTo>
                      <a:pt x="962" y="238"/>
                    </a:lnTo>
                    <a:lnTo>
                      <a:pt x="964" y="241"/>
                    </a:lnTo>
                    <a:lnTo>
                      <a:pt x="962" y="241"/>
                    </a:lnTo>
                    <a:lnTo>
                      <a:pt x="959" y="240"/>
                    </a:lnTo>
                    <a:lnTo>
                      <a:pt x="957" y="240"/>
                    </a:lnTo>
                    <a:lnTo>
                      <a:pt x="959" y="245"/>
                    </a:lnTo>
                    <a:lnTo>
                      <a:pt x="962" y="245"/>
                    </a:lnTo>
                    <a:lnTo>
                      <a:pt x="967" y="246"/>
                    </a:lnTo>
                    <a:lnTo>
                      <a:pt x="970" y="248"/>
                    </a:lnTo>
                    <a:lnTo>
                      <a:pt x="970" y="248"/>
                    </a:lnTo>
                    <a:close/>
                    <a:moveTo>
                      <a:pt x="1072" y="135"/>
                    </a:moveTo>
                    <a:lnTo>
                      <a:pt x="1077" y="135"/>
                    </a:lnTo>
                    <a:lnTo>
                      <a:pt x="1078" y="137"/>
                    </a:lnTo>
                    <a:lnTo>
                      <a:pt x="1083" y="137"/>
                    </a:lnTo>
                    <a:lnTo>
                      <a:pt x="1087" y="137"/>
                    </a:lnTo>
                    <a:lnTo>
                      <a:pt x="1092" y="137"/>
                    </a:lnTo>
                    <a:lnTo>
                      <a:pt x="1095" y="137"/>
                    </a:lnTo>
                    <a:lnTo>
                      <a:pt x="1097" y="133"/>
                    </a:lnTo>
                    <a:lnTo>
                      <a:pt x="1097" y="132"/>
                    </a:lnTo>
                    <a:lnTo>
                      <a:pt x="1095" y="132"/>
                    </a:lnTo>
                    <a:lnTo>
                      <a:pt x="1097" y="128"/>
                    </a:lnTo>
                    <a:lnTo>
                      <a:pt x="1095" y="125"/>
                    </a:lnTo>
                    <a:lnTo>
                      <a:pt x="1090" y="125"/>
                    </a:lnTo>
                    <a:lnTo>
                      <a:pt x="1088" y="127"/>
                    </a:lnTo>
                    <a:lnTo>
                      <a:pt x="1088" y="130"/>
                    </a:lnTo>
                    <a:lnTo>
                      <a:pt x="1087" y="130"/>
                    </a:lnTo>
                    <a:lnTo>
                      <a:pt x="1085" y="130"/>
                    </a:lnTo>
                    <a:lnTo>
                      <a:pt x="1083" y="128"/>
                    </a:lnTo>
                    <a:lnTo>
                      <a:pt x="1082" y="128"/>
                    </a:lnTo>
                    <a:lnTo>
                      <a:pt x="1080" y="130"/>
                    </a:lnTo>
                    <a:lnTo>
                      <a:pt x="1077" y="132"/>
                    </a:lnTo>
                    <a:lnTo>
                      <a:pt x="1073" y="132"/>
                    </a:lnTo>
                    <a:lnTo>
                      <a:pt x="1072" y="133"/>
                    </a:lnTo>
                    <a:lnTo>
                      <a:pt x="1072" y="135"/>
                    </a:lnTo>
                    <a:lnTo>
                      <a:pt x="1072" y="135"/>
                    </a:lnTo>
                    <a:close/>
                    <a:moveTo>
                      <a:pt x="1218" y="7"/>
                    </a:moveTo>
                    <a:lnTo>
                      <a:pt x="1218" y="10"/>
                    </a:lnTo>
                    <a:lnTo>
                      <a:pt x="1223" y="15"/>
                    </a:lnTo>
                    <a:lnTo>
                      <a:pt x="1221" y="17"/>
                    </a:lnTo>
                    <a:lnTo>
                      <a:pt x="1221" y="20"/>
                    </a:lnTo>
                    <a:lnTo>
                      <a:pt x="1226" y="19"/>
                    </a:lnTo>
                    <a:lnTo>
                      <a:pt x="1228" y="14"/>
                    </a:lnTo>
                    <a:lnTo>
                      <a:pt x="1225" y="7"/>
                    </a:lnTo>
                    <a:lnTo>
                      <a:pt x="1220" y="7"/>
                    </a:lnTo>
                    <a:lnTo>
                      <a:pt x="1218" y="7"/>
                    </a:lnTo>
                    <a:lnTo>
                      <a:pt x="1218" y="7"/>
                    </a:lnTo>
                    <a:close/>
                    <a:moveTo>
                      <a:pt x="1670" y="140"/>
                    </a:moveTo>
                    <a:lnTo>
                      <a:pt x="1671" y="138"/>
                    </a:lnTo>
                    <a:lnTo>
                      <a:pt x="1673" y="133"/>
                    </a:lnTo>
                    <a:lnTo>
                      <a:pt x="1671" y="130"/>
                    </a:lnTo>
                    <a:lnTo>
                      <a:pt x="1666" y="133"/>
                    </a:lnTo>
                    <a:lnTo>
                      <a:pt x="1665" y="135"/>
                    </a:lnTo>
                    <a:lnTo>
                      <a:pt x="1665" y="138"/>
                    </a:lnTo>
                    <a:lnTo>
                      <a:pt x="1668" y="138"/>
                    </a:lnTo>
                    <a:lnTo>
                      <a:pt x="1670" y="140"/>
                    </a:lnTo>
                    <a:lnTo>
                      <a:pt x="1670" y="140"/>
                    </a:lnTo>
                    <a:close/>
                    <a:moveTo>
                      <a:pt x="1608" y="201"/>
                    </a:moveTo>
                    <a:lnTo>
                      <a:pt x="1615" y="201"/>
                    </a:lnTo>
                    <a:lnTo>
                      <a:pt x="1617" y="200"/>
                    </a:lnTo>
                    <a:lnTo>
                      <a:pt x="1620" y="200"/>
                    </a:lnTo>
                    <a:lnTo>
                      <a:pt x="1620" y="198"/>
                    </a:lnTo>
                    <a:lnTo>
                      <a:pt x="1617" y="195"/>
                    </a:lnTo>
                    <a:lnTo>
                      <a:pt x="1612" y="191"/>
                    </a:lnTo>
                    <a:lnTo>
                      <a:pt x="1608" y="191"/>
                    </a:lnTo>
                    <a:lnTo>
                      <a:pt x="1605" y="193"/>
                    </a:lnTo>
                    <a:lnTo>
                      <a:pt x="1605" y="195"/>
                    </a:lnTo>
                    <a:lnTo>
                      <a:pt x="1608" y="198"/>
                    </a:lnTo>
                    <a:lnTo>
                      <a:pt x="1608" y="198"/>
                    </a:lnTo>
                    <a:lnTo>
                      <a:pt x="1608" y="201"/>
                    </a:lnTo>
                    <a:lnTo>
                      <a:pt x="1608" y="201"/>
                    </a:lnTo>
                    <a:close/>
                    <a:moveTo>
                      <a:pt x="1441" y="173"/>
                    </a:moveTo>
                    <a:lnTo>
                      <a:pt x="1446" y="175"/>
                    </a:lnTo>
                    <a:lnTo>
                      <a:pt x="1449" y="176"/>
                    </a:lnTo>
                    <a:lnTo>
                      <a:pt x="1452" y="175"/>
                    </a:lnTo>
                    <a:lnTo>
                      <a:pt x="1454" y="172"/>
                    </a:lnTo>
                    <a:lnTo>
                      <a:pt x="1456" y="168"/>
                    </a:lnTo>
                    <a:lnTo>
                      <a:pt x="1456" y="167"/>
                    </a:lnTo>
                    <a:lnTo>
                      <a:pt x="1454" y="163"/>
                    </a:lnTo>
                    <a:lnTo>
                      <a:pt x="1452" y="157"/>
                    </a:lnTo>
                    <a:lnTo>
                      <a:pt x="1451" y="153"/>
                    </a:lnTo>
                    <a:lnTo>
                      <a:pt x="1447" y="148"/>
                    </a:lnTo>
                    <a:lnTo>
                      <a:pt x="1447" y="147"/>
                    </a:lnTo>
                    <a:lnTo>
                      <a:pt x="1444" y="145"/>
                    </a:lnTo>
                    <a:lnTo>
                      <a:pt x="1436" y="148"/>
                    </a:lnTo>
                    <a:lnTo>
                      <a:pt x="1426" y="153"/>
                    </a:lnTo>
                    <a:lnTo>
                      <a:pt x="1422" y="153"/>
                    </a:lnTo>
                    <a:lnTo>
                      <a:pt x="1421" y="155"/>
                    </a:lnTo>
                    <a:lnTo>
                      <a:pt x="1422" y="160"/>
                    </a:lnTo>
                    <a:lnTo>
                      <a:pt x="1426" y="162"/>
                    </a:lnTo>
                    <a:lnTo>
                      <a:pt x="1427" y="165"/>
                    </a:lnTo>
                    <a:lnTo>
                      <a:pt x="1426" y="167"/>
                    </a:lnTo>
                    <a:lnTo>
                      <a:pt x="1421" y="167"/>
                    </a:lnTo>
                    <a:lnTo>
                      <a:pt x="1419" y="168"/>
                    </a:lnTo>
                    <a:lnTo>
                      <a:pt x="1422" y="172"/>
                    </a:lnTo>
                    <a:lnTo>
                      <a:pt x="1429" y="172"/>
                    </a:lnTo>
                    <a:lnTo>
                      <a:pt x="1441" y="173"/>
                    </a:lnTo>
                    <a:lnTo>
                      <a:pt x="1441" y="173"/>
                    </a:lnTo>
                    <a:close/>
                    <a:moveTo>
                      <a:pt x="1987" y="190"/>
                    </a:moveTo>
                    <a:lnTo>
                      <a:pt x="1990" y="195"/>
                    </a:lnTo>
                    <a:lnTo>
                      <a:pt x="1995" y="196"/>
                    </a:lnTo>
                    <a:lnTo>
                      <a:pt x="1995" y="195"/>
                    </a:lnTo>
                    <a:lnTo>
                      <a:pt x="2002" y="193"/>
                    </a:lnTo>
                    <a:lnTo>
                      <a:pt x="2004" y="191"/>
                    </a:lnTo>
                    <a:lnTo>
                      <a:pt x="2002" y="188"/>
                    </a:lnTo>
                    <a:lnTo>
                      <a:pt x="2000" y="183"/>
                    </a:lnTo>
                    <a:lnTo>
                      <a:pt x="1997" y="183"/>
                    </a:lnTo>
                    <a:lnTo>
                      <a:pt x="1997" y="186"/>
                    </a:lnTo>
                    <a:lnTo>
                      <a:pt x="1992" y="190"/>
                    </a:lnTo>
                    <a:lnTo>
                      <a:pt x="1992" y="190"/>
                    </a:lnTo>
                    <a:lnTo>
                      <a:pt x="1987" y="190"/>
                    </a:lnTo>
                    <a:lnTo>
                      <a:pt x="1987" y="190"/>
                    </a:lnTo>
                    <a:close/>
                    <a:moveTo>
                      <a:pt x="2527" y="152"/>
                    </a:moveTo>
                    <a:lnTo>
                      <a:pt x="2530" y="152"/>
                    </a:lnTo>
                    <a:lnTo>
                      <a:pt x="2530" y="148"/>
                    </a:lnTo>
                    <a:lnTo>
                      <a:pt x="2529" y="145"/>
                    </a:lnTo>
                    <a:lnTo>
                      <a:pt x="2527" y="145"/>
                    </a:lnTo>
                    <a:lnTo>
                      <a:pt x="2525" y="147"/>
                    </a:lnTo>
                    <a:lnTo>
                      <a:pt x="2527" y="152"/>
                    </a:lnTo>
                    <a:lnTo>
                      <a:pt x="2527" y="152"/>
                    </a:lnTo>
                    <a:close/>
                    <a:moveTo>
                      <a:pt x="2524" y="157"/>
                    </a:moveTo>
                    <a:lnTo>
                      <a:pt x="2527" y="157"/>
                    </a:lnTo>
                    <a:lnTo>
                      <a:pt x="2527" y="153"/>
                    </a:lnTo>
                    <a:lnTo>
                      <a:pt x="2524" y="150"/>
                    </a:lnTo>
                    <a:lnTo>
                      <a:pt x="2520" y="150"/>
                    </a:lnTo>
                    <a:lnTo>
                      <a:pt x="2520" y="152"/>
                    </a:lnTo>
                    <a:lnTo>
                      <a:pt x="2524" y="157"/>
                    </a:lnTo>
                    <a:lnTo>
                      <a:pt x="2524" y="157"/>
                    </a:lnTo>
                    <a:close/>
                    <a:moveTo>
                      <a:pt x="2520" y="158"/>
                    </a:moveTo>
                    <a:lnTo>
                      <a:pt x="2524" y="163"/>
                    </a:lnTo>
                    <a:lnTo>
                      <a:pt x="2527" y="167"/>
                    </a:lnTo>
                    <a:lnTo>
                      <a:pt x="2527" y="165"/>
                    </a:lnTo>
                    <a:lnTo>
                      <a:pt x="2525" y="160"/>
                    </a:lnTo>
                    <a:lnTo>
                      <a:pt x="2522" y="157"/>
                    </a:lnTo>
                    <a:lnTo>
                      <a:pt x="2520" y="157"/>
                    </a:lnTo>
                    <a:lnTo>
                      <a:pt x="2520" y="158"/>
                    </a:lnTo>
                    <a:lnTo>
                      <a:pt x="2520" y="158"/>
                    </a:lnTo>
                    <a:close/>
                    <a:moveTo>
                      <a:pt x="2507" y="155"/>
                    </a:moveTo>
                    <a:lnTo>
                      <a:pt x="2510" y="160"/>
                    </a:lnTo>
                    <a:lnTo>
                      <a:pt x="2514" y="162"/>
                    </a:lnTo>
                    <a:lnTo>
                      <a:pt x="2515" y="160"/>
                    </a:lnTo>
                    <a:lnTo>
                      <a:pt x="2517" y="158"/>
                    </a:lnTo>
                    <a:lnTo>
                      <a:pt x="2515" y="155"/>
                    </a:lnTo>
                    <a:lnTo>
                      <a:pt x="2512" y="153"/>
                    </a:lnTo>
                    <a:lnTo>
                      <a:pt x="2512" y="155"/>
                    </a:lnTo>
                    <a:lnTo>
                      <a:pt x="2507" y="155"/>
                    </a:lnTo>
                    <a:lnTo>
                      <a:pt x="2507" y="155"/>
                    </a:lnTo>
                    <a:close/>
                    <a:moveTo>
                      <a:pt x="2643" y="105"/>
                    </a:moveTo>
                    <a:lnTo>
                      <a:pt x="2648" y="108"/>
                    </a:lnTo>
                    <a:lnTo>
                      <a:pt x="2653" y="107"/>
                    </a:lnTo>
                    <a:lnTo>
                      <a:pt x="2656" y="102"/>
                    </a:lnTo>
                    <a:lnTo>
                      <a:pt x="2655" y="97"/>
                    </a:lnTo>
                    <a:lnTo>
                      <a:pt x="2651" y="93"/>
                    </a:lnTo>
                    <a:lnTo>
                      <a:pt x="2653" y="92"/>
                    </a:lnTo>
                    <a:lnTo>
                      <a:pt x="2651" y="88"/>
                    </a:lnTo>
                    <a:lnTo>
                      <a:pt x="2647" y="85"/>
                    </a:lnTo>
                    <a:lnTo>
                      <a:pt x="2645" y="87"/>
                    </a:lnTo>
                    <a:lnTo>
                      <a:pt x="2642" y="87"/>
                    </a:lnTo>
                    <a:lnTo>
                      <a:pt x="2637" y="83"/>
                    </a:lnTo>
                    <a:lnTo>
                      <a:pt x="2632" y="83"/>
                    </a:lnTo>
                    <a:lnTo>
                      <a:pt x="2632" y="85"/>
                    </a:lnTo>
                    <a:lnTo>
                      <a:pt x="2628" y="87"/>
                    </a:lnTo>
                    <a:lnTo>
                      <a:pt x="2628" y="88"/>
                    </a:lnTo>
                    <a:lnTo>
                      <a:pt x="2625" y="88"/>
                    </a:lnTo>
                    <a:lnTo>
                      <a:pt x="2623" y="92"/>
                    </a:lnTo>
                    <a:lnTo>
                      <a:pt x="2623" y="100"/>
                    </a:lnTo>
                    <a:lnTo>
                      <a:pt x="2627" y="100"/>
                    </a:lnTo>
                    <a:lnTo>
                      <a:pt x="2630" y="100"/>
                    </a:lnTo>
                    <a:lnTo>
                      <a:pt x="2637" y="102"/>
                    </a:lnTo>
                    <a:lnTo>
                      <a:pt x="2643" y="105"/>
                    </a:lnTo>
                    <a:lnTo>
                      <a:pt x="2643" y="105"/>
                    </a:lnTo>
                    <a:close/>
                    <a:moveTo>
                      <a:pt x="2673" y="95"/>
                    </a:moveTo>
                    <a:lnTo>
                      <a:pt x="2675" y="92"/>
                    </a:lnTo>
                    <a:lnTo>
                      <a:pt x="2676" y="90"/>
                    </a:lnTo>
                    <a:lnTo>
                      <a:pt x="2671" y="90"/>
                    </a:lnTo>
                    <a:lnTo>
                      <a:pt x="2670" y="92"/>
                    </a:lnTo>
                    <a:lnTo>
                      <a:pt x="2673" y="95"/>
                    </a:lnTo>
                    <a:lnTo>
                      <a:pt x="2673" y="95"/>
                    </a:lnTo>
                    <a:close/>
                    <a:moveTo>
                      <a:pt x="2706" y="1269"/>
                    </a:moveTo>
                    <a:lnTo>
                      <a:pt x="2705" y="1264"/>
                    </a:lnTo>
                    <a:lnTo>
                      <a:pt x="2706" y="1259"/>
                    </a:lnTo>
                    <a:lnTo>
                      <a:pt x="2705" y="1256"/>
                    </a:lnTo>
                    <a:lnTo>
                      <a:pt x="2703" y="1251"/>
                    </a:lnTo>
                    <a:lnTo>
                      <a:pt x="2703" y="1245"/>
                    </a:lnTo>
                    <a:lnTo>
                      <a:pt x="2708" y="1240"/>
                    </a:lnTo>
                    <a:lnTo>
                      <a:pt x="2710" y="1241"/>
                    </a:lnTo>
                    <a:lnTo>
                      <a:pt x="2710" y="1245"/>
                    </a:lnTo>
                    <a:lnTo>
                      <a:pt x="2713" y="1246"/>
                    </a:lnTo>
                    <a:lnTo>
                      <a:pt x="2723" y="1245"/>
                    </a:lnTo>
                    <a:lnTo>
                      <a:pt x="2723" y="1243"/>
                    </a:lnTo>
                    <a:lnTo>
                      <a:pt x="2726" y="1243"/>
                    </a:lnTo>
                    <a:lnTo>
                      <a:pt x="2728" y="1245"/>
                    </a:lnTo>
                    <a:lnTo>
                      <a:pt x="2726" y="1246"/>
                    </a:lnTo>
                    <a:lnTo>
                      <a:pt x="2726" y="1250"/>
                    </a:lnTo>
                    <a:lnTo>
                      <a:pt x="2731" y="1255"/>
                    </a:lnTo>
                    <a:lnTo>
                      <a:pt x="2731" y="1259"/>
                    </a:lnTo>
                    <a:lnTo>
                      <a:pt x="2735" y="1261"/>
                    </a:lnTo>
                    <a:lnTo>
                      <a:pt x="2735" y="1258"/>
                    </a:lnTo>
                    <a:lnTo>
                      <a:pt x="2735" y="1256"/>
                    </a:lnTo>
                    <a:lnTo>
                      <a:pt x="2735" y="1251"/>
                    </a:lnTo>
                    <a:lnTo>
                      <a:pt x="2735" y="1246"/>
                    </a:lnTo>
                    <a:lnTo>
                      <a:pt x="2730" y="1243"/>
                    </a:lnTo>
                    <a:lnTo>
                      <a:pt x="2728" y="1238"/>
                    </a:lnTo>
                    <a:lnTo>
                      <a:pt x="2726" y="1233"/>
                    </a:lnTo>
                    <a:lnTo>
                      <a:pt x="2723" y="1235"/>
                    </a:lnTo>
                    <a:lnTo>
                      <a:pt x="2720" y="1235"/>
                    </a:lnTo>
                    <a:lnTo>
                      <a:pt x="2713" y="1231"/>
                    </a:lnTo>
                    <a:lnTo>
                      <a:pt x="2713" y="1225"/>
                    </a:lnTo>
                    <a:lnTo>
                      <a:pt x="2710" y="1220"/>
                    </a:lnTo>
                    <a:lnTo>
                      <a:pt x="2703" y="1215"/>
                    </a:lnTo>
                    <a:lnTo>
                      <a:pt x="2700" y="1215"/>
                    </a:lnTo>
                    <a:lnTo>
                      <a:pt x="2696" y="1210"/>
                    </a:lnTo>
                    <a:lnTo>
                      <a:pt x="2693" y="1203"/>
                    </a:lnTo>
                    <a:lnTo>
                      <a:pt x="2690" y="1196"/>
                    </a:lnTo>
                    <a:lnTo>
                      <a:pt x="2688" y="1191"/>
                    </a:lnTo>
                    <a:lnTo>
                      <a:pt x="2688" y="1185"/>
                    </a:lnTo>
                    <a:lnTo>
                      <a:pt x="2688" y="1176"/>
                    </a:lnTo>
                    <a:lnTo>
                      <a:pt x="2685" y="1171"/>
                    </a:lnTo>
                    <a:lnTo>
                      <a:pt x="2686" y="1163"/>
                    </a:lnTo>
                    <a:lnTo>
                      <a:pt x="2685" y="1160"/>
                    </a:lnTo>
                    <a:lnTo>
                      <a:pt x="2681" y="1155"/>
                    </a:lnTo>
                    <a:lnTo>
                      <a:pt x="2685" y="1152"/>
                    </a:lnTo>
                    <a:lnTo>
                      <a:pt x="2685" y="1148"/>
                    </a:lnTo>
                    <a:lnTo>
                      <a:pt x="2685" y="1145"/>
                    </a:lnTo>
                    <a:lnTo>
                      <a:pt x="2688" y="1145"/>
                    </a:lnTo>
                    <a:lnTo>
                      <a:pt x="2690" y="1145"/>
                    </a:lnTo>
                    <a:lnTo>
                      <a:pt x="2696" y="1145"/>
                    </a:lnTo>
                    <a:lnTo>
                      <a:pt x="2701" y="1145"/>
                    </a:lnTo>
                    <a:lnTo>
                      <a:pt x="2706" y="1148"/>
                    </a:lnTo>
                    <a:lnTo>
                      <a:pt x="2710" y="1155"/>
                    </a:lnTo>
                    <a:lnTo>
                      <a:pt x="2715" y="1157"/>
                    </a:lnTo>
                    <a:lnTo>
                      <a:pt x="2720" y="1158"/>
                    </a:lnTo>
                    <a:lnTo>
                      <a:pt x="2725" y="1165"/>
                    </a:lnTo>
                    <a:lnTo>
                      <a:pt x="2726" y="1166"/>
                    </a:lnTo>
                    <a:lnTo>
                      <a:pt x="2725" y="1160"/>
                    </a:lnTo>
                    <a:lnTo>
                      <a:pt x="2720" y="1155"/>
                    </a:lnTo>
                    <a:lnTo>
                      <a:pt x="2713" y="1150"/>
                    </a:lnTo>
                    <a:lnTo>
                      <a:pt x="2708" y="1145"/>
                    </a:lnTo>
                    <a:lnTo>
                      <a:pt x="2705" y="1138"/>
                    </a:lnTo>
                    <a:lnTo>
                      <a:pt x="2705" y="1137"/>
                    </a:lnTo>
                    <a:lnTo>
                      <a:pt x="2701" y="1133"/>
                    </a:lnTo>
                    <a:lnTo>
                      <a:pt x="2696" y="1127"/>
                    </a:lnTo>
                    <a:lnTo>
                      <a:pt x="2695" y="1122"/>
                    </a:lnTo>
                    <a:lnTo>
                      <a:pt x="2691" y="1120"/>
                    </a:lnTo>
                    <a:lnTo>
                      <a:pt x="2691" y="1115"/>
                    </a:lnTo>
                    <a:lnTo>
                      <a:pt x="2683" y="1108"/>
                    </a:lnTo>
                    <a:lnTo>
                      <a:pt x="2676" y="1097"/>
                    </a:lnTo>
                    <a:lnTo>
                      <a:pt x="2675" y="1092"/>
                    </a:lnTo>
                    <a:lnTo>
                      <a:pt x="2666" y="1082"/>
                    </a:lnTo>
                    <a:lnTo>
                      <a:pt x="2663" y="1073"/>
                    </a:lnTo>
                    <a:lnTo>
                      <a:pt x="2660" y="1072"/>
                    </a:lnTo>
                    <a:lnTo>
                      <a:pt x="2660" y="1067"/>
                    </a:lnTo>
                    <a:lnTo>
                      <a:pt x="2656" y="1063"/>
                    </a:lnTo>
                    <a:lnTo>
                      <a:pt x="2653" y="1062"/>
                    </a:lnTo>
                    <a:lnTo>
                      <a:pt x="2653" y="1063"/>
                    </a:lnTo>
                    <a:lnTo>
                      <a:pt x="2650" y="1063"/>
                    </a:lnTo>
                    <a:lnTo>
                      <a:pt x="2648" y="1062"/>
                    </a:lnTo>
                    <a:lnTo>
                      <a:pt x="2650" y="1059"/>
                    </a:lnTo>
                    <a:lnTo>
                      <a:pt x="2648" y="1055"/>
                    </a:lnTo>
                    <a:lnTo>
                      <a:pt x="2645" y="1052"/>
                    </a:lnTo>
                    <a:lnTo>
                      <a:pt x="2640" y="1047"/>
                    </a:lnTo>
                    <a:lnTo>
                      <a:pt x="2637" y="1042"/>
                    </a:lnTo>
                    <a:lnTo>
                      <a:pt x="2635" y="1039"/>
                    </a:lnTo>
                    <a:lnTo>
                      <a:pt x="2635" y="1034"/>
                    </a:lnTo>
                    <a:lnTo>
                      <a:pt x="2635" y="1030"/>
                    </a:lnTo>
                    <a:lnTo>
                      <a:pt x="2637" y="1030"/>
                    </a:lnTo>
                    <a:lnTo>
                      <a:pt x="2635" y="1024"/>
                    </a:lnTo>
                    <a:lnTo>
                      <a:pt x="2635" y="1017"/>
                    </a:lnTo>
                    <a:lnTo>
                      <a:pt x="2633" y="1012"/>
                    </a:lnTo>
                    <a:lnTo>
                      <a:pt x="2628" y="1010"/>
                    </a:lnTo>
                    <a:lnTo>
                      <a:pt x="2623" y="1005"/>
                    </a:lnTo>
                    <a:lnTo>
                      <a:pt x="2623" y="1002"/>
                    </a:lnTo>
                    <a:lnTo>
                      <a:pt x="2620" y="1000"/>
                    </a:lnTo>
                    <a:lnTo>
                      <a:pt x="2620" y="999"/>
                    </a:lnTo>
                    <a:lnTo>
                      <a:pt x="2622" y="997"/>
                    </a:lnTo>
                    <a:lnTo>
                      <a:pt x="2627" y="1002"/>
                    </a:lnTo>
                    <a:lnTo>
                      <a:pt x="2632" y="1007"/>
                    </a:lnTo>
                    <a:lnTo>
                      <a:pt x="2628" y="1002"/>
                    </a:lnTo>
                    <a:lnTo>
                      <a:pt x="2623" y="995"/>
                    </a:lnTo>
                    <a:lnTo>
                      <a:pt x="2618" y="989"/>
                    </a:lnTo>
                    <a:lnTo>
                      <a:pt x="2615" y="989"/>
                    </a:lnTo>
                    <a:lnTo>
                      <a:pt x="2615" y="985"/>
                    </a:lnTo>
                    <a:lnTo>
                      <a:pt x="2605" y="979"/>
                    </a:lnTo>
                    <a:lnTo>
                      <a:pt x="2602" y="974"/>
                    </a:lnTo>
                    <a:lnTo>
                      <a:pt x="2602" y="965"/>
                    </a:lnTo>
                    <a:lnTo>
                      <a:pt x="2598" y="964"/>
                    </a:lnTo>
                    <a:lnTo>
                      <a:pt x="2592" y="961"/>
                    </a:lnTo>
                    <a:lnTo>
                      <a:pt x="2588" y="956"/>
                    </a:lnTo>
                    <a:lnTo>
                      <a:pt x="2587" y="952"/>
                    </a:lnTo>
                    <a:lnTo>
                      <a:pt x="2585" y="956"/>
                    </a:lnTo>
                    <a:lnTo>
                      <a:pt x="2587" y="957"/>
                    </a:lnTo>
                    <a:lnTo>
                      <a:pt x="2587" y="961"/>
                    </a:lnTo>
                    <a:lnTo>
                      <a:pt x="2583" y="961"/>
                    </a:lnTo>
                    <a:lnTo>
                      <a:pt x="2580" y="959"/>
                    </a:lnTo>
                    <a:lnTo>
                      <a:pt x="2577" y="959"/>
                    </a:lnTo>
                    <a:lnTo>
                      <a:pt x="2582" y="965"/>
                    </a:lnTo>
                    <a:lnTo>
                      <a:pt x="2590" y="969"/>
                    </a:lnTo>
                    <a:lnTo>
                      <a:pt x="2593" y="974"/>
                    </a:lnTo>
                    <a:lnTo>
                      <a:pt x="2593" y="977"/>
                    </a:lnTo>
                    <a:lnTo>
                      <a:pt x="2595" y="975"/>
                    </a:lnTo>
                    <a:lnTo>
                      <a:pt x="2598" y="975"/>
                    </a:lnTo>
                    <a:lnTo>
                      <a:pt x="2598" y="979"/>
                    </a:lnTo>
                    <a:lnTo>
                      <a:pt x="2597" y="980"/>
                    </a:lnTo>
                    <a:lnTo>
                      <a:pt x="2593" y="982"/>
                    </a:lnTo>
                    <a:lnTo>
                      <a:pt x="2595" y="985"/>
                    </a:lnTo>
                    <a:lnTo>
                      <a:pt x="2598" y="985"/>
                    </a:lnTo>
                    <a:lnTo>
                      <a:pt x="2600" y="989"/>
                    </a:lnTo>
                    <a:lnTo>
                      <a:pt x="2595" y="992"/>
                    </a:lnTo>
                    <a:lnTo>
                      <a:pt x="2592" y="990"/>
                    </a:lnTo>
                    <a:lnTo>
                      <a:pt x="2588" y="987"/>
                    </a:lnTo>
                    <a:lnTo>
                      <a:pt x="2585" y="990"/>
                    </a:lnTo>
                    <a:lnTo>
                      <a:pt x="2583" y="995"/>
                    </a:lnTo>
                    <a:lnTo>
                      <a:pt x="2587" y="1000"/>
                    </a:lnTo>
                    <a:lnTo>
                      <a:pt x="2588" y="1005"/>
                    </a:lnTo>
                    <a:lnTo>
                      <a:pt x="2593" y="1010"/>
                    </a:lnTo>
                    <a:lnTo>
                      <a:pt x="2598" y="1017"/>
                    </a:lnTo>
                    <a:lnTo>
                      <a:pt x="2598" y="1027"/>
                    </a:lnTo>
                    <a:lnTo>
                      <a:pt x="2600" y="1029"/>
                    </a:lnTo>
                    <a:lnTo>
                      <a:pt x="2602" y="1035"/>
                    </a:lnTo>
                    <a:lnTo>
                      <a:pt x="2605" y="1047"/>
                    </a:lnTo>
                    <a:lnTo>
                      <a:pt x="2608" y="1054"/>
                    </a:lnTo>
                    <a:lnTo>
                      <a:pt x="2613" y="1055"/>
                    </a:lnTo>
                    <a:lnTo>
                      <a:pt x="2613" y="1059"/>
                    </a:lnTo>
                    <a:lnTo>
                      <a:pt x="2612" y="1059"/>
                    </a:lnTo>
                    <a:lnTo>
                      <a:pt x="2623" y="1070"/>
                    </a:lnTo>
                    <a:lnTo>
                      <a:pt x="2628" y="1072"/>
                    </a:lnTo>
                    <a:lnTo>
                      <a:pt x="2633" y="1078"/>
                    </a:lnTo>
                    <a:lnTo>
                      <a:pt x="2635" y="1085"/>
                    </a:lnTo>
                    <a:lnTo>
                      <a:pt x="2635" y="1092"/>
                    </a:lnTo>
                    <a:lnTo>
                      <a:pt x="2638" y="1097"/>
                    </a:lnTo>
                    <a:lnTo>
                      <a:pt x="2638" y="1102"/>
                    </a:lnTo>
                    <a:lnTo>
                      <a:pt x="2642" y="1105"/>
                    </a:lnTo>
                    <a:lnTo>
                      <a:pt x="2647" y="1108"/>
                    </a:lnTo>
                    <a:lnTo>
                      <a:pt x="2645" y="1110"/>
                    </a:lnTo>
                    <a:lnTo>
                      <a:pt x="2647" y="1113"/>
                    </a:lnTo>
                    <a:lnTo>
                      <a:pt x="2651" y="1122"/>
                    </a:lnTo>
                    <a:lnTo>
                      <a:pt x="2653" y="1127"/>
                    </a:lnTo>
                    <a:lnTo>
                      <a:pt x="2655" y="1132"/>
                    </a:lnTo>
                    <a:lnTo>
                      <a:pt x="2655" y="1140"/>
                    </a:lnTo>
                    <a:lnTo>
                      <a:pt x="2658" y="1143"/>
                    </a:lnTo>
                    <a:lnTo>
                      <a:pt x="2656" y="1147"/>
                    </a:lnTo>
                    <a:lnTo>
                      <a:pt x="2658" y="1155"/>
                    </a:lnTo>
                    <a:lnTo>
                      <a:pt x="2661" y="1163"/>
                    </a:lnTo>
                    <a:lnTo>
                      <a:pt x="2660" y="1166"/>
                    </a:lnTo>
                    <a:lnTo>
                      <a:pt x="2661" y="1171"/>
                    </a:lnTo>
                    <a:lnTo>
                      <a:pt x="2666" y="1176"/>
                    </a:lnTo>
                    <a:lnTo>
                      <a:pt x="2675" y="1186"/>
                    </a:lnTo>
                    <a:lnTo>
                      <a:pt x="2675" y="1190"/>
                    </a:lnTo>
                    <a:lnTo>
                      <a:pt x="2678" y="1196"/>
                    </a:lnTo>
                    <a:lnTo>
                      <a:pt x="2678" y="1205"/>
                    </a:lnTo>
                    <a:lnTo>
                      <a:pt x="2678" y="1213"/>
                    </a:lnTo>
                    <a:lnTo>
                      <a:pt x="2683" y="1220"/>
                    </a:lnTo>
                    <a:lnTo>
                      <a:pt x="2685" y="1225"/>
                    </a:lnTo>
                    <a:lnTo>
                      <a:pt x="2690" y="1231"/>
                    </a:lnTo>
                    <a:lnTo>
                      <a:pt x="2691" y="1235"/>
                    </a:lnTo>
                    <a:lnTo>
                      <a:pt x="2690" y="1241"/>
                    </a:lnTo>
                    <a:lnTo>
                      <a:pt x="2690" y="1251"/>
                    </a:lnTo>
                    <a:lnTo>
                      <a:pt x="2691" y="1256"/>
                    </a:lnTo>
                    <a:lnTo>
                      <a:pt x="2696" y="1259"/>
                    </a:lnTo>
                    <a:lnTo>
                      <a:pt x="2700" y="1266"/>
                    </a:lnTo>
                    <a:lnTo>
                      <a:pt x="2706" y="1269"/>
                    </a:lnTo>
                    <a:lnTo>
                      <a:pt x="2706" y="1269"/>
                    </a:lnTo>
                    <a:close/>
                    <a:moveTo>
                      <a:pt x="2459" y="959"/>
                    </a:moveTo>
                    <a:lnTo>
                      <a:pt x="2460" y="959"/>
                    </a:lnTo>
                    <a:lnTo>
                      <a:pt x="2460" y="957"/>
                    </a:lnTo>
                    <a:lnTo>
                      <a:pt x="2462" y="956"/>
                    </a:lnTo>
                    <a:lnTo>
                      <a:pt x="2464" y="956"/>
                    </a:lnTo>
                    <a:lnTo>
                      <a:pt x="2467" y="959"/>
                    </a:lnTo>
                    <a:lnTo>
                      <a:pt x="2472" y="961"/>
                    </a:lnTo>
                    <a:lnTo>
                      <a:pt x="2474" y="957"/>
                    </a:lnTo>
                    <a:lnTo>
                      <a:pt x="2475" y="956"/>
                    </a:lnTo>
                    <a:lnTo>
                      <a:pt x="2474" y="952"/>
                    </a:lnTo>
                    <a:lnTo>
                      <a:pt x="2474" y="951"/>
                    </a:lnTo>
                    <a:lnTo>
                      <a:pt x="2477" y="947"/>
                    </a:lnTo>
                    <a:lnTo>
                      <a:pt x="2477" y="946"/>
                    </a:lnTo>
                    <a:lnTo>
                      <a:pt x="2474" y="946"/>
                    </a:lnTo>
                    <a:lnTo>
                      <a:pt x="2474" y="947"/>
                    </a:lnTo>
                    <a:lnTo>
                      <a:pt x="2470" y="949"/>
                    </a:lnTo>
                    <a:lnTo>
                      <a:pt x="2469" y="947"/>
                    </a:lnTo>
                    <a:lnTo>
                      <a:pt x="2472" y="946"/>
                    </a:lnTo>
                    <a:lnTo>
                      <a:pt x="2472" y="944"/>
                    </a:lnTo>
                    <a:lnTo>
                      <a:pt x="2470" y="942"/>
                    </a:lnTo>
                    <a:lnTo>
                      <a:pt x="2465" y="944"/>
                    </a:lnTo>
                    <a:lnTo>
                      <a:pt x="2462" y="942"/>
                    </a:lnTo>
                    <a:lnTo>
                      <a:pt x="2459" y="944"/>
                    </a:lnTo>
                    <a:lnTo>
                      <a:pt x="2457" y="949"/>
                    </a:lnTo>
                    <a:lnTo>
                      <a:pt x="2455" y="951"/>
                    </a:lnTo>
                    <a:lnTo>
                      <a:pt x="2455" y="954"/>
                    </a:lnTo>
                    <a:lnTo>
                      <a:pt x="2459" y="959"/>
                    </a:lnTo>
                    <a:lnTo>
                      <a:pt x="2459" y="959"/>
                    </a:lnTo>
                    <a:close/>
                    <a:moveTo>
                      <a:pt x="2442" y="956"/>
                    </a:moveTo>
                    <a:lnTo>
                      <a:pt x="2444" y="956"/>
                    </a:lnTo>
                    <a:lnTo>
                      <a:pt x="2444" y="954"/>
                    </a:lnTo>
                    <a:lnTo>
                      <a:pt x="2446" y="952"/>
                    </a:lnTo>
                    <a:lnTo>
                      <a:pt x="2449" y="954"/>
                    </a:lnTo>
                    <a:lnTo>
                      <a:pt x="2450" y="954"/>
                    </a:lnTo>
                    <a:lnTo>
                      <a:pt x="2449" y="951"/>
                    </a:lnTo>
                    <a:lnTo>
                      <a:pt x="2450" y="947"/>
                    </a:lnTo>
                    <a:lnTo>
                      <a:pt x="2450" y="946"/>
                    </a:lnTo>
                    <a:lnTo>
                      <a:pt x="2449" y="946"/>
                    </a:lnTo>
                    <a:lnTo>
                      <a:pt x="2446" y="949"/>
                    </a:lnTo>
                    <a:lnTo>
                      <a:pt x="2441" y="951"/>
                    </a:lnTo>
                    <a:lnTo>
                      <a:pt x="2441" y="954"/>
                    </a:lnTo>
                    <a:lnTo>
                      <a:pt x="2442" y="956"/>
                    </a:lnTo>
                    <a:lnTo>
                      <a:pt x="2442" y="956"/>
                    </a:lnTo>
                    <a:close/>
                    <a:moveTo>
                      <a:pt x="2475" y="970"/>
                    </a:moveTo>
                    <a:lnTo>
                      <a:pt x="2477" y="972"/>
                    </a:lnTo>
                    <a:lnTo>
                      <a:pt x="2480" y="970"/>
                    </a:lnTo>
                    <a:lnTo>
                      <a:pt x="2480" y="967"/>
                    </a:lnTo>
                    <a:lnTo>
                      <a:pt x="2479" y="965"/>
                    </a:lnTo>
                    <a:lnTo>
                      <a:pt x="2477" y="967"/>
                    </a:lnTo>
                    <a:lnTo>
                      <a:pt x="2477" y="967"/>
                    </a:lnTo>
                    <a:lnTo>
                      <a:pt x="2475" y="970"/>
                    </a:lnTo>
                    <a:lnTo>
                      <a:pt x="2475" y="970"/>
                    </a:lnTo>
                    <a:close/>
                    <a:moveTo>
                      <a:pt x="2470" y="965"/>
                    </a:moveTo>
                    <a:lnTo>
                      <a:pt x="2470" y="969"/>
                    </a:lnTo>
                    <a:lnTo>
                      <a:pt x="2472" y="970"/>
                    </a:lnTo>
                    <a:lnTo>
                      <a:pt x="2474" y="969"/>
                    </a:lnTo>
                    <a:lnTo>
                      <a:pt x="2474" y="965"/>
                    </a:lnTo>
                    <a:lnTo>
                      <a:pt x="2472" y="964"/>
                    </a:lnTo>
                    <a:lnTo>
                      <a:pt x="2470" y="965"/>
                    </a:lnTo>
                    <a:lnTo>
                      <a:pt x="2470" y="965"/>
                    </a:lnTo>
                    <a:close/>
                    <a:moveTo>
                      <a:pt x="2472" y="985"/>
                    </a:moveTo>
                    <a:lnTo>
                      <a:pt x="2475" y="982"/>
                    </a:lnTo>
                    <a:lnTo>
                      <a:pt x="2477" y="980"/>
                    </a:lnTo>
                    <a:lnTo>
                      <a:pt x="2479" y="977"/>
                    </a:lnTo>
                    <a:lnTo>
                      <a:pt x="2479" y="977"/>
                    </a:lnTo>
                    <a:lnTo>
                      <a:pt x="2479" y="974"/>
                    </a:lnTo>
                    <a:lnTo>
                      <a:pt x="2472" y="975"/>
                    </a:lnTo>
                    <a:lnTo>
                      <a:pt x="2469" y="980"/>
                    </a:lnTo>
                    <a:lnTo>
                      <a:pt x="2469" y="984"/>
                    </a:lnTo>
                    <a:lnTo>
                      <a:pt x="2472" y="985"/>
                    </a:lnTo>
                    <a:lnTo>
                      <a:pt x="2472" y="985"/>
                    </a:lnTo>
                    <a:close/>
                    <a:moveTo>
                      <a:pt x="2658" y="730"/>
                    </a:moveTo>
                    <a:lnTo>
                      <a:pt x="2660" y="730"/>
                    </a:lnTo>
                    <a:lnTo>
                      <a:pt x="2663" y="726"/>
                    </a:lnTo>
                    <a:lnTo>
                      <a:pt x="2663" y="723"/>
                    </a:lnTo>
                    <a:lnTo>
                      <a:pt x="2660" y="723"/>
                    </a:lnTo>
                    <a:lnTo>
                      <a:pt x="2658" y="726"/>
                    </a:lnTo>
                    <a:lnTo>
                      <a:pt x="2658" y="730"/>
                    </a:lnTo>
                    <a:lnTo>
                      <a:pt x="2658" y="730"/>
                    </a:lnTo>
                    <a:close/>
                    <a:moveTo>
                      <a:pt x="2954" y="701"/>
                    </a:moveTo>
                    <a:lnTo>
                      <a:pt x="2955" y="703"/>
                    </a:lnTo>
                    <a:lnTo>
                      <a:pt x="2955" y="698"/>
                    </a:lnTo>
                    <a:lnTo>
                      <a:pt x="2952" y="693"/>
                    </a:lnTo>
                    <a:lnTo>
                      <a:pt x="2954" y="691"/>
                    </a:lnTo>
                    <a:lnTo>
                      <a:pt x="2954" y="688"/>
                    </a:lnTo>
                    <a:lnTo>
                      <a:pt x="2957" y="683"/>
                    </a:lnTo>
                    <a:lnTo>
                      <a:pt x="2960" y="680"/>
                    </a:lnTo>
                    <a:lnTo>
                      <a:pt x="2965" y="675"/>
                    </a:lnTo>
                    <a:lnTo>
                      <a:pt x="2969" y="675"/>
                    </a:lnTo>
                    <a:lnTo>
                      <a:pt x="2967" y="670"/>
                    </a:lnTo>
                    <a:lnTo>
                      <a:pt x="2965" y="663"/>
                    </a:lnTo>
                    <a:lnTo>
                      <a:pt x="2959" y="658"/>
                    </a:lnTo>
                    <a:lnTo>
                      <a:pt x="2957" y="658"/>
                    </a:lnTo>
                    <a:lnTo>
                      <a:pt x="2954" y="660"/>
                    </a:lnTo>
                    <a:lnTo>
                      <a:pt x="2954" y="662"/>
                    </a:lnTo>
                    <a:lnTo>
                      <a:pt x="2950" y="663"/>
                    </a:lnTo>
                    <a:lnTo>
                      <a:pt x="2945" y="670"/>
                    </a:lnTo>
                    <a:lnTo>
                      <a:pt x="2942" y="670"/>
                    </a:lnTo>
                    <a:lnTo>
                      <a:pt x="2941" y="675"/>
                    </a:lnTo>
                    <a:lnTo>
                      <a:pt x="2942" y="675"/>
                    </a:lnTo>
                    <a:lnTo>
                      <a:pt x="2947" y="673"/>
                    </a:lnTo>
                    <a:lnTo>
                      <a:pt x="2947" y="673"/>
                    </a:lnTo>
                    <a:lnTo>
                      <a:pt x="2945" y="678"/>
                    </a:lnTo>
                    <a:lnTo>
                      <a:pt x="2947" y="685"/>
                    </a:lnTo>
                    <a:lnTo>
                      <a:pt x="2950" y="688"/>
                    </a:lnTo>
                    <a:lnTo>
                      <a:pt x="2950" y="693"/>
                    </a:lnTo>
                    <a:lnTo>
                      <a:pt x="2949" y="695"/>
                    </a:lnTo>
                    <a:lnTo>
                      <a:pt x="2949" y="698"/>
                    </a:lnTo>
                    <a:lnTo>
                      <a:pt x="2954" y="701"/>
                    </a:lnTo>
                    <a:lnTo>
                      <a:pt x="2954" y="701"/>
                    </a:lnTo>
                    <a:close/>
                    <a:moveTo>
                      <a:pt x="2959" y="1055"/>
                    </a:moveTo>
                    <a:lnTo>
                      <a:pt x="2960" y="1055"/>
                    </a:lnTo>
                    <a:lnTo>
                      <a:pt x="2962" y="1054"/>
                    </a:lnTo>
                    <a:lnTo>
                      <a:pt x="2962" y="1050"/>
                    </a:lnTo>
                    <a:lnTo>
                      <a:pt x="2959" y="1047"/>
                    </a:lnTo>
                    <a:lnTo>
                      <a:pt x="2955" y="1050"/>
                    </a:lnTo>
                    <a:lnTo>
                      <a:pt x="2955" y="1052"/>
                    </a:lnTo>
                    <a:lnTo>
                      <a:pt x="2959" y="1055"/>
                    </a:lnTo>
                    <a:lnTo>
                      <a:pt x="2959" y="1055"/>
                    </a:lnTo>
                    <a:close/>
                    <a:moveTo>
                      <a:pt x="2934" y="1050"/>
                    </a:moveTo>
                    <a:lnTo>
                      <a:pt x="2932" y="1054"/>
                    </a:lnTo>
                    <a:lnTo>
                      <a:pt x="2936" y="1055"/>
                    </a:lnTo>
                    <a:lnTo>
                      <a:pt x="2941" y="1055"/>
                    </a:lnTo>
                    <a:lnTo>
                      <a:pt x="2941" y="1052"/>
                    </a:lnTo>
                    <a:lnTo>
                      <a:pt x="2936" y="1049"/>
                    </a:lnTo>
                    <a:lnTo>
                      <a:pt x="2934" y="1050"/>
                    </a:lnTo>
                    <a:lnTo>
                      <a:pt x="2934" y="1050"/>
                    </a:lnTo>
                    <a:close/>
                    <a:moveTo>
                      <a:pt x="2947" y="1087"/>
                    </a:moveTo>
                    <a:lnTo>
                      <a:pt x="2949" y="1087"/>
                    </a:lnTo>
                    <a:lnTo>
                      <a:pt x="2949" y="1082"/>
                    </a:lnTo>
                    <a:lnTo>
                      <a:pt x="2949" y="1078"/>
                    </a:lnTo>
                    <a:lnTo>
                      <a:pt x="2954" y="1077"/>
                    </a:lnTo>
                    <a:lnTo>
                      <a:pt x="2955" y="1072"/>
                    </a:lnTo>
                    <a:lnTo>
                      <a:pt x="2955" y="1068"/>
                    </a:lnTo>
                    <a:lnTo>
                      <a:pt x="2957" y="1065"/>
                    </a:lnTo>
                    <a:lnTo>
                      <a:pt x="2959" y="1062"/>
                    </a:lnTo>
                    <a:lnTo>
                      <a:pt x="2957" y="1059"/>
                    </a:lnTo>
                    <a:lnTo>
                      <a:pt x="2950" y="1052"/>
                    </a:lnTo>
                    <a:lnTo>
                      <a:pt x="2949" y="1055"/>
                    </a:lnTo>
                    <a:lnTo>
                      <a:pt x="2949" y="1063"/>
                    </a:lnTo>
                    <a:lnTo>
                      <a:pt x="2949" y="1067"/>
                    </a:lnTo>
                    <a:lnTo>
                      <a:pt x="2945" y="1068"/>
                    </a:lnTo>
                    <a:lnTo>
                      <a:pt x="2942" y="1073"/>
                    </a:lnTo>
                    <a:lnTo>
                      <a:pt x="2939" y="1073"/>
                    </a:lnTo>
                    <a:lnTo>
                      <a:pt x="2939" y="1075"/>
                    </a:lnTo>
                    <a:lnTo>
                      <a:pt x="2942" y="1078"/>
                    </a:lnTo>
                    <a:lnTo>
                      <a:pt x="2942" y="1082"/>
                    </a:lnTo>
                    <a:lnTo>
                      <a:pt x="2939" y="1083"/>
                    </a:lnTo>
                    <a:lnTo>
                      <a:pt x="2941" y="1085"/>
                    </a:lnTo>
                    <a:lnTo>
                      <a:pt x="2945" y="1083"/>
                    </a:lnTo>
                    <a:lnTo>
                      <a:pt x="2947" y="1087"/>
                    </a:lnTo>
                    <a:lnTo>
                      <a:pt x="2947" y="1087"/>
                    </a:lnTo>
                    <a:close/>
                    <a:moveTo>
                      <a:pt x="2942" y="1113"/>
                    </a:moveTo>
                    <a:lnTo>
                      <a:pt x="2942" y="1113"/>
                    </a:lnTo>
                    <a:lnTo>
                      <a:pt x="2944" y="1110"/>
                    </a:lnTo>
                    <a:lnTo>
                      <a:pt x="2942" y="1107"/>
                    </a:lnTo>
                    <a:lnTo>
                      <a:pt x="2942" y="1103"/>
                    </a:lnTo>
                    <a:lnTo>
                      <a:pt x="2941" y="1102"/>
                    </a:lnTo>
                    <a:lnTo>
                      <a:pt x="2941" y="1107"/>
                    </a:lnTo>
                    <a:lnTo>
                      <a:pt x="2939" y="1110"/>
                    </a:lnTo>
                    <a:lnTo>
                      <a:pt x="2942" y="1113"/>
                    </a:lnTo>
                    <a:lnTo>
                      <a:pt x="2942" y="1113"/>
                    </a:lnTo>
                    <a:close/>
                    <a:moveTo>
                      <a:pt x="2944" y="1122"/>
                    </a:moveTo>
                    <a:lnTo>
                      <a:pt x="2945" y="1122"/>
                    </a:lnTo>
                    <a:lnTo>
                      <a:pt x="2945" y="1118"/>
                    </a:lnTo>
                    <a:lnTo>
                      <a:pt x="2941" y="1117"/>
                    </a:lnTo>
                    <a:lnTo>
                      <a:pt x="2941" y="1118"/>
                    </a:lnTo>
                    <a:lnTo>
                      <a:pt x="2941" y="1120"/>
                    </a:lnTo>
                    <a:lnTo>
                      <a:pt x="2944" y="1122"/>
                    </a:lnTo>
                    <a:lnTo>
                      <a:pt x="2944" y="1122"/>
                    </a:lnTo>
                    <a:close/>
                    <a:moveTo>
                      <a:pt x="2934" y="1128"/>
                    </a:moveTo>
                    <a:lnTo>
                      <a:pt x="2936" y="1128"/>
                    </a:lnTo>
                    <a:lnTo>
                      <a:pt x="2936" y="1127"/>
                    </a:lnTo>
                    <a:lnTo>
                      <a:pt x="2934" y="1125"/>
                    </a:lnTo>
                    <a:lnTo>
                      <a:pt x="2932" y="1127"/>
                    </a:lnTo>
                    <a:lnTo>
                      <a:pt x="2934" y="1128"/>
                    </a:lnTo>
                    <a:lnTo>
                      <a:pt x="2934" y="1128"/>
                    </a:lnTo>
                    <a:close/>
                    <a:moveTo>
                      <a:pt x="2937" y="1138"/>
                    </a:moveTo>
                    <a:lnTo>
                      <a:pt x="2939" y="1137"/>
                    </a:lnTo>
                    <a:lnTo>
                      <a:pt x="2942" y="1135"/>
                    </a:lnTo>
                    <a:lnTo>
                      <a:pt x="2942" y="1132"/>
                    </a:lnTo>
                    <a:lnTo>
                      <a:pt x="2941" y="1130"/>
                    </a:lnTo>
                    <a:lnTo>
                      <a:pt x="2939" y="1133"/>
                    </a:lnTo>
                    <a:lnTo>
                      <a:pt x="2937" y="1138"/>
                    </a:lnTo>
                    <a:lnTo>
                      <a:pt x="2937" y="1138"/>
                    </a:lnTo>
                    <a:close/>
                    <a:moveTo>
                      <a:pt x="2932" y="1165"/>
                    </a:moveTo>
                    <a:lnTo>
                      <a:pt x="2934" y="1163"/>
                    </a:lnTo>
                    <a:lnTo>
                      <a:pt x="2931" y="1163"/>
                    </a:lnTo>
                    <a:lnTo>
                      <a:pt x="2929" y="1163"/>
                    </a:lnTo>
                    <a:lnTo>
                      <a:pt x="2932" y="1165"/>
                    </a:lnTo>
                    <a:lnTo>
                      <a:pt x="2932" y="1165"/>
                    </a:lnTo>
                    <a:close/>
                    <a:moveTo>
                      <a:pt x="2931" y="1180"/>
                    </a:moveTo>
                    <a:lnTo>
                      <a:pt x="2932" y="1176"/>
                    </a:lnTo>
                    <a:lnTo>
                      <a:pt x="2931" y="1175"/>
                    </a:lnTo>
                    <a:lnTo>
                      <a:pt x="2929" y="1176"/>
                    </a:lnTo>
                    <a:lnTo>
                      <a:pt x="2931" y="1180"/>
                    </a:lnTo>
                    <a:lnTo>
                      <a:pt x="2931" y="1180"/>
                    </a:lnTo>
                    <a:close/>
                    <a:moveTo>
                      <a:pt x="2929" y="1183"/>
                    </a:moveTo>
                    <a:lnTo>
                      <a:pt x="2931" y="1186"/>
                    </a:lnTo>
                    <a:lnTo>
                      <a:pt x="2931" y="1185"/>
                    </a:lnTo>
                    <a:lnTo>
                      <a:pt x="2929" y="1183"/>
                    </a:lnTo>
                    <a:lnTo>
                      <a:pt x="2929" y="1183"/>
                    </a:lnTo>
                    <a:close/>
                    <a:moveTo>
                      <a:pt x="2924" y="1191"/>
                    </a:moveTo>
                    <a:lnTo>
                      <a:pt x="2926" y="1193"/>
                    </a:lnTo>
                    <a:lnTo>
                      <a:pt x="2927" y="1193"/>
                    </a:lnTo>
                    <a:lnTo>
                      <a:pt x="2927" y="1191"/>
                    </a:lnTo>
                    <a:lnTo>
                      <a:pt x="2926" y="1190"/>
                    </a:lnTo>
                    <a:lnTo>
                      <a:pt x="2924" y="1191"/>
                    </a:lnTo>
                    <a:lnTo>
                      <a:pt x="2924" y="1191"/>
                    </a:lnTo>
                    <a:close/>
                    <a:moveTo>
                      <a:pt x="2921" y="1210"/>
                    </a:moveTo>
                    <a:lnTo>
                      <a:pt x="2922" y="1208"/>
                    </a:lnTo>
                    <a:lnTo>
                      <a:pt x="2924" y="1200"/>
                    </a:lnTo>
                    <a:lnTo>
                      <a:pt x="2921" y="1200"/>
                    </a:lnTo>
                    <a:lnTo>
                      <a:pt x="2921" y="1203"/>
                    </a:lnTo>
                    <a:lnTo>
                      <a:pt x="2919" y="1210"/>
                    </a:lnTo>
                    <a:lnTo>
                      <a:pt x="2921" y="1210"/>
                    </a:lnTo>
                    <a:lnTo>
                      <a:pt x="2921" y="1210"/>
                    </a:lnTo>
                    <a:close/>
                    <a:moveTo>
                      <a:pt x="2879" y="1259"/>
                    </a:moveTo>
                    <a:lnTo>
                      <a:pt x="2881" y="1261"/>
                    </a:lnTo>
                    <a:lnTo>
                      <a:pt x="2886" y="1256"/>
                    </a:lnTo>
                    <a:lnTo>
                      <a:pt x="2889" y="1251"/>
                    </a:lnTo>
                    <a:lnTo>
                      <a:pt x="2892" y="1248"/>
                    </a:lnTo>
                    <a:lnTo>
                      <a:pt x="2892" y="1245"/>
                    </a:lnTo>
                    <a:lnTo>
                      <a:pt x="2894" y="1240"/>
                    </a:lnTo>
                    <a:lnTo>
                      <a:pt x="2899" y="1233"/>
                    </a:lnTo>
                    <a:lnTo>
                      <a:pt x="2897" y="1235"/>
                    </a:lnTo>
                    <a:lnTo>
                      <a:pt x="2892" y="1235"/>
                    </a:lnTo>
                    <a:lnTo>
                      <a:pt x="2889" y="1240"/>
                    </a:lnTo>
                    <a:lnTo>
                      <a:pt x="2887" y="1241"/>
                    </a:lnTo>
                    <a:lnTo>
                      <a:pt x="2886" y="1245"/>
                    </a:lnTo>
                    <a:lnTo>
                      <a:pt x="2884" y="1248"/>
                    </a:lnTo>
                    <a:lnTo>
                      <a:pt x="2884" y="1250"/>
                    </a:lnTo>
                    <a:lnTo>
                      <a:pt x="2881" y="1253"/>
                    </a:lnTo>
                    <a:lnTo>
                      <a:pt x="2879" y="1259"/>
                    </a:lnTo>
                    <a:lnTo>
                      <a:pt x="2879" y="1259"/>
                    </a:lnTo>
                    <a:close/>
                    <a:moveTo>
                      <a:pt x="2834" y="1308"/>
                    </a:moveTo>
                    <a:lnTo>
                      <a:pt x="2836" y="1308"/>
                    </a:lnTo>
                    <a:lnTo>
                      <a:pt x="2838" y="1303"/>
                    </a:lnTo>
                    <a:lnTo>
                      <a:pt x="2841" y="1299"/>
                    </a:lnTo>
                    <a:lnTo>
                      <a:pt x="2839" y="1294"/>
                    </a:lnTo>
                    <a:lnTo>
                      <a:pt x="2843" y="1293"/>
                    </a:lnTo>
                    <a:lnTo>
                      <a:pt x="2843" y="1289"/>
                    </a:lnTo>
                    <a:lnTo>
                      <a:pt x="2844" y="1288"/>
                    </a:lnTo>
                    <a:lnTo>
                      <a:pt x="2847" y="1289"/>
                    </a:lnTo>
                    <a:lnTo>
                      <a:pt x="2851" y="1286"/>
                    </a:lnTo>
                    <a:lnTo>
                      <a:pt x="2854" y="1279"/>
                    </a:lnTo>
                    <a:lnTo>
                      <a:pt x="2859" y="1274"/>
                    </a:lnTo>
                    <a:lnTo>
                      <a:pt x="2864" y="1274"/>
                    </a:lnTo>
                    <a:lnTo>
                      <a:pt x="2867" y="1271"/>
                    </a:lnTo>
                    <a:lnTo>
                      <a:pt x="2867" y="1268"/>
                    </a:lnTo>
                    <a:lnTo>
                      <a:pt x="2866" y="1263"/>
                    </a:lnTo>
                    <a:lnTo>
                      <a:pt x="2862" y="1264"/>
                    </a:lnTo>
                    <a:lnTo>
                      <a:pt x="2857" y="1269"/>
                    </a:lnTo>
                    <a:lnTo>
                      <a:pt x="2857" y="1273"/>
                    </a:lnTo>
                    <a:lnTo>
                      <a:pt x="2854" y="1273"/>
                    </a:lnTo>
                    <a:lnTo>
                      <a:pt x="2851" y="1274"/>
                    </a:lnTo>
                    <a:lnTo>
                      <a:pt x="2847" y="1274"/>
                    </a:lnTo>
                    <a:lnTo>
                      <a:pt x="2846" y="1271"/>
                    </a:lnTo>
                    <a:lnTo>
                      <a:pt x="2844" y="1271"/>
                    </a:lnTo>
                    <a:lnTo>
                      <a:pt x="2843" y="1274"/>
                    </a:lnTo>
                    <a:lnTo>
                      <a:pt x="2844" y="1278"/>
                    </a:lnTo>
                    <a:lnTo>
                      <a:pt x="2843" y="1281"/>
                    </a:lnTo>
                    <a:lnTo>
                      <a:pt x="2841" y="1284"/>
                    </a:lnTo>
                    <a:lnTo>
                      <a:pt x="2838" y="1284"/>
                    </a:lnTo>
                    <a:lnTo>
                      <a:pt x="2838" y="1288"/>
                    </a:lnTo>
                    <a:lnTo>
                      <a:pt x="2838" y="1291"/>
                    </a:lnTo>
                    <a:lnTo>
                      <a:pt x="2833" y="1293"/>
                    </a:lnTo>
                    <a:lnTo>
                      <a:pt x="2833" y="1296"/>
                    </a:lnTo>
                    <a:lnTo>
                      <a:pt x="2834" y="1298"/>
                    </a:lnTo>
                    <a:lnTo>
                      <a:pt x="2833" y="1299"/>
                    </a:lnTo>
                    <a:lnTo>
                      <a:pt x="2833" y="1303"/>
                    </a:lnTo>
                    <a:lnTo>
                      <a:pt x="2834" y="1308"/>
                    </a:lnTo>
                    <a:lnTo>
                      <a:pt x="2834" y="1308"/>
                    </a:lnTo>
                    <a:close/>
                    <a:moveTo>
                      <a:pt x="2813" y="1338"/>
                    </a:moveTo>
                    <a:lnTo>
                      <a:pt x="2813" y="1338"/>
                    </a:lnTo>
                    <a:lnTo>
                      <a:pt x="2814" y="1331"/>
                    </a:lnTo>
                    <a:lnTo>
                      <a:pt x="2816" y="1321"/>
                    </a:lnTo>
                    <a:lnTo>
                      <a:pt x="2818" y="1319"/>
                    </a:lnTo>
                    <a:lnTo>
                      <a:pt x="2824" y="1314"/>
                    </a:lnTo>
                    <a:lnTo>
                      <a:pt x="2824" y="1309"/>
                    </a:lnTo>
                    <a:lnTo>
                      <a:pt x="2823" y="1309"/>
                    </a:lnTo>
                    <a:lnTo>
                      <a:pt x="2819" y="1311"/>
                    </a:lnTo>
                    <a:lnTo>
                      <a:pt x="2818" y="1309"/>
                    </a:lnTo>
                    <a:lnTo>
                      <a:pt x="2814" y="1308"/>
                    </a:lnTo>
                    <a:lnTo>
                      <a:pt x="2813" y="1309"/>
                    </a:lnTo>
                    <a:lnTo>
                      <a:pt x="2813" y="1314"/>
                    </a:lnTo>
                    <a:lnTo>
                      <a:pt x="2811" y="1319"/>
                    </a:lnTo>
                    <a:lnTo>
                      <a:pt x="2811" y="1326"/>
                    </a:lnTo>
                    <a:lnTo>
                      <a:pt x="2808" y="1329"/>
                    </a:lnTo>
                    <a:lnTo>
                      <a:pt x="2809" y="1333"/>
                    </a:lnTo>
                    <a:lnTo>
                      <a:pt x="2813" y="1338"/>
                    </a:lnTo>
                    <a:lnTo>
                      <a:pt x="2813" y="1338"/>
                    </a:lnTo>
                    <a:close/>
                    <a:moveTo>
                      <a:pt x="50" y="985"/>
                    </a:moveTo>
                    <a:lnTo>
                      <a:pt x="50" y="985"/>
                    </a:lnTo>
                    <a:lnTo>
                      <a:pt x="49" y="989"/>
                    </a:lnTo>
                    <a:lnTo>
                      <a:pt x="54" y="992"/>
                    </a:lnTo>
                    <a:lnTo>
                      <a:pt x="55" y="989"/>
                    </a:lnTo>
                    <a:lnTo>
                      <a:pt x="50" y="98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9" name="Freeform 32">
                <a:extLst>
                  <a:ext uri="{FF2B5EF4-FFF2-40B4-BE49-F238E27FC236}">
                    <a16:creationId xmlns:a16="http://schemas.microsoft.com/office/drawing/2014/main" xmlns="" id="{58EC3B6A-D31E-4358-8C18-2D55CE3BBF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01704" y="2523688"/>
                <a:ext cx="82409" cy="56030"/>
              </a:xfrm>
              <a:custGeom>
                <a:avLst/>
                <a:gdLst/>
                <a:ahLst/>
                <a:cxnLst>
                  <a:cxn ang="0">
                    <a:pos x="120" y="104"/>
                  </a:cxn>
                  <a:cxn ang="0">
                    <a:pos x="121" y="96"/>
                  </a:cxn>
                  <a:cxn ang="0">
                    <a:pos x="111" y="96"/>
                  </a:cxn>
                  <a:cxn ang="0">
                    <a:pos x="111" y="103"/>
                  </a:cxn>
                  <a:cxn ang="0">
                    <a:pos x="144" y="81"/>
                  </a:cxn>
                  <a:cxn ang="0">
                    <a:pos x="149" y="78"/>
                  </a:cxn>
                  <a:cxn ang="0">
                    <a:pos x="96" y="70"/>
                  </a:cxn>
                  <a:cxn ang="0">
                    <a:pos x="86" y="86"/>
                  </a:cxn>
                  <a:cxn ang="0">
                    <a:pos x="81" y="79"/>
                  </a:cxn>
                  <a:cxn ang="0">
                    <a:pos x="70" y="71"/>
                  </a:cxn>
                  <a:cxn ang="0">
                    <a:pos x="73" y="61"/>
                  </a:cxn>
                  <a:cxn ang="0">
                    <a:pos x="81" y="68"/>
                  </a:cxn>
                  <a:cxn ang="0">
                    <a:pos x="81" y="63"/>
                  </a:cxn>
                  <a:cxn ang="0">
                    <a:pos x="95" y="55"/>
                  </a:cxn>
                  <a:cxn ang="0">
                    <a:pos x="90" y="71"/>
                  </a:cxn>
                  <a:cxn ang="0">
                    <a:pos x="93" y="79"/>
                  </a:cxn>
                  <a:cxn ang="0">
                    <a:pos x="86" y="86"/>
                  </a:cxn>
                  <a:cxn ang="0">
                    <a:pos x="95" y="86"/>
                  </a:cxn>
                  <a:cxn ang="0">
                    <a:pos x="88" y="88"/>
                  </a:cxn>
                  <a:cxn ang="0">
                    <a:pos x="80" y="93"/>
                  </a:cxn>
                  <a:cxn ang="0">
                    <a:pos x="88" y="91"/>
                  </a:cxn>
                  <a:cxn ang="0">
                    <a:pos x="83" y="94"/>
                  </a:cxn>
                  <a:cxn ang="0">
                    <a:pos x="65" y="93"/>
                  </a:cxn>
                  <a:cxn ang="0">
                    <a:pos x="70" y="88"/>
                  </a:cxn>
                  <a:cxn ang="0">
                    <a:pos x="55" y="56"/>
                  </a:cxn>
                  <a:cxn ang="0">
                    <a:pos x="53" y="66"/>
                  </a:cxn>
                  <a:cxn ang="0">
                    <a:pos x="50" y="89"/>
                  </a:cxn>
                  <a:cxn ang="0">
                    <a:pos x="58" y="91"/>
                  </a:cxn>
                  <a:cxn ang="0">
                    <a:pos x="65" y="84"/>
                  </a:cxn>
                  <a:cxn ang="0">
                    <a:pos x="46" y="70"/>
                  </a:cxn>
                  <a:cxn ang="0">
                    <a:pos x="60" y="81"/>
                  </a:cxn>
                  <a:cxn ang="0">
                    <a:pos x="45" y="84"/>
                  </a:cxn>
                  <a:cxn ang="0">
                    <a:pos x="40" y="71"/>
                  </a:cxn>
                  <a:cxn ang="0">
                    <a:pos x="63" y="16"/>
                  </a:cxn>
                  <a:cxn ang="0">
                    <a:pos x="15" y="31"/>
                  </a:cxn>
                  <a:cxn ang="0">
                    <a:pos x="18" y="35"/>
                  </a:cxn>
                  <a:cxn ang="0">
                    <a:pos x="13" y="33"/>
                  </a:cxn>
                  <a:cxn ang="0">
                    <a:pos x="27" y="25"/>
                  </a:cxn>
                  <a:cxn ang="0">
                    <a:pos x="45" y="26"/>
                  </a:cxn>
                  <a:cxn ang="0">
                    <a:pos x="51" y="11"/>
                  </a:cxn>
                  <a:cxn ang="0">
                    <a:pos x="46" y="6"/>
                  </a:cxn>
                  <a:cxn ang="0">
                    <a:pos x="32" y="18"/>
                  </a:cxn>
                  <a:cxn ang="0">
                    <a:pos x="13" y="25"/>
                  </a:cxn>
                  <a:cxn ang="0">
                    <a:pos x="7" y="35"/>
                  </a:cxn>
                  <a:cxn ang="0">
                    <a:pos x="35" y="91"/>
                  </a:cxn>
                  <a:cxn ang="0">
                    <a:pos x="32" y="84"/>
                  </a:cxn>
                  <a:cxn ang="0">
                    <a:pos x="32" y="75"/>
                  </a:cxn>
                  <a:cxn ang="0">
                    <a:pos x="43" y="63"/>
                  </a:cxn>
                  <a:cxn ang="0">
                    <a:pos x="48" y="53"/>
                  </a:cxn>
                  <a:cxn ang="0">
                    <a:pos x="60" y="51"/>
                  </a:cxn>
                  <a:cxn ang="0">
                    <a:pos x="60" y="41"/>
                  </a:cxn>
                  <a:cxn ang="0">
                    <a:pos x="46" y="36"/>
                  </a:cxn>
                  <a:cxn ang="0">
                    <a:pos x="41" y="26"/>
                  </a:cxn>
                  <a:cxn ang="0">
                    <a:pos x="25" y="30"/>
                  </a:cxn>
                  <a:cxn ang="0">
                    <a:pos x="32" y="43"/>
                  </a:cxn>
                  <a:cxn ang="0">
                    <a:pos x="27" y="38"/>
                  </a:cxn>
                  <a:cxn ang="0">
                    <a:pos x="20" y="41"/>
                  </a:cxn>
                  <a:cxn ang="0">
                    <a:pos x="7" y="40"/>
                  </a:cxn>
                  <a:cxn ang="0">
                    <a:pos x="5" y="48"/>
                  </a:cxn>
                  <a:cxn ang="0">
                    <a:pos x="7" y="61"/>
                  </a:cxn>
                  <a:cxn ang="0">
                    <a:pos x="3" y="75"/>
                  </a:cxn>
                  <a:cxn ang="0">
                    <a:pos x="12" y="84"/>
                  </a:cxn>
                  <a:cxn ang="0">
                    <a:pos x="32" y="91"/>
                  </a:cxn>
                </a:cxnLst>
                <a:rect l="0" t="0" r="r" b="b"/>
                <a:pathLst>
                  <a:path w="153" h="108">
                    <a:moveTo>
                      <a:pt x="110" y="106"/>
                    </a:moveTo>
                    <a:lnTo>
                      <a:pt x="111" y="106"/>
                    </a:lnTo>
                    <a:lnTo>
                      <a:pt x="116" y="108"/>
                    </a:lnTo>
                    <a:lnTo>
                      <a:pt x="120" y="104"/>
                    </a:lnTo>
                    <a:lnTo>
                      <a:pt x="123" y="106"/>
                    </a:lnTo>
                    <a:lnTo>
                      <a:pt x="123" y="103"/>
                    </a:lnTo>
                    <a:lnTo>
                      <a:pt x="121" y="99"/>
                    </a:lnTo>
                    <a:lnTo>
                      <a:pt x="121" y="96"/>
                    </a:lnTo>
                    <a:lnTo>
                      <a:pt x="118" y="96"/>
                    </a:lnTo>
                    <a:lnTo>
                      <a:pt x="116" y="96"/>
                    </a:lnTo>
                    <a:lnTo>
                      <a:pt x="115" y="96"/>
                    </a:lnTo>
                    <a:lnTo>
                      <a:pt x="111" y="96"/>
                    </a:lnTo>
                    <a:lnTo>
                      <a:pt x="111" y="99"/>
                    </a:lnTo>
                    <a:lnTo>
                      <a:pt x="115" y="99"/>
                    </a:lnTo>
                    <a:lnTo>
                      <a:pt x="115" y="101"/>
                    </a:lnTo>
                    <a:lnTo>
                      <a:pt x="111" y="103"/>
                    </a:lnTo>
                    <a:lnTo>
                      <a:pt x="110" y="106"/>
                    </a:lnTo>
                    <a:lnTo>
                      <a:pt x="110" y="106"/>
                    </a:lnTo>
                    <a:close/>
                    <a:moveTo>
                      <a:pt x="144" y="75"/>
                    </a:moveTo>
                    <a:lnTo>
                      <a:pt x="144" y="81"/>
                    </a:lnTo>
                    <a:lnTo>
                      <a:pt x="144" y="84"/>
                    </a:lnTo>
                    <a:lnTo>
                      <a:pt x="153" y="88"/>
                    </a:lnTo>
                    <a:lnTo>
                      <a:pt x="153" y="83"/>
                    </a:lnTo>
                    <a:lnTo>
                      <a:pt x="149" y="78"/>
                    </a:lnTo>
                    <a:lnTo>
                      <a:pt x="144" y="75"/>
                    </a:lnTo>
                    <a:lnTo>
                      <a:pt x="144" y="75"/>
                    </a:lnTo>
                    <a:close/>
                    <a:moveTo>
                      <a:pt x="98" y="65"/>
                    </a:moveTo>
                    <a:lnTo>
                      <a:pt x="96" y="70"/>
                    </a:lnTo>
                    <a:lnTo>
                      <a:pt x="100" y="71"/>
                    </a:lnTo>
                    <a:lnTo>
                      <a:pt x="98" y="65"/>
                    </a:lnTo>
                    <a:lnTo>
                      <a:pt x="98" y="65"/>
                    </a:lnTo>
                    <a:close/>
                    <a:moveTo>
                      <a:pt x="86" y="86"/>
                    </a:moveTo>
                    <a:lnTo>
                      <a:pt x="81" y="86"/>
                    </a:lnTo>
                    <a:lnTo>
                      <a:pt x="80" y="84"/>
                    </a:lnTo>
                    <a:lnTo>
                      <a:pt x="81" y="83"/>
                    </a:lnTo>
                    <a:lnTo>
                      <a:pt x="81" y="79"/>
                    </a:lnTo>
                    <a:lnTo>
                      <a:pt x="76" y="79"/>
                    </a:lnTo>
                    <a:lnTo>
                      <a:pt x="73" y="79"/>
                    </a:lnTo>
                    <a:lnTo>
                      <a:pt x="70" y="76"/>
                    </a:lnTo>
                    <a:lnTo>
                      <a:pt x="70" y="71"/>
                    </a:lnTo>
                    <a:lnTo>
                      <a:pt x="68" y="68"/>
                    </a:lnTo>
                    <a:lnTo>
                      <a:pt x="68" y="66"/>
                    </a:lnTo>
                    <a:lnTo>
                      <a:pt x="70" y="65"/>
                    </a:lnTo>
                    <a:lnTo>
                      <a:pt x="73" y="61"/>
                    </a:lnTo>
                    <a:lnTo>
                      <a:pt x="75" y="60"/>
                    </a:lnTo>
                    <a:lnTo>
                      <a:pt x="76" y="63"/>
                    </a:lnTo>
                    <a:lnTo>
                      <a:pt x="76" y="65"/>
                    </a:lnTo>
                    <a:lnTo>
                      <a:pt x="81" y="68"/>
                    </a:lnTo>
                    <a:lnTo>
                      <a:pt x="83" y="66"/>
                    </a:lnTo>
                    <a:lnTo>
                      <a:pt x="85" y="66"/>
                    </a:lnTo>
                    <a:lnTo>
                      <a:pt x="85" y="65"/>
                    </a:lnTo>
                    <a:lnTo>
                      <a:pt x="81" y="63"/>
                    </a:lnTo>
                    <a:lnTo>
                      <a:pt x="80" y="60"/>
                    </a:lnTo>
                    <a:lnTo>
                      <a:pt x="83" y="56"/>
                    </a:lnTo>
                    <a:lnTo>
                      <a:pt x="88" y="55"/>
                    </a:lnTo>
                    <a:lnTo>
                      <a:pt x="95" y="55"/>
                    </a:lnTo>
                    <a:lnTo>
                      <a:pt x="96" y="58"/>
                    </a:lnTo>
                    <a:lnTo>
                      <a:pt x="96" y="63"/>
                    </a:lnTo>
                    <a:lnTo>
                      <a:pt x="95" y="68"/>
                    </a:lnTo>
                    <a:lnTo>
                      <a:pt x="90" y="71"/>
                    </a:lnTo>
                    <a:lnTo>
                      <a:pt x="90" y="73"/>
                    </a:lnTo>
                    <a:lnTo>
                      <a:pt x="95" y="75"/>
                    </a:lnTo>
                    <a:lnTo>
                      <a:pt x="95" y="78"/>
                    </a:lnTo>
                    <a:lnTo>
                      <a:pt x="93" y="79"/>
                    </a:lnTo>
                    <a:lnTo>
                      <a:pt x="88" y="81"/>
                    </a:lnTo>
                    <a:lnTo>
                      <a:pt x="88" y="84"/>
                    </a:lnTo>
                    <a:lnTo>
                      <a:pt x="86" y="86"/>
                    </a:lnTo>
                    <a:lnTo>
                      <a:pt x="86" y="86"/>
                    </a:lnTo>
                    <a:close/>
                    <a:moveTo>
                      <a:pt x="88" y="88"/>
                    </a:moveTo>
                    <a:lnTo>
                      <a:pt x="90" y="89"/>
                    </a:lnTo>
                    <a:lnTo>
                      <a:pt x="91" y="86"/>
                    </a:lnTo>
                    <a:lnTo>
                      <a:pt x="95" y="86"/>
                    </a:lnTo>
                    <a:lnTo>
                      <a:pt x="95" y="84"/>
                    </a:lnTo>
                    <a:lnTo>
                      <a:pt x="90" y="84"/>
                    </a:lnTo>
                    <a:lnTo>
                      <a:pt x="88" y="88"/>
                    </a:lnTo>
                    <a:lnTo>
                      <a:pt x="88" y="88"/>
                    </a:lnTo>
                    <a:close/>
                    <a:moveTo>
                      <a:pt x="70" y="88"/>
                    </a:moveTo>
                    <a:lnTo>
                      <a:pt x="75" y="93"/>
                    </a:lnTo>
                    <a:lnTo>
                      <a:pt x="78" y="93"/>
                    </a:lnTo>
                    <a:lnTo>
                      <a:pt x="80" y="93"/>
                    </a:lnTo>
                    <a:lnTo>
                      <a:pt x="81" y="89"/>
                    </a:lnTo>
                    <a:lnTo>
                      <a:pt x="86" y="89"/>
                    </a:lnTo>
                    <a:lnTo>
                      <a:pt x="86" y="88"/>
                    </a:lnTo>
                    <a:lnTo>
                      <a:pt x="88" y="91"/>
                    </a:lnTo>
                    <a:lnTo>
                      <a:pt x="85" y="94"/>
                    </a:lnTo>
                    <a:lnTo>
                      <a:pt x="85" y="99"/>
                    </a:lnTo>
                    <a:lnTo>
                      <a:pt x="85" y="98"/>
                    </a:lnTo>
                    <a:lnTo>
                      <a:pt x="83" y="94"/>
                    </a:lnTo>
                    <a:lnTo>
                      <a:pt x="81" y="98"/>
                    </a:lnTo>
                    <a:lnTo>
                      <a:pt x="73" y="98"/>
                    </a:lnTo>
                    <a:lnTo>
                      <a:pt x="66" y="96"/>
                    </a:lnTo>
                    <a:lnTo>
                      <a:pt x="65" y="93"/>
                    </a:lnTo>
                    <a:lnTo>
                      <a:pt x="68" y="93"/>
                    </a:lnTo>
                    <a:lnTo>
                      <a:pt x="66" y="91"/>
                    </a:lnTo>
                    <a:lnTo>
                      <a:pt x="68" y="88"/>
                    </a:lnTo>
                    <a:lnTo>
                      <a:pt x="70" y="88"/>
                    </a:lnTo>
                    <a:lnTo>
                      <a:pt x="70" y="88"/>
                    </a:lnTo>
                    <a:close/>
                    <a:moveTo>
                      <a:pt x="53" y="66"/>
                    </a:moveTo>
                    <a:lnTo>
                      <a:pt x="55" y="61"/>
                    </a:lnTo>
                    <a:lnTo>
                      <a:pt x="55" y="56"/>
                    </a:lnTo>
                    <a:lnTo>
                      <a:pt x="56" y="61"/>
                    </a:lnTo>
                    <a:lnTo>
                      <a:pt x="56" y="65"/>
                    </a:lnTo>
                    <a:lnTo>
                      <a:pt x="53" y="66"/>
                    </a:lnTo>
                    <a:lnTo>
                      <a:pt x="53" y="66"/>
                    </a:lnTo>
                    <a:close/>
                    <a:moveTo>
                      <a:pt x="50" y="89"/>
                    </a:moveTo>
                    <a:lnTo>
                      <a:pt x="55" y="93"/>
                    </a:lnTo>
                    <a:lnTo>
                      <a:pt x="56" y="91"/>
                    </a:lnTo>
                    <a:lnTo>
                      <a:pt x="50" y="89"/>
                    </a:lnTo>
                    <a:lnTo>
                      <a:pt x="50" y="89"/>
                    </a:lnTo>
                    <a:close/>
                    <a:moveTo>
                      <a:pt x="61" y="81"/>
                    </a:moveTo>
                    <a:lnTo>
                      <a:pt x="60" y="88"/>
                    </a:lnTo>
                    <a:lnTo>
                      <a:pt x="58" y="91"/>
                    </a:lnTo>
                    <a:lnTo>
                      <a:pt x="60" y="93"/>
                    </a:lnTo>
                    <a:lnTo>
                      <a:pt x="61" y="89"/>
                    </a:lnTo>
                    <a:lnTo>
                      <a:pt x="65" y="84"/>
                    </a:lnTo>
                    <a:lnTo>
                      <a:pt x="65" y="84"/>
                    </a:lnTo>
                    <a:lnTo>
                      <a:pt x="61" y="81"/>
                    </a:lnTo>
                    <a:lnTo>
                      <a:pt x="61" y="81"/>
                    </a:lnTo>
                    <a:close/>
                    <a:moveTo>
                      <a:pt x="40" y="71"/>
                    </a:moveTo>
                    <a:lnTo>
                      <a:pt x="46" y="70"/>
                    </a:lnTo>
                    <a:lnTo>
                      <a:pt x="51" y="71"/>
                    </a:lnTo>
                    <a:lnTo>
                      <a:pt x="55" y="71"/>
                    </a:lnTo>
                    <a:lnTo>
                      <a:pt x="58" y="78"/>
                    </a:lnTo>
                    <a:lnTo>
                      <a:pt x="60" y="81"/>
                    </a:lnTo>
                    <a:lnTo>
                      <a:pt x="56" y="86"/>
                    </a:lnTo>
                    <a:lnTo>
                      <a:pt x="51" y="88"/>
                    </a:lnTo>
                    <a:lnTo>
                      <a:pt x="50" y="86"/>
                    </a:lnTo>
                    <a:lnTo>
                      <a:pt x="45" y="84"/>
                    </a:lnTo>
                    <a:lnTo>
                      <a:pt x="41" y="81"/>
                    </a:lnTo>
                    <a:lnTo>
                      <a:pt x="38" y="76"/>
                    </a:lnTo>
                    <a:lnTo>
                      <a:pt x="40" y="71"/>
                    </a:lnTo>
                    <a:lnTo>
                      <a:pt x="40" y="71"/>
                    </a:lnTo>
                    <a:close/>
                    <a:moveTo>
                      <a:pt x="58" y="16"/>
                    </a:moveTo>
                    <a:lnTo>
                      <a:pt x="61" y="13"/>
                    </a:lnTo>
                    <a:lnTo>
                      <a:pt x="66" y="13"/>
                    </a:lnTo>
                    <a:lnTo>
                      <a:pt x="63" y="16"/>
                    </a:lnTo>
                    <a:lnTo>
                      <a:pt x="58" y="16"/>
                    </a:lnTo>
                    <a:lnTo>
                      <a:pt x="58" y="16"/>
                    </a:lnTo>
                    <a:close/>
                    <a:moveTo>
                      <a:pt x="15" y="36"/>
                    </a:moveTo>
                    <a:lnTo>
                      <a:pt x="15" y="31"/>
                    </a:lnTo>
                    <a:lnTo>
                      <a:pt x="18" y="28"/>
                    </a:lnTo>
                    <a:lnTo>
                      <a:pt x="23" y="28"/>
                    </a:lnTo>
                    <a:lnTo>
                      <a:pt x="22" y="31"/>
                    </a:lnTo>
                    <a:lnTo>
                      <a:pt x="18" y="35"/>
                    </a:lnTo>
                    <a:lnTo>
                      <a:pt x="15" y="36"/>
                    </a:lnTo>
                    <a:lnTo>
                      <a:pt x="15" y="36"/>
                    </a:lnTo>
                    <a:close/>
                    <a:moveTo>
                      <a:pt x="15" y="38"/>
                    </a:moveTo>
                    <a:lnTo>
                      <a:pt x="13" y="33"/>
                    </a:lnTo>
                    <a:lnTo>
                      <a:pt x="15" y="30"/>
                    </a:lnTo>
                    <a:lnTo>
                      <a:pt x="22" y="25"/>
                    </a:lnTo>
                    <a:lnTo>
                      <a:pt x="23" y="26"/>
                    </a:lnTo>
                    <a:lnTo>
                      <a:pt x="27" y="25"/>
                    </a:lnTo>
                    <a:lnTo>
                      <a:pt x="33" y="26"/>
                    </a:lnTo>
                    <a:lnTo>
                      <a:pt x="37" y="25"/>
                    </a:lnTo>
                    <a:lnTo>
                      <a:pt x="41" y="25"/>
                    </a:lnTo>
                    <a:lnTo>
                      <a:pt x="45" y="26"/>
                    </a:lnTo>
                    <a:lnTo>
                      <a:pt x="48" y="26"/>
                    </a:lnTo>
                    <a:lnTo>
                      <a:pt x="51" y="18"/>
                    </a:lnTo>
                    <a:lnTo>
                      <a:pt x="51" y="13"/>
                    </a:lnTo>
                    <a:lnTo>
                      <a:pt x="51" y="11"/>
                    </a:lnTo>
                    <a:lnTo>
                      <a:pt x="51" y="8"/>
                    </a:lnTo>
                    <a:lnTo>
                      <a:pt x="55" y="1"/>
                    </a:lnTo>
                    <a:lnTo>
                      <a:pt x="53" y="0"/>
                    </a:lnTo>
                    <a:lnTo>
                      <a:pt x="46" y="6"/>
                    </a:lnTo>
                    <a:lnTo>
                      <a:pt x="41" y="8"/>
                    </a:lnTo>
                    <a:lnTo>
                      <a:pt x="37" y="10"/>
                    </a:lnTo>
                    <a:lnTo>
                      <a:pt x="33" y="13"/>
                    </a:lnTo>
                    <a:lnTo>
                      <a:pt x="32" y="18"/>
                    </a:lnTo>
                    <a:lnTo>
                      <a:pt x="27" y="21"/>
                    </a:lnTo>
                    <a:lnTo>
                      <a:pt x="22" y="21"/>
                    </a:lnTo>
                    <a:lnTo>
                      <a:pt x="15" y="26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8" y="30"/>
                    </a:lnTo>
                    <a:lnTo>
                      <a:pt x="5" y="33"/>
                    </a:lnTo>
                    <a:lnTo>
                      <a:pt x="7" y="35"/>
                    </a:lnTo>
                    <a:lnTo>
                      <a:pt x="8" y="33"/>
                    </a:lnTo>
                    <a:lnTo>
                      <a:pt x="15" y="38"/>
                    </a:lnTo>
                    <a:lnTo>
                      <a:pt x="15" y="38"/>
                    </a:lnTo>
                    <a:close/>
                    <a:moveTo>
                      <a:pt x="35" y="91"/>
                    </a:moveTo>
                    <a:lnTo>
                      <a:pt x="35" y="89"/>
                    </a:lnTo>
                    <a:lnTo>
                      <a:pt x="37" y="88"/>
                    </a:lnTo>
                    <a:lnTo>
                      <a:pt x="33" y="84"/>
                    </a:lnTo>
                    <a:lnTo>
                      <a:pt x="32" y="84"/>
                    </a:lnTo>
                    <a:lnTo>
                      <a:pt x="32" y="81"/>
                    </a:lnTo>
                    <a:lnTo>
                      <a:pt x="33" y="79"/>
                    </a:lnTo>
                    <a:lnTo>
                      <a:pt x="35" y="76"/>
                    </a:lnTo>
                    <a:lnTo>
                      <a:pt x="32" y="75"/>
                    </a:lnTo>
                    <a:lnTo>
                      <a:pt x="32" y="73"/>
                    </a:lnTo>
                    <a:lnTo>
                      <a:pt x="41" y="68"/>
                    </a:lnTo>
                    <a:lnTo>
                      <a:pt x="40" y="66"/>
                    </a:lnTo>
                    <a:lnTo>
                      <a:pt x="43" y="63"/>
                    </a:lnTo>
                    <a:lnTo>
                      <a:pt x="45" y="65"/>
                    </a:lnTo>
                    <a:lnTo>
                      <a:pt x="50" y="63"/>
                    </a:lnTo>
                    <a:lnTo>
                      <a:pt x="50" y="56"/>
                    </a:lnTo>
                    <a:lnTo>
                      <a:pt x="48" y="53"/>
                    </a:lnTo>
                    <a:lnTo>
                      <a:pt x="50" y="50"/>
                    </a:lnTo>
                    <a:lnTo>
                      <a:pt x="55" y="50"/>
                    </a:lnTo>
                    <a:lnTo>
                      <a:pt x="58" y="53"/>
                    </a:lnTo>
                    <a:lnTo>
                      <a:pt x="60" y="51"/>
                    </a:lnTo>
                    <a:lnTo>
                      <a:pt x="61" y="51"/>
                    </a:lnTo>
                    <a:lnTo>
                      <a:pt x="63" y="50"/>
                    </a:lnTo>
                    <a:lnTo>
                      <a:pt x="65" y="46"/>
                    </a:lnTo>
                    <a:lnTo>
                      <a:pt x="60" y="41"/>
                    </a:lnTo>
                    <a:lnTo>
                      <a:pt x="58" y="43"/>
                    </a:lnTo>
                    <a:lnTo>
                      <a:pt x="51" y="43"/>
                    </a:lnTo>
                    <a:lnTo>
                      <a:pt x="50" y="41"/>
                    </a:lnTo>
                    <a:lnTo>
                      <a:pt x="46" y="36"/>
                    </a:lnTo>
                    <a:lnTo>
                      <a:pt x="45" y="36"/>
                    </a:lnTo>
                    <a:lnTo>
                      <a:pt x="46" y="35"/>
                    </a:lnTo>
                    <a:lnTo>
                      <a:pt x="46" y="30"/>
                    </a:lnTo>
                    <a:lnTo>
                      <a:pt x="41" y="26"/>
                    </a:lnTo>
                    <a:lnTo>
                      <a:pt x="35" y="28"/>
                    </a:lnTo>
                    <a:lnTo>
                      <a:pt x="32" y="30"/>
                    </a:lnTo>
                    <a:lnTo>
                      <a:pt x="27" y="28"/>
                    </a:lnTo>
                    <a:lnTo>
                      <a:pt x="25" y="30"/>
                    </a:lnTo>
                    <a:lnTo>
                      <a:pt x="30" y="35"/>
                    </a:lnTo>
                    <a:lnTo>
                      <a:pt x="28" y="36"/>
                    </a:lnTo>
                    <a:lnTo>
                      <a:pt x="32" y="41"/>
                    </a:lnTo>
                    <a:lnTo>
                      <a:pt x="32" y="43"/>
                    </a:lnTo>
                    <a:lnTo>
                      <a:pt x="28" y="41"/>
                    </a:lnTo>
                    <a:lnTo>
                      <a:pt x="23" y="41"/>
                    </a:lnTo>
                    <a:lnTo>
                      <a:pt x="23" y="40"/>
                    </a:lnTo>
                    <a:lnTo>
                      <a:pt x="27" y="38"/>
                    </a:lnTo>
                    <a:lnTo>
                      <a:pt x="23" y="33"/>
                    </a:lnTo>
                    <a:lnTo>
                      <a:pt x="22" y="33"/>
                    </a:lnTo>
                    <a:lnTo>
                      <a:pt x="18" y="38"/>
                    </a:lnTo>
                    <a:lnTo>
                      <a:pt x="20" y="41"/>
                    </a:lnTo>
                    <a:lnTo>
                      <a:pt x="15" y="43"/>
                    </a:lnTo>
                    <a:lnTo>
                      <a:pt x="13" y="41"/>
                    </a:lnTo>
                    <a:lnTo>
                      <a:pt x="8" y="41"/>
                    </a:lnTo>
                    <a:lnTo>
                      <a:pt x="7" y="40"/>
                    </a:lnTo>
                    <a:lnTo>
                      <a:pt x="3" y="43"/>
                    </a:lnTo>
                    <a:lnTo>
                      <a:pt x="8" y="46"/>
                    </a:lnTo>
                    <a:lnTo>
                      <a:pt x="8" y="50"/>
                    </a:lnTo>
                    <a:lnTo>
                      <a:pt x="5" y="48"/>
                    </a:lnTo>
                    <a:lnTo>
                      <a:pt x="3" y="48"/>
                    </a:lnTo>
                    <a:lnTo>
                      <a:pt x="3" y="55"/>
                    </a:lnTo>
                    <a:lnTo>
                      <a:pt x="7" y="56"/>
                    </a:lnTo>
                    <a:lnTo>
                      <a:pt x="7" y="61"/>
                    </a:lnTo>
                    <a:lnTo>
                      <a:pt x="10" y="63"/>
                    </a:lnTo>
                    <a:lnTo>
                      <a:pt x="3" y="66"/>
                    </a:lnTo>
                    <a:lnTo>
                      <a:pt x="0" y="73"/>
                    </a:lnTo>
                    <a:lnTo>
                      <a:pt x="3" y="75"/>
                    </a:lnTo>
                    <a:lnTo>
                      <a:pt x="7" y="73"/>
                    </a:lnTo>
                    <a:lnTo>
                      <a:pt x="13" y="76"/>
                    </a:lnTo>
                    <a:lnTo>
                      <a:pt x="13" y="83"/>
                    </a:lnTo>
                    <a:lnTo>
                      <a:pt x="12" y="84"/>
                    </a:lnTo>
                    <a:lnTo>
                      <a:pt x="13" y="88"/>
                    </a:lnTo>
                    <a:lnTo>
                      <a:pt x="20" y="88"/>
                    </a:lnTo>
                    <a:lnTo>
                      <a:pt x="28" y="89"/>
                    </a:lnTo>
                    <a:lnTo>
                      <a:pt x="32" y="91"/>
                    </a:lnTo>
                    <a:lnTo>
                      <a:pt x="35" y="9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0" name="Freeform 33">
                <a:extLst>
                  <a:ext uri="{FF2B5EF4-FFF2-40B4-BE49-F238E27FC236}">
                    <a16:creationId xmlns:a16="http://schemas.microsoft.com/office/drawing/2014/main" xmlns="" id="{B316E144-B977-460F-853A-71C1886DC5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1035" y="2255991"/>
                <a:ext cx="264351" cy="266660"/>
              </a:xfrm>
              <a:custGeom>
                <a:avLst/>
                <a:gdLst/>
                <a:ahLst/>
                <a:cxnLst>
                  <a:cxn ang="0">
                    <a:pos x="473" y="63"/>
                  </a:cxn>
                  <a:cxn ang="0">
                    <a:pos x="488" y="35"/>
                  </a:cxn>
                  <a:cxn ang="0">
                    <a:pos x="451" y="23"/>
                  </a:cxn>
                  <a:cxn ang="0">
                    <a:pos x="431" y="23"/>
                  </a:cxn>
                  <a:cxn ang="0">
                    <a:pos x="416" y="0"/>
                  </a:cxn>
                  <a:cxn ang="0">
                    <a:pos x="400" y="32"/>
                  </a:cxn>
                  <a:cxn ang="0">
                    <a:pos x="370" y="47"/>
                  </a:cxn>
                  <a:cxn ang="0">
                    <a:pos x="353" y="17"/>
                  </a:cxn>
                  <a:cxn ang="0">
                    <a:pos x="340" y="53"/>
                  </a:cxn>
                  <a:cxn ang="0">
                    <a:pos x="312" y="58"/>
                  </a:cxn>
                  <a:cxn ang="0">
                    <a:pos x="280" y="87"/>
                  </a:cxn>
                  <a:cxn ang="0">
                    <a:pos x="269" y="95"/>
                  </a:cxn>
                  <a:cxn ang="0">
                    <a:pos x="240" y="95"/>
                  </a:cxn>
                  <a:cxn ang="0">
                    <a:pos x="217" y="125"/>
                  </a:cxn>
                  <a:cxn ang="0">
                    <a:pos x="214" y="140"/>
                  </a:cxn>
                  <a:cxn ang="0">
                    <a:pos x="191" y="156"/>
                  </a:cxn>
                  <a:cxn ang="0">
                    <a:pos x="194" y="175"/>
                  </a:cxn>
                  <a:cxn ang="0">
                    <a:pos x="169" y="198"/>
                  </a:cxn>
                  <a:cxn ang="0">
                    <a:pos x="166" y="218"/>
                  </a:cxn>
                  <a:cxn ang="0">
                    <a:pos x="156" y="246"/>
                  </a:cxn>
                  <a:cxn ang="0">
                    <a:pos x="129" y="276"/>
                  </a:cxn>
                  <a:cxn ang="0">
                    <a:pos x="98" y="311"/>
                  </a:cxn>
                  <a:cxn ang="0">
                    <a:pos x="134" y="307"/>
                  </a:cxn>
                  <a:cxn ang="0">
                    <a:pos x="89" y="321"/>
                  </a:cxn>
                  <a:cxn ang="0">
                    <a:pos x="76" y="341"/>
                  </a:cxn>
                  <a:cxn ang="0">
                    <a:pos x="56" y="346"/>
                  </a:cxn>
                  <a:cxn ang="0">
                    <a:pos x="46" y="364"/>
                  </a:cxn>
                  <a:cxn ang="0">
                    <a:pos x="8" y="369"/>
                  </a:cxn>
                  <a:cxn ang="0">
                    <a:pos x="15" y="391"/>
                  </a:cxn>
                  <a:cxn ang="0">
                    <a:pos x="38" y="399"/>
                  </a:cxn>
                  <a:cxn ang="0">
                    <a:pos x="46" y="407"/>
                  </a:cxn>
                  <a:cxn ang="0">
                    <a:pos x="13" y="419"/>
                  </a:cxn>
                  <a:cxn ang="0">
                    <a:pos x="44" y="427"/>
                  </a:cxn>
                  <a:cxn ang="0">
                    <a:pos x="19" y="457"/>
                  </a:cxn>
                  <a:cxn ang="0">
                    <a:pos x="34" y="480"/>
                  </a:cxn>
                  <a:cxn ang="0">
                    <a:pos x="58" y="513"/>
                  </a:cxn>
                  <a:cxn ang="0">
                    <a:pos x="103" y="475"/>
                  </a:cxn>
                  <a:cxn ang="0">
                    <a:pos x="121" y="462"/>
                  </a:cxn>
                  <a:cxn ang="0">
                    <a:pos x="151" y="477"/>
                  </a:cxn>
                  <a:cxn ang="0">
                    <a:pos x="154" y="361"/>
                  </a:cxn>
                  <a:cxn ang="0">
                    <a:pos x="187" y="216"/>
                  </a:cxn>
                  <a:cxn ang="0">
                    <a:pos x="249" y="133"/>
                  </a:cxn>
                  <a:cxn ang="0">
                    <a:pos x="292" y="98"/>
                  </a:cxn>
                  <a:cxn ang="0">
                    <a:pos x="377" y="108"/>
                  </a:cxn>
                  <a:cxn ang="0">
                    <a:pos x="433" y="52"/>
                  </a:cxn>
                  <a:cxn ang="0">
                    <a:pos x="11" y="447"/>
                  </a:cxn>
                  <a:cxn ang="0">
                    <a:pos x="5" y="424"/>
                  </a:cxn>
                  <a:cxn ang="0">
                    <a:pos x="3" y="381"/>
                  </a:cxn>
                  <a:cxn ang="0">
                    <a:pos x="69" y="326"/>
                  </a:cxn>
                  <a:cxn ang="0">
                    <a:pos x="81" y="316"/>
                  </a:cxn>
                  <a:cxn ang="0">
                    <a:pos x="129" y="271"/>
                  </a:cxn>
                  <a:cxn ang="0">
                    <a:pos x="177" y="178"/>
                  </a:cxn>
                  <a:cxn ang="0">
                    <a:pos x="162" y="138"/>
                  </a:cxn>
                  <a:cxn ang="0">
                    <a:pos x="191" y="103"/>
                  </a:cxn>
                  <a:cxn ang="0">
                    <a:pos x="209" y="92"/>
                  </a:cxn>
                  <a:cxn ang="0">
                    <a:pos x="201" y="118"/>
                  </a:cxn>
                  <a:cxn ang="0">
                    <a:pos x="242" y="92"/>
                  </a:cxn>
                  <a:cxn ang="0">
                    <a:pos x="242" y="73"/>
                  </a:cxn>
                  <a:cxn ang="0">
                    <a:pos x="259" y="53"/>
                  </a:cxn>
                  <a:cxn ang="0">
                    <a:pos x="270" y="53"/>
                  </a:cxn>
                  <a:cxn ang="0">
                    <a:pos x="322" y="37"/>
                  </a:cxn>
                  <a:cxn ang="0">
                    <a:pos x="335" y="18"/>
                  </a:cxn>
                  <a:cxn ang="0">
                    <a:pos x="360" y="5"/>
                  </a:cxn>
                </a:cxnLst>
                <a:rect l="0" t="0" r="r" b="b"/>
                <a:pathLst>
                  <a:path w="493" h="513">
                    <a:moveTo>
                      <a:pt x="456" y="92"/>
                    </a:moveTo>
                    <a:lnTo>
                      <a:pt x="460" y="92"/>
                    </a:lnTo>
                    <a:lnTo>
                      <a:pt x="460" y="83"/>
                    </a:lnTo>
                    <a:lnTo>
                      <a:pt x="466" y="78"/>
                    </a:lnTo>
                    <a:lnTo>
                      <a:pt x="473" y="78"/>
                    </a:lnTo>
                    <a:lnTo>
                      <a:pt x="476" y="73"/>
                    </a:lnTo>
                    <a:lnTo>
                      <a:pt x="476" y="67"/>
                    </a:lnTo>
                    <a:lnTo>
                      <a:pt x="480" y="67"/>
                    </a:lnTo>
                    <a:lnTo>
                      <a:pt x="485" y="68"/>
                    </a:lnTo>
                    <a:lnTo>
                      <a:pt x="488" y="65"/>
                    </a:lnTo>
                    <a:lnTo>
                      <a:pt x="488" y="60"/>
                    </a:lnTo>
                    <a:lnTo>
                      <a:pt x="486" y="60"/>
                    </a:lnTo>
                    <a:lnTo>
                      <a:pt x="483" y="58"/>
                    </a:lnTo>
                    <a:lnTo>
                      <a:pt x="481" y="58"/>
                    </a:lnTo>
                    <a:lnTo>
                      <a:pt x="480" y="58"/>
                    </a:lnTo>
                    <a:lnTo>
                      <a:pt x="478" y="62"/>
                    </a:lnTo>
                    <a:lnTo>
                      <a:pt x="476" y="60"/>
                    </a:lnTo>
                    <a:lnTo>
                      <a:pt x="476" y="57"/>
                    </a:lnTo>
                    <a:lnTo>
                      <a:pt x="473" y="57"/>
                    </a:lnTo>
                    <a:lnTo>
                      <a:pt x="473" y="60"/>
                    </a:lnTo>
                    <a:lnTo>
                      <a:pt x="473" y="63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5" y="62"/>
                    </a:lnTo>
                    <a:lnTo>
                      <a:pt x="465" y="65"/>
                    </a:lnTo>
                    <a:lnTo>
                      <a:pt x="463" y="60"/>
                    </a:lnTo>
                    <a:lnTo>
                      <a:pt x="461" y="57"/>
                    </a:lnTo>
                    <a:lnTo>
                      <a:pt x="460" y="57"/>
                    </a:lnTo>
                    <a:lnTo>
                      <a:pt x="458" y="52"/>
                    </a:lnTo>
                    <a:lnTo>
                      <a:pt x="456" y="50"/>
                    </a:lnTo>
                    <a:lnTo>
                      <a:pt x="451" y="50"/>
                    </a:lnTo>
                    <a:lnTo>
                      <a:pt x="448" y="50"/>
                    </a:lnTo>
                    <a:lnTo>
                      <a:pt x="443" y="48"/>
                    </a:lnTo>
                    <a:lnTo>
                      <a:pt x="440" y="45"/>
                    </a:lnTo>
                    <a:lnTo>
                      <a:pt x="441" y="45"/>
                    </a:lnTo>
                    <a:lnTo>
                      <a:pt x="448" y="47"/>
                    </a:lnTo>
                    <a:lnTo>
                      <a:pt x="455" y="45"/>
                    </a:lnTo>
                    <a:lnTo>
                      <a:pt x="460" y="47"/>
                    </a:lnTo>
                    <a:lnTo>
                      <a:pt x="468" y="47"/>
                    </a:lnTo>
                    <a:lnTo>
                      <a:pt x="475" y="45"/>
                    </a:lnTo>
                    <a:lnTo>
                      <a:pt x="480" y="38"/>
                    </a:lnTo>
                    <a:lnTo>
                      <a:pt x="488" y="35"/>
                    </a:lnTo>
                    <a:lnTo>
                      <a:pt x="493" y="32"/>
                    </a:lnTo>
                    <a:lnTo>
                      <a:pt x="493" y="32"/>
                    </a:lnTo>
                    <a:lnTo>
                      <a:pt x="490" y="30"/>
                    </a:lnTo>
                    <a:lnTo>
                      <a:pt x="490" y="28"/>
                    </a:lnTo>
                    <a:lnTo>
                      <a:pt x="486" y="28"/>
                    </a:lnTo>
                    <a:lnTo>
                      <a:pt x="481" y="28"/>
                    </a:lnTo>
                    <a:lnTo>
                      <a:pt x="475" y="23"/>
                    </a:lnTo>
                    <a:lnTo>
                      <a:pt x="471" y="23"/>
                    </a:lnTo>
                    <a:lnTo>
                      <a:pt x="468" y="28"/>
                    </a:lnTo>
                    <a:lnTo>
                      <a:pt x="466" y="28"/>
                    </a:lnTo>
                    <a:lnTo>
                      <a:pt x="465" y="27"/>
                    </a:lnTo>
                    <a:lnTo>
                      <a:pt x="470" y="23"/>
                    </a:lnTo>
                    <a:lnTo>
                      <a:pt x="470" y="22"/>
                    </a:lnTo>
                    <a:lnTo>
                      <a:pt x="465" y="20"/>
                    </a:lnTo>
                    <a:lnTo>
                      <a:pt x="465" y="18"/>
                    </a:lnTo>
                    <a:lnTo>
                      <a:pt x="461" y="18"/>
                    </a:lnTo>
                    <a:lnTo>
                      <a:pt x="458" y="23"/>
                    </a:lnTo>
                    <a:lnTo>
                      <a:pt x="456" y="23"/>
                    </a:lnTo>
                    <a:lnTo>
                      <a:pt x="456" y="20"/>
                    </a:lnTo>
                    <a:lnTo>
                      <a:pt x="455" y="20"/>
                    </a:lnTo>
                    <a:lnTo>
                      <a:pt x="451" y="23"/>
                    </a:lnTo>
                    <a:lnTo>
                      <a:pt x="450" y="22"/>
                    </a:lnTo>
                    <a:lnTo>
                      <a:pt x="450" y="20"/>
                    </a:lnTo>
                    <a:lnTo>
                      <a:pt x="453" y="18"/>
                    </a:lnTo>
                    <a:lnTo>
                      <a:pt x="453" y="15"/>
                    </a:lnTo>
                    <a:lnTo>
                      <a:pt x="448" y="13"/>
                    </a:lnTo>
                    <a:lnTo>
                      <a:pt x="443" y="13"/>
                    </a:lnTo>
                    <a:lnTo>
                      <a:pt x="440" y="15"/>
                    </a:lnTo>
                    <a:lnTo>
                      <a:pt x="440" y="20"/>
                    </a:lnTo>
                    <a:lnTo>
                      <a:pt x="436" y="22"/>
                    </a:lnTo>
                    <a:lnTo>
                      <a:pt x="436" y="23"/>
                    </a:lnTo>
                    <a:lnTo>
                      <a:pt x="438" y="30"/>
                    </a:lnTo>
                    <a:lnTo>
                      <a:pt x="438" y="33"/>
                    </a:lnTo>
                    <a:lnTo>
                      <a:pt x="436" y="35"/>
                    </a:lnTo>
                    <a:lnTo>
                      <a:pt x="435" y="32"/>
                    </a:lnTo>
                    <a:lnTo>
                      <a:pt x="431" y="32"/>
                    </a:lnTo>
                    <a:lnTo>
                      <a:pt x="430" y="32"/>
                    </a:lnTo>
                    <a:lnTo>
                      <a:pt x="426" y="32"/>
                    </a:lnTo>
                    <a:lnTo>
                      <a:pt x="420" y="33"/>
                    </a:lnTo>
                    <a:lnTo>
                      <a:pt x="425" y="28"/>
                    </a:lnTo>
                    <a:lnTo>
                      <a:pt x="428" y="27"/>
                    </a:lnTo>
                    <a:lnTo>
                      <a:pt x="431" y="23"/>
                    </a:lnTo>
                    <a:lnTo>
                      <a:pt x="430" y="22"/>
                    </a:lnTo>
                    <a:lnTo>
                      <a:pt x="428" y="22"/>
                    </a:lnTo>
                    <a:lnTo>
                      <a:pt x="423" y="25"/>
                    </a:lnTo>
                    <a:lnTo>
                      <a:pt x="421" y="23"/>
                    </a:lnTo>
                    <a:lnTo>
                      <a:pt x="421" y="22"/>
                    </a:lnTo>
                    <a:lnTo>
                      <a:pt x="425" y="20"/>
                    </a:lnTo>
                    <a:lnTo>
                      <a:pt x="425" y="18"/>
                    </a:lnTo>
                    <a:lnTo>
                      <a:pt x="421" y="17"/>
                    </a:lnTo>
                    <a:lnTo>
                      <a:pt x="420" y="15"/>
                    </a:lnTo>
                    <a:lnTo>
                      <a:pt x="423" y="15"/>
                    </a:lnTo>
                    <a:lnTo>
                      <a:pt x="425" y="15"/>
                    </a:lnTo>
                    <a:lnTo>
                      <a:pt x="430" y="15"/>
                    </a:lnTo>
                    <a:lnTo>
                      <a:pt x="433" y="8"/>
                    </a:lnTo>
                    <a:lnTo>
                      <a:pt x="431" y="7"/>
                    </a:lnTo>
                    <a:lnTo>
                      <a:pt x="428" y="7"/>
                    </a:lnTo>
                    <a:lnTo>
                      <a:pt x="425" y="5"/>
                    </a:lnTo>
                    <a:lnTo>
                      <a:pt x="426" y="3"/>
                    </a:lnTo>
                    <a:lnTo>
                      <a:pt x="425" y="0"/>
                    </a:lnTo>
                    <a:lnTo>
                      <a:pt x="421" y="2"/>
                    </a:lnTo>
                    <a:lnTo>
                      <a:pt x="420" y="2"/>
                    </a:lnTo>
                    <a:lnTo>
                      <a:pt x="416" y="0"/>
                    </a:lnTo>
                    <a:lnTo>
                      <a:pt x="413" y="3"/>
                    </a:lnTo>
                    <a:lnTo>
                      <a:pt x="413" y="5"/>
                    </a:lnTo>
                    <a:lnTo>
                      <a:pt x="416" y="8"/>
                    </a:lnTo>
                    <a:lnTo>
                      <a:pt x="415" y="10"/>
                    </a:lnTo>
                    <a:lnTo>
                      <a:pt x="412" y="10"/>
                    </a:lnTo>
                    <a:lnTo>
                      <a:pt x="408" y="7"/>
                    </a:lnTo>
                    <a:lnTo>
                      <a:pt x="407" y="8"/>
                    </a:lnTo>
                    <a:lnTo>
                      <a:pt x="405" y="12"/>
                    </a:lnTo>
                    <a:lnTo>
                      <a:pt x="407" y="13"/>
                    </a:lnTo>
                    <a:lnTo>
                      <a:pt x="410" y="13"/>
                    </a:lnTo>
                    <a:lnTo>
                      <a:pt x="412" y="15"/>
                    </a:lnTo>
                    <a:lnTo>
                      <a:pt x="412" y="17"/>
                    </a:lnTo>
                    <a:lnTo>
                      <a:pt x="408" y="18"/>
                    </a:lnTo>
                    <a:lnTo>
                      <a:pt x="408" y="22"/>
                    </a:lnTo>
                    <a:lnTo>
                      <a:pt x="405" y="22"/>
                    </a:lnTo>
                    <a:lnTo>
                      <a:pt x="405" y="25"/>
                    </a:lnTo>
                    <a:lnTo>
                      <a:pt x="407" y="27"/>
                    </a:lnTo>
                    <a:lnTo>
                      <a:pt x="403" y="28"/>
                    </a:lnTo>
                    <a:lnTo>
                      <a:pt x="405" y="32"/>
                    </a:lnTo>
                    <a:lnTo>
                      <a:pt x="403" y="33"/>
                    </a:lnTo>
                    <a:lnTo>
                      <a:pt x="400" y="32"/>
                    </a:lnTo>
                    <a:lnTo>
                      <a:pt x="398" y="33"/>
                    </a:lnTo>
                    <a:lnTo>
                      <a:pt x="397" y="35"/>
                    </a:lnTo>
                    <a:lnTo>
                      <a:pt x="393" y="38"/>
                    </a:lnTo>
                    <a:lnTo>
                      <a:pt x="393" y="33"/>
                    </a:lnTo>
                    <a:lnTo>
                      <a:pt x="398" y="25"/>
                    </a:lnTo>
                    <a:lnTo>
                      <a:pt x="393" y="25"/>
                    </a:lnTo>
                    <a:lnTo>
                      <a:pt x="395" y="22"/>
                    </a:lnTo>
                    <a:lnTo>
                      <a:pt x="397" y="20"/>
                    </a:lnTo>
                    <a:lnTo>
                      <a:pt x="397" y="13"/>
                    </a:lnTo>
                    <a:lnTo>
                      <a:pt x="395" y="12"/>
                    </a:lnTo>
                    <a:lnTo>
                      <a:pt x="393" y="12"/>
                    </a:lnTo>
                    <a:lnTo>
                      <a:pt x="387" y="20"/>
                    </a:lnTo>
                    <a:lnTo>
                      <a:pt x="387" y="25"/>
                    </a:lnTo>
                    <a:lnTo>
                      <a:pt x="382" y="33"/>
                    </a:lnTo>
                    <a:lnTo>
                      <a:pt x="380" y="38"/>
                    </a:lnTo>
                    <a:lnTo>
                      <a:pt x="380" y="40"/>
                    </a:lnTo>
                    <a:lnTo>
                      <a:pt x="380" y="45"/>
                    </a:lnTo>
                    <a:lnTo>
                      <a:pt x="373" y="52"/>
                    </a:lnTo>
                    <a:lnTo>
                      <a:pt x="370" y="53"/>
                    </a:lnTo>
                    <a:lnTo>
                      <a:pt x="370" y="48"/>
                    </a:lnTo>
                    <a:lnTo>
                      <a:pt x="370" y="47"/>
                    </a:lnTo>
                    <a:lnTo>
                      <a:pt x="373" y="40"/>
                    </a:lnTo>
                    <a:lnTo>
                      <a:pt x="372" y="37"/>
                    </a:lnTo>
                    <a:lnTo>
                      <a:pt x="373" y="33"/>
                    </a:lnTo>
                    <a:lnTo>
                      <a:pt x="372" y="30"/>
                    </a:lnTo>
                    <a:lnTo>
                      <a:pt x="380" y="23"/>
                    </a:lnTo>
                    <a:lnTo>
                      <a:pt x="380" y="18"/>
                    </a:lnTo>
                    <a:lnTo>
                      <a:pt x="382" y="18"/>
                    </a:lnTo>
                    <a:lnTo>
                      <a:pt x="382" y="15"/>
                    </a:lnTo>
                    <a:lnTo>
                      <a:pt x="377" y="15"/>
                    </a:lnTo>
                    <a:lnTo>
                      <a:pt x="373" y="12"/>
                    </a:lnTo>
                    <a:lnTo>
                      <a:pt x="372" y="12"/>
                    </a:lnTo>
                    <a:lnTo>
                      <a:pt x="372" y="17"/>
                    </a:lnTo>
                    <a:lnTo>
                      <a:pt x="370" y="18"/>
                    </a:lnTo>
                    <a:lnTo>
                      <a:pt x="370" y="15"/>
                    </a:lnTo>
                    <a:lnTo>
                      <a:pt x="367" y="12"/>
                    </a:lnTo>
                    <a:lnTo>
                      <a:pt x="362" y="12"/>
                    </a:lnTo>
                    <a:lnTo>
                      <a:pt x="358" y="13"/>
                    </a:lnTo>
                    <a:lnTo>
                      <a:pt x="360" y="18"/>
                    </a:lnTo>
                    <a:lnTo>
                      <a:pt x="358" y="20"/>
                    </a:lnTo>
                    <a:lnTo>
                      <a:pt x="357" y="18"/>
                    </a:lnTo>
                    <a:lnTo>
                      <a:pt x="353" y="17"/>
                    </a:lnTo>
                    <a:lnTo>
                      <a:pt x="352" y="18"/>
                    </a:lnTo>
                    <a:lnTo>
                      <a:pt x="352" y="20"/>
                    </a:lnTo>
                    <a:lnTo>
                      <a:pt x="358" y="23"/>
                    </a:lnTo>
                    <a:lnTo>
                      <a:pt x="358" y="28"/>
                    </a:lnTo>
                    <a:lnTo>
                      <a:pt x="358" y="28"/>
                    </a:lnTo>
                    <a:lnTo>
                      <a:pt x="355" y="27"/>
                    </a:lnTo>
                    <a:lnTo>
                      <a:pt x="352" y="28"/>
                    </a:lnTo>
                    <a:lnTo>
                      <a:pt x="352" y="32"/>
                    </a:lnTo>
                    <a:lnTo>
                      <a:pt x="353" y="33"/>
                    </a:lnTo>
                    <a:lnTo>
                      <a:pt x="352" y="35"/>
                    </a:lnTo>
                    <a:lnTo>
                      <a:pt x="348" y="32"/>
                    </a:lnTo>
                    <a:lnTo>
                      <a:pt x="345" y="32"/>
                    </a:lnTo>
                    <a:lnTo>
                      <a:pt x="343" y="37"/>
                    </a:lnTo>
                    <a:lnTo>
                      <a:pt x="340" y="38"/>
                    </a:lnTo>
                    <a:lnTo>
                      <a:pt x="340" y="40"/>
                    </a:lnTo>
                    <a:lnTo>
                      <a:pt x="342" y="40"/>
                    </a:lnTo>
                    <a:lnTo>
                      <a:pt x="337" y="43"/>
                    </a:lnTo>
                    <a:lnTo>
                      <a:pt x="337" y="47"/>
                    </a:lnTo>
                    <a:lnTo>
                      <a:pt x="340" y="50"/>
                    </a:lnTo>
                    <a:lnTo>
                      <a:pt x="337" y="53"/>
                    </a:lnTo>
                    <a:lnTo>
                      <a:pt x="340" y="53"/>
                    </a:lnTo>
                    <a:lnTo>
                      <a:pt x="342" y="55"/>
                    </a:lnTo>
                    <a:lnTo>
                      <a:pt x="340" y="58"/>
                    </a:lnTo>
                    <a:lnTo>
                      <a:pt x="335" y="57"/>
                    </a:lnTo>
                    <a:lnTo>
                      <a:pt x="333" y="52"/>
                    </a:lnTo>
                    <a:lnTo>
                      <a:pt x="330" y="50"/>
                    </a:lnTo>
                    <a:lnTo>
                      <a:pt x="333" y="48"/>
                    </a:lnTo>
                    <a:lnTo>
                      <a:pt x="328" y="47"/>
                    </a:lnTo>
                    <a:lnTo>
                      <a:pt x="325" y="47"/>
                    </a:lnTo>
                    <a:lnTo>
                      <a:pt x="320" y="47"/>
                    </a:lnTo>
                    <a:lnTo>
                      <a:pt x="312" y="42"/>
                    </a:lnTo>
                    <a:lnTo>
                      <a:pt x="310" y="42"/>
                    </a:lnTo>
                    <a:lnTo>
                      <a:pt x="307" y="43"/>
                    </a:lnTo>
                    <a:lnTo>
                      <a:pt x="305" y="40"/>
                    </a:lnTo>
                    <a:lnTo>
                      <a:pt x="302" y="43"/>
                    </a:lnTo>
                    <a:lnTo>
                      <a:pt x="299" y="45"/>
                    </a:lnTo>
                    <a:lnTo>
                      <a:pt x="297" y="47"/>
                    </a:lnTo>
                    <a:lnTo>
                      <a:pt x="304" y="52"/>
                    </a:lnTo>
                    <a:lnTo>
                      <a:pt x="307" y="52"/>
                    </a:lnTo>
                    <a:lnTo>
                      <a:pt x="309" y="55"/>
                    </a:lnTo>
                    <a:lnTo>
                      <a:pt x="314" y="55"/>
                    </a:lnTo>
                    <a:lnTo>
                      <a:pt x="312" y="58"/>
                    </a:lnTo>
                    <a:lnTo>
                      <a:pt x="312" y="62"/>
                    </a:lnTo>
                    <a:lnTo>
                      <a:pt x="315" y="67"/>
                    </a:lnTo>
                    <a:lnTo>
                      <a:pt x="315" y="70"/>
                    </a:lnTo>
                    <a:lnTo>
                      <a:pt x="312" y="68"/>
                    </a:lnTo>
                    <a:lnTo>
                      <a:pt x="309" y="63"/>
                    </a:lnTo>
                    <a:lnTo>
                      <a:pt x="305" y="62"/>
                    </a:lnTo>
                    <a:lnTo>
                      <a:pt x="302" y="58"/>
                    </a:lnTo>
                    <a:lnTo>
                      <a:pt x="300" y="62"/>
                    </a:lnTo>
                    <a:lnTo>
                      <a:pt x="297" y="65"/>
                    </a:lnTo>
                    <a:lnTo>
                      <a:pt x="297" y="60"/>
                    </a:lnTo>
                    <a:lnTo>
                      <a:pt x="294" y="63"/>
                    </a:lnTo>
                    <a:lnTo>
                      <a:pt x="294" y="65"/>
                    </a:lnTo>
                    <a:lnTo>
                      <a:pt x="289" y="68"/>
                    </a:lnTo>
                    <a:lnTo>
                      <a:pt x="289" y="72"/>
                    </a:lnTo>
                    <a:lnTo>
                      <a:pt x="294" y="73"/>
                    </a:lnTo>
                    <a:lnTo>
                      <a:pt x="295" y="78"/>
                    </a:lnTo>
                    <a:lnTo>
                      <a:pt x="292" y="77"/>
                    </a:lnTo>
                    <a:lnTo>
                      <a:pt x="290" y="75"/>
                    </a:lnTo>
                    <a:lnTo>
                      <a:pt x="287" y="80"/>
                    </a:lnTo>
                    <a:lnTo>
                      <a:pt x="285" y="83"/>
                    </a:lnTo>
                    <a:lnTo>
                      <a:pt x="280" y="87"/>
                    </a:lnTo>
                    <a:lnTo>
                      <a:pt x="280" y="85"/>
                    </a:lnTo>
                    <a:lnTo>
                      <a:pt x="284" y="82"/>
                    </a:lnTo>
                    <a:lnTo>
                      <a:pt x="282" y="80"/>
                    </a:lnTo>
                    <a:lnTo>
                      <a:pt x="285" y="73"/>
                    </a:lnTo>
                    <a:lnTo>
                      <a:pt x="284" y="60"/>
                    </a:lnTo>
                    <a:lnTo>
                      <a:pt x="280" y="63"/>
                    </a:lnTo>
                    <a:lnTo>
                      <a:pt x="274" y="70"/>
                    </a:lnTo>
                    <a:lnTo>
                      <a:pt x="274" y="77"/>
                    </a:lnTo>
                    <a:lnTo>
                      <a:pt x="275" y="78"/>
                    </a:lnTo>
                    <a:lnTo>
                      <a:pt x="272" y="82"/>
                    </a:lnTo>
                    <a:lnTo>
                      <a:pt x="270" y="78"/>
                    </a:lnTo>
                    <a:lnTo>
                      <a:pt x="274" y="73"/>
                    </a:lnTo>
                    <a:lnTo>
                      <a:pt x="272" y="68"/>
                    </a:lnTo>
                    <a:lnTo>
                      <a:pt x="269" y="67"/>
                    </a:lnTo>
                    <a:lnTo>
                      <a:pt x="264" y="70"/>
                    </a:lnTo>
                    <a:lnTo>
                      <a:pt x="262" y="75"/>
                    </a:lnTo>
                    <a:lnTo>
                      <a:pt x="264" y="80"/>
                    </a:lnTo>
                    <a:lnTo>
                      <a:pt x="264" y="83"/>
                    </a:lnTo>
                    <a:lnTo>
                      <a:pt x="270" y="88"/>
                    </a:lnTo>
                    <a:lnTo>
                      <a:pt x="272" y="90"/>
                    </a:lnTo>
                    <a:lnTo>
                      <a:pt x="269" y="95"/>
                    </a:lnTo>
                    <a:lnTo>
                      <a:pt x="267" y="90"/>
                    </a:lnTo>
                    <a:lnTo>
                      <a:pt x="262" y="88"/>
                    </a:lnTo>
                    <a:lnTo>
                      <a:pt x="259" y="80"/>
                    </a:lnTo>
                    <a:lnTo>
                      <a:pt x="257" y="78"/>
                    </a:lnTo>
                    <a:lnTo>
                      <a:pt x="250" y="82"/>
                    </a:lnTo>
                    <a:lnTo>
                      <a:pt x="250" y="83"/>
                    </a:lnTo>
                    <a:lnTo>
                      <a:pt x="257" y="88"/>
                    </a:lnTo>
                    <a:lnTo>
                      <a:pt x="259" y="88"/>
                    </a:lnTo>
                    <a:lnTo>
                      <a:pt x="260" y="90"/>
                    </a:lnTo>
                    <a:lnTo>
                      <a:pt x="257" y="90"/>
                    </a:lnTo>
                    <a:lnTo>
                      <a:pt x="252" y="90"/>
                    </a:lnTo>
                    <a:lnTo>
                      <a:pt x="255" y="95"/>
                    </a:lnTo>
                    <a:lnTo>
                      <a:pt x="250" y="92"/>
                    </a:lnTo>
                    <a:lnTo>
                      <a:pt x="250" y="87"/>
                    </a:lnTo>
                    <a:lnTo>
                      <a:pt x="249" y="87"/>
                    </a:lnTo>
                    <a:lnTo>
                      <a:pt x="247" y="82"/>
                    </a:lnTo>
                    <a:lnTo>
                      <a:pt x="245" y="85"/>
                    </a:lnTo>
                    <a:lnTo>
                      <a:pt x="244" y="90"/>
                    </a:lnTo>
                    <a:lnTo>
                      <a:pt x="245" y="92"/>
                    </a:lnTo>
                    <a:lnTo>
                      <a:pt x="245" y="97"/>
                    </a:lnTo>
                    <a:lnTo>
                      <a:pt x="240" y="95"/>
                    </a:lnTo>
                    <a:lnTo>
                      <a:pt x="237" y="97"/>
                    </a:lnTo>
                    <a:lnTo>
                      <a:pt x="234" y="101"/>
                    </a:lnTo>
                    <a:lnTo>
                      <a:pt x="234" y="101"/>
                    </a:lnTo>
                    <a:lnTo>
                      <a:pt x="237" y="101"/>
                    </a:lnTo>
                    <a:lnTo>
                      <a:pt x="240" y="105"/>
                    </a:lnTo>
                    <a:lnTo>
                      <a:pt x="237" y="105"/>
                    </a:lnTo>
                    <a:lnTo>
                      <a:pt x="234" y="106"/>
                    </a:lnTo>
                    <a:lnTo>
                      <a:pt x="235" y="108"/>
                    </a:lnTo>
                    <a:lnTo>
                      <a:pt x="234" y="110"/>
                    </a:lnTo>
                    <a:lnTo>
                      <a:pt x="230" y="110"/>
                    </a:lnTo>
                    <a:lnTo>
                      <a:pt x="230" y="113"/>
                    </a:lnTo>
                    <a:lnTo>
                      <a:pt x="232" y="113"/>
                    </a:lnTo>
                    <a:lnTo>
                      <a:pt x="229" y="115"/>
                    </a:lnTo>
                    <a:lnTo>
                      <a:pt x="227" y="111"/>
                    </a:lnTo>
                    <a:lnTo>
                      <a:pt x="224" y="113"/>
                    </a:lnTo>
                    <a:lnTo>
                      <a:pt x="220" y="116"/>
                    </a:lnTo>
                    <a:lnTo>
                      <a:pt x="222" y="118"/>
                    </a:lnTo>
                    <a:lnTo>
                      <a:pt x="220" y="120"/>
                    </a:lnTo>
                    <a:lnTo>
                      <a:pt x="216" y="120"/>
                    </a:lnTo>
                    <a:lnTo>
                      <a:pt x="214" y="125"/>
                    </a:lnTo>
                    <a:lnTo>
                      <a:pt x="217" y="125"/>
                    </a:lnTo>
                    <a:lnTo>
                      <a:pt x="227" y="123"/>
                    </a:lnTo>
                    <a:lnTo>
                      <a:pt x="230" y="125"/>
                    </a:lnTo>
                    <a:lnTo>
                      <a:pt x="235" y="121"/>
                    </a:lnTo>
                    <a:lnTo>
                      <a:pt x="237" y="121"/>
                    </a:lnTo>
                    <a:lnTo>
                      <a:pt x="237" y="125"/>
                    </a:lnTo>
                    <a:lnTo>
                      <a:pt x="234" y="128"/>
                    </a:lnTo>
                    <a:lnTo>
                      <a:pt x="234" y="133"/>
                    </a:lnTo>
                    <a:lnTo>
                      <a:pt x="232" y="135"/>
                    </a:lnTo>
                    <a:lnTo>
                      <a:pt x="230" y="133"/>
                    </a:lnTo>
                    <a:lnTo>
                      <a:pt x="230" y="130"/>
                    </a:lnTo>
                    <a:lnTo>
                      <a:pt x="225" y="131"/>
                    </a:lnTo>
                    <a:lnTo>
                      <a:pt x="224" y="130"/>
                    </a:lnTo>
                    <a:lnTo>
                      <a:pt x="219" y="130"/>
                    </a:lnTo>
                    <a:lnTo>
                      <a:pt x="220" y="130"/>
                    </a:lnTo>
                    <a:lnTo>
                      <a:pt x="219" y="133"/>
                    </a:lnTo>
                    <a:lnTo>
                      <a:pt x="216" y="131"/>
                    </a:lnTo>
                    <a:lnTo>
                      <a:pt x="214" y="131"/>
                    </a:lnTo>
                    <a:lnTo>
                      <a:pt x="217" y="133"/>
                    </a:lnTo>
                    <a:lnTo>
                      <a:pt x="219" y="136"/>
                    </a:lnTo>
                    <a:lnTo>
                      <a:pt x="216" y="138"/>
                    </a:lnTo>
                    <a:lnTo>
                      <a:pt x="214" y="140"/>
                    </a:lnTo>
                    <a:lnTo>
                      <a:pt x="216" y="143"/>
                    </a:lnTo>
                    <a:lnTo>
                      <a:pt x="214" y="145"/>
                    </a:lnTo>
                    <a:lnTo>
                      <a:pt x="212" y="141"/>
                    </a:lnTo>
                    <a:lnTo>
                      <a:pt x="212" y="138"/>
                    </a:lnTo>
                    <a:lnTo>
                      <a:pt x="209" y="135"/>
                    </a:lnTo>
                    <a:lnTo>
                      <a:pt x="206" y="138"/>
                    </a:lnTo>
                    <a:lnTo>
                      <a:pt x="202" y="138"/>
                    </a:lnTo>
                    <a:lnTo>
                      <a:pt x="201" y="136"/>
                    </a:lnTo>
                    <a:lnTo>
                      <a:pt x="202" y="135"/>
                    </a:lnTo>
                    <a:lnTo>
                      <a:pt x="199" y="133"/>
                    </a:lnTo>
                    <a:lnTo>
                      <a:pt x="196" y="138"/>
                    </a:lnTo>
                    <a:lnTo>
                      <a:pt x="199" y="141"/>
                    </a:lnTo>
                    <a:lnTo>
                      <a:pt x="204" y="140"/>
                    </a:lnTo>
                    <a:lnTo>
                      <a:pt x="209" y="143"/>
                    </a:lnTo>
                    <a:lnTo>
                      <a:pt x="206" y="146"/>
                    </a:lnTo>
                    <a:lnTo>
                      <a:pt x="197" y="148"/>
                    </a:lnTo>
                    <a:lnTo>
                      <a:pt x="196" y="146"/>
                    </a:lnTo>
                    <a:lnTo>
                      <a:pt x="192" y="146"/>
                    </a:lnTo>
                    <a:lnTo>
                      <a:pt x="191" y="150"/>
                    </a:lnTo>
                    <a:lnTo>
                      <a:pt x="192" y="153"/>
                    </a:lnTo>
                    <a:lnTo>
                      <a:pt x="191" y="156"/>
                    </a:lnTo>
                    <a:lnTo>
                      <a:pt x="194" y="155"/>
                    </a:lnTo>
                    <a:lnTo>
                      <a:pt x="197" y="151"/>
                    </a:lnTo>
                    <a:lnTo>
                      <a:pt x="202" y="151"/>
                    </a:lnTo>
                    <a:lnTo>
                      <a:pt x="204" y="153"/>
                    </a:lnTo>
                    <a:lnTo>
                      <a:pt x="197" y="155"/>
                    </a:lnTo>
                    <a:lnTo>
                      <a:pt x="197" y="158"/>
                    </a:lnTo>
                    <a:lnTo>
                      <a:pt x="199" y="161"/>
                    </a:lnTo>
                    <a:lnTo>
                      <a:pt x="204" y="165"/>
                    </a:lnTo>
                    <a:lnTo>
                      <a:pt x="204" y="168"/>
                    </a:lnTo>
                    <a:lnTo>
                      <a:pt x="201" y="165"/>
                    </a:lnTo>
                    <a:lnTo>
                      <a:pt x="197" y="166"/>
                    </a:lnTo>
                    <a:lnTo>
                      <a:pt x="194" y="161"/>
                    </a:lnTo>
                    <a:lnTo>
                      <a:pt x="192" y="161"/>
                    </a:lnTo>
                    <a:lnTo>
                      <a:pt x="189" y="165"/>
                    </a:lnTo>
                    <a:lnTo>
                      <a:pt x="192" y="166"/>
                    </a:lnTo>
                    <a:lnTo>
                      <a:pt x="187" y="168"/>
                    </a:lnTo>
                    <a:lnTo>
                      <a:pt x="184" y="170"/>
                    </a:lnTo>
                    <a:lnTo>
                      <a:pt x="184" y="173"/>
                    </a:lnTo>
                    <a:lnTo>
                      <a:pt x="187" y="175"/>
                    </a:lnTo>
                    <a:lnTo>
                      <a:pt x="192" y="173"/>
                    </a:lnTo>
                    <a:lnTo>
                      <a:pt x="194" y="175"/>
                    </a:lnTo>
                    <a:lnTo>
                      <a:pt x="199" y="173"/>
                    </a:lnTo>
                    <a:lnTo>
                      <a:pt x="199" y="176"/>
                    </a:lnTo>
                    <a:lnTo>
                      <a:pt x="202" y="178"/>
                    </a:lnTo>
                    <a:lnTo>
                      <a:pt x="202" y="181"/>
                    </a:lnTo>
                    <a:lnTo>
                      <a:pt x="196" y="178"/>
                    </a:lnTo>
                    <a:lnTo>
                      <a:pt x="191" y="178"/>
                    </a:lnTo>
                    <a:lnTo>
                      <a:pt x="189" y="178"/>
                    </a:lnTo>
                    <a:lnTo>
                      <a:pt x="182" y="180"/>
                    </a:lnTo>
                    <a:lnTo>
                      <a:pt x="182" y="183"/>
                    </a:lnTo>
                    <a:lnTo>
                      <a:pt x="179" y="185"/>
                    </a:lnTo>
                    <a:lnTo>
                      <a:pt x="177" y="183"/>
                    </a:lnTo>
                    <a:lnTo>
                      <a:pt x="171" y="186"/>
                    </a:lnTo>
                    <a:lnTo>
                      <a:pt x="167" y="186"/>
                    </a:lnTo>
                    <a:lnTo>
                      <a:pt x="167" y="188"/>
                    </a:lnTo>
                    <a:lnTo>
                      <a:pt x="171" y="190"/>
                    </a:lnTo>
                    <a:lnTo>
                      <a:pt x="174" y="193"/>
                    </a:lnTo>
                    <a:lnTo>
                      <a:pt x="171" y="195"/>
                    </a:lnTo>
                    <a:lnTo>
                      <a:pt x="169" y="193"/>
                    </a:lnTo>
                    <a:lnTo>
                      <a:pt x="167" y="195"/>
                    </a:lnTo>
                    <a:lnTo>
                      <a:pt x="171" y="196"/>
                    </a:lnTo>
                    <a:lnTo>
                      <a:pt x="169" y="198"/>
                    </a:lnTo>
                    <a:lnTo>
                      <a:pt x="164" y="198"/>
                    </a:lnTo>
                    <a:lnTo>
                      <a:pt x="164" y="196"/>
                    </a:lnTo>
                    <a:lnTo>
                      <a:pt x="162" y="198"/>
                    </a:lnTo>
                    <a:lnTo>
                      <a:pt x="166" y="199"/>
                    </a:lnTo>
                    <a:lnTo>
                      <a:pt x="164" y="201"/>
                    </a:lnTo>
                    <a:lnTo>
                      <a:pt x="164" y="204"/>
                    </a:lnTo>
                    <a:lnTo>
                      <a:pt x="167" y="204"/>
                    </a:lnTo>
                    <a:lnTo>
                      <a:pt x="164" y="206"/>
                    </a:lnTo>
                    <a:lnTo>
                      <a:pt x="161" y="206"/>
                    </a:lnTo>
                    <a:lnTo>
                      <a:pt x="159" y="204"/>
                    </a:lnTo>
                    <a:lnTo>
                      <a:pt x="159" y="208"/>
                    </a:lnTo>
                    <a:lnTo>
                      <a:pt x="157" y="209"/>
                    </a:lnTo>
                    <a:lnTo>
                      <a:pt x="161" y="209"/>
                    </a:lnTo>
                    <a:lnTo>
                      <a:pt x="167" y="213"/>
                    </a:lnTo>
                    <a:lnTo>
                      <a:pt x="167" y="214"/>
                    </a:lnTo>
                    <a:lnTo>
                      <a:pt x="171" y="216"/>
                    </a:lnTo>
                    <a:lnTo>
                      <a:pt x="174" y="214"/>
                    </a:lnTo>
                    <a:lnTo>
                      <a:pt x="171" y="216"/>
                    </a:lnTo>
                    <a:lnTo>
                      <a:pt x="171" y="218"/>
                    </a:lnTo>
                    <a:lnTo>
                      <a:pt x="167" y="218"/>
                    </a:lnTo>
                    <a:lnTo>
                      <a:pt x="166" y="218"/>
                    </a:lnTo>
                    <a:lnTo>
                      <a:pt x="159" y="218"/>
                    </a:lnTo>
                    <a:lnTo>
                      <a:pt x="154" y="221"/>
                    </a:lnTo>
                    <a:lnTo>
                      <a:pt x="156" y="223"/>
                    </a:lnTo>
                    <a:lnTo>
                      <a:pt x="161" y="223"/>
                    </a:lnTo>
                    <a:lnTo>
                      <a:pt x="161" y="224"/>
                    </a:lnTo>
                    <a:lnTo>
                      <a:pt x="164" y="228"/>
                    </a:lnTo>
                    <a:lnTo>
                      <a:pt x="162" y="231"/>
                    </a:lnTo>
                    <a:lnTo>
                      <a:pt x="161" y="228"/>
                    </a:lnTo>
                    <a:lnTo>
                      <a:pt x="157" y="228"/>
                    </a:lnTo>
                    <a:lnTo>
                      <a:pt x="156" y="231"/>
                    </a:lnTo>
                    <a:lnTo>
                      <a:pt x="156" y="233"/>
                    </a:lnTo>
                    <a:lnTo>
                      <a:pt x="154" y="234"/>
                    </a:lnTo>
                    <a:lnTo>
                      <a:pt x="157" y="236"/>
                    </a:lnTo>
                    <a:lnTo>
                      <a:pt x="157" y="239"/>
                    </a:lnTo>
                    <a:lnTo>
                      <a:pt x="156" y="239"/>
                    </a:lnTo>
                    <a:lnTo>
                      <a:pt x="152" y="236"/>
                    </a:lnTo>
                    <a:lnTo>
                      <a:pt x="151" y="238"/>
                    </a:lnTo>
                    <a:lnTo>
                      <a:pt x="151" y="241"/>
                    </a:lnTo>
                    <a:lnTo>
                      <a:pt x="156" y="243"/>
                    </a:lnTo>
                    <a:lnTo>
                      <a:pt x="156" y="244"/>
                    </a:lnTo>
                    <a:lnTo>
                      <a:pt x="156" y="246"/>
                    </a:lnTo>
                    <a:lnTo>
                      <a:pt x="151" y="243"/>
                    </a:lnTo>
                    <a:lnTo>
                      <a:pt x="149" y="244"/>
                    </a:lnTo>
                    <a:lnTo>
                      <a:pt x="147" y="248"/>
                    </a:lnTo>
                    <a:lnTo>
                      <a:pt x="149" y="248"/>
                    </a:lnTo>
                    <a:lnTo>
                      <a:pt x="149" y="253"/>
                    </a:lnTo>
                    <a:lnTo>
                      <a:pt x="151" y="256"/>
                    </a:lnTo>
                    <a:lnTo>
                      <a:pt x="154" y="256"/>
                    </a:lnTo>
                    <a:lnTo>
                      <a:pt x="156" y="253"/>
                    </a:lnTo>
                    <a:lnTo>
                      <a:pt x="159" y="253"/>
                    </a:lnTo>
                    <a:lnTo>
                      <a:pt x="156" y="258"/>
                    </a:lnTo>
                    <a:lnTo>
                      <a:pt x="154" y="258"/>
                    </a:lnTo>
                    <a:lnTo>
                      <a:pt x="149" y="263"/>
                    </a:lnTo>
                    <a:lnTo>
                      <a:pt x="146" y="263"/>
                    </a:lnTo>
                    <a:lnTo>
                      <a:pt x="142" y="263"/>
                    </a:lnTo>
                    <a:lnTo>
                      <a:pt x="142" y="264"/>
                    </a:lnTo>
                    <a:lnTo>
                      <a:pt x="139" y="266"/>
                    </a:lnTo>
                    <a:lnTo>
                      <a:pt x="136" y="269"/>
                    </a:lnTo>
                    <a:lnTo>
                      <a:pt x="139" y="271"/>
                    </a:lnTo>
                    <a:lnTo>
                      <a:pt x="137" y="273"/>
                    </a:lnTo>
                    <a:lnTo>
                      <a:pt x="132" y="273"/>
                    </a:lnTo>
                    <a:lnTo>
                      <a:pt x="129" y="276"/>
                    </a:lnTo>
                    <a:lnTo>
                      <a:pt x="129" y="278"/>
                    </a:lnTo>
                    <a:lnTo>
                      <a:pt x="134" y="279"/>
                    </a:lnTo>
                    <a:lnTo>
                      <a:pt x="131" y="281"/>
                    </a:lnTo>
                    <a:lnTo>
                      <a:pt x="129" y="284"/>
                    </a:lnTo>
                    <a:lnTo>
                      <a:pt x="126" y="284"/>
                    </a:lnTo>
                    <a:lnTo>
                      <a:pt x="124" y="281"/>
                    </a:lnTo>
                    <a:lnTo>
                      <a:pt x="122" y="279"/>
                    </a:lnTo>
                    <a:lnTo>
                      <a:pt x="121" y="283"/>
                    </a:lnTo>
                    <a:lnTo>
                      <a:pt x="117" y="283"/>
                    </a:lnTo>
                    <a:lnTo>
                      <a:pt x="119" y="284"/>
                    </a:lnTo>
                    <a:lnTo>
                      <a:pt x="116" y="286"/>
                    </a:lnTo>
                    <a:lnTo>
                      <a:pt x="116" y="289"/>
                    </a:lnTo>
                    <a:lnTo>
                      <a:pt x="117" y="291"/>
                    </a:lnTo>
                    <a:lnTo>
                      <a:pt x="111" y="291"/>
                    </a:lnTo>
                    <a:lnTo>
                      <a:pt x="109" y="293"/>
                    </a:lnTo>
                    <a:lnTo>
                      <a:pt x="109" y="296"/>
                    </a:lnTo>
                    <a:lnTo>
                      <a:pt x="106" y="299"/>
                    </a:lnTo>
                    <a:lnTo>
                      <a:pt x="106" y="301"/>
                    </a:lnTo>
                    <a:lnTo>
                      <a:pt x="106" y="306"/>
                    </a:lnTo>
                    <a:lnTo>
                      <a:pt x="103" y="307"/>
                    </a:lnTo>
                    <a:lnTo>
                      <a:pt x="98" y="311"/>
                    </a:lnTo>
                    <a:lnTo>
                      <a:pt x="99" y="312"/>
                    </a:lnTo>
                    <a:lnTo>
                      <a:pt x="104" y="309"/>
                    </a:lnTo>
                    <a:lnTo>
                      <a:pt x="106" y="311"/>
                    </a:lnTo>
                    <a:lnTo>
                      <a:pt x="106" y="312"/>
                    </a:lnTo>
                    <a:lnTo>
                      <a:pt x="103" y="314"/>
                    </a:lnTo>
                    <a:lnTo>
                      <a:pt x="103" y="317"/>
                    </a:lnTo>
                    <a:lnTo>
                      <a:pt x="106" y="321"/>
                    </a:lnTo>
                    <a:lnTo>
                      <a:pt x="111" y="319"/>
                    </a:lnTo>
                    <a:lnTo>
                      <a:pt x="116" y="317"/>
                    </a:lnTo>
                    <a:lnTo>
                      <a:pt x="122" y="311"/>
                    </a:lnTo>
                    <a:lnTo>
                      <a:pt x="122" y="309"/>
                    </a:lnTo>
                    <a:lnTo>
                      <a:pt x="119" y="309"/>
                    </a:lnTo>
                    <a:lnTo>
                      <a:pt x="122" y="306"/>
                    </a:lnTo>
                    <a:lnTo>
                      <a:pt x="124" y="301"/>
                    </a:lnTo>
                    <a:lnTo>
                      <a:pt x="126" y="301"/>
                    </a:lnTo>
                    <a:lnTo>
                      <a:pt x="127" y="299"/>
                    </a:lnTo>
                    <a:lnTo>
                      <a:pt x="132" y="299"/>
                    </a:lnTo>
                    <a:lnTo>
                      <a:pt x="134" y="299"/>
                    </a:lnTo>
                    <a:lnTo>
                      <a:pt x="127" y="302"/>
                    </a:lnTo>
                    <a:lnTo>
                      <a:pt x="127" y="306"/>
                    </a:lnTo>
                    <a:lnTo>
                      <a:pt x="134" y="307"/>
                    </a:lnTo>
                    <a:lnTo>
                      <a:pt x="132" y="311"/>
                    </a:lnTo>
                    <a:lnTo>
                      <a:pt x="127" y="311"/>
                    </a:lnTo>
                    <a:lnTo>
                      <a:pt x="121" y="317"/>
                    </a:lnTo>
                    <a:lnTo>
                      <a:pt x="126" y="319"/>
                    </a:lnTo>
                    <a:lnTo>
                      <a:pt x="122" y="322"/>
                    </a:lnTo>
                    <a:lnTo>
                      <a:pt x="124" y="326"/>
                    </a:lnTo>
                    <a:lnTo>
                      <a:pt x="119" y="326"/>
                    </a:lnTo>
                    <a:lnTo>
                      <a:pt x="116" y="322"/>
                    </a:lnTo>
                    <a:lnTo>
                      <a:pt x="111" y="322"/>
                    </a:lnTo>
                    <a:lnTo>
                      <a:pt x="108" y="324"/>
                    </a:lnTo>
                    <a:lnTo>
                      <a:pt x="108" y="329"/>
                    </a:lnTo>
                    <a:lnTo>
                      <a:pt x="104" y="331"/>
                    </a:lnTo>
                    <a:lnTo>
                      <a:pt x="101" y="332"/>
                    </a:lnTo>
                    <a:lnTo>
                      <a:pt x="103" y="329"/>
                    </a:lnTo>
                    <a:lnTo>
                      <a:pt x="104" y="327"/>
                    </a:lnTo>
                    <a:lnTo>
                      <a:pt x="103" y="324"/>
                    </a:lnTo>
                    <a:lnTo>
                      <a:pt x="103" y="321"/>
                    </a:lnTo>
                    <a:lnTo>
                      <a:pt x="99" y="316"/>
                    </a:lnTo>
                    <a:lnTo>
                      <a:pt x="96" y="316"/>
                    </a:lnTo>
                    <a:lnTo>
                      <a:pt x="94" y="319"/>
                    </a:lnTo>
                    <a:lnTo>
                      <a:pt x="89" y="321"/>
                    </a:lnTo>
                    <a:lnTo>
                      <a:pt x="89" y="322"/>
                    </a:lnTo>
                    <a:lnTo>
                      <a:pt x="94" y="322"/>
                    </a:lnTo>
                    <a:lnTo>
                      <a:pt x="89" y="327"/>
                    </a:lnTo>
                    <a:lnTo>
                      <a:pt x="84" y="326"/>
                    </a:lnTo>
                    <a:lnTo>
                      <a:pt x="81" y="326"/>
                    </a:lnTo>
                    <a:lnTo>
                      <a:pt x="76" y="329"/>
                    </a:lnTo>
                    <a:lnTo>
                      <a:pt x="79" y="331"/>
                    </a:lnTo>
                    <a:lnTo>
                      <a:pt x="81" y="329"/>
                    </a:lnTo>
                    <a:lnTo>
                      <a:pt x="83" y="331"/>
                    </a:lnTo>
                    <a:lnTo>
                      <a:pt x="78" y="332"/>
                    </a:lnTo>
                    <a:lnTo>
                      <a:pt x="76" y="336"/>
                    </a:lnTo>
                    <a:lnTo>
                      <a:pt x="74" y="334"/>
                    </a:lnTo>
                    <a:lnTo>
                      <a:pt x="71" y="334"/>
                    </a:lnTo>
                    <a:lnTo>
                      <a:pt x="69" y="336"/>
                    </a:lnTo>
                    <a:lnTo>
                      <a:pt x="74" y="339"/>
                    </a:lnTo>
                    <a:lnTo>
                      <a:pt x="81" y="339"/>
                    </a:lnTo>
                    <a:lnTo>
                      <a:pt x="79" y="341"/>
                    </a:lnTo>
                    <a:lnTo>
                      <a:pt x="83" y="342"/>
                    </a:lnTo>
                    <a:lnTo>
                      <a:pt x="83" y="346"/>
                    </a:lnTo>
                    <a:lnTo>
                      <a:pt x="78" y="344"/>
                    </a:lnTo>
                    <a:lnTo>
                      <a:pt x="76" y="341"/>
                    </a:lnTo>
                    <a:lnTo>
                      <a:pt x="73" y="341"/>
                    </a:lnTo>
                    <a:lnTo>
                      <a:pt x="68" y="337"/>
                    </a:lnTo>
                    <a:lnTo>
                      <a:pt x="68" y="334"/>
                    </a:lnTo>
                    <a:lnTo>
                      <a:pt x="64" y="334"/>
                    </a:lnTo>
                    <a:lnTo>
                      <a:pt x="64" y="337"/>
                    </a:lnTo>
                    <a:lnTo>
                      <a:pt x="69" y="342"/>
                    </a:lnTo>
                    <a:lnTo>
                      <a:pt x="73" y="346"/>
                    </a:lnTo>
                    <a:lnTo>
                      <a:pt x="78" y="347"/>
                    </a:lnTo>
                    <a:lnTo>
                      <a:pt x="79" y="349"/>
                    </a:lnTo>
                    <a:lnTo>
                      <a:pt x="74" y="349"/>
                    </a:lnTo>
                    <a:lnTo>
                      <a:pt x="68" y="346"/>
                    </a:lnTo>
                    <a:lnTo>
                      <a:pt x="63" y="341"/>
                    </a:lnTo>
                    <a:lnTo>
                      <a:pt x="59" y="342"/>
                    </a:lnTo>
                    <a:lnTo>
                      <a:pt x="56" y="339"/>
                    </a:lnTo>
                    <a:lnTo>
                      <a:pt x="51" y="339"/>
                    </a:lnTo>
                    <a:lnTo>
                      <a:pt x="48" y="337"/>
                    </a:lnTo>
                    <a:lnTo>
                      <a:pt x="46" y="339"/>
                    </a:lnTo>
                    <a:lnTo>
                      <a:pt x="48" y="342"/>
                    </a:lnTo>
                    <a:lnTo>
                      <a:pt x="44" y="344"/>
                    </a:lnTo>
                    <a:lnTo>
                      <a:pt x="48" y="349"/>
                    </a:lnTo>
                    <a:lnTo>
                      <a:pt x="56" y="346"/>
                    </a:lnTo>
                    <a:lnTo>
                      <a:pt x="58" y="347"/>
                    </a:lnTo>
                    <a:lnTo>
                      <a:pt x="54" y="349"/>
                    </a:lnTo>
                    <a:lnTo>
                      <a:pt x="56" y="351"/>
                    </a:lnTo>
                    <a:lnTo>
                      <a:pt x="61" y="347"/>
                    </a:lnTo>
                    <a:lnTo>
                      <a:pt x="64" y="347"/>
                    </a:lnTo>
                    <a:lnTo>
                      <a:pt x="63" y="351"/>
                    </a:lnTo>
                    <a:lnTo>
                      <a:pt x="56" y="352"/>
                    </a:lnTo>
                    <a:lnTo>
                      <a:pt x="53" y="357"/>
                    </a:lnTo>
                    <a:lnTo>
                      <a:pt x="48" y="356"/>
                    </a:lnTo>
                    <a:lnTo>
                      <a:pt x="44" y="351"/>
                    </a:lnTo>
                    <a:lnTo>
                      <a:pt x="43" y="351"/>
                    </a:lnTo>
                    <a:lnTo>
                      <a:pt x="39" y="352"/>
                    </a:lnTo>
                    <a:lnTo>
                      <a:pt x="36" y="349"/>
                    </a:lnTo>
                    <a:lnTo>
                      <a:pt x="34" y="351"/>
                    </a:lnTo>
                    <a:lnTo>
                      <a:pt x="31" y="351"/>
                    </a:lnTo>
                    <a:lnTo>
                      <a:pt x="28" y="352"/>
                    </a:lnTo>
                    <a:lnTo>
                      <a:pt x="29" y="354"/>
                    </a:lnTo>
                    <a:lnTo>
                      <a:pt x="36" y="356"/>
                    </a:lnTo>
                    <a:lnTo>
                      <a:pt x="41" y="357"/>
                    </a:lnTo>
                    <a:lnTo>
                      <a:pt x="48" y="361"/>
                    </a:lnTo>
                    <a:lnTo>
                      <a:pt x="46" y="364"/>
                    </a:lnTo>
                    <a:lnTo>
                      <a:pt x="48" y="367"/>
                    </a:lnTo>
                    <a:lnTo>
                      <a:pt x="44" y="369"/>
                    </a:lnTo>
                    <a:lnTo>
                      <a:pt x="43" y="367"/>
                    </a:lnTo>
                    <a:lnTo>
                      <a:pt x="43" y="361"/>
                    </a:lnTo>
                    <a:lnTo>
                      <a:pt x="38" y="361"/>
                    </a:lnTo>
                    <a:lnTo>
                      <a:pt x="34" y="361"/>
                    </a:lnTo>
                    <a:lnTo>
                      <a:pt x="36" y="364"/>
                    </a:lnTo>
                    <a:lnTo>
                      <a:pt x="34" y="366"/>
                    </a:lnTo>
                    <a:lnTo>
                      <a:pt x="29" y="362"/>
                    </a:lnTo>
                    <a:lnTo>
                      <a:pt x="24" y="367"/>
                    </a:lnTo>
                    <a:lnTo>
                      <a:pt x="29" y="369"/>
                    </a:lnTo>
                    <a:lnTo>
                      <a:pt x="26" y="371"/>
                    </a:lnTo>
                    <a:lnTo>
                      <a:pt x="23" y="371"/>
                    </a:lnTo>
                    <a:lnTo>
                      <a:pt x="23" y="367"/>
                    </a:lnTo>
                    <a:lnTo>
                      <a:pt x="15" y="367"/>
                    </a:lnTo>
                    <a:lnTo>
                      <a:pt x="18" y="371"/>
                    </a:lnTo>
                    <a:lnTo>
                      <a:pt x="15" y="372"/>
                    </a:lnTo>
                    <a:lnTo>
                      <a:pt x="13" y="369"/>
                    </a:lnTo>
                    <a:lnTo>
                      <a:pt x="10" y="366"/>
                    </a:lnTo>
                    <a:lnTo>
                      <a:pt x="6" y="366"/>
                    </a:lnTo>
                    <a:lnTo>
                      <a:pt x="8" y="369"/>
                    </a:lnTo>
                    <a:lnTo>
                      <a:pt x="13" y="372"/>
                    </a:lnTo>
                    <a:lnTo>
                      <a:pt x="10" y="374"/>
                    </a:lnTo>
                    <a:lnTo>
                      <a:pt x="13" y="377"/>
                    </a:lnTo>
                    <a:lnTo>
                      <a:pt x="18" y="376"/>
                    </a:lnTo>
                    <a:lnTo>
                      <a:pt x="24" y="376"/>
                    </a:lnTo>
                    <a:lnTo>
                      <a:pt x="29" y="379"/>
                    </a:lnTo>
                    <a:lnTo>
                      <a:pt x="36" y="379"/>
                    </a:lnTo>
                    <a:lnTo>
                      <a:pt x="38" y="377"/>
                    </a:lnTo>
                    <a:lnTo>
                      <a:pt x="41" y="377"/>
                    </a:lnTo>
                    <a:lnTo>
                      <a:pt x="38" y="382"/>
                    </a:lnTo>
                    <a:lnTo>
                      <a:pt x="31" y="381"/>
                    </a:lnTo>
                    <a:lnTo>
                      <a:pt x="28" y="382"/>
                    </a:lnTo>
                    <a:lnTo>
                      <a:pt x="21" y="379"/>
                    </a:lnTo>
                    <a:lnTo>
                      <a:pt x="16" y="379"/>
                    </a:lnTo>
                    <a:lnTo>
                      <a:pt x="15" y="379"/>
                    </a:lnTo>
                    <a:lnTo>
                      <a:pt x="11" y="382"/>
                    </a:lnTo>
                    <a:lnTo>
                      <a:pt x="5" y="382"/>
                    </a:lnTo>
                    <a:lnTo>
                      <a:pt x="5" y="384"/>
                    </a:lnTo>
                    <a:lnTo>
                      <a:pt x="13" y="387"/>
                    </a:lnTo>
                    <a:lnTo>
                      <a:pt x="10" y="391"/>
                    </a:lnTo>
                    <a:lnTo>
                      <a:pt x="15" y="391"/>
                    </a:lnTo>
                    <a:lnTo>
                      <a:pt x="16" y="389"/>
                    </a:lnTo>
                    <a:lnTo>
                      <a:pt x="23" y="389"/>
                    </a:lnTo>
                    <a:lnTo>
                      <a:pt x="18" y="392"/>
                    </a:lnTo>
                    <a:lnTo>
                      <a:pt x="11" y="392"/>
                    </a:lnTo>
                    <a:lnTo>
                      <a:pt x="10" y="394"/>
                    </a:lnTo>
                    <a:lnTo>
                      <a:pt x="8" y="392"/>
                    </a:lnTo>
                    <a:lnTo>
                      <a:pt x="8" y="394"/>
                    </a:lnTo>
                    <a:lnTo>
                      <a:pt x="11" y="396"/>
                    </a:lnTo>
                    <a:lnTo>
                      <a:pt x="13" y="396"/>
                    </a:lnTo>
                    <a:lnTo>
                      <a:pt x="10" y="397"/>
                    </a:lnTo>
                    <a:lnTo>
                      <a:pt x="8" y="397"/>
                    </a:lnTo>
                    <a:lnTo>
                      <a:pt x="8" y="400"/>
                    </a:lnTo>
                    <a:lnTo>
                      <a:pt x="10" y="400"/>
                    </a:lnTo>
                    <a:lnTo>
                      <a:pt x="11" y="404"/>
                    </a:lnTo>
                    <a:lnTo>
                      <a:pt x="18" y="404"/>
                    </a:lnTo>
                    <a:lnTo>
                      <a:pt x="19" y="402"/>
                    </a:lnTo>
                    <a:lnTo>
                      <a:pt x="28" y="400"/>
                    </a:lnTo>
                    <a:lnTo>
                      <a:pt x="33" y="402"/>
                    </a:lnTo>
                    <a:lnTo>
                      <a:pt x="34" y="404"/>
                    </a:lnTo>
                    <a:lnTo>
                      <a:pt x="38" y="400"/>
                    </a:lnTo>
                    <a:lnTo>
                      <a:pt x="38" y="399"/>
                    </a:lnTo>
                    <a:lnTo>
                      <a:pt x="41" y="397"/>
                    </a:lnTo>
                    <a:lnTo>
                      <a:pt x="41" y="400"/>
                    </a:lnTo>
                    <a:lnTo>
                      <a:pt x="46" y="400"/>
                    </a:lnTo>
                    <a:lnTo>
                      <a:pt x="51" y="397"/>
                    </a:lnTo>
                    <a:lnTo>
                      <a:pt x="53" y="397"/>
                    </a:lnTo>
                    <a:lnTo>
                      <a:pt x="53" y="399"/>
                    </a:lnTo>
                    <a:lnTo>
                      <a:pt x="49" y="400"/>
                    </a:lnTo>
                    <a:lnTo>
                      <a:pt x="54" y="402"/>
                    </a:lnTo>
                    <a:lnTo>
                      <a:pt x="56" y="399"/>
                    </a:lnTo>
                    <a:lnTo>
                      <a:pt x="56" y="397"/>
                    </a:lnTo>
                    <a:lnTo>
                      <a:pt x="59" y="392"/>
                    </a:lnTo>
                    <a:lnTo>
                      <a:pt x="58" y="396"/>
                    </a:lnTo>
                    <a:lnTo>
                      <a:pt x="61" y="400"/>
                    </a:lnTo>
                    <a:lnTo>
                      <a:pt x="59" y="404"/>
                    </a:lnTo>
                    <a:lnTo>
                      <a:pt x="53" y="405"/>
                    </a:lnTo>
                    <a:lnTo>
                      <a:pt x="49" y="407"/>
                    </a:lnTo>
                    <a:lnTo>
                      <a:pt x="51" y="409"/>
                    </a:lnTo>
                    <a:lnTo>
                      <a:pt x="49" y="412"/>
                    </a:lnTo>
                    <a:lnTo>
                      <a:pt x="43" y="412"/>
                    </a:lnTo>
                    <a:lnTo>
                      <a:pt x="43" y="410"/>
                    </a:lnTo>
                    <a:lnTo>
                      <a:pt x="46" y="407"/>
                    </a:lnTo>
                    <a:lnTo>
                      <a:pt x="46" y="404"/>
                    </a:lnTo>
                    <a:lnTo>
                      <a:pt x="41" y="404"/>
                    </a:lnTo>
                    <a:lnTo>
                      <a:pt x="36" y="407"/>
                    </a:lnTo>
                    <a:lnTo>
                      <a:pt x="34" y="410"/>
                    </a:lnTo>
                    <a:lnTo>
                      <a:pt x="31" y="405"/>
                    </a:lnTo>
                    <a:lnTo>
                      <a:pt x="28" y="405"/>
                    </a:lnTo>
                    <a:lnTo>
                      <a:pt x="23" y="405"/>
                    </a:lnTo>
                    <a:lnTo>
                      <a:pt x="19" y="405"/>
                    </a:lnTo>
                    <a:lnTo>
                      <a:pt x="13" y="407"/>
                    </a:lnTo>
                    <a:lnTo>
                      <a:pt x="11" y="407"/>
                    </a:lnTo>
                    <a:lnTo>
                      <a:pt x="8" y="405"/>
                    </a:lnTo>
                    <a:lnTo>
                      <a:pt x="6" y="405"/>
                    </a:lnTo>
                    <a:lnTo>
                      <a:pt x="8" y="410"/>
                    </a:lnTo>
                    <a:lnTo>
                      <a:pt x="6" y="412"/>
                    </a:lnTo>
                    <a:lnTo>
                      <a:pt x="10" y="414"/>
                    </a:lnTo>
                    <a:lnTo>
                      <a:pt x="13" y="414"/>
                    </a:lnTo>
                    <a:lnTo>
                      <a:pt x="15" y="410"/>
                    </a:lnTo>
                    <a:lnTo>
                      <a:pt x="16" y="412"/>
                    </a:lnTo>
                    <a:lnTo>
                      <a:pt x="15" y="414"/>
                    </a:lnTo>
                    <a:lnTo>
                      <a:pt x="15" y="417"/>
                    </a:lnTo>
                    <a:lnTo>
                      <a:pt x="13" y="419"/>
                    </a:lnTo>
                    <a:lnTo>
                      <a:pt x="10" y="417"/>
                    </a:lnTo>
                    <a:lnTo>
                      <a:pt x="11" y="422"/>
                    </a:lnTo>
                    <a:lnTo>
                      <a:pt x="13" y="425"/>
                    </a:lnTo>
                    <a:lnTo>
                      <a:pt x="19" y="417"/>
                    </a:lnTo>
                    <a:lnTo>
                      <a:pt x="24" y="420"/>
                    </a:lnTo>
                    <a:lnTo>
                      <a:pt x="23" y="422"/>
                    </a:lnTo>
                    <a:lnTo>
                      <a:pt x="23" y="425"/>
                    </a:lnTo>
                    <a:lnTo>
                      <a:pt x="18" y="427"/>
                    </a:lnTo>
                    <a:lnTo>
                      <a:pt x="18" y="429"/>
                    </a:lnTo>
                    <a:lnTo>
                      <a:pt x="21" y="430"/>
                    </a:lnTo>
                    <a:lnTo>
                      <a:pt x="19" y="432"/>
                    </a:lnTo>
                    <a:lnTo>
                      <a:pt x="23" y="435"/>
                    </a:lnTo>
                    <a:lnTo>
                      <a:pt x="21" y="440"/>
                    </a:lnTo>
                    <a:lnTo>
                      <a:pt x="23" y="440"/>
                    </a:lnTo>
                    <a:lnTo>
                      <a:pt x="26" y="435"/>
                    </a:lnTo>
                    <a:lnTo>
                      <a:pt x="29" y="434"/>
                    </a:lnTo>
                    <a:lnTo>
                      <a:pt x="29" y="429"/>
                    </a:lnTo>
                    <a:lnTo>
                      <a:pt x="39" y="425"/>
                    </a:lnTo>
                    <a:lnTo>
                      <a:pt x="43" y="425"/>
                    </a:lnTo>
                    <a:lnTo>
                      <a:pt x="48" y="425"/>
                    </a:lnTo>
                    <a:lnTo>
                      <a:pt x="44" y="427"/>
                    </a:lnTo>
                    <a:lnTo>
                      <a:pt x="39" y="430"/>
                    </a:lnTo>
                    <a:lnTo>
                      <a:pt x="39" y="435"/>
                    </a:lnTo>
                    <a:lnTo>
                      <a:pt x="41" y="439"/>
                    </a:lnTo>
                    <a:lnTo>
                      <a:pt x="38" y="435"/>
                    </a:lnTo>
                    <a:lnTo>
                      <a:pt x="38" y="430"/>
                    </a:lnTo>
                    <a:lnTo>
                      <a:pt x="34" y="430"/>
                    </a:lnTo>
                    <a:lnTo>
                      <a:pt x="31" y="435"/>
                    </a:lnTo>
                    <a:lnTo>
                      <a:pt x="29" y="437"/>
                    </a:lnTo>
                    <a:lnTo>
                      <a:pt x="33" y="439"/>
                    </a:lnTo>
                    <a:lnTo>
                      <a:pt x="29" y="442"/>
                    </a:lnTo>
                    <a:lnTo>
                      <a:pt x="26" y="442"/>
                    </a:lnTo>
                    <a:lnTo>
                      <a:pt x="24" y="445"/>
                    </a:lnTo>
                    <a:lnTo>
                      <a:pt x="28" y="447"/>
                    </a:lnTo>
                    <a:lnTo>
                      <a:pt x="34" y="447"/>
                    </a:lnTo>
                    <a:lnTo>
                      <a:pt x="36" y="449"/>
                    </a:lnTo>
                    <a:lnTo>
                      <a:pt x="31" y="449"/>
                    </a:lnTo>
                    <a:lnTo>
                      <a:pt x="29" y="452"/>
                    </a:lnTo>
                    <a:lnTo>
                      <a:pt x="29" y="455"/>
                    </a:lnTo>
                    <a:lnTo>
                      <a:pt x="23" y="452"/>
                    </a:lnTo>
                    <a:lnTo>
                      <a:pt x="21" y="452"/>
                    </a:lnTo>
                    <a:lnTo>
                      <a:pt x="19" y="457"/>
                    </a:lnTo>
                    <a:lnTo>
                      <a:pt x="19" y="452"/>
                    </a:lnTo>
                    <a:lnTo>
                      <a:pt x="16" y="454"/>
                    </a:lnTo>
                    <a:lnTo>
                      <a:pt x="11" y="459"/>
                    </a:lnTo>
                    <a:lnTo>
                      <a:pt x="13" y="464"/>
                    </a:lnTo>
                    <a:lnTo>
                      <a:pt x="19" y="469"/>
                    </a:lnTo>
                    <a:lnTo>
                      <a:pt x="21" y="465"/>
                    </a:lnTo>
                    <a:lnTo>
                      <a:pt x="23" y="467"/>
                    </a:lnTo>
                    <a:lnTo>
                      <a:pt x="26" y="465"/>
                    </a:lnTo>
                    <a:lnTo>
                      <a:pt x="26" y="464"/>
                    </a:lnTo>
                    <a:lnTo>
                      <a:pt x="28" y="460"/>
                    </a:lnTo>
                    <a:lnTo>
                      <a:pt x="33" y="464"/>
                    </a:lnTo>
                    <a:lnTo>
                      <a:pt x="29" y="464"/>
                    </a:lnTo>
                    <a:lnTo>
                      <a:pt x="33" y="467"/>
                    </a:lnTo>
                    <a:lnTo>
                      <a:pt x="33" y="470"/>
                    </a:lnTo>
                    <a:lnTo>
                      <a:pt x="29" y="474"/>
                    </a:lnTo>
                    <a:lnTo>
                      <a:pt x="31" y="479"/>
                    </a:lnTo>
                    <a:lnTo>
                      <a:pt x="34" y="477"/>
                    </a:lnTo>
                    <a:lnTo>
                      <a:pt x="39" y="475"/>
                    </a:lnTo>
                    <a:lnTo>
                      <a:pt x="43" y="479"/>
                    </a:lnTo>
                    <a:lnTo>
                      <a:pt x="38" y="479"/>
                    </a:lnTo>
                    <a:lnTo>
                      <a:pt x="34" y="480"/>
                    </a:lnTo>
                    <a:lnTo>
                      <a:pt x="38" y="484"/>
                    </a:lnTo>
                    <a:lnTo>
                      <a:pt x="36" y="485"/>
                    </a:lnTo>
                    <a:lnTo>
                      <a:pt x="28" y="480"/>
                    </a:lnTo>
                    <a:lnTo>
                      <a:pt x="24" y="480"/>
                    </a:lnTo>
                    <a:lnTo>
                      <a:pt x="23" y="479"/>
                    </a:lnTo>
                    <a:lnTo>
                      <a:pt x="19" y="479"/>
                    </a:lnTo>
                    <a:lnTo>
                      <a:pt x="19" y="482"/>
                    </a:lnTo>
                    <a:lnTo>
                      <a:pt x="16" y="485"/>
                    </a:lnTo>
                    <a:lnTo>
                      <a:pt x="23" y="494"/>
                    </a:lnTo>
                    <a:lnTo>
                      <a:pt x="28" y="495"/>
                    </a:lnTo>
                    <a:lnTo>
                      <a:pt x="34" y="500"/>
                    </a:lnTo>
                    <a:lnTo>
                      <a:pt x="43" y="503"/>
                    </a:lnTo>
                    <a:lnTo>
                      <a:pt x="44" y="505"/>
                    </a:lnTo>
                    <a:lnTo>
                      <a:pt x="41" y="507"/>
                    </a:lnTo>
                    <a:lnTo>
                      <a:pt x="46" y="510"/>
                    </a:lnTo>
                    <a:lnTo>
                      <a:pt x="49" y="508"/>
                    </a:lnTo>
                    <a:lnTo>
                      <a:pt x="48" y="503"/>
                    </a:lnTo>
                    <a:lnTo>
                      <a:pt x="49" y="503"/>
                    </a:lnTo>
                    <a:lnTo>
                      <a:pt x="53" y="507"/>
                    </a:lnTo>
                    <a:lnTo>
                      <a:pt x="53" y="507"/>
                    </a:lnTo>
                    <a:lnTo>
                      <a:pt x="58" y="513"/>
                    </a:lnTo>
                    <a:lnTo>
                      <a:pt x="59" y="510"/>
                    </a:lnTo>
                    <a:lnTo>
                      <a:pt x="61" y="512"/>
                    </a:lnTo>
                    <a:lnTo>
                      <a:pt x="66" y="510"/>
                    </a:lnTo>
                    <a:lnTo>
                      <a:pt x="71" y="505"/>
                    </a:lnTo>
                    <a:lnTo>
                      <a:pt x="73" y="505"/>
                    </a:lnTo>
                    <a:lnTo>
                      <a:pt x="74" y="503"/>
                    </a:lnTo>
                    <a:lnTo>
                      <a:pt x="76" y="503"/>
                    </a:lnTo>
                    <a:lnTo>
                      <a:pt x="78" y="507"/>
                    </a:lnTo>
                    <a:lnTo>
                      <a:pt x="79" y="507"/>
                    </a:lnTo>
                    <a:lnTo>
                      <a:pt x="88" y="498"/>
                    </a:lnTo>
                    <a:lnTo>
                      <a:pt x="88" y="497"/>
                    </a:lnTo>
                    <a:lnTo>
                      <a:pt x="84" y="492"/>
                    </a:lnTo>
                    <a:lnTo>
                      <a:pt x="91" y="495"/>
                    </a:lnTo>
                    <a:lnTo>
                      <a:pt x="96" y="490"/>
                    </a:lnTo>
                    <a:lnTo>
                      <a:pt x="94" y="489"/>
                    </a:lnTo>
                    <a:lnTo>
                      <a:pt x="98" y="487"/>
                    </a:lnTo>
                    <a:lnTo>
                      <a:pt x="98" y="485"/>
                    </a:lnTo>
                    <a:lnTo>
                      <a:pt x="101" y="482"/>
                    </a:lnTo>
                    <a:lnTo>
                      <a:pt x="104" y="482"/>
                    </a:lnTo>
                    <a:lnTo>
                      <a:pt x="106" y="479"/>
                    </a:lnTo>
                    <a:lnTo>
                      <a:pt x="103" y="475"/>
                    </a:lnTo>
                    <a:lnTo>
                      <a:pt x="103" y="472"/>
                    </a:lnTo>
                    <a:lnTo>
                      <a:pt x="99" y="467"/>
                    </a:lnTo>
                    <a:lnTo>
                      <a:pt x="96" y="465"/>
                    </a:lnTo>
                    <a:lnTo>
                      <a:pt x="96" y="462"/>
                    </a:lnTo>
                    <a:lnTo>
                      <a:pt x="98" y="462"/>
                    </a:lnTo>
                    <a:lnTo>
                      <a:pt x="103" y="467"/>
                    </a:lnTo>
                    <a:lnTo>
                      <a:pt x="104" y="474"/>
                    </a:lnTo>
                    <a:lnTo>
                      <a:pt x="106" y="475"/>
                    </a:lnTo>
                    <a:lnTo>
                      <a:pt x="109" y="475"/>
                    </a:lnTo>
                    <a:lnTo>
                      <a:pt x="109" y="477"/>
                    </a:lnTo>
                    <a:lnTo>
                      <a:pt x="111" y="480"/>
                    </a:lnTo>
                    <a:lnTo>
                      <a:pt x="116" y="479"/>
                    </a:lnTo>
                    <a:lnTo>
                      <a:pt x="114" y="475"/>
                    </a:lnTo>
                    <a:lnTo>
                      <a:pt x="113" y="475"/>
                    </a:lnTo>
                    <a:lnTo>
                      <a:pt x="114" y="472"/>
                    </a:lnTo>
                    <a:lnTo>
                      <a:pt x="117" y="475"/>
                    </a:lnTo>
                    <a:lnTo>
                      <a:pt x="117" y="477"/>
                    </a:lnTo>
                    <a:lnTo>
                      <a:pt x="124" y="472"/>
                    </a:lnTo>
                    <a:lnTo>
                      <a:pt x="126" y="467"/>
                    </a:lnTo>
                    <a:lnTo>
                      <a:pt x="124" y="462"/>
                    </a:lnTo>
                    <a:lnTo>
                      <a:pt x="121" y="462"/>
                    </a:lnTo>
                    <a:lnTo>
                      <a:pt x="119" y="459"/>
                    </a:lnTo>
                    <a:lnTo>
                      <a:pt x="121" y="457"/>
                    </a:lnTo>
                    <a:lnTo>
                      <a:pt x="122" y="455"/>
                    </a:lnTo>
                    <a:lnTo>
                      <a:pt x="124" y="455"/>
                    </a:lnTo>
                    <a:lnTo>
                      <a:pt x="126" y="454"/>
                    </a:lnTo>
                    <a:lnTo>
                      <a:pt x="124" y="450"/>
                    </a:lnTo>
                    <a:lnTo>
                      <a:pt x="124" y="447"/>
                    </a:lnTo>
                    <a:lnTo>
                      <a:pt x="127" y="444"/>
                    </a:lnTo>
                    <a:lnTo>
                      <a:pt x="131" y="447"/>
                    </a:lnTo>
                    <a:lnTo>
                      <a:pt x="127" y="452"/>
                    </a:lnTo>
                    <a:lnTo>
                      <a:pt x="129" y="457"/>
                    </a:lnTo>
                    <a:lnTo>
                      <a:pt x="127" y="460"/>
                    </a:lnTo>
                    <a:lnTo>
                      <a:pt x="131" y="464"/>
                    </a:lnTo>
                    <a:lnTo>
                      <a:pt x="131" y="467"/>
                    </a:lnTo>
                    <a:lnTo>
                      <a:pt x="136" y="472"/>
                    </a:lnTo>
                    <a:lnTo>
                      <a:pt x="142" y="470"/>
                    </a:lnTo>
                    <a:lnTo>
                      <a:pt x="144" y="474"/>
                    </a:lnTo>
                    <a:lnTo>
                      <a:pt x="142" y="475"/>
                    </a:lnTo>
                    <a:lnTo>
                      <a:pt x="146" y="477"/>
                    </a:lnTo>
                    <a:lnTo>
                      <a:pt x="149" y="480"/>
                    </a:lnTo>
                    <a:lnTo>
                      <a:pt x="151" y="477"/>
                    </a:lnTo>
                    <a:lnTo>
                      <a:pt x="151" y="464"/>
                    </a:lnTo>
                    <a:lnTo>
                      <a:pt x="147" y="457"/>
                    </a:lnTo>
                    <a:lnTo>
                      <a:pt x="149" y="454"/>
                    </a:lnTo>
                    <a:lnTo>
                      <a:pt x="152" y="452"/>
                    </a:lnTo>
                    <a:lnTo>
                      <a:pt x="149" y="447"/>
                    </a:lnTo>
                    <a:lnTo>
                      <a:pt x="151" y="445"/>
                    </a:lnTo>
                    <a:lnTo>
                      <a:pt x="159" y="444"/>
                    </a:lnTo>
                    <a:lnTo>
                      <a:pt x="161" y="440"/>
                    </a:lnTo>
                    <a:lnTo>
                      <a:pt x="161" y="437"/>
                    </a:lnTo>
                    <a:lnTo>
                      <a:pt x="164" y="429"/>
                    </a:lnTo>
                    <a:lnTo>
                      <a:pt x="161" y="425"/>
                    </a:lnTo>
                    <a:lnTo>
                      <a:pt x="159" y="415"/>
                    </a:lnTo>
                    <a:lnTo>
                      <a:pt x="154" y="407"/>
                    </a:lnTo>
                    <a:lnTo>
                      <a:pt x="154" y="404"/>
                    </a:lnTo>
                    <a:lnTo>
                      <a:pt x="166" y="400"/>
                    </a:lnTo>
                    <a:lnTo>
                      <a:pt x="166" y="392"/>
                    </a:lnTo>
                    <a:lnTo>
                      <a:pt x="167" y="389"/>
                    </a:lnTo>
                    <a:lnTo>
                      <a:pt x="159" y="379"/>
                    </a:lnTo>
                    <a:lnTo>
                      <a:pt x="152" y="377"/>
                    </a:lnTo>
                    <a:lnTo>
                      <a:pt x="152" y="369"/>
                    </a:lnTo>
                    <a:lnTo>
                      <a:pt x="154" y="361"/>
                    </a:lnTo>
                    <a:lnTo>
                      <a:pt x="152" y="351"/>
                    </a:lnTo>
                    <a:lnTo>
                      <a:pt x="149" y="346"/>
                    </a:lnTo>
                    <a:lnTo>
                      <a:pt x="152" y="339"/>
                    </a:lnTo>
                    <a:lnTo>
                      <a:pt x="151" y="327"/>
                    </a:lnTo>
                    <a:lnTo>
                      <a:pt x="149" y="316"/>
                    </a:lnTo>
                    <a:lnTo>
                      <a:pt x="151" y="306"/>
                    </a:lnTo>
                    <a:lnTo>
                      <a:pt x="156" y="298"/>
                    </a:lnTo>
                    <a:lnTo>
                      <a:pt x="161" y="294"/>
                    </a:lnTo>
                    <a:lnTo>
                      <a:pt x="167" y="296"/>
                    </a:lnTo>
                    <a:lnTo>
                      <a:pt x="176" y="296"/>
                    </a:lnTo>
                    <a:lnTo>
                      <a:pt x="179" y="291"/>
                    </a:lnTo>
                    <a:lnTo>
                      <a:pt x="179" y="283"/>
                    </a:lnTo>
                    <a:lnTo>
                      <a:pt x="177" y="279"/>
                    </a:lnTo>
                    <a:lnTo>
                      <a:pt x="177" y="274"/>
                    </a:lnTo>
                    <a:lnTo>
                      <a:pt x="186" y="256"/>
                    </a:lnTo>
                    <a:lnTo>
                      <a:pt x="186" y="246"/>
                    </a:lnTo>
                    <a:lnTo>
                      <a:pt x="187" y="236"/>
                    </a:lnTo>
                    <a:lnTo>
                      <a:pt x="191" y="231"/>
                    </a:lnTo>
                    <a:lnTo>
                      <a:pt x="191" y="224"/>
                    </a:lnTo>
                    <a:lnTo>
                      <a:pt x="187" y="221"/>
                    </a:lnTo>
                    <a:lnTo>
                      <a:pt x="187" y="216"/>
                    </a:lnTo>
                    <a:lnTo>
                      <a:pt x="194" y="213"/>
                    </a:lnTo>
                    <a:lnTo>
                      <a:pt x="202" y="211"/>
                    </a:lnTo>
                    <a:lnTo>
                      <a:pt x="207" y="208"/>
                    </a:lnTo>
                    <a:lnTo>
                      <a:pt x="207" y="203"/>
                    </a:lnTo>
                    <a:lnTo>
                      <a:pt x="214" y="193"/>
                    </a:lnTo>
                    <a:lnTo>
                      <a:pt x="220" y="185"/>
                    </a:lnTo>
                    <a:lnTo>
                      <a:pt x="222" y="180"/>
                    </a:lnTo>
                    <a:lnTo>
                      <a:pt x="220" y="173"/>
                    </a:lnTo>
                    <a:lnTo>
                      <a:pt x="217" y="170"/>
                    </a:lnTo>
                    <a:lnTo>
                      <a:pt x="217" y="160"/>
                    </a:lnTo>
                    <a:lnTo>
                      <a:pt x="220" y="158"/>
                    </a:lnTo>
                    <a:lnTo>
                      <a:pt x="224" y="155"/>
                    </a:lnTo>
                    <a:lnTo>
                      <a:pt x="224" y="150"/>
                    </a:lnTo>
                    <a:lnTo>
                      <a:pt x="227" y="148"/>
                    </a:lnTo>
                    <a:lnTo>
                      <a:pt x="232" y="141"/>
                    </a:lnTo>
                    <a:lnTo>
                      <a:pt x="237" y="136"/>
                    </a:lnTo>
                    <a:lnTo>
                      <a:pt x="242" y="140"/>
                    </a:lnTo>
                    <a:lnTo>
                      <a:pt x="244" y="141"/>
                    </a:lnTo>
                    <a:lnTo>
                      <a:pt x="247" y="141"/>
                    </a:lnTo>
                    <a:lnTo>
                      <a:pt x="250" y="138"/>
                    </a:lnTo>
                    <a:lnTo>
                      <a:pt x="249" y="133"/>
                    </a:lnTo>
                    <a:lnTo>
                      <a:pt x="250" y="131"/>
                    </a:lnTo>
                    <a:lnTo>
                      <a:pt x="250" y="128"/>
                    </a:lnTo>
                    <a:lnTo>
                      <a:pt x="252" y="126"/>
                    </a:lnTo>
                    <a:lnTo>
                      <a:pt x="249" y="121"/>
                    </a:lnTo>
                    <a:lnTo>
                      <a:pt x="250" y="120"/>
                    </a:lnTo>
                    <a:lnTo>
                      <a:pt x="257" y="120"/>
                    </a:lnTo>
                    <a:lnTo>
                      <a:pt x="264" y="116"/>
                    </a:lnTo>
                    <a:lnTo>
                      <a:pt x="270" y="120"/>
                    </a:lnTo>
                    <a:lnTo>
                      <a:pt x="275" y="121"/>
                    </a:lnTo>
                    <a:lnTo>
                      <a:pt x="282" y="123"/>
                    </a:lnTo>
                    <a:lnTo>
                      <a:pt x="285" y="125"/>
                    </a:lnTo>
                    <a:lnTo>
                      <a:pt x="287" y="125"/>
                    </a:lnTo>
                    <a:lnTo>
                      <a:pt x="289" y="125"/>
                    </a:lnTo>
                    <a:lnTo>
                      <a:pt x="289" y="120"/>
                    </a:lnTo>
                    <a:lnTo>
                      <a:pt x="287" y="116"/>
                    </a:lnTo>
                    <a:lnTo>
                      <a:pt x="287" y="110"/>
                    </a:lnTo>
                    <a:lnTo>
                      <a:pt x="292" y="108"/>
                    </a:lnTo>
                    <a:lnTo>
                      <a:pt x="290" y="103"/>
                    </a:lnTo>
                    <a:lnTo>
                      <a:pt x="287" y="101"/>
                    </a:lnTo>
                    <a:lnTo>
                      <a:pt x="285" y="97"/>
                    </a:lnTo>
                    <a:lnTo>
                      <a:pt x="292" y="98"/>
                    </a:lnTo>
                    <a:lnTo>
                      <a:pt x="297" y="98"/>
                    </a:lnTo>
                    <a:lnTo>
                      <a:pt x="299" y="97"/>
                    </a:lnTo>
                    <a:lnTo>
                      <a:pt x="299" y="97"/>
                    </a:lnTo>
                    <a:lnTo>
                      <a:pt x="300" y="95"/>
                    </a:lnTo>
                    <a:lnTo>
                      <a:pt x="302" y="97"/>
                    </a:lnTo>
                    <a:lnTo>
                      <a:pt x="304" y="95"/>
                    </a:lnTo>
                    <a:lnTo>
                      <a:pt x="302" y="92"/>
                    </a:lnTo>
                    <a:lnTo>
                      <a:pt x="304" y="88"/>
                    </a:lnTo>
                    <a:lnTo>
                      <a:pt x="307" y="87"/>
                    </a:lnTo>
                    <a:lnTo>
                      <a:pt x="310" y="87"/>
                    </a:lnTo>
                    <a:lnTo>
                      <a:pt x="314" y="92"/>
                    </a:lnTo>
                    <a:lnTo>
                      <a:pt x="325" y="98"/>
                    </a:lnTo>
                    <a:lnTo>
                      <a:pt x="327" y="103"/>
                    </a:lnTo>
                    <a:lnTo>
                      <a:pt x="330" y="108"/>
                    </a:lnTo>
                    <a:lnTo>
                      <a:pt x="337" y="111"/>
                    </a:lnTo>
                    <a:lnTo>
                      <a:pt x="348" y="111"/>
                    </a:lnTo>
                    <a:lnTo>
                      <a:pt x="355" y="106"/>
                    </a:lnTo>
                    <a:lnTo>
                      <a:pt x="358" y="103"/>
                    </a:lnTo>
                    <a:lnTo>
                      <a:pt x="363" y="103"/>
                    </a:lnTo>
                    <a:lnTo>
                      <a:pt x="372" y="108"/>
                    </a:lnTo>
                    <a:lnTo>
                      <a:pt x="377" y="108"/>
                    </a:lnTo>
                    <a:lnTo>
                      <a:pt x="378" y="103"/>
                    </a:lnTo>
                    <a:lnTo>
                      <a:pt x="382" y="103"/>
                    </a:lnTo>
                    <a:lnTo>
                      <a:pt x="387" y="100"/>
                    </a:lnTo>
                    <a:lnTo>
                      <a:pt x="390" y="100"/>
                    </a:lnTo>
                    <a:lnTo>
                      <a:pt x="395" y="97"/>
                    </a:lnTo>
                    <a:lnTo>
                      <a:pt x="397" y="93"/>
                    </a:lnTo>
                    <a:lnTo>
                      <a:pt x="395" y="90"/>
                    </a:lnTo>
                    <a:lnTo>
                      <a:pt x="392" y="83"/>
                    </a:lnTo>
                    <a:lnTo>
                      <a:pt x="393" y="72"/>
                    </a:lnTo>
                    <a:lnTo>
                      <a:pt x="395" y="68"/>
                    </a:lnTo>
                    <a:lnTo>
                      <a:pt x="393" y="65"/>
                    </a:lnTo>
                    <a:lnTo>
                      <a:pt x="395" y="63"/>
                    </a:lnTo>
                    <a:lnTo>
                      <a:pt x="400" y="60"/>
                    </a:lnTo>
                    <a:lnTo>
                      <a:pt x="398" y="57"/>
                    </a:lnTo>
                    <a:lnTo>
                      <a:pt x="403" y="55"/>
                    </a:lnTo>
                    <a:lnTo>
                      <a:pt x="410" y="55"/>
                    </a:lnTo>
                    <a:lnTo>
                      <a:pt x="413" y="55"/>
                    </a:lnTo>
                    <a:lnTo>
                      <a:pt x="413" y="53"/>
                    </a:lnTo>
                    <a:lnTo>
                      <a:pt x="418" y="50"/>
                    </a:lnTo>
                    <a:lnTo>
                      <a:pt x="428" y="48"/>
                    </a:lnTo>
                    <a:lnTo>
                      <a:pt x="433" y="52"/>
                    </a:lnTo>
                    <a:lnTo>
                      <a:pt x="438" y="58"/>
                    </a:lnTo>
                    <a:lnTo>
                      <a:pt x="441" y="62"/>
                    </a:lnTo>
                    <a:lnTo>
                      <a:pt x="446" y="63"/>
                    </a:lnTo>
                    <a:lnTo>
                      <a:pt x="455" y="65"/>
                    </a:lnTo>
                    <a:lnTo>
                      <a:pt x="456" y="68"/>
                    </a:lnTo>
                    <a:lnTo>
                      <a:pt x="461" y="73"/>
                    </a:lnTo>
                    <a:lnTo>
                      <a:pt x="460" y="77"/>
                    </a:lnTo>
                    <a:lnTo>
                      <a:pt x="456" y="83"/>
                    </a:lnTo>
                    <a:lnTo>
                      <a:pt x="456" y="92"/>
                    </a:lnTo>
                    <a:lnTo>
                      <a:pt x="456" y="92"/>
                    </a:lnTo>
                    <a:close/>
                    <a:moveTo>
                      <a:pt x="21" y="472"/>
                    </a:moveTo>
                    <a:lnTo>
                      <a:pt x="24" y="475"/>
                    </a:lnTo>
                    <a:lnTo>
                      <a:pt x="21" y="475"/>
                    </a:lnTo>
                    <a:lnTo>
                      <a:pt x="21" y="472"/>
                    </a:lnTo>
                    <a:lnTo>
                      <a:pt x="21" y="472"/>
                    </a:lnTo>
                    <a:close/>
                    <a:moveTo>
                      <a:pt x="11" y="447"/>
                    </a:moveTo>
                    <a:lnTo>
                      <a:pt x="11" y="447"/>
                    </a:lnTo>
                    <a:lnTo>
                      <a:pt x="13" y="447"/>
                    </a:lnTo>
                    <a:lnTo>
                      <a:pt x="16" y="449"/>
                    </a:lnTo>
                    <a:lnTo>
                      <a:pt x="15" y="452"/>
                    </a:lnTo>
                    <a:lnTo>
                      <a:pt x="11" y="447"/>
                    </a:lnTo>
                    <a:lnTo>
                      <a:pt x="11" y="447"/>
                    </a:lnTo>
                    <a:close/>
                    <a:moveTo>
                      <a:pt x="19" y="439"/>
                    </a:moveTo>
                    <a:lnTo>
                      <a:pt x="18" y="442"/>
                    </a:lnTo>
                    <a:lnTo>
                      <a:pt x="16" y="442"/>
                    </a:lnTo>
                    <a:lnTo>
                      <a:pt x="19" y="439"/>
                    </a:lnTo>
                    <a:lnTo>
                      <a:pt x="19" y="439"/>
                    </a:lnTo>
                    <a:close/>
                    <a:moveTo>
                      <a:pt x="15" y="437"/>
                    </a:moveTo>
                    <a:lnTo>
                      <a:pt x="15" y="440"/>
                    </a:lnTo>
                    <a:lnTo>
                      <a:pt x="10" y="440"/>
                    </a:lnTo>
                    <a:lnTo>
                      <a:pt x="15" y="437"/>
                    </a:lnTo>
                    <a:lnTo>
                      <a:pt x="15" y="437"/>
                    </a:lnTo>
                    <a:close/>
                    <a:moveTo>
                      <a:pt x="6" y="420"/>
                    </a:moveTo>
                    <a:lnTo>
                      <a:pt x="3" y="419"/>
                    </a:lnTo>
                    <a:lnTo>
                      <a:pt x="6" y="415"/>
                    </a:lnTo>
                    <a:lnTo>
                      <a:pt x="6" y="415"/>
                    </a:lnTo>
                    <a:lnTo>
                      <a:pt x="6" y="420"/>
                    </a:lnTo>
                    <a:lnTo>
                      <a:pt x="6" y="420"/>
                    </a:lnTo>
                    <a:close/>
                    <a:moveTo>
                      <a:pt x="5" y="424"/>
                    </a:moveTo>
                    <a:lnTo>
                      <a:pt x="8" y="424"/>
                    </a:lnTo>
                    <a:lnTo>
                      <a:pt x="6" y="425"/>
                    </a:lnTo>
                    <a:lnTo>
                      <a:pt x="5" y="424"/>
                    </a:lnTo>
                    <a:lnTo>
                      <a:pt x="5" y="424"/>
                    </a:lnTo>
                    <a:close/>
                    <a:moveTo>
                      <a:pt x="13" y="427"/>
                    </a:moveTo>
                    <a:lnTo>
                      <a:pt x="13" y="427"/>
                    </a:lnTo>
                    <a:lnTo>
                      <a:pt x="18" y="432"/>
                    </a:lnTo>
                    <a:lnTo>
                      <a:pt x="16" y="435"/>
                    </a:lnTo>
                    <a:lnTo>
                      <a:pt x="13" y="427"/>
                    </a:lnTo>
                    <a:lnTo>
                      <a:pt x="13" y="427"/>
                    </a:lnTo>
                    <a:close/>
                    <a:moveTo>
                      <a:pt x="6" y="434"/>
                    </a:moveTo>
                    <a:lnTo>
                      <a:pt x="3" y="430"/>
                    </a:lnTo>
                    <a:lnTo>
                      <a:pt x="8" y="429"/>
                    </a:lnTo>
                    <a:lnTo>
                      <a:pt x="6" y="434"/>
                    </a:lnTo>
                    <a:lnTo>
                      <a:pt x="6" y="434"/>
                    </a:lnTo>
                    <a:close/>
                    <a:moveTo>
                      <a:pt x="3" y="407"/>
                    </a:moveTo>
                    <a:lnTo>
                      <a:pt x="0" y="410"/>
                    </a:lnTo>
                    <a:lnTo>
                      <a:pt x="1" y="412"/>
                    </a:lnTo>
                    <a:lnTo>
                      <a:pt x="5" y="410"/>
                    </a:lnTo>
                    <a:lnTo>
                      <a:pt x="3" y="407"/>
                    </a:lnTo>
                    <a:lnTo>
                      <a:pt x="3" y="407"/>
                    </a:lnTo>
                    <a:close/>
                    <a:moveTo>
                      <a:pt x="1" y="377"/>
                    </a:moveTo>
                    <a:lnTo>
                      <a:pt x="8" y="379"/>
                    </a:lnTo>
                    <a:lnTo>
                      <a:pt x="3" y="381"/>
                    </a:lnTo>
                    <a:lnTo>
                      <a:pt x="1" y="377"/>
                    </a:lnTo>
                    <a:lnTo>
                      <a:pt x="1" y="377"/>
                    </a:lnTo>
                    <a:close/>
                    <a:moveTo>
                      <a:pt x="3" y="369"/>
                    </a:moveTo>
                    <a:lnTo>
                      <a:pt x="8" y="372"/>
                    </a:lnTo>
                    <a:lnTo>
                      <a:pt x="6" y="376"/>
                    </a:lnTo>
                    <a:lnTo>
                      <a:pt x="3" y="369"/>
                    </a:lnTo>
                    <a:lnTo>
                      <a:pt x="3" y="369"/>
                    </a:lnTo>
                    <a:close/>
                    <a:moveTo>
                      <a:pt x="18" y="361"/>
                    </a:moveTo>
                    <a:lnTo>
                      <a:pt x="18" y="364"/>
                    </a:lnTo>
                    <a:lnTo>
                      <a:pt x="15" y="364"/>
                    </a:lnTo>
                    <a:lnTo>
                      <a:pt x="18" y="361"/>
                    </a:lnTo>
                    <a:lnTo>
                      <a:pt x="18" y="361"/>
                    </a:lnTo>
                    <a:close/>
                    <a:moveTo>
                      <a:pt x="21" y="357"/>
                    </a:moveTo>
                    <a:lnTo>
                      <a:pt x="24" y="359"/>
                    </a:lnTo>
                    <a:lnTo>
                      <a:pt x="26" y="362"/>
                    </a:lnTo>
                    <a:lnTo>
                      <a:pt x="21" y="364"/>
                    </a:lnTo>
                    <a:lnTo>
                      <a:pt x="21" y="357"/>
                    </a:lnTo>
                    <a:lnTo>
                      <a:pt x="21" y="357"/>
                    </a:lnTo>
                    <a:close/>
                    <a:moveTo>
                      <a:pt x="64" y="331"/>
                    </a:moveTo>
                    <a:lnTo>
                      <a:pt x="64" y="331"/>
                    </a:lnTo>
                    <a:lnTo>
                      <a:pt x="69" y="326"/>
                    </a:lnTo>
                    <a:lnTo>
                      <a:pt x="69" y="331"/>
                    </a:lnTo>
                    <a:lnTo>
                      <a:pt x="68" y="334"/>
                    </a:lnTo>
                    <a:lnTo>
                      <a:pt x="64" y="331"/>
                    </a:lnTo>
                    <a:lnTo>
                      <a:pt x="64" y="331"/>
                    </a:lnTo>
                    <a:close/>
                    <a:moveTo>
                      <a:pt x="66" y="324"/>
                    </a:moveTo>
                    <a:lnTo>
                      <a:pt x="66" y="324"/>
                    </a:lnTo>
                    <a:lnTo>
                      <a:pt x="64" y="326"/>
                    </a:lnTo>
                    <a:lnTo>
                      <a:pt x="59" y="321"/>
                    </a:lnTo>
                    <a:lnTo>
                      <a:pt x="64" y="321"/>
                    </a:lnTo>
                    <a:lnTo>
                      <a:pt x="66" y="324"/>
                    </a:lnTo>
                    <a:lnTo>
                      <a:pt x="66" y="324"/>
                    </a:lnTo>
                    <a:close/>
                    <a:moveTo>
                      <a:pt x="71" y="314"/>
                    </a:moveTo>
                    <a:lnTo>
                      <a:pt x="78" y="309"/>
                    </a:lnTo>
                    <a:lnTo>
                      <a:pt x="81" y="311"/>
                    </a:lnTo>
                    <a:lnTo>
                      <a:pt x="76" y="314"/>
                    </a:lnTo>
                    <a:lnTo>
                      <a:pt x="71" y="314"/>
                    </a:lnTo>
                    <a:lnTo>
                      <a:pt x="71" y="314"/>
                    </a:lnTo>
                    <a:close/>
                    <a:moveTo>
                      <a:pt x="71" y="322"/>
                    </a:moveTo>
                    <a:lnTo>
                      <a:pt x="74" y="317"/>
                    </a:lnTo>
                    <a:lnTo>
                      <a:pt x="79" y="317"/>
                    </a:lnTo>
                    <a:lnTo>
                      <a:pt x="81" y="316"/>
                    </a:lnTo>
                    <a:lnTo>
                      <a:pt x="84" y="316"/>
                    </a:lnTo>
                    <a:lnTo>
                      <a:pt x="88" y="317"/>
                    </a:lnTo>
                    <a:lnTo>
                      <a:pt x="84" y="322"/>
                    </a:lnTo>
                    <a:lnTo>
                      <a:pt x="78" y="321"/>
                    </a:lnTo>
                    <a:lnTo>
                      <a:pt x="74" y="322"/>
                    </a:lnTo>
                    <a:lnTo>
                      <a:pt x="71" y="322"/>
                    </a:lnTo>
                    <a:lnTo>
                      <a:pt x="71" y="322"/>
                    </a:lnTo>
                    <a:close/>
                    <a:moveTo>
                      <a:pt x="134" y="261"/>
                    </a:moveTo>
                    <a:lnTo>
                      <a:pt x="136" y="258"/>
                    </a:lnTo>
                    <a:lnTo>
                      <a:pt x="142" y="256"/>
                    </a:lnTo>
                    <a:lnTo>
                      <a:pt x="137" y="263"/>
                    </a:lnTo>
                    <a:lnTo>
                      <a:pt x="134" y="261"/>
                    </a:lnTo>
                    <a:lnTo>
                      <a:pt x="134" y="261"/>
                    </a:lnTo>
                    <a:close/>
                    <a:moveTo>
                      <a:pt x="129" y="271"/>
                    </a:moveTo>
                    <a:lnTo>
                      <a:pt x="127" y="268"/>
                    </a:lnTo>
                    <a:lnTo>
                      <a:pt x="124" y="269"/>
                    </a:lnTo>
                    <a:lnTo>
                      <a:pt x="127" y="264"/>
                    </a:lnTo>
                    <a:lnTo>
                      <a:pt x="134" y="264"/>
                    </a:lnTo>
                    <a:lnTo>
                      <a:pt x="137" y="263"/>
                    </a:lnTo>
                    <a:lnTo>
                      <a:pt x="132" y="269"/>
                    </a:lnTo>
                    <a:lnTo>
                      <a:pt x="129" y="271"/>
                    </a:lnTo>
                    <a:lnTo>
                      <a:pt x="129" y="271"/>
                    </a:lnTo>
                    <a:close/>
                    <a:moveTo>
                      <a:pt x="141" y="234"/>
                    </a:moveTo>
                    <a:lnTo>
                      <a:pt x="142" y="236"/>
                    </a:lnTo>
                    <a:lnTo>
                      <a:pt x="144" y="238"/>
                    </a:lnTo>
                    <a:lnTo>
                      <a:pt x="141" y="239"/>
                    </a:lnTo>
                    <a:lnTo>
                      <a:pt x="139" y="238"/>
                    </a:lnTo>
                    <a:lnTo>
                      <a:pt x="141" y="234"/>
                    </a:lnTo>
                    <a:lnTo>
                      <a:pt x="141" y="234"/>
                    </a:lnTo>
                    <a:close/>
                    <a:moveTo>
                      <a:pt x="151" y="226"/>
                    </a:moveTo>
                    <a:lnTo>
                      <a:pt x="152" y="224"/>
                    </a:lnTo>
                    <a:lnTo>
                      <a:pt x="157" y="224"/>
                    </a:lnTo>
                    <a:lnTo>
                      <a:pt x="151" y="229"/>
                    </a:lnTo>
                    <a:lnTo>
                      <a:pt x="151" y="226"/>
                    </a:lnTo>
                    <a:lnTo>
                      <a:pt x="151" y="226"/>
                    </a:lnTo>
                    <a:close/>
                    <a:moveTo>
                      <a:pt x="147" y="218"/>
                    </a:moveTo>
                    <a:lnTo>
                      <a:pt x="152" y="214"/>
                    </a:lnTo>
                    <a:lnTo>
                      <a:pt x="152" y="218"/>
                    </a:lnTo>
                    <a:lnTo>
                      <a:pt x="149" y="224"/>
                    </a:lnTo>
                    <a:lnTo>
                      <a:pt x="147" y="218"/>
                    </a:lnTo>
                    <a:lnTo>
                      <a:pt x="147" y="218"/>
                    </a:lnTo>
                    <a:close/>
                    <a:moveTo>
                      <a:pt x="177" y="178"/>
                    </a:moveTo>
                    <a:lnTo>
                      <a:pt x="179" y="176"/>
                    </a:lnTo>
                    <a:lnTo>
                      <a:pt x="182" y="176"/>
                    </a:lnTo>
                    <a:lnTo>
                      <a:pt x="179" y="181"/>
                    </a:lnTo>
                    <a:lnTo>
                      <a:pt x="177" y="178"/>
                    </a:lnTo>
                    <a:lnTo>
                      <a:pt x="177" y="178"/>
                    </a:lnTo>
                    <a:close/>
                    <a:moveTo>
                      <a:pt x="147" y="156"/>
                    </a:moveTo>
                    <a:lnTo>
                      <a:pt x="151" y="158"/>
                    </a:lnTo>
                    <a:lnTo>
                      <a:pt x="149" y="161"/>
                    </a:lnTo>
                    <a:lnTo>
                      <a:pt x="146" y="160"/>
                    </a:lnTo>
                    <a:lnTo>
                      <a:pt x="147" y="156"/>
                    </a:lnTo>
                    <a:lnTo>
                      <a:pt x="147" y="156"/>
                    </a:lnTo>
                    <a:close/>
                    <a:moveTo>
                      <a:pt x="156" y="145"/>
                    </a:moveTo>
                    <a:lnTo>
                      <a:pt x="151" y="150"/>
                    </a:lnTo>
                    <a:lnTo>
                      <a:pt x="151" y="146"/>
                    </a:lnTo>
                    <a:lnTo>
                      <a:pt x="156" y="140"/>
                    </a:lnTo>
                    <a:lnTo>
                      <a:pt x="156" y="145"/>
                    </a:lnTo>
                    <a:lnTo>
                      <a:pt x="156" y="145"/>
                    </a:lnTo>
                    <a:close/>
                    <a:moveTo>
                      <a:pt x="159" y="141"/>
                    </a:moveTo>
                    <a:lnTo>
                      <a:pt x="157" y="140"/>
                    </a:lnTo>
                    <a:lnTo>
                      <a:pt x="159" y="136"/>
                    </a:lnTo>
                    <a:lnTo>
                      <a:pt x="162" y="138"/>
                    </a:lnTo>
                    <a:lnTo>
                      <a:pt x="159" y="141"/>
                    </a:lnTo>
                    <a:lnTo>
                      <a:pt x="159" y="141"/>
                    </a:lnTo>
                    <a:close/>
                    <a:moveTo>
                      <a:pt x="174" y="131"/>
                    </a:moveTo>
                    <a:lnTo>
                      <a:pt x="174" y="136"/>
                    </a:lnTo>
                    <a:lnTo>
                      <a:pt x="164" y="141"/>
                    </a:lnTo>
                    <a:lnTo>
                      <a:pt x="166" y="135"/>
                    </a:lnTo>
                    <a:lnTo>
                      <a:pt x="174" y="131"/>
                    </a:lnTo>
                    <a:lnTo>
                      <a:pt x="174" y="131"/>
                    </a:lnTo>
                    <a:close/>
                    <a:moveTo>
                      <a:pt x="182" y="123"/>
                    </a:moveTo>
                    <a:lnTo>
                      <a:pt x="184" y="118"/>
                    </a:lnTo>
                    <a:lnTo>
                      <a:pt x="189" y="121"/>
                    </a:lnTo>
                    <a:lnTo>
                      <a:pt x="182" y="123"/>
                    </a:lnTo>
                    <a:lnTo>
                      <a:pt x="182" y="123"/>
                    </a:lnTo>
                    <a:close/>
                    <a:moveTo>
                      <a:pt x="187" y="125"/>
                    </a:moveTo>
                    <a:lnTo>
                      <a:pt x="187" y="133"/>
                    </a:lnTo>
                    <a:lnTo>
                      <a:pt x="182" y="131"/>
                    </a:lnTo>
                    <a:lnTo>
                      <a:pt x="176" y="135"/>
                    </a:lnTo>
                    <a:lnTo>
                      <a:pt x="177" y="130"/>
                    </a:lnTo>
                    <a:lnTo>
                      <a:pt x="187" y="125"/>
                    </a:lnTo>
                    <a:lnTo>
                      <a:pt x="187" y="125"/>
                    </a:lnTo>
                    <a:close/>
                    <a:moveTo>
                      <a:pt x="191" y="103"/>
                    </a:moveTo>
                    <a:lnTo>
                      <a:pt x="192" y="108"/>
                    </a:lnTo>
                    <a:lnTo>
                      <a:pt x="192" y="116"/>
                    </a:lnTo>
                    <a:lnTo>
                      <a:pt x="186" y="118"/>
                    </a:lnTo>
                    <a:lnTo>
                      <a:pt x="184" y="116"/>
                    </a:lnTo>
                    <a:lnTo>
                      <a:pt x="189" y="111"/>
                    </a:lnTo>
                    <a:lnTo>
                      <a:pt x="186" y="111"/>
                    </a:lnTo>
                    <a:lnTo>
                      <a:pt x="181" y="116"/>
                    </a:lnTo>
                    <a:lnTo>
                      <a:pt x="179" y="113"/>
                    </a:lnTo>
                    <a:lnTo>
                      <a:pt x="181" y="110"/>
                    </a:lnTo>
                    <a:lnTo>
                      <a:pt x="184" y="110"/>
                    </a:lnTo>
                    <a:lnTo>
                      <a:pt x="189" y="105"/>
                    </a:lnTo>
                    <a:lnTo>
                      <a:pt x="187" y="103"/>
                    </a:lnTo>
                    <a:lnTo>
                      <a:pt x="191" y="103"/>
                    </a:lnTo>
                    <a:lnTo>
                      <a:pt x="191" y="103"/>
                    </a:lnTo>
                    <a:close/>
                    <a:moveTo>
                      <a:pt x="196" y="105"/>
                    </a:moveTo>
                    <a:lnTo>
                      <a:pt x="194" y="103"/>
                    </a:lnTo>
                    <a:lnTo>
                      <a:pt x="194" y="98"/>
                    </a:lnTo>
                    <a:lnTo>
                      <a:pt x="201" y="93"/>
                    </a:lnTo>
                    <a:lnTo>
                      <a:pt x="201" y="88"/>
                    </a:lnTo>
                    <a:lnTo>
                      <a:pt x="207" y="87"/>
                    </a:lnTo>
                    <a:lnTo>
                      <a:pt x="209" y="92"/>
                    </a:lnTo>
                    <a:lnTo>
                      <a:pt x="204" y="95"/>
                    </a:lnTo>
                    <a:lnTo>
                      <a:pt x="202" y="98"/>
                    </a:lnTo>
                    <a:lnTo>
                      <a:pt x="196" y="105"/>
                    </a:lnTo>
                    <a:lnTo>
                      <a:pt x="196" y="105"/>
                    </a:lnTo>
                    <a:close/>
                    <a:moveTo>
                      <a:pt x="212" y="108"/>
                    </a:moveTo>
                    <a:lnTo>
                      <a:pt x="219" y="113"/>
                    </a:lnTo>
                    <a:lnTo>
                      <a:pt x="211" y="121"/>
                    </a:lnTo>
                    <a:lnTo>
                      <a:pt x="204" y="125"/>
                    </a:lnTo>
                    <a:lnTo>
                      <a:pt x="202" y="128"/>
                    </a:lnTo>
                    <a:lnTo>
                      <a:pt x="199" y="126"/>
                    </a:lnTo>
                    <a:lnTo>
                      <a:pt x="199" y="123"/>
                    </a:lnTo>
                    <a:lnTo>
                      <a:pt x="194" y="130"/>
                    </a:lnTo>
                    <a:lnTo>
                      <a:pt x="191" y="130"/>
                    </a:lnTo>
                    <a:lnTo>
                      <a:pt x="192" y="125"/>
                    </a:lnTo>
                    <a:lnTo>
                      <a:pt x="194" y="123"/>
                    </a:lnTo>
                    <a:lnTo>
                      <a:pt x="194" y="118"/>
                    </a:lnTo>
                    <a:lnTo>
                      <a:pt x="197" y="115"/>
                    </a:lnTo>
                    <a:lnTo>
                      <a:pt x="197" y="111"/>
                    </a:lnTo>
                    <a:lnTo>
                      <a:pt x="202" y="103"/>
                    </a:lnTo>
                    <a:lnTo>
                      <a:pt x="201" y="115"/>
                    </a:lnTo>
                    <a:lnTo>
                      <a:pt x="201" y="118"/>
                    </a:lnTo>
                    <a:lnTo>
                      <a:pt x="204" y="113"/>
                    </a:lnTo>
                    <a:lnTo>
                      <a:pt x="212" y="113"/>
                    </a:lnTo>
                    <a:lnTo>
                      <a:pt x="209" y="110"/>
                    </a:lnTo>
                    <a:lnTo>
                      <a:pt x="209" y="106"/>
                    </a:lnTo>
                    <a:lnTo>
                      <a:pt x="212" y="108"/>
                    </a:lnTo>
                    <a:lnTo>
                      <a:pt x="212" y="108"/>
                    </a:lnTo>
                    <a:close/>
                    <a:moveTo>
                      <a:pt x="212" y="103"/>
                    </a:moveTo>
                    <a:lnTo>
                      <a:pt x="211" y="101"/>
                    </a:lnTo>
                    <a:lnTo>
                      <a:pt x="214" y="100"/>
                    </a:lnTo>
                    <a:lnTo>
                      <a:pt x="219" y="103"/>
                    </a:lnTo>
                    <a:lnTo>
                      <a:pt x="219" y="106"/>
                    </a:lnTo>
                    <a:lnTo>
                      <a:pt x="212" y="103"/>
                    </a:lnTo>
                    <a:lnTo>
                      <a:pt x="212" y="103"/>
                    </a:lnTo>
                    <a:close/>
                    <a:moveTo>
                      <a:pt x="225" y="110"/>
                    </a:moveTo>
                    <a:lnTo>
                      <a:pt x="225" y="105"/>
                    </a:lnTo>
                    <a:lnTo>
                      <a:pt x="229" y="108"/>
                    </a:lnTo>
                    <a:lnTo>
                      <a:pt x="225" y="110"/>
                    </a:lnTo>
                    <a:lnTo>
                      <a:pt x="225" y="110"/>
                    </a:lnTo>
                    <a:close/>
                    <a:moveTo>
                      <a:pt x="240" y="87"/>
                    </a:moveTo>
                    <a:lnTo>
                      <a:pt x="240" y="88"/>
                    </a:lnTo>
                    <a:lnTo>
                      <a:pt x="242" y="92"/>
                    </a:lnTo>
                    <a:lnTo>
                      <a:pt x="235" y="93"/>
                    </a:lnTo>
                    <a:lnTo>
                      <a:pt x="234" y="95"/>
                    </a:lnTo>
                    <a:lnTo>
                      <a:pt x="229" y="95"/>
                    </a:lnTo>
                    <a:lnTo>
                      <a:pt x="227" y="100"/>
                    </a:lnTo>
                    <a:lnTo>
                      <a:pt x="225" y="100"/>
                    </a:lnTo>
                    <a:lnTo>
                      <a:pt x="225" y="97"/>
                    </a:lnTo>
                    <a:lnTo>
                      <a:pt x="220" y="97"/>
                    </a:lnTo>
                    <a:lnTo>
                      <a:pt x="225" y="92"/>
                    </a:lnTo>
                    <a:lnTo>
                      <a:pt x="220" y="92"/>
                    </a:lnTo>
                    <a:lnTo>
                      <a:pt x="222" y="87"/>
                    </a:lnTo>
                    <a:lnTo>
                      <a:pt x="229" y="85"/>
                    </a:lnTo>
                    <a:lnTo>
                      <a:pt x="222" y="83"/>
                    </a:lnTo>
                    <a:lnTo>
                      <a:pt x="225" y="78"/>
                    </a:lnTo>
                    <a:lnTo>
                      <a:pt x="229" y="80"/>
                    </a:lnTo>
                    <a:lnTo>
                      <a:pt x="229" y="77"/>
                    </a:lnTo>
                    <a:lnTo>
                      <a:pt x="235" y="77"/>
                    </a:lnTo>
                    <a:lnTo>
                      <a:pt x="237" y="80"/>
                    </a:lnTo>
                    <a:lnTo>
                      <a:pt x="240" y="82"/>
                    </a:lnTo>
                    <a:lnTo>
                      <a:pt x="240" y="87"/>
                    </a:lnTo>
                    <a:lnTo>
                      <a:pt x="240" y="87"/>
                    </a:lnTo>
                    <a:close/>
                    <a:moveTo>
                      <a:pt x="242" y="73"/>
                    </a:moveTo>
                    <a:lnTo>
                      <a:pt x="247" y="73"/>
                    </a:lnTo>
                    <a:lnTo>
                      <a:pt x="249" y="70"/>
                    </a:lnTo>
                    <a:lnTo>
                      <a:pt x="254" y="70"/>
                    </a:lnTo>
                    <a:lnTo>
                      <a:pt x="257" y="67"/>
                    </a:lnTo>
                    <a:lnTo>
                      <a:pt x="260" y="70"/>
                    </a:lnTo>
                    <a:lnTo>
                      <a:pt x="257" y="75"/>
                    </a:lnTo>
                    <a:lnTo>
                      <a:pt x="257" y="77"/>
                    </a:lnTo>
                    <a:lnTo>
                      <a:pt x="250" y="77"/>
                    </a:lnTo>
                    <a:lnTo>
                      <a:pt x="245" y="78"/>
                    </a:lnTo>
                    <a:lnTo>
                      <a:pt x="242" y="73"/>
                    </a:lnTo>
                    <a:lnTo>
                      <a:pt x="242" y="73"/>
                    </a:lnTo>
                    <a:close/>
                    <a:moveTo>
                      <a:pt x="260" y="48"/>
                    </a:moveTo>
                    <a:lnTo>
                      <a:pt x="260" y="47"/>
                    </a:lnTo>
                    <a:lnTo>
                      <a:pt x="264" y="45"/>
                    </a:lnTo>
                    <a:lnTo>
                      <a:pt x="260" y="48"/>
                    </a:lnTo>
                    <a:lnTo>
                      <a:pt x="260" y="48"/>
                    </a:lnTo>
                    <a:close/>
                    <a:moveTo>
                      <a:pt x="252" y="58"/>
                    </a:moveTo>
                    <a:lnTo>
                      <a:pt x="252" y="52"/>
                    </a:lnTo>
                    <a:lnTo>
                      <a:pt x="259" y="52"/>
                    </a:lnTo>
                    <a:lnTo>
                      <a:pt x="259" y="53"/>
                    </a:lnTo>
                    <a:lnTo>
                      <a:pt x="259" y="53"/>
                    </a:lnTo>
                    <a:lnTo>
                      <a:pt x="252" y="58"/>
                    </a:lnTo>
                    <a:lnTo>
                      <a:pt x="252" y="58"/>
                    </a:lnTo>
                    <a:close/>
                    <a:moveTo>
                      <a:pt x="269" y="65"/>
                    </a:moveTo>
                    <a:lnTo>
                      <a:pt x="270" y="60"/>
                    </a:lnTo>
                    <a:lnTo>
                      <a:pt x="272" y="63"/>
                    </a:lnTo>
                    <a:lnTo>
                      <a:pt x="269" y="65"/>
                    </a:lnTo>
                    <a:lnTo>
                      <a:pt x="269" y="65"/>
                    </a:lnTo>
                    <a:close/>
                    <a:moveTo>
                      <a:pt x="265" y="65"/>
                    </a:moveTo>
                    <a:lnTo>
                      <a:pt x="264" y="67"/>
                    </a:lnTo>
                    <a:lnTo>
                      <a:pt x="260" y="67"/>
                    </a:lnTo>
                    <a:lnTo>
                      <a:pt x="255" y="60"/>
                    </a:lnTo>
                    <a:lnTo>
                      <a:pt x="262" y="55"/>
                    </a:lnTo>
                    <a:lnTo>
                      <a:pt x="264" y="57"/>
                    </a:lnTo>
                    <a:lnTo>
                      <a:pt x="269" y="57"/>
                    </a:lnTo>
                    <a:lnTo>
                      <a:pt x="269" y="58"/>
                    </a:lnTo>
                    <a:lnTo>
                      <a:pt x="265" y="60"/>
                    </a:lnTo>
                    <a:lnTo>
                      <a:pt x="265" y="65"/>
                    </a:lnTo>
                    <a:lnTo>
                      <a:pt x="265" y="65"/>
                    </a:lnTo>
                    <a:close/>
                    <a:moveTo>
                      <a:pt x="279" y="53"/>
                    </a:moveTo>
                    <a:lnTo>
                      <a:pt x="277" y="55"/>
                    </a:lnTo>
                    <a:lnTo>
                      <a:pt x="270" y="53"/>
                    </a:lnTo>
                    <a:lnTo>
                      <a:pt x="270" y="50"/>
                    </a:lnTo>
                    <a:lnTo>
                      <a:pt x="269" y="43"/>
                    </a:lnTo>
                    <a:lnTo>
                      <a:pt x="272" y="42"/>
                    </a:lnTo>
                    <a:lnTo>
                      <a:pt x="272" y="48"/>
                    </a:lnTo>
                    <a:lnTo>
                      <a:pt x="277" y="52"/>
                    </a:lnTo>
                    <a:lnTo>
                      <a:pt x="279" y="53"/>
                    </a:lnTo>
                    <a:lnTo>
                      <a:pt x="279" y="53"/>
                    </a:lnTo>
                    <a:close/>
                    <a:moveTo>
                      <a:pt x="292" y="60"/>
                    </a:moveTo>
                    <a:lnTo>
                      <a:pt x="289" y="57"/>
                    </a:lnTo>
                    <a:lnTo>
                      <a:pt x="285" y="55"/>
                    </a:lnTo>
                    <a:lnTo>
                      <a:pt x="285" y="48"/>
                    </a:lnTo>
                    <a:lnTo>
                      <a:pt x="289" y="45"/>
                    </a:lnTo>
                    <a:lnTo>
                      <a:pt x="294" y="48"/>
                    </a:lnTo>
                    <a:lnTo>
                      <a:pt x="292" y="53"/>
                    </a:lnTo>
                    <a:lnTo>
                      <a:pt x="294" y="57"/>
                    </a:lnTo>
                    <a:lnTo>
                      <a:pt x="292" y="60"/>
                    </a:lnTo>
                    <a:lnTo>
                      <a:pt x="292" y="60"/>
                    </a:lnTo>
                    <a:close/>
                    <a:moveTo>
                      <a:pt x="328" y="43"/>
                    </a:moveTo>
                    <a:lnTo>
                      <a:pt x="323" y="42"/>
                    </a:lnTo>
                    <a:lnTo>
                      <a:pt x="318" y="40"/>
                    </a:lnTo>
                    <a:lnTo>
                      <a:pt x="322" y="37"/>
                    </a:lnTo>
                    <a:lnTo>
                      <a:pt x="327" y="37"/>
                    </a:lnTo>
                    <a:lnTo>
                      <a:pt x="328" y="40"/>
                    </a:lnTo>
                    <a:lnTo>
                      <a:pt x="328" y="43"/>
                    </a:lnTo>
                    <a:lnTo>
                      <a:pt x="328" y="43"/>
                    </a:lnTo>
                    <a:close/>
                    <a:moveTo>
                      <a:pt x="335" y="40"/>
                    </a:moveTo>
                    <a:lnTo>
                      <a:pt x="328" y="33"/>
                    </a:lnTo>
                    <a:lnTo>
                      <a:pt x="338" y="27"/>
                    </a:lnTo>
                    <a:lnTo>
                      <a:pt x="338" y="32"/>
                    </a:lnTo>
                    <a:lnTo>
                      <a:pt x="335" y="37"/>
                    </a:lnTo>
                    <a:lnTo>
                      <a:pt x="335" y="40"/>
                    </a:lnTo>
                    <a:lnTo>
                      <a:pt x="335" y="40"/>
                    </a:lnTo>
                    <a:close/>
                    <a:moveTo>
                      <a:pt x="323" y="32"/>
                    </a:moveTo>
                    <a:lnTo>
                      <a:pt x="320" y="33"/>
                    </a:lnTo>
                    <a:lnTo>
                      <a:pt x="314" y="30"/>
                    </a:lnTo>
                    <a:lnTo>
                      <a:pt x="312" y="27"/>
                    </a:lnTo>
                    <a:lnTo>
                      <a:pt x="315" y="27"/>
                    </a:lnTo>
                    <a:lnTo>
                      <a:pt x="320" y="23"/>
                    </a:lnTo>
                    <a:lnTo>
                      <a:pt x="322" y="27"/>
                    </a:lnTo>
                    <a:lnTo>
                      <a:pt x="325" y="23"/>
                    </a:lnTo>
                    <a:lnTo>
                      <a:pt x="328" y="23"/>
                    </a:lnTo>
                    <a:lnTo>
                      <a:pt x="335" y="18"/>
                    </a:lnTo>
                    <a:lnTo>
                      <a:pt x="337" y="20"/>
                    </a:lnTo>
                    <a:lnTo>
                      <a:pt x="323" y="32"/>
                    </a:lnTo>
                    <a:lnTo>
                      <a:pt x="323" y="32"/>
                    </a:lnTo>
                    <a:close/>
                    <a:moveTo>
                      <a:pt x="338" y="23"/>
                    </a:moveTo>
                    <a:lnTo>
                      <a:pt x="338" y="23"/>
                    </a:lnTo>
                    <a:lnTo>
                      <a:pt x="345" y="20"/>
                    </a:lnTo>
                    <a:lnTo>
                      <a:pt x="352" y="25"/>
                    </a:lnTo>
                    <a:lnTo>
                      <a:pt x="350" y="28"/>
                    </a:lnTo>
                    <a:lnTo>
                      <a:pt x="343" y="30"/>
                    </a:lnTo>
                    <a:lnTo>
                      <a:pt x="343" y="27"/>
                    </a:lnTo>
                    <a:lnTo>
                      <a:pt x="338" y="23"/>
                    </a:lnTo>
                    <a:lnTo>
                      <a:pt x="338" y="23"/>
                    </a:lnTo>
                    <a:close/>
                    <a:moveTo>
                      <a:pt x="352" y="12"/>
                    </a:moveTo>
                    <a:lnTo>
                      <a:pt x="350" y="15"/>
                    </a:lnTo>
                    <a:lnTo>
                      <a:pt x="348" y="15"/>
                    </a:lnTo>
                    <a:lnTo>
                      <a:pt x="345" y="10"/>
                    </a:lnTo>
                    <a:lnTo>
                      <a:pt x="350" y="10"/>
                    </a:lnTo>
                    <a:lnTo>
                      <a:pt x="352" y="12"/>
                    </a:lnTo>
                    <a:lnTo>
                      <a:pt x="352" y="12"/>
                    </a:lnTo>
                    <a:close/>
                    <a:moveTo>
                      <a:pt x="363" y="5"/>
                    </a:moveTo>
                    <a:lnTo>
                      <a:pt x="360" y="5"/>
                    </a:lnTo>
                    <a:lnTo>
                      <a:pt x="362" y="2"/>
                    </a:lnTo>
                    <a:lnTo>
                      <a:pt x="365" y="2"/>
                    </a:lnTo>
                    <a:lnTo>
                      <a:pt x="363" y="5"/>
                    </a:lnTo>
                    <a:lnTo>
                      <a:pt x="363" y="5"/>
                    </a:lnTo>
                    <a:close/>
                    <a:moveTo>
                      <a:pt x="370" y="8"/>
                    </a:moveTo>
                    <a:lnTo>
                      <a:pt x="370" y="5"/>
                    </a:lnTo>
                    <a:lnTo>
                      <a:pt x="372" y="3"/>
                    </a:lnTo>
                    <a:lnTo>
                      <a:pt x="375" y="5"/>
                    </a:lnTo>
                    <a:lnTo>
                      <a:pt x="377" y="3"/>
                    </a:lnTo>
                    <a:lnTo>
                      <a:pt x="377" y="0"/>
                    </a:lnTo>
                    <a:lnTo>
                      <a:pt x="380" y="2"/>
                    </a:lnTo>
                    <a:lnTo>
                      <a:pt x="385" y="3"/>
                    </a:lnTo>
                    <a:lnTo>
                      <a:pt x="382" y="7"/>
                    </a:lnTo>
                    <a:lnTo>
                      <a:pt x="387" y="7"/>
                    </a:lnTo>
                    <a:lnTo>
                      <a:pt x="385" y="12"/>
                    </a:lnTo>
                    <a:lnTo>
                      <a:pt x="380" y="12"/>
                    </a:lnTo>
                    <a:lnTo>
                      <a:pt x="375" y="8"/>
                    </a:lnTo>
                    <a:lnTo>
                      <a:pt x="370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1" name="Freeform 34">
                <a:extLst>
                  <a:ext uri="{FF2B5EF4-FFF2-40B4-BE49-F238E27FC236}">
                    <a16:creationId xmlns:a16="http://schemas.microsoft.com/office/drawing/2014/main" xmlns="" id="{129834DF-0C68-4089-931F-5E0E61D30C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35952" y="2305795"/>
                <a:ext cx="129500" cy="257322"/>
              </a:xfrm>
              <a:custGeom>
                <a:avLst/>
                <a:gdLst/>
                <a:ahLst/>
                <a:cxnLst>
                  <a:cxn ang="0">
                    <a:pos x="10" y="357"/>
                  </a:cxn>
                  <a:cxn ang="0">
                    <a:pos x="25" y="332"/>
                  </a:cxn>
                  <a:cxn ang="0">
                    <a:pos x="28" y="292"/>
                  </a:cxn>
                  <a:cxn ang="0">
                    <a:pos x="13" y="242"/>
                  </a:cxn>
                  <a:cxn ang="0">
                    <a:pos x="37" y="199"/>
                  </a:cxn>
                  <a:cxn ang="0">
                    <a:pos x="48" y="139"/>
                  </a:cxn>
                  <a:cxn ang="0">
                    <a:pos x="68" y="111"/>
                  </a:cxn>
                  <a:cxn ang="0">
                    <a:pos x="78" y="63"/>
                  </a:cxn>
                  <a:cxn ang="0">
                    <a:pos x="103" y="43"/>
                  </a:cxn>
                  <a:cxn ang="0">
                    <a:pos x="113" y="29"/>
                  </a:cxn>
                  <a:cxn ang="0">
                    <a:pos x="143" y="26"/>
                  </a:cxn>
                  <a:cxn ang="0">
                    <a:pos x="153" y="11"/>
                  </a:cxn>
                  <a:cxn ang="0">
                    <a:pos x="163" y="4"/>
                  </a:cxn>
                  <a:cxn ang="0">
                    <a:pos x="206" y="28"/>
                  </a:cxn>
                  <a:cxn ang="0">
                    <a:pos x="219" y="44"/>
                  </a:cxn>
                  <a:cxn ang="0">
                    <a:pos x="226" y="76"/>
                  </a:cxn>
                  <a:cxn ang="0">
                    <a:pos x="231" y="112"/>
                  </a:cxn>
                  <a:cxn ang="0">
                    <a:pos x="234" y="131"/>
                  </a:cxn>
                  <a:cxn ang="0">
                    <a:pos x="209" y="131"/>
                  </a:cxn>
                  <a:cxn ang="0">
                    <a:pos x="193" y="134"/>
                  </a:cxn>
                  <a:cxn ang="0">
                    <a:pos x="191" y="151"/>
                  </a:cxn>
                  <a:cxn ang="0">
                    <a:pos x="191" y="156"/>
                  </a:cxn>
                  <a:cxn ang="0">
                    <a:pos x="193" y="176"/>
                  </a:cxn>
                  <a:cxn ang="0">
                    <a:pos x="186" y="197"/>
                  </a:cxn>
                  <a:cxn ang="0">
                    <a:pos x="165" y="217"/>
                  </a:cxn>
                  <a:cxn ang="0">
                    <a:pos x="150" y="229"/>
                  </a:cxn>
                  <a:cxn ang="0">
                    <a:pos x="136" y="235"/>
                  </a:cxn>
                  <a:cxn ang="0">
                    <a:pos x="125" y="255"/>
                  </a:cxn>
                  <a:cxn ang="0">
                    <a:pos x="118" y="280"/>
                  </a:cxn>
                  <a:cxn ang="0">
                    <a:pos x="120" y="299"/>
                  </a:cxn>
                  <a:cxn ang="0">
                    <a:pos x="125" y="317"/>
                  </a:cxn>
                  <a:cxn ang="0">
                    <a:pos x="146" y="332"/>
                  </a:cxn>
                  <a:cxn ang="0">
                    <a:pos x="146" y="362"/>
                  </a:cxn>
                  <a:cxn ang="0">
                    <a:pos x="125" y="358"/>
                  </a:cxn>
                  <a:cxn ang="0">
                    <a:pos x="105" y="360"/>
                  </a:cxn>
                  <a:cxn ang="0">
                    <a:pos x="120" y="363"/>
                  </a:cxn>
                  <a:cxn ang="0">
                    <a:pos x="148" y="370"/>
                  </a:cxn>
                  <a:cxn ang="0">
                    <a:pos x="135" y="375"/>
                  </a:cxn>
                  <a:cxn ang="0">
                    <a:pos x="121" y="388"/>
                  </a:cxn>
                  <a:cxn ang="0">
                    <a:pos x="113" y="398"/>
                  </a:cxn>
                  <a:cxn ang="0">
                    <a:pos x="115" y="416"/>
                  </a:cxn>
                  <a:cxn ang="0">
                    <a:pos x="116" y="443"/>
                  </a:cxn>
                  <a:cxn ang="0">
                    <a:pos x="96" y="470"/>
                  </a:cxn>
                  <a:cxn ang="0">
                    <a:pos x="72" y="485"/>
                  </a:cxn>
                  <a:cxn ang="0">
                    <a:pos x="43" y="488"/>
                  </a:cxn>
                  <a:cxn ang="0">
                    <a:pos x="43" y="461"/>
                  </a:cxn>
                  <a:cxn ang="0">
                    <a:pos x="20" y="435"/>
                  </a:cxn>
                  <a:cxn ang="0">
                    <a:pos x="10" y="411"/>
                  </a:cxn>
                  <a:cxn ang="0">
                    <a:pos x="10" y="401"/>
                  </a:cxn>
                  <a:cxn ang="0">
                    <a:pos x="0" y="390"/>
                  </a:cxn>
                  <a:cxn ang="0">
                    <a:pos x="151" y="372"/>
                  </a:cxn>
                  <a:cxn ang="0">
                    <a:pos x="7" y="408"/>
                  </a:cxn>
                  <a:cxn ang="0">
                    <a:pos x="170" y="398"/>
                  </a:cxn>
                  <a:cxn ang="0">
                    <a:pos x="173" y="415"/>
                  </a:cxn>
                  <a:cxn ang="0">
                    <a:pos x="158" y="448"/>
                  </a:cxn>
                  <a:cxn ang="0">
                    <a:pos x="168" y="428"/>
                  </a:cxn>
                  <a:cxn ang="0">
                    <a:pos x="158" y="418"/>
                  </a:cxn>
                  <a:cxn ang="0">
                    <a:pos x="156" y="440"/>
                  </a:cxn>
                  <a:cxn ang="0">
                    <a:pos x="116" y="470"/>
                  </a:cxn>
                  <a:cxn ang="0">
                    <a:pos x="125" y="436"/>
                  </a:cxn>
                </a:cxnLst>
                <a:rect l="0" t="0" r="r" b="b"/>
                <a:pathLst>
                  <a:path w="243" h="495">
                    <a:moveTo>
                      <a:pt x="3" y="378"/>
                    </a:moveTo>
                    <a:lnTo>
                      <a:pt x="7" y="380"/>
                    </a:lnTo>
                    <a:lnTo>
                      <a:pt x="10" y="383"/>
                    </a:lnTo>
                    <a:lnTo>
                      <a:pt x="12" y="380"/>
                    </a:lnTo>
                    <a:lnTo>
                      <a:pt x="12" y="367"/>
                    </a:lnTo>
                    <a:lnTo>
                      <a:pt x="8" y="360"/>
                    </a:lnTo>
                    <a:lnTo>
                      <a:pt x="10" y="357"/>
                    </a:lnTo>
                    <a:lnTo>
                      <a:pt x="13" y="355"/>
                    </a:lnTo>
                    <a:lnTo>
                      <a:pt x="10" y="350"/>
                    </a:lnTo>
                    <a:lnTo>
                      <a:pt x="12" y="348"/>
                    </a:lnTo>
                    <a:lnTo>
                      <a:pt x="20" y="347"/>
                    </a:lnTo>
                    <a:lnTo>
                      <a:pt x="22" y="343"/>
                    </a:lnTo>
                    <a:lnTo>
                      <a:pt x="22" y="340"/>
                    </a:lnTo>
                    <a:lnTo>
                      <a:pt x="25" y="332"/>
                    </a:lnTo>
                    <a:lnTo>
                      <a:pt x="22" y="328"/>
                    </a:lnTo>
                    <a:lnTo>
                      <a:pt x="20" y="318"/>
                    </a:lnTo>
                    <a:lnTo>
                      <a:pt x="15" y="310"/>
                    </a:lnTo>
                    <a:lnTo>
                      <a:pt x="15" y="307"/>
                    </a:lnTo>
                    <a:lnTo>
                      <a:pt x="27" y="303"/>
                    </a:lnTo>
                    <a:lnTo>
                      <a:pt x="27" y="295"/>
                    </a:lnTo>
                    <a:lnTo>
                      <a:pt x="28" y="292"/>
                    </a:lnTo>
                    <a:lnTo>
                      <a:pt x="20" y="282"/>
                    </a:lnTo>
                    <a:lnTo>
                      <a:pt x="13" y="280"/>
                    </a:lnTo>
                    <a:lnTo>
                      <a:pt x="13" y="272"/>
                    </a:lnTo>
                    <a:lnTo>
                      <a:pt x="15" y="264"/>
                    </a:lnTo>
                    <a:lnTo>
                      <a:pt x="13" y="254"/>
                    </a:lnTo>
                    <a:lnTo>
                      <a:pt x="10" y="249"/>
                    </a:lnTo>
                    <a:lnTo>
                      <a:pt x="13" y="242"/>
                    </a:lnTo>
                    <a:lnTo>
                      <a:pt x="12" y="230"/>
                    </a:lnTo>
                    <a:lnTo>
                      <a:pt x="10" y="219"/>
                    </a:lnTo>
                    <a:lnTo>
                      <a:pt x="12" y="209"/>
                    </a:lnTo>
                    <a:lnTo>
                      <a:pt x="17" y="201"/>
                    </a:lnTo>
                    <a:lnTo>
                      <a:pt x="22" y="197"/>
                    </a:lnTo>
                    <a:lnTo>
                      <a:pt x="28" y="199"/>
                    </a:lnTo>
                    <a:lnTo>
                      <a:pt x="37" y="199"/>
                    </a:lnTo>
                    <a:lnTo>
                      <a:pt x="40" y="194"/>
                    </a:lnTo>
                    <a:lnTo>
                      <a:pt x="40" y="186"/>
                    </a:lnTo>
                    <a:lnTo>
                      <a:pt x="38" y="182"/>
                    </a:lnTo>
                    <a:lnTo>
                      <a:pt x="38" y="177"/>
                    </a:lnTo>
                    <a:lnTo>
                      <a:pt x="47" y="159"/>
                    </a:lnTo>
                    <a:lnTo>
                      <a:pt x="47" y="149"/>
                    </a:lnTo>
                    <a:lnTo>
                      <a:pt x="48" y="139"/>
                    </a:lnTo>
                    <a:lnTo>
                      <a:pt x="52" y="134"/>
                    </a:lnTo>
                    <a:lnTo>
                      <a:pt x="52" y="127"/>
                    </a:lnTo>
                    <a:lnTo>
                      <a:pt x="48" y="124"/>
                    </a:lnTo>
                    <a:lnTo>
                      <a:pt x="48" y="119"/>
                    </a:lnTo>
                    <a:lnTo>
                      <a:pt x="55" y="116"/>
                    </a:lnTo>
                    <a:lnTo>
                      <a:pt x="63" y="114"/>
                    </a:lnTo>
                    <a:lnTo>
                      <a:pt x="68" y="111"/>
                    </a:lnTo>
                    <a:lnTo>
                      <a:pt x="68" y="106"/>
                    </a:lnTo>
                    <a:lnTo>
                      <a:pt x="75" y="96"/>
                    </a:lnTo>
                    <a:lnTo>
                      <a:pt x="81" y="88"/>
                    </a:lnTo>
                    <a:lnTo>
                      <a:pt x="83" y="83"/>
                    </a:lnTo>
                    <a:lnTo>
                      <a:pt x="81" y="76"/>
                    </a:lnTo>
                    <a:lnTo>
                      <a:pt x="78" y="73"/>
                    </a:lnTo>
                    <a:lnTo>
                      <a:pt x="78" y="63"/>
                    </a:lnTo>
                    <a:lnTo>
                      <a:pt x="81" y="61"/>
                    </a:lnTo>
                    <a:lnTo>
                      <a:pt x="85" y="58"/>
                    </a:lnTo>
                    <a:lnTo>
                      <a:pt x="85" y="53"/>
                    </a:lnTo>
                    <a:lnTo>
                      <a:pt x="88" y="51"/>
                    </a:lnTo>
                    <a:lnTo>
                      <a:pt x="93" y="44"/>
                    </a:lnTo>
                    <a:lnTo>
                      <a:pt x="98" y="39"/>
                    </a:lnTo>
                    <a:lnTo>
                      <a:pt x="103" y="43"/>
                    </a:lnTo>
                    <a:lnTo>
                      <a:pt x="105" y="44"/>
                    </a:lnTo>
                    <a:lnTo>
                      <a:pt x="108" y="44"/>
                    </a:lnTo>
                    <a:lnTo>
                      <a:pt x="111" y="41"/>
                    </a:lnTo>
                    <a:lnTo>
                      <a:pt x="110" y="36"/>
                    </a:lnTo>
                    <a:lnTo>
                      <a:pt x="111" y="34"/>
                    </a:lnTo>
                    <a:lnTo>
                      <a:pt x="111" y="31"/>
                    </a:lnTo>
                    <a:lnTo>
                      <a:pt x="113" y="29"/>
                    </a:lnTo>
                    <a:lnTo>
                      <a:pt x="110" y="24"/>
                    </a:lnTo>
                    <a:lnTo>
                      <a:pt x="111" y="23"/>
                    </a:lnTo>
                    <a:lnTo>
                      <a:pt x="118" y="23"/>
                    </a:lnTo>
                    <a:lnTo>
                      <a:pt x="125" y="19"/>
                    </a:lnTo>
                    <a:lnTo>
                      <a:pt x="131" y="23"/>
                    </a:lnTo>
                    <a:lnTo>
                      <a:pt x="136" y="24"/>
                    </a:lnTo>
                    <a:lnTo>
                      <a:pt x="143" y="26"/>
                    </a:lnTo>
                    <a:lnTo>
                      <a:pt x="146" y="28"/>
                    </a:lnTo>
                    <a:lnTo>
                      <a:pt x="148" y="28"/>
                    </a:lnTo>
                    <a:lnTo>
                      <a:pt x="150" y="28"/>
                    </a:lnTo>
                    <a:lnTo>
                      <a:pt x="150" y="23"/>
                    </a:lnTo>
                    <a:lnTo>
                      <a:pt x="148" y="19"/>
                    </a:lnTo>
                    <a:lnTo>
                      <a:pt x="148" y="13"/>
                    </a:lnTo>
                    <a:lnTo>
                      <a:pt x="153" y="11"/>
                    </a:lnTo>
                    <a:lnTo>
                      <a:pt x="151" y="6"/>
                    </a:lnTo>
                    <a:lnTo>
                      <a:pt x="148" y="4"/>
                    </a:lnTo>
                    <a:lnTo>
                      <a:pt x="146" y="0"/>
                    </a:lnTo>
                    <a:lnTo>
                      <a:pt x="153" y="1"/>
                    </a:lnTo>
                    <a:lnTo>
                      <a:pt x="158" y="1"/>
                    </a:lnTo>
                    <a:lnTo>
                      <a:pt x="160" y="0"/>
                    </a:lnTo>
                    <a:lnTo>
                      <a:pt x="163" y="4"/>
                    </a:lnTo>
                    <a:lnTo>
                      <a:pt x="170" y="6"/>
                    </a:lnTo>
                    <a:lnTo>
                      <a:pt x="178" y="16"/>
                    </a:lnTo>
                    <a:lnTo>
                      <a:pt x="184" y="19"/>
                    </a:lnTo>
                    <a:lnTo>
                      <a:pt x="194" y="21"/>
                    </a:lnTo>
                    <a:lnTo>
                      <a:pt x="198" y="23"/>
                    </a:lnTo>
                    <a:lnTo>
                      <a:pt x="201" y="24"/>
                    </a:lnTo>
                    <a:lnTo>
                      <a:pt x="206" y="28"/>
                    </a:lnTo>
                    <a:lnTo>
                      <a:pt x="208" y="33"/>
                    </a:lnTo>
                    <a:lnTo>
                      <a:pt x="209" y="33"/>
                    </a:lnTo>
                    <a:lnTo>
                      <a:pt x="211" y="33"/>
                    </a:lnTo>
                    <a:lnTo>
                      <a:pt x="216" y="38"/>
                    </a:lnTo>
                    <a:lnTo>
                      <a:pt x="219" y="38"/>
                    </a:lnTo>
                    <a:lnTo>
                      <a:pt x="221" y="41"/>
                    </a:lnTo>
                    <a:lnTo>
                      <a:pt x="219" y="44"/>
                    </a:lnTo>
                    <a:lnTo>
                      <a:pt x="221" y="51"/>
                    </a:lnTo>
                    <a:lnTo>
                      <a:pt x="219" y="56"/>
                    </a:lnTo>
                    <a:lnTo>
                      <a:pt x="219" y="61"/>
                    </a:lnTo>
                    <a:lnTo>
                      <a:pt x="226" y="61"/>
                    </a:lnTo>
                    <a:lnTo>
                      <a:pt x="228" y="66"/>
                    </a:lnTo>
                    <a:lnTo>
                      <a:pt x="224" y="69"/>
                    </a:lnTo>
                    <a:lnTo>
                      <a:pt x="226" y="76"/>
                    </a:lnTo>
                    <a:lnTo>
                      <a:pt x="228" y="79"/>
                    </a:lnTo>
                    <a:lnTo>
                      <a:pt x="229" y="88"/>
                    </a:lnTo>
                    <a:lnTo>
                      <a:pt x="229" y="91"/>
                    </a:lnTo>
                    <a:lnTo>
                      <a:pt x="229" y="94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31" y="112"/>
                    </a:lnTo>
                    <a:lnTo>
                      <a:pt x="234" y="112"/>
                    </a:lnTo>
                    <a:lnTo>
                      <a:pt x="239" y="121"/>
                    </a:lnTo>
                    <a:lnTo>
                      <a:pt x="243" y="124"/>
                    </a:lnTo>
                    <a:lnTo>
                      <a:pt x="241" y="129"/>
                    </a:lnTo>
                    <a:lnTo>
                      <a:pt x="241" y="129"/>
                    </a:lnTo>
                    <a:lnTo>
                      <a:pt x="238" y="131"/>
                    </a:lnTo>
                    <a:lnTo>
                      <a:pt x="234" y="131"/>
                    </a:lnTo>
                    <a:lnTo>
                      <a:pt x="231" y="127"/>
                    </a:lnTo>
                    <a:lnTo>
                      <a:pt x="226" y="131"/>
                    </a:lnTo>
                    <a:lnTo>
                      <a:pt x="221" y="129"/>
                    </a:lnTo>
                    <a:lnTo>
                      <a:pt x="219" y="132"/>
                    </a:lnTo>
                    <a:lnTo>
                      <a:pt x="216" y="131"/>
                    </a:lnTo>
                    <a:lnTo>
                      <a:pt x="214" y="127"/>
                    </a:lnTo>
                    <a:lnTo>
                      <a:pt x="209" y="131"/>
                    </a:lnTo>
                    <a:lnTo>
                      <a:pt x="206" y="126"/>
                    </a:lnTo>
                    <a:lnTo>
                      <a:pt x="204" y="129"/>
                    </a:lnTo>
                    <a:lnTo>
                      <a:pt x="204" y="132"/>
                    </a:lnTo>
                    <a:lnTo>
                      <a:pt x="203" y="136"/>
                    </a:lnTo>
                    <a:lnTo>
                      <a:pt x="198" y="137"/>
                    </a:lnTo>
                    <a:lnTo>
                      <a:pt x="196" y="134"/>
                    </a:lnTo>
                    <a:lnTo>
                      <a:pt x="193" y="134"/>
                    </a:lnTo>
                    <a:lnTo>
                      <a:pt x="196" y="139"/>
                    </a:lnTo>
                    <a:lnTo>
                      <a:pt x="199" y="141"/>
                    </a:lnTo>
                    <a:lnTo>
                      <a:pt x="196" y="144"/>
                    </a:lnTo>
                    <a:lnTo>
                      <a:pt x="191" y="144"/>
                    </a:lnTo>
                    <a:lnTo>
                      <a:pt x="188" y="146"/>
                    </a:lnTo>
                    <a:lnTo>
                      <a:pt x="193" y="147"/>
                    </a:lnTo>
                    <a:lnTo>
                      <a:pt x="191" y="151"/>
                    </a:lnTo>
                    <a:lnTo>
                      <a:pt x="189" y="151"/>
                    </a:lnTo>
                    <a:lnTo>
                      <a:pt x="189" y="149"/>
                    </a:lnTo>
                    <a:lnTo>
                      <a:pt x="186" y="147"/>
                    </a:lnTo>
                    <a:lnTo>
                      <a:pt x="184" y="149"/>
                    </a:lnTo>
                    <a:lnTo>
                      <a:pt x="186" y="152"/>
                    </a:lnTo>
                    <a:lnTo>
                      <a:pt x="189" y="152"/>
                    </a:lnTo>
                    <a:lnTo>
                      <a:pt x="191" y="156"/>
                    </a:lnTo>
                    <a:lnTo>
                      <a:pt x="191" y="157"/>
                    </a:lnTo>
                    <a:lnTo>
                      <a:pt x="188" y="166"/>
                    </a:lnTo>
                    <a:lnTo>
                      <a:pt x="188" y="169"/>
                    </a:lnTo>
                    <a:lnTo>
                      <a:pt x="183" y="169"/>
                    </a:lnTo>
                    <a:lnTo>
                      <a:pt x="188" y="172"/>
                    </a:lnTo>
                    <a:lnTo>
                      <a:pt x="191" y="174"/>
                    </a:lnTo>
                    <a:lnTo>
                      <a:pt x="193" y="176"/>
                    </a:lnTo>
                    <a:lnTo>
                      <a:pt x="189" y="177"/>
                    </a:lnTo>
                    <a:lnTo>
                      <a:pt x="193" y="181"/>
                    </a:lnTo>
                    <a:lnTo>
                      <a:pt x="196" y="181"/>
                    </a:lnTo>
                    <a:lnTo>
                      <a:pt x="191" y="186"/>
                    </a:lnTo>
                    <a:lnTo>
                      <a:pt x="188" y="186"/>
                    </a:lnTo>
                    <a:lnTo>
                      <a:pt x="184" y="191"/>
                    </a:lnTo>
                    <a:lnTo>
                      <a:pt x="186" y="197"/>
                    </a:lnTo>
                    <a:lnTo>
                      <a:pt x="181" y="204"/>
                    </a:lnTo>
                    <a:lnTo>
                      <a:pt x="178" y="204"/>
                    </a:lnTo>
                    <a:lnTo>
                      <a:pt x="173" y="209"/>
                    </a:lnTo>
                    <a:lnTo>
                      <a:pt x="170" y="205"/>
                    </a:lnTo>
                    <a:lnTo>
                      <a:pt x="170" y="209"/>
                    </a:lnTo>
                    <a:lnTo>
                      <a:pt x="171" y="214"/>
                    </a:lnTo>
                    <a:lnTo>
                      <a:pt x="165" y="217"/>
                    </a:lnTo>
                    <a:lnTo>
                      <a:pt x="163" y="220"/>
                    </a:lnTo>
                    <a:lnTo>
                      <a:pt x="160" y="220"/>
                    </a:lnTo>
                    <a:lnTo>
                      <a:pt x="160" y="217"/>
                    </a:lnTo>
                    <a:lnTo>
                      <a:pt x="156" y="217"/>
                    </a:lnTo>
                    <a:lnTo>
                      <a:pt x="153" y="222"/>
                    </a:lnTo>
                    <a:lnTo>
                      <a:pt x="153" y="227"/>
                    </a:lnTo>
                    <a:lnTo>
                      <a:pt x="150" y="229"/>
                    </a:lnTo>
                    <a:lnTo>
                      <a:pt x="148" y="227"/>
                    </a:lnTo>
                    <a:lnTo>
                      <a:pt x="146" y="227"/>
                    </a:lnTo>
                    <a:lnTo>
                      <a:pt x="145" y="232"/>
                    </a:lnTo>
                    <a:lnTo>
                      <a:pt x="143" y="232"/>
                    </a:lnTo>
                    <a:lnTo>
                      <a:pt x="141" y="229"/>
                    </a:lnTo>
                    <a:lnTo>
                      <a:pt x="138" y="232"/>
                    </a:lnTo>
                    <a:lnTo>
                      <a:pt x="136" y="235"/>
                    </a:lnTo>
                    <a:lnTo>
                      <a:pt x="140" y="237"/>
                    </a:lnTo>
                    <a:lnTo>
                      <a:pt x="140" y="239"/>
                    </a:lnTo>
                    <a:lnTo>
                      <a:pt x="133" y="244"/>
                    </a:lnTo>
                    <a:lnTo>
                      <a:pt x="128" y="244"/>
                    </a:lnTo>
                    <a:lnTo>
                      <a:pt x="126" y="245"/>
                    </a:lnTo>
                    <a:lnTo>
                      <a:pt x="128" y="250"/>
                    </a:lnTo>
                    <a:lnTo>
                      <a:pt x="125" y="255"/>
                    </a:lnTo>
                    <a:lnTo>
                      <a:pt x="118" y="255"/>
                    </a:lnTo>
                    <a:lnTo>
                      <a:pt x="115" y="255"/>
                    </a:lnTo>
                    <a:lnTo>
                      <a:pt x="120" y="260"/>
                    </a:lnTo>
                    <a:lnTo>
                      <a:pt x="120" y="267"/>
                    </a:lnTo>
                    <a:lnTo>
                      <a:pt x="120" y="269"/>
                    </a:lnTo>
                    <a:lnTo>
                      <a:pt x="120" y="274"/>
                    </a:lnTo>
                    <a:lnTo>
                      <a:pt x="118" y="280"/>
                    </a:lnTo>
                    <a:lnTo>
                      <a:pt x="121" y="284"/>
                    </a:lnTo>
                    <a:lnTo>
                      <a:pt x="121" y="287"/>
                    </a:lnTo>
                    <a:lnTo>
                      <a:pt x="118" y="285"/>
                    </a:lnTo>
                    <a:lnTo>
                      <a:pt x="118" y="287"/>
                    </a:lnTo>
                    <a:lnTo>
                      <a:pt x="120" y="292"/>
                    </a:lnTo>
                    <a:lnTo>
                      <a:pt x="115" y="297"/>
                    </a:lnTo>
                    <a:lnTo>
                      <a:pt x="120" y="299"/>
                    </a:lnTo>
                    <a:lnTo>
                      <a:pt x="120" y="300"/>
                    </a:lnTo>
                    <a:lnTo>
                      <a:pt x="116" y="302"/>
                    </a:lnTo>
                    <a:lnTo>
                      <a:pt x="120" y="307"/>
                    </a:lnTo>
                    <a:lnTo>
                      <a:pt x="116" y="310"/>
                    </a:lnTo>
                    <a:lnTo>
                      <a:pt x="118" y="313"/>
                    </a:lnTo>
                    <a:lnTo>
                      <a:pt x="121" y="317"/>
                    </a:lnTo>
                    <a:lnTo>
                      <a:pt x="125" y="317"/>
                    </a:lnTo>
                    <a:lnTo>
                      <a:pt x="125" y="322"/>
                    </a:lnTo>
                    <a:lnTo>
                      <a:pt x="126" y="320"/>
                    </a:lnTo>
                    <a:lnTo>
                      <a:pt x="130" y="323"/>
                    </a:lnTo>
                    <a:lnTo>
                      <a:pt x="133" y="320"/>
                    </a:lnTo>
                    <a:lnTo>
                      <a:pt x="136" y="322"/>
                    </a:lnTo>
                    <a:lnTo>
                      <a:pt x="138" y="325"/>
                    </a:lnTo>
                    <a:lnTo>
                      <a:pt x="146" y="332"/>
                    </a:lnTo>
                    <a:lnTo>
                      <a:pt x="145" y="333"/>
                    </a:lnTo>
                    <a:lnTo>
                      <a:pt x="153" y="338"/>
                    </a:lnTo>
                    <a:lnTo>
                      <a:pt x="153" y="342"/>
                    </a:lnTo>
                    <a:lnTo>
                      <a:pt x="158" y="345"/>
                    </a:lnTo>
                    <a:lnTo>
                      <a:pt x="155" y="352"/>
                    </a:lnTo>
                    <a:lnTo>
                      <a:pt x="148" y="358"/>
                    </a:lnTo>
                    <a:lnTo>
                      <a:pt x="146" y="362"/>
                    </a:lnTo>
                    <a:lnTo>
                      <a:pt x="140" y="363"/>
                    </a:lnTo>
                    <a:lnTo>
                      <a:pt x="136" y="362"/>
                    </a:lnTo>
                    <a:lnTo>
                      <a:pt x="136" y="358"/>
                    </a:lnTo>
                    <a:lnTo>
                      <a:pt x="131" y="357"/>
                    </a:lnTo>
                    <a:lnTo>
                      <a:pt x="128" y="355"/>
                    </a:lnTo>
                    <a:lnTo>
                      <a:pt x="128" y="358"/>
                    </a:lnTo>
                    <a:lnTo>
                      <a:pt x="125" y="358"/>
                    </a:lnTo>
                    <a:lnTo>
                      <a:pt x="123" y="357"/>
                    </a:lnTo>
                    <a:lnTo>
                      <a:pt x="120" y="355"/>
                    </a:lnTo>
                    <a:lnTo>
                      <a:pt x="118" y="358"/>
                    </a:lnTo>
                    <a:lnTo>
                      <a:pt x="113" y="358"/>
                    </a:lnTo>
                    <a:lnTo>
                      <a:pt x="111" y="357"/>
                    </a:lnTo>
                    <a:lnTo>
                      <a:pt x="108" y="362"/>
                    </a:lnTo>
                    <a:lnTo>
                      <a:pt x="105" y="360"/>
                    </a:lnTo>
                    <a:lnTo>
                      <a:pt x="101" y="360"/>
                    </a:lnTo>
                    <a:lnTo>
                      <a:pt x="101" y="362"/>
                    </a:lnTo>
                    <a:lnTo>
                      <a:pt x="108" y="363"/>
                    </a:lnTo>
                    <a:lnTo>
                      <a:pt x="110" y="365"/>
                    </a:lnTo>
                    <a:lnTo>
                      <a:pt x="111" y="362"/>
                    </a:lnTo>
                    <a:lnTo>
                      <a:pt x="116" y="362"/>
                    </a:lnTo>
                    <a:lnTo>
                      <a:pt x="120" y="363"/>
                    </a:lnTo>
                    <a:lnTo>
                      <a:pt x="125" y="365"/>
                    </a:lnTo>
                    <a:lnTo>
                      <a:pt x="128" y="368"/>
                    </a:lnTo>
                    <a:lnTo>
                      <a:pt x="133" y="367"/>
                    </a:lnTo>
                    <a:lnTo>
                      <a:pt x="135" y="368"/>
                    </a:lnTo>
                    <a:lnTo>
                      <a:pt x="140" y="365"/>
                    </a:lnTo>
                    <a:lnTo>
                      <a:pt x="145" y="367"/>
                    </a:lnTo>
                    <a:lnTo>
                      <a:pt x="148" y="370"/>
                    </a:lnTo>
                    <a:lnTo>
                      <a:pt x="148" y="373"/>
                    </a:lnTo>
                    <a:lnTo>
                      <a:pt x="145" y="377"/>
                    </a:lnTo>
                    <a:lnTo>
                      <a:pt x="141" y="377"/>
                    </a:lnTo>
                    <a:lnTo>
                      <a:pt x="138" y="382"/>
                    </a:lnTo>
                    <a:lnTo>
                      <a:pt x="135" y="382"/>
                    </a:lnTo>
                    <a:lnTo>
                      <a:pt x="136" y="378"/>
                    </a:lnTo>
                    <a:lnTo>
                      <a:pt x="135" y="375"/>
                    </a:lnTo>
                    <a:lnTo>
                      <a:pt x="131" y="378"/>
                    </a:lnTo>
                    <a:lnTo>
                      <a:pt x="133" y="380"/>
                    </a:lnTo>
                    <a:lnTo>
                      <a:pt x="130" y="382"/>
                    </a:lnTo>
                    <a:lnTo>
                      <a:pt x="126" y="385"/>
                    </a:lnTo>
                    <a:lnTo>
                      <a:pt x="126" y="388"/>
                    </a:lnTo>
                    <a:lnTo>
                      <a:pt x="121" y="387"/>
                    </a:lnTo>
                    <a:lnTo>
                      <a:pt x="121" y="388"/>
                    </a:lnTo>
                    <a:lnTo>
                      <a:pt x="120" y="392"/>
                    </a:lnTo>
                    <a:lnTo>
                      <a:pt x="118" y="390"/>
                    </a:lnTo>
                    <a:lnTo>
                      <a:pt x="116" y="390"/>
                    </a:lnTo>
                    <a:lnTo>
                      <a:pt x="113" y="393"/>
                    </a:lnTo>
                    <a:lnTo>
                      <a:pt x="116" y="393"/>
                    </a:lnTo>
                    <a:lnTo>
                      <a:pt x="121" y="398"/>
                    </a:lnTo>
                    <a:lnTo>
                      <a:pt x="113" y="398"/>
                    </a:lnTo>
                    <a:lnTo>
                      <a:pt x="120" y="400"/>
                    </a:lnTo>
                    <a:lnTo>
                      <a:pt x="120" y="403"/>
                    </a:lnTo>
                    <a:lnTo>
                      <a:pt x="118" y="408"/>
                    </a:lnTo>
                    <a:lnTo>
                      <a:pt x="123" y="413"/>
                    </a:lnTo>
                    <a:lnTo>
                      <a:pt x="118" y="413"/>
                    </a:lnTo>
                    <a:lnTo>
                      <a:pt x="111" y="411"/>
                    </a:lnTo>
                    <a:lnTo>
                      <a:pt x="115" y="416"/>
                    </a:lnTo>
                    <a:lnTo>
                      <a:pt x="113" y="420"/>
                    </a:lnTo>
                    <a:lnTo>
                      <a:pt x="118" y="423"/>
                    </a:lnTo>
                    <a:lnTo>
                      <a:pt x="113" y="426"/>
                    </a:lnTo>
                    <a:lnTo>
                      <a:pt x="118" y="431"/>
                    </a:lnTo>
                    <a:lnTo>
                      <a:pt x="113" y="435"/>
                    </a:lnTo>
                    <a:lnTo>
                      <a:pt x="113" y="440"/>
                    </a:lnTo>
                    <a:lnTo>
                      <a:pt x="116" y="443"/>
                    </a:lnTo>
                    <a:lnTo>
                      <a:pt x="115" y="446"/>
                    </a:lnTo>
                    <a:lnTo>
                      <a:pt x="115" y="456"/>
                    </a:lnTo>
                    <a:lnTo>
                      <a:pt x="110" y="460"/>
                    </a:lnTo>
                    <a:lnTo>
                      <a:pt x="108" y="470"/>
                    </a:lnTo>
                    <a:lnTo>
                      <a:pt x="103" y="475"/>
                    </a:lnTo>
                    <a:lnTo>
                      <a:pt x="100" y="471"/>
                    </a:lnTo>
                    <a:lnTo>
                      <a:pt x="96" y="470"/>
                    </a:lnTo>
                    <a:lnTo>
                      <a:pt x="91" y="473"/>
                    </a:lnTo>
                    <a:lnTo>
                      <a:pt x="81" y="471"/>
                    </a:lnTo>
                    <a:lnTo>
                      <a:pt x="81" y="468"/>
                    </a:lnTo>
                    <a:lnTo>
                      <a:pt x="80" y="475"/>
                    </a:lnTo>
                    <a:lnTo>
                      <a:pt x="72" y="476"/>
                    </a:lnTo>
                    <a:lnTo>
                      <a:pt x="68" y="483"/>
                    </a:lnTo>
                    <a:lnTo>
                      <a:pt x="72" y="485"/>
                    </a:lnTo>
                    <a:lnTo>
                      <a:pt x="72" y="490"/>
                    </a:lnTo>
                    <a:lnTo>
                      <a:pt x="67" y="493"/>
                    </a:lnTo>
                    <a:lnTo>
                      <a:pt x="60" y="491"/>
                    </a:lnTo>
                    <a:lnTo>
                      <a:pt x="48" y="495"/>
                    </a:lnTo>
                    <a:lnTo>
                      <a:pt x="43" y="495"/>
                    </a:lnTo>
                    <a:lnTo>
                      <a:pt x="42" y="491"/>
                    </a:lnTo>
                    <a:lnTo>
                      <a:pt x="43" y="488"/>
                    </a:lnTo>
                    <a:lnTo>
                      <a:pt x="42" y="478"/>
                    </a:lnTo>
                    <a:lnTo>
                      <a:pt x="37" y="476"/>
                    </a:lnTo>
                    <a:lnTo>
                      <a:pt x="37" y="471"/>
                    </a:lnTo>
                    <a:lnTo>
                      <a:pt x="33" y="470"/>
                    </a:lnTo>
                    <a:lnTo>
                      <a:pt x="33" y="468"/>
                    </a:lnTo>
                    <a:lnTo>
                      <a:pt x="40" y="468"/>
                    </a:lnTo>
                    <a:lnTo>
                      <a:pt x="43" y="461"/>
                    </a:lnTo>
                    <a:lnTo>
                      <a:pt x="42" y="456"/>
                    </a:lnTo>
                    <a:lnTo>
                      <a:pt x="37" y="458"/>
                    </a:lnTo>
                    <a:lnTo>
                      <a:pt x="32" y="455"/>
                    </a:lnTo>
                    <a:lnTo>
                      <a:pt x="30" y="450"/>
                    </a:lnTo>
                    <a:lnTo>
                      <a:pt x="25" y="448"/>
                    </a:lnTo>
                    <a:lnTo>
                      <a:pt x="25" y="443"/>
                    </a:lnTo>
                    <a:lnTo>
                      <a:pt x="20" y="435"/>
                    </a:lnTo>
                    <a:lnTo>
                      <a:pt x="18" y="433"/>
                    </a:lnTo>
                    <a:lnTo>
                      <a:pt x="17" y="426"/>
                    </a:lnTo>
                    <a:lnTo>
                      <a:pt x="12" y="426"/>
                    </a:lnTo>
                    <a:lnTo>
                      <a:pt x="10" y="423"/>
                    </a:lnTo>
                    <a:lnTo>
                      <a:pt x="12" y="420"/>
                    </a:lnTo>
                    <a:lnTo>
                      <a:pt x="12" y="416"/>
                    </a:lnTo>
                    <a:lnTo>
                      <a:pt x="10" y="411"/>
                    </a:lnTo>
                    <a:lnTo>
                      <a:pt x="12" y="408"/>
                    </a:lnTo>
                    <a:lnTo>
                      <a:pt x="17" y="405"/>
                    </a:lnTo>
                    <a:lnTo>
                      <a:pt x="15" y="403"/>
                    </a:lnTo>
                    <a:lnTo>
                      <a:pt x="12" y="401"/>
                    </a:lnTo>
                    <a:lnTo>
                      <a:pt x="12" y="398"/>
                    </a:lnTo>
                    <a:lnTo>
                      <a:pt x="10" y="398"/>
                    </a:lnTo>
                    <a:lnTo>
                      <a:pt x="10" y="401"/>
                    </a:lnTo>
                    <a:lnTo>
                      <a:pt x="13" y="405"/>
                    </a:lnTo>
                    <a:lnTo>
                      <a:pt x="7" y="406"/>
                    </a:lnTo>
                    <a:lnTo>
                      <a:pt x="8" y="403"/>
                    </a:lnTo>
                    <a:lnTo>
                      <a:pt x="7" y="401"/>
                    </a:lnTo>
                    <a:lnTo>
                      <a:pt x="3" y="400"/>
                    </a:lnTo>
                    <a:lnTo>
                      <a:pt x="3" y="392"/>
                    </a:lnTo>
                    <a:lnTo>
                      <a:pt x="0" y="390"/>
                    </a:lnTo>
                    <a:lnTo>
                      <a:pt x="0" y="380"/>
                    </a:lnTo>
                    <a:lnTo>
                      <a:pt x="3" y="378"/>
                    </a:lnTo>
                    <a:lnTo>
                      <a:pt x="3" y="378"/>
                    </a:lnTo>
                    <a:lnTo>
                      <a:pt x="3" y="378"/>
                    </a:lnTo>
                    <a:close/>
                    <a:moveTo>
                      <a:pt x="146" y="365"/>
                    </a:moveTo>
                    <a:lnTo>
                      <a:pt x="150" y="370"/>
                    </a:lnTo>
                    <a:lnTo>
                      <a:pt x="151" y="372"/>
                    </a:lnTo>
                    <a:lnTo>
                      <a:pt x="151" y="367"/>
                    </a:lnTo>
                    <a:lnTo>
                      <a:pt x="156" y="362"/>
                    </a:lnTo>
                    <a:lnTo>
                      <a:pt x="156" y="358"/>
                    </a:lnTo>
                    <a:lnTo>
                      <a:pt x="151" y="358"/>
                    </a:lnTo>
                    <a:lnTo>
                      <a:pt x="146" y="365"/>
                    </a:lnTo>
                    <a:lnTo>
                      <a:pt x="146" y="365"/>
                    </a:lnTo>
                    <a:close/>
                    <a:moveTo>
                      <a:pt x="7" y="408"/>
                    </a:moveTo>
                    <a:lnTo>
                      <a:pt x="7" y="411"/>
                    </a:lnTo>
                    <a:lnTo>
                      <a:pt x="8" y="411"/>
                    </a:lnTo>
                    <a:lnTo>
                      <a:pt x="10" y="408"/>
                    </a:lnTo>
                    <a:lnTo>
                      <a:pt x="7" y="408"/>
                    </a:lnTo>
                    <a:lnTo>
                      <a:pt x="7" y="408"/>
                    </a:lnTo>
                    <a:close/>
                    <a:moveTo>
                      <a:pt x="168" y="395"/>
                    </a:moveTo>
                    <a:lnTo>
                      <a:pt x="170" y="398"/>
                    </a:lnTo>
                    <a:lnTo>
                      <a:pt x="171" y="395"/>
                    </a:lnTo>
                    <a:lnTo>
                      <a:pt x="170" y="393"/>
                    </a:lnTo>
                    <a:lnTo>
                      <a:pt x="168" y="395"/>
                    </a:lnTo>
                    <a:lnTo>
                      <a:pt x="168" y="395"/>
                    </a:lnTo>
                    <a:close/>
                    <a:moveTo>
                      <a:pt x="170" y="415"/>
                    </a:moveTo>
                    <a:lnTo>
                      <a:pt x="171" y="416"/>
                    </a:lnTo>
                    <a:lnTo>
                      <a:pt x="173" y="415"/>
                    </a:lnTo>
                    <a:lnTo>
                      <a:pt x="178" y="413"/>
                    </a:lnTo>
                    <a:lnTo>
                      <a:pt x="176" y="413"/>
                    </a:lnTo>
                    <a:lnTo>
                      <a:pt x="171" y="413"/>
                    </a:lnTo>
                    <a:lnTo>
                      <a:pt x="170" y="415"/>
                    </a:lnTo>
                    <a:lnTo>
                      <a:pt x="170" y="415"/>
                    </a:lnTo>
                    <a:close/>
                    <a:moveTo>
                      <a:pt x="153" y="450"/>
                    </a:moveTo>
                    <a:lnTo>
                      <a:pt x="158" y="448"/>
                    </a:lnTo>
                    <a:lnTo>
                      <a:pt x="160" y="445"/>
                    </a:lnTo>
                    <a:lnTo>
                      <a:pt x="158" y="443"/>
                    </a:lnTo>
                    <a:lnTo>
                      <a:pt x="158" y="441"/>
                    </a:lnTo>
                    <a:lnTo>
                      <a:pt x="165" y="436"/>
                    </a:lnTo>
                    <a:lnTo>
                      <a:pt x="165" y="435"/>
                    </a:lnTo>
                    <a:lnTo>
                      <a:pt x="168" y="430"/>
                    </a:lnTo>
                    <a:lnTo>
                      <a:pt x="168" y="428"/>
                    </a:lnTo>
                    <a:lnTo>
                      <a:pt x="165" y="426"/>
                    </a:lnTo>
                    <a:lnTo>
                      <a:pt x="166" y="421"/>
                    </a:lnTo>
                    <a:lnTo>
                      <a:pt x="166" y="420"/>
                    </a:lnTo>
                    <a:lnTo>
                      <a:pt x="170" y="418"/>
                    </a:lnTo>
                    <a:lnTo>
                      <a:pt x="166" y="416"/>
                    </a:lnTo>
                    <a:lnTo>
                      <a:pt x="163" y="418"/>
                    </a:lnTo>
                    <a:lnTo>
                      <a:pt x="158" y="418"/>
                    </a:lnTo>
                    <a:lnTo>
                      <a:pt x="155" y="421"/>
                    </a:lnTo>
                    <a:lnTo>
                      <a:pt x="153" y="425"/>
                    </a:lnTo>
                    <a:lnTo>
                      <a:pt x="150" y="428"/>
                    </a:lnTo>
                    <a:lnTo>
                      <a:pt x="151" y="433"/>
                    </a:lnTo>
                    <a:lnTo>
                      <a:pt x="150" y="435"/>
                    </a:lnTo>
                    <a:lnTo>
                      <a:pt x="155" y="441"/>
                    </a:lnTo>
                    <a:lnTo>
                      <a:pt x="156" y="440"/>
                    </a:lnTo>
                    <a:lnTo>
                      <a:pt x="155" y="445"/>
                    </a:lnTo>
                    <a:lnTo>
                      <a:pt x="153" y="446"/>
                    </a:lnTo>
                    <a:lnTo>
                      <a:pt x="153" y="450"/>
                    </a:lnTo>
                    <a:lnTo>
                      <a:pt x="153" y="450"/>
                    </a:lnTo>
                    <a:close/>
                    <a:moveTo>
                      <a:pt x="116" y="461"/>
                    </a:moveTo>
                    <a:lnTo>
                      <a:pt x="116" y="466"/>
                    </a:lnTo>
                    <a:lnTo>
                      <a:pt x="116" y="470"/>
                    </a:lnTo>
                    <a:lnTo>
                      <a:pt x="118" y="471"/>
                    </a:lnTo>
                    <a:lnTo>
                      <a:pt x="120" y="466"/>
                    </a:lnTo>
                    <a:lnTo>
                      <a:pt x="123" y="460"/>
                    </a:lnTo>
                    <a:lnTo>
                      <a:pt x="125" y="453"/>
                    </a:lnTo>
                    <a:lnTo>
                      <a:pt x="126" y="445"/>
                    </a:lnTo>
                    <a:lnTo>
                      <a:pt x="128" y="438"/>
                    </a:lnTo>
                    <a:lnTo>
                      <a:pt x="125" y="436"/>
                    </a:lnTo>
                    <a:lnTo>
                      <a:pt x="121" y="440"/>
                    </a:lnTo>
                    <a:lnTo>
                      <a:pt x="123" y="443"/>
                    </a:lnTo>
                    <a:lnTo>
                      <a:pt x="121" y="448"/>
                    </a:lnTo>
                    <a:lnTo>
                      <a:pt x="118" y="450"/>
                    </a:lnTo>
                    <a:lnTo>
                      <a:pt x="116" y="46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2" name="Freeform 35">
                <a:extLst>
                  <a:ext uri="{FF2B5EF4-FFF2-40B4-BE49-F238E27FC236}">
                    <a16:creationId xmlns:a16="http://schemas.microsoft.com/office/drawing/2014/main" xmlns="" id="{C722FAE5-04E3-419B-A671-2AB8E6A73A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21572" y="2280893"/>
                <a:ext cx="129500" cy="204405"/>
              </a:xfrm>
              <a:custGeom>
                <a:avLst/>
                <a:gdLst/>
                <a:ahLst/>
                <a:cxnLst>
                  <a:cxn ang="0">
                    <a:pos x="220" y="328"/>
                  </a:cxn>
                  <a:cxn ang="0">
                    <a:pos x="224" y="266"/>
                  </a:cxn>
                  <a:cxn ang="0">
                    <a:pos x="209" y="225"/>
                  </a:cxn>
                  <a:cxn ang="0">
                    <a:pos x="199" y="198"/>
                  </a:cxn>
                  <a:cxn ang="0">
                    <a:pos x="192" y="151"/>
                  </a:cxn>
                  <a:cxn ang="0">
                    <a:pos x="186" y="98"/>
                  </a:cxn>
                  <a:cxn ang="0">
                    <a:pos x="156" y="77"/>
                  </a:cxn>
                  <a:cxn ang="0">
                    <a:pos x="152" y="47"/>
                  </a:cxn>
                  <a:cxn ang="0">
                    <a:pos x="156" y="17"/>
                  </a:cxn>
                  <a:cxn ang="0">
                    <a:pos x="119" y="2"/>
                  </a:cxn>
                  <a:cxn ang="0">
                    <a:pos x="101" y="12"/>
                  </a:cxn>
                  <a:cxn ang="0">
                    <a:pos x="96" y="42"/>
                  </a:cxn>
                  <a:cxn ang="0">
                    <a:pos x="79" y="55"/>
                  </a:cxn>
                  <a:cxn ang="0">
                    <a:pos x="49" y="63"/>
                  </a:cxn>
                  <a:cxn ang="0">
                    <a:pos x="11" y="39"/>
                  </a:cxn>
                  <a:cxn ang="0">
                    <a:pos x="1" y="47"/>
                  </a:cxn>
                  <a:cxn ang="0">
                    <a:pos x="34" y="70"/>
                  </a:cxn>
                  <a:cxn ang="0">
                    <a:pos x="51" y="82"/>
                  </a:cxn>
                  <a:cxn ang="0">
                    <a:pos x="59" y="105"/>
                  </a:cxn>
                  <a:cxn ang="0">
                    <a:pos x="68" y="128"/>
                  </a:cxn>
                  <a:cxn ang="0">
                    <a:pos x="71" y="161"/>
                  </a:cxn>
                  <a:cxn ang="0">
                    <a:pos x="88" y="180"/>
                  </a:cxn>
                  <a:cxn ang="0">
                    <a:pos x="108" y="200"/>
                  </a:cxn>
                  <a:cxn ang="0">
                    <a:pos x="111" y="215"/>
                  </a:cxn>
                  <a:cxn ang="0">
                    <a:pos x="88" y="226"/>
                  </a:cxn>
                  <a:cxn ang="0">
                    <a:pos x="71" y="240"/>
                  </a:cxn>
                  <a:cxn ang="0">
                    <a:pos x="69" y="259"/>
                  </a:cxn>
                  <a:cxn ang="0">
                    <a:pos x="54" y="263"/>
                  </a:cxn>
                  <a:cxn ang="0">
                    <a:pos x="48" y="276"/>
                  </a:cxn>
                  <a:cxn ang="0">
                    <a:pos x="36" y="279"/>
                  </a:cxn>
                  <a:cxn ang="0">
                    <a:pos x="34" y="298"/>
                  </a:cxn>
                  <a:cxn ang="0">
                    <a:pos x="38" y="313"/>
                  </a:cxn>
                  <a:cxn ang="0">
                    <a:pos x="48" y="336"/>
                  </a:cxn>
                  <a:cxn ang="0">
                    <a:pos x="43" y="362"/>
                  </a:cxn>
                  <a:cxn ang="0">
                    <a:pos x="61" y="371"/>
                  </a:cxn>
                  <a:cxn ang="0">
                    <a:pos x="78" y="376"/>
                  </a:cxn>
                  <a:cxn ang="0">
                    <a:pos x="86" y="394"/>
                  </a:cxn>
                  <a:cxn ang="0">
                    <a:pos x="101" y="387"/>
                  </a:cxn>
                  <a:cxn ang="0">
                    <a:pos x="134" y="376"/>
                  </a:cxn>
                  <a:cxn ang="0">
                    <a:pos x="144" y="372"/>
                  </a:cxn>
                  <a:cxn ang="0">
                    <a:pos x="152" y="372"/>
                  </a:cxn>
                  <a:cxn ang="0">
                    <a:pos x="169" y="367"/>
                  </a:cxn>
                  <a:cxn ang="0">
                    <a:pos x="184" y="366"/>
                  </a:cxn>
                  <a:cxn ang="0">
                    <a:pos x="101" y="206"/>
                  </a:cxn>
                  <a:cxn ang="0">
                    <a:pos x="103" y="203"/>
                  </a:cxn>
                  <a:cxn ang="0">
                    <a:pos x="36" y="268"/>
                  </a:cxn>
                  <a:cxn ang="0">
                    <a:pos x="36" y="271"/>
                  </a:cxn>
                  <a:cxn ang="0">
                    <a:pos x="81" y="386"/>
                  </a:cxn>
                  <a:cxn ang="0">
                    <a:pos x="81" y="386"/>
                  </a:cxn>
                  <a:cxn ang="0">
                    <a:pos x="74" y="381"/>
                  </a:cxn>
                  <a:cxn ang="0">
                    <a:pos x="64" y="377"/>
                  </a:cxn>
                  <a:cxn ang="0">
                    <a:pos x="54" y="369"/>
                  </a:cxn>
                  <a:cxn ang="0">
                    <a:pos x="44" y="371"/>
                  </a:cxn>
                  <a:cxn ang="0">
                    <a:pos x="15" y="372"/>
                  </a:cxn>
                  <a:cxn ang="0">
                    <a:pos x="23" y="384"/>
                  </a:cxn>
                  <a:cxn ang="0">
                    <a:pos x="13" y="382"/>
                  </a:cxn>
                </a:cxnLst>
                <a:rect l="0" t="0" r="r" b="b"/>
                <a:pathLst>
                  <a:path w="242" h="394">
                    <a:moveTo>
                      <a:pt x="192" y="366"/>
                    </a:moveTo>
                    <a:lnTo>
                      <a:pt x="191" y="359"/>
                    </a:lnTo>
                    <a:lnTo>
                      <a:pt x="202" y="349"/>
                    </a:lnTo>
                    <a:lnTo>
                      <a:pt x="207" y="348"/>
                    </a:lnTo>
                    <a:lnTo>
                      <a:pt x="214" y="336"/>
                    </a:lnTo>
                    <a:lnTo>
                      <a:pt x="220" y="328"/>
                    </a:lnTo>
                    <a:lnTo>
                      <a:pt x="225" y="316"/>
                    </a:lnTo>
                    <a:lnTo>
                      <a:pt x="235" y="301"/>
                    </a:lnTo>
                    <a:lnTo>
                      <a:pt x="242" y="286"/>
                    </a:lnTo>
                    <a:lnTo>
                      <a:pt x="240" y="279"/>
                    </a:lnTo>
                    <a:lnTo>
                      <a:pt x="230" y="268"/>
                    </a:lnTo>
                    <a:lnTo>
                      <a:pt x="224" y="266"/>
                    </a:lnTo>
                    <a:lnTo>
                      <a:pt x="212" y="253"/>
                    </a:lnTo>
                    <a:lnTo>
                      <a:pt x="215" y="246"/>
                    </a:lnTo>
                    <a:lnTo>
                      <a:pt x="219" y="240"/>
                    </a:lnTo>
                    <a:lnTo>
                      <a:pt x="219" y="233"/>
                    </a:lnTo>
                    <a:lnTo>
                      <a:pt x="212" y="230"/>
                    </a:lnTo>
                    <a:lnTo>
                      <a:pt x="209" y="225"/>
                    </a:lnTo>
                    <a:lnTo>
                      <a:pt x="209" y="216"/>
                    </a:lnTo>
                    <a:lnTo>
                      <a:pt x="211" y="213"/>
                    </a:lnTo>
                    <a:lnTo>
                      <a:pt x="209" y="210"/>
                    </a:lnTo>
                    <a:lnTo>
                      <a:pt x="202" y="208"/>
                    </a:lnTo>
                    <a:lnTo>
                      <a:pt x="199" y="205"/>
                    </a:lnTo>
                    <a:lnTo>
                      <a:pt x="199" y="198"/>
                    </a:lnTo>
                    <a:lnTo>
                      <a:pt x="202" y="193"/>
                    </a:lnTo>
                    <a:lnTo>
                      <a:pt x="197" y="193"/>
                    </a:lnTo>
                    <a:lnTo>
                      <a:pt x="197" y="190"/>
                    </a:lnTo>
                    <a:lnTo>
                      <a:pt x="199" y="175"/>
                    </a:lnTo>
                    <a:lnTo>
                      <a:pt x="204" y="173"/>
                    </a:lnTo>
                    <a:lnTo>
                      <a:pt x="192" y="151"/>
                    </a:lnTo>
                    <a:lnTo>
                      <a:pt x="182" y="135"/>
                    </a:lnTo>
                    <a:lnTo>
                      <a:pt x="181" y="128"/>
                    </a:lnTo>
                    <a:lnTo>
                      <a:pt x="174" y="123"/>
                    </a:lnTo>
                    <a:lnTo>
                      <a:pt x="179" y="112"/>
                    </a:lnTo>
                    <a:lnTo>
                      <a:pt x="184" y="105"/>
                    </a:lnTo>
                    <a:lnTo>
                      <a:pt x="186" y="98"/>
                    </a:lnTo>
                    <a:lnTo>
                      <a:pt x="182" y="97"/>
                    </a:lnTo>
                    <a:lnTo>
                      <a:pt x="172" y="90"/>
                    </a:lnTo>
                    <a:lnTo>
                      <a:pt x="171" y="85"/>
                    </a:lnTo>
                    <a:lnTo>
                      <a:pt x="166" y="80"/>
                    </a:lnTo>
                    <a:lnTo>
                      <a:pt x="159" y="77"/>
                    </a:lnTo>
                    <a:lnTo>
                      <a:pt x="156" y="77"/>
                    </a:lnTo>
                    <a:lnTo>
                      <a:pt x="152" y="67"/>
                    </a:lnTo>
                    <a:lnTo>
                      <a:pt x="149" y="63"/>
                    </a:lnTo>
                    <a:lnTo>
                      <a:pt x="151" y="55"/>
                    </a:lnTo>
                    <a:lnTo>
                      <a:pt x="152" y="50"/>
                    </a:lnTo>
                    <a:lnTo>
                      <a:pt x="147" y="49"/>
                    </a:lnTo>
                    <a:lnTo>
                      <a:pt x="152" y="47"/>
                    </a:lnTo>
                    <a:lnTo>
                      <a:pt x="157" y="44"/>
                    </a:lnTo>
                    <a:lnTo>
                      <a:pt x="157" y="35"/>
                    </a:lnTo>
                    <a:lnTo>
                      <a:pt x="161" y="29"/>
                    </a:lnTo>
                    <a:lnTo>
                      <a:pt x="162" y="25"/>
                    </a:lnTo>
                    <a:lnTo>
                      <a:pt x="157" y="20"/>
                    </a:lnTo>
                    <a:lnTo>
                      <a:pt x="156" y="17"/>
                    </a:lnTo>
                    <a:lnTo>
                      <a:pt x="147" y="15"/>
                    </a:lnTo>
                    <a:lnTo>
                      <a:pt x="142" y="14"/>
                    </a:lnTo>
                    <a:lnTo>
                      <a:pt x="139" y="10"/>
                    </a:lnTo>
                    <a:lnTo>
                      <a:pt x="134" y="4"/>
                    </a:lnTo>
                    <a:lnTo>
                      <a:pt x="129" y="0"/>
                    </a:lnTo>
                    <a:lnTo>
                      <a:pt x="119" y="2"/>
                    </a:lnTo>
                    <a:lnTo>
                      <a:pt x="114" y="5"/>
                    </a:lnTo>
                    <a:lnTo>
                      <a:pt x="114" y="7"/>
                    </a:lnTo>
                    <a:lnTo>
                      <a:pt x="111" y="7"/>
                    </a:lnTo>
                    <a:lnTo>
                      <a:pt x="104" y="7"/>
                    </a:lnTo>
                    <a:lnTo>
                      <a:pt x="99" y="9"/>
                    </a:lnTo>
                    <a:lnTo>
                      <a:pt x="101" y="12"/>
                    </a:lnTo>
                    <a:lnTo>
                      <a:pt x="96" y="15"/>
                    </a:lnTo>
                    <a:lnTo>
                      <a:pt x="94" y="17"/>
                    </a:lnTo>
                    <a:lnTo>
                      <a:pt x="96" y="20"/>
                    </a:lnTo>
                    <a:lnTo>
                      <a:pt x="94" y="24"/>
                    </a:lnTo>
                    <a:lnTo>
                      <a:pt x="93" y="35"/>
                    </a:lnTo>
                    <a:lnTo>
                      <a:pt x="96" y="42"/>
                    </a:lnTo>
                    <a:lnTo>
                      <a:pt x="98" y="45"/>
                    </a:lnTo>
                    <a:lnTo>
                      <a:pt x="96" y="49"/>
                    </a:lnTo>
                    <a:lnTo>
                      <a:pt x="91" y="52"/>
                    </a:lnTo>
                    <a:lnTo>
                      <a:pt x="88" y="52"/>
                    </a:lnTo>
                    <a:lnTo>
                      <a:pt x="83" y="55"/>
                    </a:lnTo>
                    <a:lnTo>
                      <a:pt x="79" y="55"/>
                    </a:lnTo>
                    <a:lnTo>
                      <a:pt x="78" y="60"/>
                    </a:lnTo>
                    <a:lnTo>
                      <a:pt x="73" y="60"/>
                    </a:lnTo>
                    <a:lnTo>
                      <a:pt x="64" y="55"/>
                    </a:lnTo>
                    <a:lnTo>
                      <a:pt x="59" y="55"/>
                    </a:lnTo>
                    <a:lnTo>
                      <a:pt x="56" y="58"/>
                    </a:lnTo>
                    <a:lnTo>
                      <a:pt x="49" y="63"/>
                    </a:lnTo>
                    <a:lnTo>
                      <a:pt x="38" y="63"/>
                    </a:lnTo>
                    <a:lnTo>
                      <a:pt x="31" y="60"/>
                    </a:lnTo>
                    <a:lnTo>
                      <a:pt x="28" y="55"/>
                    </a:lnTo>
                    <a:lnTo>
                      <a:pt x="26" y="50"/>
                    </a:lnTo>
                    <a:lnTo>
                      <a:pt x="15" y="44"/>
                    </a:lnTo>
                    <a:lnTo>
                      <a:pt x="11" y="39"/>
                    </a:lnTo>
                    <a:lnTo>
                      <a:pt x="8" y="39"/>
                    </a:lnTo>
                    <a:lnTo>
                      <a:pt x="5" y="40"/>
                    </a:lnTo>
                    <a:lnTo>
                      <a:pt x="3" y="44"/>
                    </a:lnTo>
                    <a:lnTo>
                      <a:pt x="5" y="47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0" y="49"/>
                    </a:lnTo>
                    <a:lnTo>
                      <a:pt x="3" y="53"/>
                    </a:lnTo>
                    <a:lnTo>
                      <a:pt x="10" y="55"/>
                    </a:lnTo>
                    <a:lnTo>
                      <a:pt x="18" y="65"/>
                    </a:lnTo>
                    <a:lnTo>
                      <a:pt x="24" y="68"/>
                    </a:lnTo>
                    <a:lnTo>
                      <a:pt x="34" y="70"/>
                    </a:lnTo>
                    <a:lnTo>
                      <a:pt x="38" y="72"/>
                    </a:lnTo>
                    <a:lnTo>
                      <a:pt x="41" y="73"/>
                    </a:lnTo>
                    <a:lnTo>
                      <a:pt x="46" y="77"/>
                    </a:lnTo>
                    <a:lnTo>
                      <a:pt x="48" y="82"/>
                    </a:lnTo>
                    <a:lnTo>
                      <a:pt x="49" y="82"/>
                    </a:lnTo>
                    <a:lnTo>
                      <a:pt x="51" y="82"/>
                    </a:lnTo>
                    <a:lnTo>
                      <a:pt x="56" y="87"/>
                    </a:lnTo>
                    <a:lnTo>
                      <a:pt x="59" y="87"/>
                    </a:lnTo>
                    <a:lnTo>
                      <a:pt x="61" y="90"/>
                    </a:lnTo>
                    <a:lnTo>
                      <a:pt x="59" y="93"/>
                    </a:lnTo>
                    <a:lnTo>
                      <a:pt x="61" y="100"/>
                    </a:lnTo>
                    <a:lnTo>
                      <a:pt x="59" y="105"/>
                    </a:lnTo>
                    <a:lnTo>
                      <a:pt x="59" y="110"/>
                    </a:lnTo>
                    <a:lnTo>
                      <a:pt x="66" y="110"/>
                    </a:lnTo>
                    <a:lnTo>
                      <a:pt x="68" y="115"/>
                    </a:lnTo>
                    <a:lnTo>
                      <a:pt x="64" y="118"/>
                    </a:lnTo>
                    <a:lnTo>
                      <a:pt x="66" y="125"/>
                    </a:lnTo>
                    <a:lnTo>
                      <a:pt x="68" y="128"/>
                    </a:lnTo>
                    <a:lnTo>
                      <a:pt x="69" y="137"/>
                    </a:lnTo>
                    <a:lnTo>
                      <a:pt x="69" y="140"/>
                    </a:lnTo>
                    <a:lnTo>
                      <a:pt x="69" y="143"/>
                    </a:lnTo>
                    <a:lnTo>
                      <a:pt x="69" y="151"/>
                    </a:lnTo>
                    <a:lnTo>
                      <a:pt x="68" y="155"/>
                    </a:lnTo>
                    <a:lnTo>
                      <a:pt x="71" y="161"/>
                    </a:lnTo>
                    <a:lnTo>
                      <a:pt x="74" y="161"/>
                    </a:lnTo>
                    <a:lnTo>
                      <a:pt x="79" y="170"/>
                    </a:lnTo>
                    <a:lnTo>
                      <a:pt x="83" y="173"/>
                    </a:lnTo>
                    <a:lnTo>
                      <a:pt x="81" y="178"/>
                    </a:lnTo>
                    <a:lnTo>
                      <a:pt x="83" y="180"/>
                    </a:lnTo>
                    <a:lnTo>
                      <a:pt x="88" y="180"/>
                    </a:lnTo>
                    <a:lnTo>
                      <a:pt x="93" y="183"/>
                    </a:lnTo>
                    <a:lnTo>
                      <a:pt x="101" y="183"/>
                    </a:lnTo>
                    <a:lnTo>
                      <a:pt x="108" y="190"/>
                    </a:lnTo>
                    <a:lnTo>
                      <a:pt x="104" y="191"/>
                    </a:lnTo>
                    <a:lnTo>
                      <a:pt x="106" y="193"/>
                    </a:lnTo>
                    <a:lnTo>
                      <a:pt x="108" y="200"/>
                    </a:lnTo>
                    <a:lnTo>
                      <a:pt x="106" y="201"/>
                    </a:lnTo>
                    <a:lnTo>
                      <a:pt x="113" y="208"/>
                    </a:lnTo>
                    <a:lnTo>
                      <a:pt x="108" y="206"/>
                    </a:lnTo>
                    <a:lnTo>
                      <a:pt x="106" y="208"/>
                    </a:lnTo>
                    <a:lnTo>
                      <a:pt x="111" y="211"/>
                    </a:lnTo>
                    <a:lnTo>
                      <a:pt x="111" y="215"/>
                    </a:lnTo>
                    <a:lnTo>
                      <a:pt x="104" y="211"/>
                    </a:lnTo>
                    <a:lnTo>
                      <a:pt x="98" y="211"/>
                    </a:lnTo>
                    <a:lnTo>
                      <a:pt x="93" y="215"/>
                    </a:lnTo>
                    <a:lnTo>
                      <a:pt x="93" y="218"/>
                    </a:lnTo>
                    <a:lnTo>
                      <a:pt x="88" y="223"/>
                    </a:lnTo>
                    <a:lnTo>
                      <a:pt x="88" y="226"/>
                    </a:lnTo>
                    <a:lnTo>
                      <a:pt x="86" y="226"/>
                    </a:lnTo>
                    <a:lnTo>
                      <a:pt x="78" y="235"/>
                    </a:lnTo>
                    <a:lnTo>
                      <a:pt x="78" y="241"/>
                    </a:lnTo>
                    <a:lnTo>
                      <a:pt x="76" y="241"/>
                    </a:lnTo>
                    <a:lnTo>
                      <a:pt x="74" y="240"/>
                    </a:lnTo>
                    <a:lnTo>
                      <a:pt x="71" y="240"/>
                    </a:lnTo>
                    <a:lnTo>
                      <a:pt x="73" y="245"/>
                    </a:lnTo>
                    <a:lnTo>
                      <a:pt x="73" y="248"/>
                    </a:lnTo>
                    <a:lnTo>
                      <a:pt x="68" y="248"/>
                    </a:lnTo>
                    <a:lnTo>
                      <a:pt x="64" y="251"/>
                    </a:lnTo>
                    <a:lnTo>
                      <a:pt x="66" y="258"/>
                    </a:lnTo>
                    <a:lnTo>
                      <a:pt x="69" y="259"/>
                    </a:lnTo>
                    <a:lnTo>
                      <a:pt x="63" y="258"/>
                    </a:lnTo>
                    <a:lnTo>
                      <a:pt x="61" y="256"/>
                    </a:lnTo>
                    <a:lnTo>
                      <a:pt x="58" y="256"/>
                    </a:lnTo>
                    <a:lnTo>
                      <a:pt x="56" y="261"/>
                    </a:lnTo>
                    <a:lnTo>
                      <a:pt x="58" y="264"/>
                    </a:lnTo>
                    <a:lnTo>
                      <a:pt x="54" y="263"/>
                    </a:lnTo>
                    <a:lnTo>
                      <a:pt x="53" y="264"/>
                    </a:lnTo>
                    <a:lnTo>
                      <a:pt x="56" y="266"/>
                    </a:lnTo>
                    <a:lnTo>
                      <a:pt x="56" y="269"/>
                    </a:lnTo>
                    <a:lnTo>
                      <a:pt x="53" y="271"/>
                    </a:lnTo>
                    <a:lnTo>
                      <a:pt x="51" y="274"/>
                    </a:lnTo>
                    <a:lnTo>
                      <a:pt x="48" y="276"/>
                    </a:lnTo>
                    <a:lnTo>
                      <a:pt x="44" y="276"/>
                    </a:lnTo>
                    <a:lnTo>
                      <a:pt x="44" y="274"/>
                    </a:lnTo>
                    <a:lnTo>
                      <a:pt x="41" y="273"/>
                    </a:lnTo>
                    <a:lnTo>
                      <a:pt x="38" y="274"/>
                    </a:lnTo>
                    <a:lnTo>
                      <a:pt x="39" y="278"/>
                    </a:lnTo>
                    <a:lnTo>
                      <a:pt x="36" y="279"/>
                    </a:lnTo>
                    <a:lnTo>
                      <a:pt x="38" y="284"/>
                    </a:lnTo>
                    <a:lnTo>
                      <a:pt x="36" y="288"/>
                    </a:lnTo>
                    <a:lnTo>
                      <a:pt x="34" y="289"/>
                    </a:lnTo>
                    <a:lnTo>
                      <a:pt x="31" y="293"/>
                    </a:lnTo>
                    <a:lnTo>
                      <a:pt x="34" y="296"/>
                    </a:lnTo>
                    <a:lnTo>
                      <a:pt x="34" y="298"/>
                    </a:lnTo>
                    <a:lnTo>
                      <a:pt x="33" y="301"/>
                    </a:lnTo>
                    <a:lnTo>
                      <a:pt x="34" y="304"/>
                    </a:lnTo>
                    <a:lnTo>
                      <a:pt x="38" y="303"/>
                    </a:lnTo>
                    <a:lnTo>
                      <a:pt x="39" y="306"/>
                    </a:lnTo>
                    <a:lnTo>
                      <a:pt x="39" y="311"/>
                    </a:lnTo>
                    <a:lnTo>
                      <a:pt x="38" y="313"/>
                    </a:lnTo>
                    <a:lnTo>
                      <a:pt x="39" y="318"/>
                    </a:lnTo>
                    <a:lnTo>
                      <a:pt x="38" y="319"/>
                    </a:lnTo>
                    <a:lnTo>
                      <a:pt x="43" y="326"/>
                    </a:lnTo>
                    <a:lnTo>
                      <a:pt x="46" y="328"/>
                    </a:lnTo>
                    <a:lnTo>
                      <a:pt x="44" y="331"/>
                    </a:lnTo>
                    <a:lnTo>
                      <a:pt x="48" y="336"/>
                    </a:lnTo>
                    <a:lnTo>
                      <a:pt x="44" y="338"/>
                    </a:lnTo>
                    <a:lnTo>
                      <a:pt x="44" y="344"/>
                    </a:lnTo>
                    <a:lnTo>
                      <a:pt x="43" y="346"/>
                    </a:lnTo>
                    <a:lnTo>
                      <a:pt x="43" y="356"/>
                    </a:lnTo>
                    <a:lnTo>
                      <a:pt x="46" y="359"/>
                    </a:lnTo>
                    <a:lnTo>
                      <a:pt x="43" y="362"/>
                    </a:lnTo>
                    <a:lnTo>
                      <a:pt x="43" y="366"/>
                    </a:lnTo>
                    <a:lnTo>
                      <a:pt x="44" y="369"/>
                    </a:lnTo>
                    <a:lnTo>
                      <a:pt x="51" y="366"/>
                    </a:lnTo>
                    <a:lnTo>
                      <a:pt x="54" y="367"/>
                    </a:lnTo>
                    <a:lnTo>
                      <a:pt x="54" y="366"/>
                    </a:lnTo>
                    <a:lnTo>
                      <a:pt x="61" y="371"/>
                    </a:lnTo>
                    <a:lnTo>
                      <a:pt x="64" y="371"/>
                    </a:lnTo>
                    <a:lnTo>
                      <a:pt x="68" y="372"/>
                    </a:lnTo>
                    <a:lnTo>
                      <a:pt x="74" y="372"/>
                    </a:lnTo>
                    <a:lnTo>
                      <a:pt x="76" y="372"/>
                    </a:lnTo>
                    <a:lnTo>
                      <a:pt x="74" y="376"/>
                    </a:lnTo>
                    <a:lnTo>
                      <a:pt x="78" y="376"/>
                    </a:lnTo>
                    <a:lnTo>
                      <a:pt x="83" y="372"/>
                    </a:lnTo>
                    <a:lnTo>
                      <a:pt x="83" y="376"/>
                    </a:lnTo>
                    <a:lnTo>
                      <a:pt x="79" y="379"/>
                    </a:lnTo>
                    <a:lnTo>
                      <a:pt x="86" y="387"/>
                    </a:lnTo>
                    <a:lnTo>
                      <a:pt x="88" y="389"/>
                    </a:lnTo>
                    <a:lnTo>
                      <a:pt x="86" y="394"/>
                    </a:lnTo>
                    <a:lnTo>
                      <a:pt x="88" y="394"/>
                    </a:lnTo>
                    <a:lnTo>
                      <a:pt x="89" y="389"/>
                    </a:lnTo>
                    <a:lnTo>
                      <a:pt x="93" y="387"/>
                    </a:lnTo>
                    <a:lnTo>
                      <a:pt x="93" y="389"/>
                    </a:lnTo>
                    <a:lnTo>
                      <a:pt x="98" y="387"/>
                    </a:lnTo>
                    <a:lnTo>
                      <a:pt x="101" y="387"/>
                    </a:lnTo>
                    <a:lnTo>
                      <a:pt x="109" y="382"/>
                    </a:lnTo>
                    <a:lnTo>
                      <a:pt x="113" y="382"/>
                    </a:lnTo>
                    <a:lnTo>
                      <a:pt x="122" y="377"/>
                    </a:lnTo>
                    <a:lnTo>
                      <a:pt x="122" y="374"/>
                    </a:lnTo>
                    <a:lnTo>
                      <a:pt x="129" y="376"/>
                    </a:lnTo>
                    <a:lnTo>
                      <a:pt x="134" y="376"/>
                    </a:lnTo>
                    <a:lnTo>
                      <a:pt x="137" y="371"/>
                    </a:lnTo>
                    <a:lnTo>
                      <a:pt x="139" y="372"/>
                    </a:lnTo>
                    <a:lnTo>
                      <a:pt x="136" y="376"/>
                    </a:lnTo>
                    <a:lnTo>
                      <a:pt x="139" y="377"/>
                    </a:lnTo>
                    <a:lnTo>
                      <a:pt x="141" y="372"/>
                    </a:lnTo>
                    <a:lnTo>
                      <a:pt x="144" y="372"/>
                    </a:lnTo>
                    <a:lnTo>
                      <a:pt x="142" y="367"/>
                    </a:lnTo>
                    <a:lnTo>
                      <a:pt x="144" y="366"/>
                    </a:lnTo>
                    <a:lnTo>
                      <a:pt x="146" y="371"/>
                    </a:lnTo>
                    <a:lnTo>
                      <a:pt x="149" y="371"/>
                    </a:lnTo>
                    <a:lnTo>
                      <a:pt x="149" y="367"/>
                    </a:lnTo>
                    <a:lnTo>
                      <a:pt x="152" y="372"/>
                    </a:lnTo>
                    <a:lnTo>
                      <a:pt x="156" y="371"/>
                    </a:lnTo>
                    <a:lnTo>
                      <a:pt x="156" y="369"/>
                    </a:lnTo>
                    <a:lnTo>
                      <a:pt x="159" y="369"/>
                    </a:lnTo>
                    <a:lnTo>
                      <a:pt x="159" y="371"/>
                    </a:lnTo>
                    <a:lnTo>
                      <a:pt x="162" y="369"/>
                    </a:lnTo>
                    <a:lnTo>
                      <a:pt x="169" y="367"/>
                    </a:lnTo>
                    <a:lnTo>
                      <a:pt x="172" y="371"/>
                    </a:lnTo>
                    <a:lnTo>
                      <a:pt x="181" y="369"/>
                    </a:lnTo>
                    <a:lnTo>
                      <a:pt x="181" y="367"/>
                    </a:lnTo>
                    <a:lnTo>
                      <a:pt x="179" y="366"/>
                    </a:lnTo>
                    <a:lnTo>
                      <a:pt x="181" y="364"/>
                    </a:lnTo>
                    <a:lnTo>
                      <a:pt x="184" y="366"/>
                    </a:lnTo>
                    <a:lnTo>
                      <a:pt x="184" y="367"/>
                    </a:lnTo>
                    <a:lnTo>
                      <a:pt x="189" y="369"/>
                    </a:lnTo>
                    <a:lnTo>
                      <a:pt x="189" y="369"/>
                    </a:lnTo>
                    <a:lnTo>
                      <a:pt x="192" y="366"/>
                    </a:lnTo>
                    <a:lnTo>
                      <a:pt x="192" y="366"/>
                    </a:lnTo>
                    <a:close/>
                    <a:moveTo>
                      <a:pt x="101" y="206"/>
                    </a:moveTo>
                    <a:lnTo>
                      <a:pt x="99" y="208"/>
                    </a:lnTo>
                    <a:lnTo>
                      <a:pt x="94" y="208"/>
                    </a:lnTo>
                    <a:lnTo>
                      <a:pt x="91" y="203"/>
                    </a:lnTo>
                    <a:lnTo>
                      <a:pt x="96" y="200"/>
                    </a:lnTo>
                    <a:lnTo>
                      <a:pt x="104" y="201"/>
                    </a:lnTo>
                    <a:lnTo>
                      <a:pt x="103" y="203"/>
                    </a:lnTo>
                    <a:lnTo>
                      <a:pt x="99" y="203"/>
                    </a:lnTo>
                    <a:lnTo>
                      <a:pt x="101" y="206"/>
                    </a:lnTo>
                    <a:lnTo>
                      <a:pt x="101" y="206"/>
                    </a:lnTo>
                    <a:close/>
                    <a:moveTo>
                      <a:pt x="33" y="268"/>
                    </a:moveTo>
                    <a:lnTo>
                      <a:pt x="33" y="264"/>
                    </a:lnTo>
                    <a:lnTo>
                      <a:pt x="36" y="268"/>
                    </a:lnTo>
                    <a:lnTo>
                      <a:pt x="34" y="269"/>
                    </a:lnTo>
                    <a:lnTo>
                      <a:pt x="33" y="268"/>
                    </a:lnTo>
                    <a:lnTo>
                      <a:pt x="33" y="268"/>
                    </a:lnTo>
                    <a:close/>
                    <a:moveTo>
                      <a:pt x="31" y="271"/>
                    </a:moveTo>
                    <a:lnTo>
                      <a:pt x="33" y="273"/>
                    </a:lnTo>
                    <a:lnTo>
                      <a:pt x="36" y="271"/>
                    </a:lnTo>
                    <a:lnTo>
                      <a:pt x="36" y="274"/>
                    </a:lnTo>
                    <a:lnTo>
                      <a:pt x="31" y="278"/>
                    </a:lnTo>
                    <a:lnTo>
                      <a:pt x="29" y="274"/>
                    </a:lnTo>
                    <a:lnTo>
                      <a:pt x="31" y="271"/>
                    </a:lnTo>
                    <a:lnTo>
                      <a:pt x="31" y="271"/>
                    </a:lnTo>
                    <a:close/>
                    <a:moveTo>
                      <a:pt x="81" y="386"/>
                    </a:moveTo>
                    <a:lnTo>
                      <a:pt x="83" y="389"/>
                    </a:lnTo>
                    <a:lnTo>
                      <a:pt x="79" y="391"/>
                    </a:lnTo>
                    <a:lnTo>
                      <a:pt x="78" y="389"/>
                    </a:lnTo>
                    <a:lnTo>
                      <a:pt x="79" y="387"/>
                    </a:lnTo>
                    <a:lnTo>
                      <a:pt x="81" y="386"/>
                    </a:lnTo>
                    <a:lnTo>
                      <a:pt x="81" y="386"/>
                    </a:lnTo>
                    <a:close/>
                    <a:moveTo>
                      <a:pt x="74" y="381"/>
                    </a:moveTo>
                    <a:lnTo>
                      <a:pt x="74" y="381"/>
                    </a:lnTo>
                    <a:lnTo>
                      <a:pt x="76" y="384"/>
                    </a:lnTo>
                    <a:lnTo>
                      <a:pt x="74" y="384"/>
                    </a:lnTo>
                    <a:lnTo>
                      <a:pt x="74" y="381"/>
                    </a:lnTo>
                    <a:lnTo>
                      <a:pt x="74" y="381"/>
                    </a:lnTo>
                    <a:close/>
                    <a:moveTo>
                      <a:pt x="64" y="377"/>
                    </a:moveTo>
                    <a:lnTo>
                      <a:pt x="73" y="376"/>
                    </a:lnTo>
                    <a:lnTo>
                      <a:pt x="71" y="377"/>
                    </a:lnTo>
                    <a:lnTo>
                      <a:pt x="68" y="381"/>
                    </a:lnTo>
                    <a:lnTo>
                      <a:pt x="64" y="379"/>
                    </a:lnTo>
                    <a:lnTo>
                      <a:pt x="64" y="377"/>
                    </a:lnTo>
                    <a:lnTo>
                      <a:pt x="64" y="377"/>
                    </a:lnTo>
                    <a:close/>
                    <a:moveTo>
                      <a:pt x="54" y="369"/>
                    </a:moveTo>
                    <a:lnTo>
                      <a:pt x="59" y="372"/>
                    </a:lnTo>
                    <a:lnTo>
                      <a:pt x="56" y="376"/>
                    </a:lnTo>
                    <a:lnTo>
                      <a:pt x="54" y="372"/>
                    </a:lnTo>
                    <a:lnTo>
                      <a:pt x="54" y="369"/>
                    </a:lnTo>
                    <a:lnTo>
                      <a:pt x="54" y="369"/>
                    </a:lnTo>
                    <a:close/>
                    <a:moveTo>
                      <a:pt x="44" y="371"/>
                    </a:moveTo>
                    <a:lnTo>
                      <a:pt x="48" y="372"/>
                    </a:lnTo>
                    <a:lnTo>
                      <a:pt x="46" y="372"/>
                    </a:lnTo>
                    <a:lnTo>
                      <a:pt x="46" y="372"/>
                    </a:lnTo>
                    <a:lnTo>
                      <a:pt x="44" y="371"/>
                    </a:lnTo>
                    <a:lnTo>
                      <a:pt x="44" y="371"/>
                    </a:lnTo>
                    <a:close/>
                    <a:moveTo>
                      <a:pt x="11" y="377"/>
                    </a:moveTo>
                    <a:lnTo>
                      <a:pt x="18" y="379"/>
                    </a:lnTo>
                    <a:lnTo>
                      <a:pt x="18" y="377"/>
                    </a:lnTo>
                    <a:lnTo>
                      <a:pt x="15" y="376"/>
                    </a:lnTo>
                    <a:lnTo>
                      <a:pt x="15" y="372"/>
                    </a:lnTo>
                    <a:lnTo>
                      <a:pt x="18" y="371"/>
                    </a:lnTo>
                    <a:lnTo>
                      <a:pt x="24" y="376"/>
                    </a:lnTo>
                    <a:lnTo>
                      <a:pt x="24" y="379"/>
                    </a:lnTo>
                    <a:lnTo>
                      <a:pt x="21" y="379"/>
                    </a:lnTo>
                    <a:lnTo>
                      <a:pt x="19" y="381"/>
                    </a:lnTo>
                    <a:lnTo>
                      <a:pt x="23" y="384"/>
                    </a:lnTo>
                    <a:lnTo>
                      <a:pt x="26" y="384"/>
                    </a:lnTo>
                    <a:lnTo>
                      <a:pt x="28" y="387"/>
                    </a:lnTo>
                    <a:lnTo>
                      <a:pt x="24" y="389"/>
                    </a:lnTo>
                    <a:lnTo>
                      <a:pt x="19" y="386"/>
                    </a:lnTo>
                    <a:lnTo>
                      <a:pt x="15" y="384"/>
                    </a:lnTo>
                    <a:lnTo>
                      <a:pt x="13" y="382"/>
                    </a:lnTo>
                    <a:lnTo>
                      <a:pt x="10" y="379"/>
                    </a:lnTo>
                    <a:lnTo>
                      <a:pt x="11" y="37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3" name="Freeform 36">
                <a:extLst>
                  <a:ext uri="{FF2B5EF4-FFF2-40B4-BE49-F238E27FC236}">
                    <a16:creationId xmlns:a16="http://schemas.microsoft.com/office/drawing/2014/main" xmlns="" id="{34344029-1FFE-4DB3-9946-5DBF1C5E61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56891" y="2487373"/>
                <a:ext cx="68496" cy="41504"/>
              </a:xfrm>
              <a:custGeom>
                <a:avLst/>
                <a:gdLst/>
                <a:ahLst/>
                <a:cxnLst>
                  <a:cxn ang="0">
                    <a:pos x="126" y="72"/>
                  </a:cxn>
                  <a:cxn ang="0">
                    <a:pos x="128" y="65"/>
                  </a:cxn>
                  <a:cxn ang="0">
                    <a:pos x="118" y="42"/>
                  </a:cxn>
                  <a:cxn ang="0">
                    <a:pos x="121" y="25"/>
                  </a:cxn>
                  <a:cxn ang="0">
                    <a:pos x="128" y="14"/>
                  </a:cxn>
                  <a:cxn ang="0">
                    <a:pos x="128" y="12"/>
                  </a:cxn>
                  <a:cxn ang="0">
                    <a:pos x="125" y="10"/>
                  </a:cxn>
                  <a:cxn ang="0">
                    <a:pos x="96" y="5"/>
                  </a:cxn>
                  <a:cxn ang="0">
                    <a:pos x="83" y="2"/>
                  </a:cxn>
                  <a:cxn ang="0">
                    <a:pos x="75" y="0"/>
                  </a:cxn>
                  <a:cxn ang="0">
                    <a:pos x="71" y="2"/>
                  </a:cxn>
                  <a:cxn ang="0">
                    <a:pos x="73" y="7"/>
                  </a:cxn>
                  <a:cxn ang="0">
                    <a:pos x="66" y="7"/>
                  </a:cxn>
                  <a:cxn ang="0">
                    <a:pos x="56" y="5"/>
                  </a:cxn>
                  <a:cxn ang="0">
                    <a:pos x="51" y="9"/>
                  </a:cxn>
                  <a:cxn ang="0">
                    <a:pos x="45" y="14"/>
                  </a:cxn>
                  <a:cxn ang="0">
                    <a:pos x="35" y="17"/>
                  </a:cxn>
                  <a:cxn ang="0">
                    <a:pos x="32" y="35"/>
                  </a:cxn>
                  <a:cxn ang="0">
                    <a:pos x="37" y="34"/>
                  </a:cxn>
                  <a:cxn ang="0">
                    <a:pos x="38" y="37"/>
                  </a:cxn>
                  <a:cxn ang="0">
                    <a:pos x="37" y="44"/>
                  </a:cxn>
                  <a:cxn ang="0">
                    <a:pos x="47" y="55"/>
                  </a:cxn>
                  <a:cxn ang="0">
                    <a:pos x="50" y="50"/>
                  </a:cxn>
                  <a:cxn ang="0">
                    <a:pos x="56" y="50"/>
                  </a:cxn>
                  <a:cxn ang="0">
                    <a:pos x="53" y="63"/>
                  </a:cxn>
                  <a:cxn ang="0">
                    <a:pos x="63" y="58"/>
                  </a:cxn>
                  <a:cxn ang="0">
                    <a:pos x="75" y="62"/>
                  </a:cxn>
                  <a:cxn ang="0">
                    <a:pos x="80" y="58"/>
                  </a:cxn>
                  <a:cxn ang="0">
                    <a:pos x="85" y="63"/>
                  </a:cxn>
                  <a:cxn ang="0">
                    <a:pos x="96" y="68"/>
                  </a:cxn>
                  <a:cxn ang="0">
                    <a:pos x="103" y="75"/>
                  </a:cxn>
                  <a:cxn ang="0">
                    <a:pos x="115" y="77"/>
                  </a:cxn>
                  <a:cxn ang="0">
                    <a:pos x="121" y="77"/>
                  </a:cxn>
                  <a:cxn ang="0">
                    <a:pos x="28" y="25"/>
                  </a:cxn>
                  <a:cxn ang="0">
                    <a:pos x="25" y="29"/>
                  </a:cxn>
                  <a:cxn ang="0">
                    <a:pos x="23" y="27"/>
                  </a:cxn>
                  <a:cxn ang="0">
                    <a:pos x="12" y="32"/>
                  </a:cxn>
                  <a:cxn ang="0">
                    <a:pos x="5" y="34"/>
                  </a:cxn>
                  <a:cxn ang="0">
                    <a:pos x="10" y="30"/>
                  </a:cxn>
                  <a:cxn ang="0">
                    <a:pos x="13" y="25"/>
                  </a:cxn>
                  <a:cxn ang="0">
                    <a:pos x="18" y="29"/>
                  </a:cxn>
                  <a:cxn ang="0">
                    <a:pos x="23" y="32"/>
                  </a:cxn>
                  <a:cxn ang="0">
                    <a:pos x="17" y="34"/>
                  </a:cxn>
                  <a:cxn ang="0">
                    <a:pos x="15" y="37"/>
                  </a:cxn>
                  <a:cxn ang="0">
                    <a:pos x="23" y="37"/>
                  </a:cxn>
                  <a:cxn ang="0">
                    <a:pos x="32" y="42"/>
                  </a:cxn>
                  <a:cxn ang="0">
                    <a:pos x="25" y="40"/>
                  </a:cxn>
                  <a:cxn ang="0">
                    <a:pos x="3" y="65"/>
                  </a:cxn>
                  <a:cxn ang="0">
                    <a:pos x="8" y="62"/>
                  </a:cxn>
                  <a:cxn ang="0">
                    <a:pos x="12" y="53"/>
                  </a:cxn>
                  <a:cxn ang="0">
                    <a:pos x="22" y="50"/>
                  </a:cxn>
                  <a:cxn ang="0">
                    <a:pos x="27" y="47"/>
                  </a:cxn>
                  <a:cxn ang="0">
                    <a:pos x="27" y="45"/>
                  </a:cxn>
                  <a:cxn ang="0">
                    <a:pos x="22" y="40"/>
                  </a:cxn>
                  <a:cxn ang="0">
                    <a:pos x="12" y="40"/>
                  </a:cxn>
                  <a:cxn ang="0">
                    <a:pos x="8" y="42"/>
                  </a:cxn>
                  <a:cxn ang="0">
                    <a:pos x="5" y="44"/>
                  </a:cxn>
                  <a:cxn ang="0">
                    <a:pos x="2" y="44"/>
                  </a:cxn>
                  <a:cxn ang="0">
                    <a:pos x="3" y="45"/>
                  </a:cxn>
                  <a:cxn ang="0">
                    <a:pos x="0" y="50"/>
                  </a:cxn>
                  <a:cxn ang="0">
                    <a:pos x="3" y="53"/>
                  </a:cxn>
                  <a:cxn ang="0">
                    <a:pos x="7" y="60"/>
                  </a:cxn>
                  <a:cxn ang="0">
                    <a:pos x="3" y="65"/>
                  </a:cxn>
                </a:cxnLst>
                <a:rect l="0" t="0" r="r" b="b"/>
                <a:pathLst>
                  <a:path w="128" h="80">
                    <a:moveTo>
                      <a:pt x="121" y="77"/>
                    </a:moveTo>
                    <a:lnTo>
                      <a:pt x="126" y="72"/>
                    </a:lnTo>
                    <a:lnTo>
                      <a:pt x="125" y="68"/>
                    </a:lnTo>
                    <a:lnTo>
                      <a:pt x="128" y="65"/>
                    </a:lnTo>
                    <a:lnTo>
                      <a:pt x="128" y="60"/>
                    </a:lnTo>
                    <a:lnTo>
                      <a:pt x="118" y="42"/>
                    </a:lnTo>
                    <a:lnTo>
                      <a:pt x="120" y="27"/>
                    </a:lnTo>
                    <a:lnTo>
                      <a:pt x="121" y="25"/>
                    </a:lnTo>
                    <a:lnTo>
                      <a:pt x="123" y="19"/>
                    </a:lnTo>
                    <a:lnTo>
                      <a:pt x="128" y="14"/>
                    </a:lnTo>
                    <a:lnTo>
                      <a:pt x="128" y="12"/>
                    </a:lnTo>
                    <a:lnTo>
                      <a:pt x="128" y="12"/>
                    </a:lnTo>
                    <a:lnTo>
                      <a:pt x="126" y="9"/>
                    </a:lnTo>
                    <a:lnTo>
                      <a:pt x="125" y="10"/>
                    </a:lnTo>
                    <a:lnTo>
                      <a:pt x="106" y="10"/>
                    </a:lnTo>
                    <a:lnTo>
                      <a:pt x="96" y="5"/>
                    </a:lnTo>
                    <a:lnTo>
                      <a:pt x="88" y="5"/>
                    </a:lnTo>
                    <a:lnTo>
                      <a:pt x="83" y="2"/>
                    </a:lnTo>
                    <a:lnTo>
                      <a:pt x="80" y="4"/>
                    </a:lnTo>
                    <a:lnTo>
                      <a:pt x="75" y="0"/>
                    </a:lnTo>
                    <a:lnTo>
                      <a:pt x="73" y="2"/>
                    </a:lnTo>
                    <a:lnTo>
                      <a:pt x="71" y="2"/>
                    </a:lnTo>
                    <a:lnTo>
                      <a:pt x="71" y="4"/>
                    </a:lnTo>
                    <a:lnTo>
                      <a:pt x="73" y="7"/>
                    </a:lnTo>
                    <a:lnTo>
                      <a:pt x="70" y="9"/>
                    </a:lnTo>
                    <a:lnTo>
                      <a:pt x="66" y="7"/>
                    </a:lnTo>
                    <a:lnTo>
                      <a:pt x="58" y="7"/>
                    </a:lnTo>
                    <a:lnTo>
                      <a:pt x="56" y="5"/>
                    </a:lnTo>
                    <a:lnTo>
                      <a:pt x="55" y="10"/>
                    </a:lnTo>
                    <a:lnTo>
                      <a:pt x="51" y="9"/>
                    </a:lnTo>
                    <a:lnTo>
                      <a:pt x="47" y="10"/>
                    </a:lnTo>
                    <a:lnTo>
                      <a:pt x="45" y="14"/>
                    </a:lnTo>
                    <a:lnTo>
                      <a:pt x="43" y="14"/>
                    </a:lnTo>
                    <a:lnTo>
                      <a:pt x="35" y="17"/>
                    </a:lnTo>
                    <a:lnTo>
                      <a:pt x="32" y="20"/>
                    </a:lnTo>
                    <a:lnTo>
                      <a:pt x="32" y="35"/>
                    </a:lnTo>
                    <a:lnTo>
                      <a:pt x="35" y="35"/>
                    </a:lnTo>
                    <a:lnTo>
                      <a:pt x="37" y="34"/>
                    </a:lnTo>
                    <a:lnTo>
                      <a:pt x="42" y="34"/>
                    </a:lnTo>
                    <a:lnTo>
                      <a:pt x="38" y="37"/>
                    </a:lnTo>
                    <a:lnTo>
                      <a:pt x="35" y="37"/>
                    </a:lnTo>
                    <a:lnTo>
                      <a:pt x="37" y="44"/>
                    </a:lnTo>
                    <a:lnTo>
                      <a:pt x="40" y="49"/>
                    </a:lnTo>
                    <a:lnTo>
                      <a:pt x="47" y="55"/>
                    </a:lnTo>
                    <a:lnTo>
                      <a:pt x="50" y="53"/>
                    </a:lnTo>
                    <a:lnTo>
                      <a:pt x="50" y="50"/>
                    </a:lnTo>
                    <a:lnTo>
                      <a:pt x="55" y="47"/>
                    </a:lnTo>
                    <a:lnTo>
                      <a:pt x="56" y="50"/>
                    </a:lnTo>
                    <a:lnTo>
                      <a:pt x="53" y="62"/>
                    </a:lnTo>
                    <a:lnTo>
                      <a:pt x="53" y="63"/>
                    </a:lnTo>
                    <a:lnTo>
                      <a:pt x="56" y="63"/>
                    </a:lnTo>
                    <a:lnTo>
                      <a:pt x="63" y="58"/>
                    </a:lnTo>
                    <a:lnTo>
                      <a:pt x="70" y="58"/>
                    </a:lnTo>
                    <a:lnTo>
                      <a:pt x="75" y="62"/>
                    </a:lnTo>
                    <a:lnTo>
                      <a:pt x="78" y="62"/>
                    </a:lnTo>
                    <a:lnTo>
                      <a:pt x="80" y="58"/>
                    </a:lnTo>
                    <a:lnTo>
                      <a:pt x="83" y="60"/>
                    </a:lnTo>
                    <a:lnTo>
                      <a:pt x="85" y="63"/>
                    </a:lnTo>
                    <a:lnTo>
                      <a:pt x="88" y="63"/>
                    </a:lnTo>
                    <a:lnTo>
                      <a:pt x="96" y="68"/>
                    </a:lnTo>
                    <a:lnTo>
                      <a:pt x="98" y="73"/>
                    </a:lnTo>
                    <a:lnTo>
                      <a:pt x="103" y="75"/>
                    </a:lnTo>
                    <a:lnTo>
                      <a:pt x="106" y="80"/>
                    </a:lnTo>
                    <a:lnTo>
                      <a:pt x="115" y="77"/>
                    </a:lnTo>
                    <a:lnTo>
                      <a:pt x="121" y="77"/>
                    </a:lnTo>
                    <a:lnTo>
                      <a:pt x="121" y="77"/>
                    </a:lnTo>
                    <a:close/>
                    <a:moveTo>
                      <a:pt x="23" y="27"/>
                    </a:moveTo>
                    <a:lnTo>
                      <a:pt x="28" y="25"/>
                    </a:lnTo>
                    <a:lnTo>
                      <a:pt x="30" y="29"/>
                    </a:lnTo>
                    <a:lnTo>
                      <a:pt x="25" y="29"/>
                    </a:lnTo>
                    <a:lnTo>
                      <a:pt x="23" y="27"/>
                    </a:lnTo>
                    <a:lnTo>
                      <a:pt x="23" y="27"/>
                    </a:lnTo>
                    <a:close/>
                    <a:moveTo>
                      <a:pt x="15" y="37"/>
                    </a:moveTo>
                    <a:lnTo>
                      <a:pt x="12" y="32"/>
                    </a:lnTo>
                    <a:lnTo>
                      <a:pt x="8" y="32"/>
                    </a:lnTo>
                    <a:lnTo>
                      <a:pt x="5" y="34"/>
                    </a:lnTo>
                    <a:lnTo>
                      <a:pt x="2" y="34"/>
                    </a:lnTo>
                    <a:lnTo>
                      <a:pt x="10" y="30"/>
                    </a:lnTo>
                    <a:lnTo>
                      <a:pt x="12" y="27"/>
                    </a:lnTo>
                    <a:lnTo>
                      <a:pt x="13" y="25"/>
                    </a:lnTo>
                    <a:lnTo>
                      <a:pt x="15" y="25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3" y="32"/>
                    </a:lnTo>
                    <a:lnTo>
                      <a:pt x="22" y="32"/>
                    </a:lnTo>
                    <a:lnTo>
                      <a:pt x="17" y="34"/>
                    </a:lnTo>
                    <a:lnTo>
                      <a:pt x="15" y="37"/>
                    </a:lnTo>
                    <a:lnTo>
                      <a:pt x="15" y="37"/>
                    </a:lnTo>
                    <a:close/>
                    <a:moveTo>
                      <a:pt x="25" y="40"/>
                    </a:moveTo>
                    <a:lnTo>
                      <a:pt x="23" y="37"/>
                    </a:lnTo>
                    <a:lnTo>
                      <a:pt x="30" y="37"/>
                    </a:lnTo>
                    <a:lnTo>
                      <a:pt x="32" y="42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25" y="40"/>
                    </a:lnTo>
                    <a:close/>
                    <a:moveTo>
                      <a:pt x="3" y="65"/>
                    </a:moveTo>
                    <a:lnTo>
                      <a:pt x="5" y="65"/>
                    </a:lnTo>
                    <a:lnTo>
                      <a:pt x="8" y="62"/>
                    </a:lnTo>
                    <a:lnTo>
                      <a:pt x="8" y="60"/>
                    </a:lnTo>
                    <a:lnTo>
                      <a:pt x="12" y="53"/>
                    </a:lnTo>
                    <a:lnTo>
                      <a:pt x="18" y="53"/>
                    </a:lnTo>
                    <a:lnTo>
                      <a:pt x="22" y="50"/>
                    </a:lnTo>
                    <a:lnTo>
                      <a:pt x="23" y="47"/>
                    </a:lnTo>
                    <a:lnTo>
                      <a:pt x="27" y="47"/>
                    </a:lnTo>
                    <a:lnTo>
                      <a:pt x="28" y="47"/>
                    </a:lnTo>
                    <a:lnTo>
                      <a:pt x="27" y="45"/>
                    </a:lnTo>
                    <a:lnTo>
                      <a:pt x="25" y="44"/>
                    </a:lnTo>
                    <a:lnTo>
                      <a:pt x="22" y="40"/>
                    </a:lnTo>
                    <a:lnTo>
                      <a:pt x="13" y="40"/>
                    </a:lnTo>
                    <a:lnTo>
                      <a:pt x="12" y="40"/>
                    </a:lnTo>
                    <a:lnTo>
                      <a:pt x="10" y="42"/>
                    </a:lnTo>
                    <a:lnTo>
                      <a:pt x="8" y="42"/>
                    </a:lnTo>
                    <a:lnTo>
                      <a:pt x="5" y="45"/>
                    </a:lnTo>
                    <a:lnTo>
                      <a:pt x="5" y="44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3" y="45"/>
                    </a:lnTo>
                    <a:lnTo>
                      <a:pt x="3" y="49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3" y="53"/>
                    </a:lnTo>
                    <a:lnTo>
                      <a:pt x="8" y="57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3" y="6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4" name="Freeform 37">
                <a:extLst>
                  <a:ext uri="{FF2B5EF4-FFF2-40B4-BE49-F238E27FC236}">
                    <a16:creationId xmlns:a16="http://schemas.microsoft.com/office/drawing/2014/main" xmlns="" id="{EAAE4742-4745-4223-A616-AE44A0382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9398" y="2517463"/>
                <a:ext cx="83479" cy="38391"/>
              </a:xfrm>
              <a:custGeom>
                <a:avLst/>
                <a:gdLst/>
                <a:ahLst/>
                <a:cxnLst>
                  <a:cxn ang="0">
                    <a:pos x="153" y="52"/>
                  </a:cxn>
                  <a:cxn ang="0">
                    <a:pos x="148" y="42"/>
                  </a:cxn>
                  <a:cxn ang="0">
                    <a:pos x="143" y="34"/>
                  </a:cxn>
                  <a:cxn ang="0">
                    <a:pos x="141" y="27"/>
                  </a:cxn>
                  <a:cxn ang="0">
                    <a:pos x="141" y="24"/>
                  </a:cxn>
                  <a:cxn ang="0">
                    <a:pos x="128" y="19"/>
                  </a:cxn>
                  <a:cxn ang="0">
                    <a:pos x="116" y="17"/>
                  </a:cxn>
                  <a:cxn ang="0">
                    <a:pos x="109" y="10"/>
                  </a:cxn>
                  <a:cxn ang="0">
                    <a:pos x="98" y="5"/>
                  </a:cxn>
                  <a:cxn ang="0">
                    <a:pos x="93" y="0"/>
                  </a:cxn>
                  <a:cxn ang="0">
                    <a:pos x="88" y="4"/>
                  </a:cxn>
                  <a:cxn ang="0">
                    <a:pos x="76" y="0"/>
                  </a:cxn>
                  <a:cxn ang="0">
                    <a:pos x="66" y="5"/>
                  </a:cxn>
                  <a:cxn ang="0">
                    <a:pos x="69" y="20"/>
                  </a:cxn>
                  <a:cxn ang="0">
                    <a:pos x="58" y="35"/>
                  </a:cxn>
                  <a:cxn ang="0">
                    <a:pos x="46" y="30"/>
                  </a:cxn>
                  <a:cxn ang="0">
                    <a:pos x="35" y="17"/>
                  </a:cxn>
                  <a:cxn ang="0">
                    <a:pos x="33" y="10"/>
                  </a:cxn>
                  <a:cxn ang="0">
                    <a:pos x="21" y="15"/>
                  </a:cxn>
                  <a:cxn ang="0">
                    <a:pos x="15" y="17"/>
                  </a:cxn>
                  <a:cxn ang="0">
                    <a:pos x="11" y="27"/>
                  </a:cxn>
                  <a:cxn ang="0">
                    <a:pos x="10" y="34"/>
                  </a:cxn>
                  <a:cxn ang="0">
                    <a:pos x="3" y="45"/>
                  </a:cxn>
                  <a:cxn ang="0">
                    <a:pos x="0" y="52"/>
                  </a:cxn>
                  <a:cxn ang="0">
                    <a:pos x="5" y="65"/>
                  </a:cxn>
                  <a:cxn ang="0">
                    <a:pos x="10" y="65"/>
                  </a:cxn>
                  <a:cxn ang="0">
                    <a:pos x="18" y="55"/>
                  </a:cxn>
                  <a:cxn ang="0">
                    <a:pos x="36" y="54"/>
                  </a:cxn>
                  <a:cxn ang="0">
                    <a:pos x="46" y="55"/>
                  </a:cxn>
                  <a:cxn ang="0">
                    <a:pos x="56" y="52"/>
                  </a:cxn>
                  <a:cxn ang="0">
                    <a:pos x="61" y="54"/>
                  </a:cxn>
                  <a:cxn ang="0">
                    <a:pos x="73" y="59"/>
                  </a:cxn>
                  <a:cxn ang="0">
                    <a:pos x="83" y="54"/>
                  </a:cxn>
                  <a:cxn ang="0">
                    <a:pos x="98" y="59"/>
                  </a:cxn>
                  <a:cxn ang="0">
                    <a:pos x="109" y="67"/>
                  </a:cxn>
                  <a:cxn ang="0">
                    <a:pos x="123" y="74"/>
                  </a:cxn>
                  <a:cxn ang="0">
                    <a:pos x="124" y="75"/>
                  </a:cxn>
                  <a:cxn ang="0">
                    <a:pos x="143" y="70"/>
                  </a:cxn>
                  <a:cxn ang="0">
                    <a:pos x="148" y="64"/>
                  </a:cxn>
                  <a:cxn ang="0">
                    <a:pos x="154" y="59"/>
                  </a:cxn>
                </a:cxnLst>
                <a:rect l="0" t="0" r="r" b="b"/>
                <a:pathLst>
                  <a:path w="154" h="75">
                    <a:moveTo>
                      <a:pt x="154" y="59"/>
                    </a:moveTo>
                    <a:lnTo>
                      <a:pt x="153" y="52"/>
                    </a:lnTo>
                    <a:lnTo>
                      <a:pt x="149" y="47"/>
                    </a:lnTo>
                    <a:lnTo>
                      <a:pt x="148" y="42"/>
                    </a:lnTo>
                    <a:lnTo>
                      <a:pt x="146" y="39"/>
                    </a:lnTo>
                    <a:lnTo>
                      <a:pt x="143" y="34"/>
                    </a:lnTo>
                    <a:lnTo>
                      <a:pt x="143" y="30"/>
                    </a:lnTo>
                    <a:lnTo>
                      <a:pt x="141" y="27"/>
                    </a:lnTo>
                    <a:lnTo>
                      <a:pt x="139" y="25"/>
                    </a:lnTo>
                    <a:lnTo>
                      <a:pt x="141" y="24"/>
                    </a:lnTo>
                    <a:lnTo>
                      <a:pt x="139" y="20"/>
                    </a:lnTo>
                    <a:lnTo>
                      <a:pt x="128" y="19"/>
                    </a:lnTo>
                    <a:lnTo>
                      <a:pt x="119" y="22"/>
                    </a:lnTo>
                    <a:lnTo>
                      <a:pt x="116" y="17"/>
                    </a:lnTo>
                    <a:lnTo>
                      <a:pt x="111" y="15"/>
                    </a:lnTo>
                    <a:lnTo>
                      <a:pt x="109" y="10"/>
                    </a:lnTo>
                    <a:lnTo>
                      <a:pt x="101" y="5"/>
                    </a:lnTo>
                    <a:lnTo>
                      <a:pt x="98" y="5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91" y="4"/>
                    </a:lnTo>
                    <a:lnTo>
                      <a:pt x="88" y="4"/>
                    </a:lnTo>
                    <a:lnTo>
                      <a:pt x="83" y="0"/>
                    </a:lnTo>
                    <a:lnTo>
                      <a:pt x="76" y="0"/>
                    </a:lnTo>
                    <a:lnTo>
                      <a:pt x="69" y="5"/>
                    </a:lnTo>
                    <a:lnTo>
                      <a:pt x="66" y="5"/>
                    </a:lnTo>
                    <a:lnTo>
                      <a:pt x="66" y="12"/>
                    </a:lnTo>
                    <a:lnTo>
                      <a:pt x="69" y="20"/>
                    </a:lnTo>
                    <a:lnTo>
                      <a:pt x="66" y="29"/>
                    </a:lnTo>
                    <a:lnTo>
                      <a:pt x="58" y="35"/>
                    </a:lnTo>
                    <a:lnTo>
                      <a:pt x="53" y="35"/>
                    </a:lnTo>
                    <a:lnTo>
                      <a:pt x="46" y="30"/>
                    </a:lnTo>
                    <a:lnTo>
                      <a:pt x="46" y="27"/>
                    </a:lnTo>
                    <a:lnTo>
                      <a:pt x="35" y="17"/>
                    </a:lnTo>
                    <a:lnTo>
                      <a:pt x="35" y="10"/>
                    </a:lnTo>
                    <a:lnTo>
                      <a:pt x="33" y="10"/>
                    </a:lnTo>
                    <a:lnTo>
                      <a:pt x="28" y="14"/>
                    </a:lnTo>
                    <a:lnTo>
                      <a:pt x="21" y="15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0" y="22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34"/>
                    </a:lnTo>
                    <a:lnTo>
                      <a:pt x="3" y="40"/>
                    </a:lnTo>
                    <a:lnTo>
                      <a:pt x="3" y="45"/>
                    </a:lnTo>
                    <a:lnTo>
                      <a:pt x="3" y="49"/>
                    </a:lnTo>
                    <a:lnTo>
                      <a:pt x="0" y="52"/>
                    </a:lnTo>
                    <a:lnTo>
                      <a:pt x="1" y="62"/>
                    </a:lnTo>
                    <a:lnTo>
                      <a:pt x="5" y="65"/>
                    </a:lnTo>
                    <a:lnTo>
                      <a:pt x="5" y="65"/>
                    </a:lnTo>
                    <a:lnTo>
                      <a:pt x="10" y="65"/>
                    </a:lnTo>
                    <a:lnTo>
                      <a:pt x="11" y="60"/>
                    </a:lnTo>
                    <a:lnTo>
                      <a:pt x="18" y="55"/>
                    </a:lnTo>
                    <a:lnTo>
                      <a:pt x="28" y="52"/>
                    </a:lnTo>
                    <a:lnTo>
                      <a:pt x="36" y="54"/>
                    </a:lnTo>
                    <a:lnTo>
                      <a:pt x="43" y="52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6" y="52"/>
                    </a:lnTo>
                    <a:lnTo>
                      <a:pt x="56" y="54"/>
                    </a:lnTo>
                    <a:lnTo>
                      <a:pt x="61" y="54"/>
                    </a:lnTo>
                    <a:lnTo>
                      <a:pt x="64" y="59"/>
                    </a:lnTo>
                    <a:lnTo>
                      <a:pt x="73" y="59"/>
                    </a:lnTo>
                    <a:lnTo>
                      <a:pt x="74" y="59"/>
                    </a:lnTo>
                    <a:lnTo>
                      <a:pt x="83" y="54"/>
                    </a:lnTo>
                    <a:lnTo>
                      <a:pt x="91" y="59"/>
                    </a:lnTo>
                    <a:lnTo>
                      <a:pt x="98" y="59"/>
                    </a:lnTo>
                    <a:lnTo>
                      <a:pt x="104" y="65"/>
                    </a:lnTo>
                    <a:lnTo>
                      <a:pt x="109" y="67"/>
                    </a:lnTo>
                    <a:lnTo>
                      <a:pt x="116" y="74"/>
                    </a:lnTo>
                    <a:lnTo>
                      <a:pt x="123" y="74"/>
                    </a:lnTo>
                    <a:lnTo>
                      <a:pt x="124" y="75"/>
                    </a:lnTo>
                    <a:lnTo>
                      <a:pt x="124" y="75"/>
                    </a:lnTo>
                    <a:lnTo>
                      <a:pt x="133" y="72"/>
                    </a:lnTo>
                    <a:lnTo>
                      <a:pt x="143" y="70"/>
                    </a:lnTo>
                    <a:lnTo>
                      <a:pt x="144" y="65"/>
                    </a:lnTo>
                    <a:lnTo>
                      <a:pt x="148" y="64"/>
                    </a:lnTo>
                    <a:lnTo>
                      <a:pt x="149" y="59"/>
                    </a:lnTo>
                    <a:lnTo>
                      <a:pt x="154" y="5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5" name="Freeform 38">
                <a:extLst>
                  <a:ext uri="{FF2B5EF4-FFF2-40B4-BE49-F238E27FC236}">
                    <a16:creationId xmlns:a16="http://schemas.microsoft.com/office/drawing/2014/main" xmlns="" id="{F098CA23-907F-42FA-9083-7ED4A368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2610" y="2543403"/>
                <a:ext cx="64215" cy="41504"/>
              </a:xfrm>
              <a:custGeom>
                <a:avLst/>
                <a:gdLst/>
                <a:ahLst/>
                <a:cxnLst>
                  <a:cxn ang="0">
                    <a:pos x="38" y="56"/>
                  </a:cxn>
                  <a:cxn ang="0">
                    <a:pos x="38" y="50"/>
                  </a:cxn>
                  <a:cxn ang="0">
                    <a:pos x="41" y="46"/>
                  </a:cxn>
                  <a:cxn ang="0">
                    <a:pos x="38" y="43"/>
                  </a:cxn>
                  <a:cxn ang="0">
                    <a:pos x="35" y="43"/>
                  </a:cxn>
                  <a:cxn ang="0">
                    <a:pos x="35" y="38"/>
                  </a:cxn>
                  <a:cxn ang="0">
                    <a:pos x="31" y="37"/>
                  </a:cxn>
                  <a:cxn ang="0">
                    <a:pos x="23" y="40"/>
                  </a:cxn>
                  <a:cxn ang="0">
                    <a:pos x="16" y="37"/>
                  </a:cxn>
                  <a:cxn ang="0">
                    <a:pos x="10" y="28"/>
                  </a:cxn>
                  <a:cxn ang="0">
                    <a:pos x="1" y="30"/>
                  </a:cxn>
                  <a:cxn ang="0">
                    <a:pos x="0" y="30"/>
                  </a:cxn>
                  <a:cxn ang="0">
                    <a:pos x="1" y="27"/>
                  </a:cxn>
                  <a:cxn ang="0">
                    <a:pos x="0" y="20"/>
                  </a:cxn>
                  <a:cxn ang="0">
                    <a:pos x="0" y="13"/>
                  </a:cxn>
                  <a:cxn ang="0">
                    <a:pos x="5" y="13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3" y="0"/>
                  </a:cxn>
                  <a:cxn ang="0">
                    <a:pos x="31" y="2"/>
                  </a:cxn>
                  <a:cxn ang="0">
                    <a:pos x="38" y="0"/>
                  </a:cxn>
                  <a:cxn ang="0">
                    <a:pos x="41" y="3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1" y="2"/>
                  </a:cxn>
                  <a:cxn ang="0">
                    <a:pos x="56" y="2"/>
                  </a:cxn>
                  <a:cxn ang="0">
                    <a:pos x="59" y="7"/>
                  </a:cxn>
                  <a:cxn ang="0">
                    <a:pos x="68" y="7"/>
                  </a:cxn>
                  <a:cxn ang="0">
                    <a:pos x="69" y="7"/>
                  </a:cxn>
                  <a:cxn ang="0">
                    <a:pos x="78" y="2"/>
                  </a:cxn>
                  <a:cxn ang="0">
                    <a:pos x="86" y="7"/>
                  </a:cxn>
                  <a:cxn ang="0">
                    <a:pos x="93" y="7"/>
                  </a:cxn>
                  <a:cxn ang="0">
                    <a:pos x="99" y="13"/>
                  </a:cxn>
                  <a:cxn ang="0">
                    <a:pos x="104" y="15"/>
                  </a:cxn>
                  <a:cxn ang="0">
                    <a:pos x="111" y="22"/>
                  </a:cxn>
                  <a:cxn ang="0">
                    <a:pos x="118" y="22"/>
                  </a:cxn>
                  <a:cxn ang="0">
                    <a:pos x="119" y="23"/>
                  </a:cxn>
                  <a:cxn ang="0">
                    <a:pos x="114" y="30"/>
                  </a:cxn>
                  <a:cxn ang="0">
                    <a:pos x="118" y="32"/>
                  </a:cxn>
                  <a:cxn ang="0">
                    <a:pos x="118" y="37"/>
                  </a:cxn>
                  <a:cxn ang="0">
                    <a:pos x="109" y="40"/>
                  </a:cxn>
                  <a:cxn ang="0">
                    <a:pos x="106" y="46"/>
                  </a:cxn>
                  <a:cxn ang="0">
                    <a:pos x="101" y="48"/>
                  </a:cxn>
                  <a:cxn ang="0">
                    <a:pos x="101" y="55"/>
                  </a:cxn>
                  <a:cxn ang="0">
                    <a:pos x="106" y="56"/>
                  </a:cxn>
                  <a:cxn ang="0">
                    <a:pos x="106" y="61"/>
                  </a:cxn>
                  <a:cxn ang="0">
                    <a:pos x="101" y="61"/>
                  </a:cxn>
                  <a:cxn ang="0">
                    <a:pos x="99" y="60"/>
                  </a:cxn>
                  <a:cxn ang="0">
                    <a:pos x="96" y="60"/>
                  </a:cxn>
                  <a:cxn ang="0">
                    <a:pos x="93" y="66"/>
                  </a:cxn>
                  <a:cxn ang="0">
                    <a:pos x="86" y="66"/>
                  </a:cxn>
                  <a:cxn ang="0">
                    <a:pos x="88" y="73"/>
                  </a:cxn>
                  <a:cxn ang="0">
                    <a:pos x="84" y="73"/>
                  </a:cxn>
                  <a:cxn ang="0">
                    <a:pos x="78" y="76"/>
                  </a:cxn>
                  <a:cxn ang="0">
                    <a:pos x="71" y="73"/>
                  </a:cxn>
                  <a:cxn ang="0">
                    <a:pos x="63" y="75"/>
                  </a:cxn>
                  <a:cxn ang="0">
                    <a:pos x="58" y="78"/>
                  </a:cxn>
                  <a:cxn ang="0">
                    <a:pos x="55" y="75"/>
                  </a:cxn>
                  <a:cxn ang="0">
                    <a:pos x="55" y="70"/>
                  </a:cxn>
                  <a:cxn ang="0">
                    <a:pos x="53" y="61"/>
                  </a:cxn>
                  <a:cxn ang="0">
                    <a:pos x="50" y="61"/>
                  </a:cxn>
                  <a:cxn ang="0">
                    <a:pos x="43" y="56"/>
                  </a:cxn>
                  <a:cxn ang="0">
                    <a:pos x="38" y="56"/>
                  </a:cxn>
                </a:cxnLst>
                <a:rect l="0" t="0" r="r" b="b"/>
                <a:pathLst>
                  <a:path w="119" h="78">
                    <a:moveTo>
                      <a:pt x="38" y="56"/>
                    </a:moveTo>
                    <a:lnTo>
                      <a:pt x="38" y="50"/>
                    </a:lnTo>
                    <a:lnTo>
                      <a:pt x="41" y="46"/>
                    </a:lnTo>
                    <a:lnTo>
                      <a:pt x="38" y="43"/>
                    </a:lnTo>
                    <a:lnTo>
                      <a:pt x="35" y="43"/>
                    </a:lnTo>
                    <a:lnTo>
                      <a:pt x="35" y="38"/>
                    </a:lnTo>
                    <a:lnTo>
                      <a:pt x="31" y="37"/>
                    </a:lnTo>
                    <a:lnTo>
                      <a:pt x="23" y="40"/>
                    </a:lnTo>
                    <a:lnTo>
                      <a:pt x="16" y="37"/>
                    </a:lnTo>
                    <a:lnTo>
                      <a:pt x="10" y="28"/>
                    </a:lnTo>
                    <a:lnTo>
                      <a:pt x="1" y="30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6" y="8"/>
                    </a:lnTo>
                    <a:lnTo>
                      <a:pt x="13" y="3"/>
                    </a:lnTo>
                    <a:lnTo>
                      <a:pt x="23" y="0"/>
                    </a:lnTo>
                    <a:lnTo>
                      <a:pt x="31" y="2"/>
                    </a:lnTo>
                    <a:lnTo>
                      <a:pt x="38" y="0"/>
                    </a:lnTo>
                    <a:lnTo>
                      <a:pt x="41" y="3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1" y="2"/>
                    </a:lnTo>
                    <a:lnTo>
                      <a:pt x="56" y="2"/>
                    </a:lnTo>
                    <a:lnTo>
                      <a:pt x="59" y="7"/>
                    </a:lnTo>
                    <a:lnTo>
                      <a:pt x="68" y="7"/>
                    </a:lnTo>
                    <a:lnTo>
                      <a:pt x="69" y="7"/>
                    </a:lnTo>
                    <a:lnTo>
                      <a:pt x="78" y="2"/>
                    </a:lnTo>
                    <a:lnTo>
                      <a:pt x="86" y="7"/>
                    </a:lnTo>
                    <a:lnTo>
                      <a:pt x="93" y="7"/>
                    </a:lnTo>
                    <a:lnTo>
                      <a:pt x="99" y="13"/>
                    </a:lnTo>
                    <a:lnTo>
                      <a:pt x="104" y="15"/>
                    </a:lnTo>
                    <a:lnTo>
                      <a:pt x="111" y="22"/>
                    </a:lnTo>
                    <a:lnTo>
                      <a:pt x="118" y="22"/>
                    </a:lnTo>
                    <a:lnTo>
                      <a:pt x="119" y="23"/>
                    </a:lnTo>
                    <a:lnTo>
                      <a:pt x="114" y="30"/>
                    </a:lnTo>
                    <a:lnTo>
                      <a:pt x="118" y="32"/>
                    </a:lnTo>
                    <a:lnTo>
                      <a:pt x="118" y="37"/>
                    </a:lnTo>
                    <a:lnTo>
                      <a:pt x="109" y="40"/>
                    </a:lnTo>
                    <a:lnTo>
                      <a:pt x="106" y="46"/>
                    </a:lnTo>
                    <a:lnTo>
                      <a:pt x="101" y="48"/>
                    </a:lnTo>
                    <a:lnTo>
                      <a:pt x="101" y="55"/>
                    </a:lnTo>
                    <a:lnTo>
                      <a:pt x="106" y="56"/>
                    </a:lnTo>
                    <a:lnTo>
                      <a:pt x="106" y="61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96" y="60"/>
                    </a:lnTo>
                    <a:lnTo>
                      <a:pt x="93" y="66"/>
                    </a:lnTo>
                    <a:lnTo>
                      <a:pt x="86" y="66"/>
                    </a:lnTo>
                    <a:lnTo>
                      <a:pt x="88" y="73"/>
                    </a:lnTo>
                    <a:lnTo>
                      <a:pt x="84" y="73"/>
                    </a:lnTo>
                    <a:lnTo>
                      <a:pt x="78" y="76"/>
                    </a:lnTo>
                    <a:lnTo>
                      <a:pt x="71" y="73"/>
                    </a:lnTo>
                    <a:lnTo>
                      <a:pt x="63" y="75"/>
                    </a:lnTo>
                    <a:lnTo>
                      <a:pt x="58" y="78"/>
                    </a:lnTo>
                    <a:lnTo>
                      <a:pt x="55" y="75"/>
                    </a:lnTo>
                    <a:lnTo>
                      <a:pt x="55" y="70"/>
                    </a:lnTo>
                    <a:lnTo>
                      <a:pt x="53" y="61"/>
                    </a:lnTo>
                    <a:lnTo>
                      <a:pt x="50" y="61"/>
                    </a:lnTo>
                    <a:lnTo>
                      <a:pt x="43" y="56"/>
                    </a:lnTo>
                    <a:lnTo>
                      <a:pt x="38" y="5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xmlns="" id="{2139E112-E619-4D96-8424-93CCD8A65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3646" y="2546515"/>
                <a:ext cx="108095" cy="73669"/>
              </a:xfrm>
              <a:custGeom>
                <a:avLst/>
                <a:gdLst/>
                <a:ahLst/>
                <a:cxnLst>
                  <a:cxn ang="0">
                    <a:pos x="5" y="70"/>
                  </a:cxn>
                  <a:cxn ang="0">
                    <a:pos x="20" y="71"/>
                  </a:cxn>
                  <a:cxn ang="0">
                    <a:pos x="30" y="68"/>
                  </a:cxn>
                  <a:cxn ang="0">
                    <a:pos x="35" y="61"/>
                  </a:cxn>
                  <a:cxn ang="0">
                    <a:pos x="41" y="55"/>
                  </a:cxn>
                  <a:cxn ang="0">
                    <a:pos x="48" y="56"/>
                  </a:cxn>
                  <a:cxn ang="0">
                    <a:pos x="43" y="50"/>
                  </a:cxn>
                  <a:cxn ang="0">
                    <a:pos x="48" y="41"/>
                  </a:cxn>
                  <a:cxn ang="0">
                    <a:pos x="60" y="32"/>
                  </a:cxn>
                  <a:cxn ang="0">
                    <a:pos x="56" y="25"/>
                  </a:cxn>
                  <a:cxn ang="0">
                    <a:pos x="70" y="15"/>
                  </a:cxn>
                  <a:cxn ang="0">
                    <a:pos x="81" y="8"/>
                  </a:cxn>
                  <a:cxn ang="0">
                    <a:pos x="86" y="2"/>
                  </a:cxn>
                  <a:cxn ang="0">
                    <a:pos x="96" y="3"/>
                  </a:cxn>
                  <a:cxn ang="0">
                    <a:pos x="108" y="7"/>
                  </a:cxn>
                  <a:cxn ang="0">
                    <a:pos x="118" y="5"/>
                  </a:cxn>
                  <a:cxn ang="0">
                    <a:pos x="129" y="8"/>
                  </a:cxn>
                  <a:cxn ang="0">
                    <a:pos x="139" y="10"/>
                  </a:cxn>
                  <a:cxn ang="0">
                    <a:pos x="153" y="13"/>
                  </a:cxn>
                  <a:cxn ang="0">
                    <a:pos x="153" y="23"/>
                  </a:cxn>
                  <a:cxn ang="0">
                    <a:pos x="156" y="35"/>
                  </a:cxn>
                  <a:cxn ang="0">
                    <a:pos x="164" y="46"/>
                  </a:cxn>
                  <a:cxn ang="0">
                    <a:pos x="176" y="56"/>
                  </a:cxn>
                  <a:cxn ang="0">
                    <a:pos x="186" y="66"/>
                  </a:cxn>
                  <a:cxn ang="0">
                    <a:pos x="196" y="78"/>
                  </a:cxn>
                  <a:cxn ang="0">
                    <a:pos x="199" y="83"/>
                  </a:cxn>
                  <a:cxn ang="0">
                    <a:pos x="183" y="93"/>
                  </a:cxn>
                  <a:cxn ang="0">
                    <a:pos x="174" y="91"/>
                  </a:cxn>
                  <a:cxn ang="0">
                    <a:pos x="179" y="105"/>
                  </a:cxn>
                  <a:cxn ang="0">
                    <a:pos x="184" y="116"/>
                  </a:cxn>
                  <a:cxn ang="0">
                    <a:pos x="184" y="121"/>
                  </a:cxn>
                  <a:cxn ang="0">
                    <a:pos x="168" y="125"/>
                  </a:cxn>
                  <a:cxn ang="0">
                    <a:pos x="163" y="139"/>
                  </a:cxn>
                  <a:cxn ang="0">
                    <a:pos x="153" y="138"/>
                  </a:cxn>
                  <a:cxn ang="0">
                    <a:pos x="143" y="136"/>
                  </a:cxn>
                  <a:cxn ang="0">
                    <a:pos x="133" y="141"/>
                  </a:cxn>
                  <a:cxn ang="0">
                    <a:pos x="128" y="136"/>
                  </a:cxn>
                  <a:cxn ang="0">
                    <a:pos x="113" y="139"/>
                  </a:cxn>
                  <a:cxn ang="0">
                    <a:pos x="103" y="138"/>
                  </a:cxn>
                  <a:cxn ang="0">
                    <a:pos x="98" y="139"/>
                  </a:cxn>
                  <a:cxn ang="0">
                    <a:pos x="85" y="139"/>
                  </a:cxn>
                  <a:cxn ang="0">
                    <a:pos x="78" y="134"/>
                  </a:cxn>
                  <a:cxn ang="0">
                    <a:pos x="58" y="130"/>
                  </a:cxn>
                  <a:cxn ang="0">
                    <a:pos x="50" y="133"/>
                  </a:cxn>
                  <a:cxn ang="0">
                    <a:pos x="26" y="134"/>
                  </a:cxn>
                  <a:cxn ang="0">
                    <a:pos x="13" y="134"/>
                  </a:cxn>
                  <a:cxn ang="0">
                    <a:pos x="10" y="131"/>
                  </a:cxn>
                  <a:cxn ang="0">
                    <a:pos x="3" y="118"/>
                  </a:cxn>
                  <a:cxn ang="0">
                    <a:pos x="11" y="111"/>
                  </a:cxn>
                  <a:cxn ang="0">
                    <a:pos x="8" y="96"/>
                  </a:cxn>
                  <a:cxn ang="0">
                    <a:pos x="5" y="86"/>
                  </a:cxn>
                  <a:cxn ang="0">
                    <a:pos x="0" y="73"/>
                  </a:cxn>
                </a:cxnLst>
                <a:rect l="0" t="0" r="r" b="b"/>
                <a:pathLst>
                  <a:path w="202" h="141">
                    <a:moveTo>
                      <a:pt x="0" y="73"/>
                    </a:moveTo>
                    <a:lnTo>
                      <a:pt x="5" y="70"/>
                    </a:lnTo>
                    <a:lnTo>
                      <a:pt x="13" y="68"/>
                    </a:lnTo>
                    <a:lnTo>
                      <a:pt x="20" y="71"/>
                    </a:lnTo>
                    <a:lnTo>
                      <a:pt x="26" y="68"/>
                    </a:lnTo>
                    <a:lnTo>
                      <a:pt x="30" y="68"/>
                    </a:lnTo>
                    <a:lnTo>
                      <a:pt x="28" y="61"/>
                    </a:lnTo>
                    <a:lnTo>
                      <a:pt x="35" y="61"/>
                    </a:lnTo>
                    <a:lnTo>
                      <a:pt x="38" y="55"/>
                    </a:lnTo>
                    <a:lnTo>
                      <a:pt x="41" y="55"/>
                    </a:lnTo>
                    <a:lnTo>
                      <a:pt x="43" y="56"/>
                    </a:lnTo>
                    <a:lnTo>
                      <a:pt x="48" y="56"/>
                    </a:lnTo>
                    <a:lnTo>
                      <a:pt x="48" y="51"/>
                    </a:lnTo>
                    <a:lnTo>
                      <a:pt x="43" y="50"/>
                    </a:lnTo>
                    <a:lnTo>
                      <a:pt x="43" y="43"/>
                    </a:lnTo>
                    <a:lnTo>
                      <a:pt x="48" y="41"/>
                    </a:lnTo>
                    <a:lnTo>
                      <a:pt x="51" y="35"/>
                    </a:lnTo>
                    <a:lnTo>
                      <a:pt x="60" y="32"/>
                    </a:lnTo>
                    <a:lnTo>
                      <a:pt x="60" y="27"/>
                    </a:lnTo>
                    <a:lnTo>
                      <a:pt x="56" y="25"/>
                    </a:lnTo>
                    <a:lnTo>
                      <a:pt x="61" y="18"/>
                    </a:lnTo>
                    <a:lnTo>
                      <a:pt x="70" y="15"/>
                    </a:lnTo>
                    <a:lnTo>
                      <a:pt x="80" y="13"/>
                    </a:lnTo>
                    <a:lnTo>
                      <a:pt x="81" y="8"/>
                    </a:lnTo>
                    <a:lnTo>
                      <a:pt x="85" y="7"/>
                    </a:lnTo>
                    <a:lnTo>
                      <a:pt x="86" y="2"/>
                    </a:lnTo>
                    <a:lnTo>
                      <a:pt x="93" y="0"/>
                    </a:lnTo>
                    <a:lnTo>
                      <a:pt x="96" y="3"/>
                    </a:lnTo>
                    <a:lnTo>
                      <a:pt x="103" y="0"/>
                    </a:lnTo>
                    <a:lnTo>
                      <a:pt x="108" y="7"/>
                    </a:lnTo>
                    <a:lnTo>
                      <a:pt x="113" y="5"/>
                    </a:lnTo>
                    <a:lnTo>
                      <a:pt x="118" y="5"/>
                    </a:lnTo>
                    <a:lnTo>
                      <a:pt x="123" y="13"/>
                    </a:lnTo>
                    <a:lnTo>
                      <a:pt x="129" y="8"/>
                    </a:lnTo>
                    <a:lnTo>
                      <a:pt x="136" y="7"/>
                    </a:lnTo>
                    <a:lnTo>
                      <a:pt x="139" y="10"/>
                    </a:lnTo>
                    <a:lnTo>
                      <a:pt x="143" y="10"/>
                    </a:lnTo>
                    <a:lnTo>
                      <a:pt x="153" y="13"/>
                    </a:lnTo>
                    <a:lnTo>
                      <a:pt x="154" y="18"/>
                    </a:lnTo>
                    <a:lnTo>
                      <a:pt x="153" y="23"/>
                    </a:lnTo>
                    <a:lnTo>
                      <a:pt x="156" y="28"/>
                    </a:lnTo>
                    <a:lnTo>
                      <a:pt x="156" y="35"/>
                    </a:lnTo>
                    <a:lnTo>
                      <a:pt x="163" y="40"/>
                    </a:lnTo>
                    <a:lnTo>
                      <a:pt x="164" y="46"/>
                    </a:lnTo>
                    <a:lnTo>
                      <a:pt x="171" y="55"/>
                    </a:lnTo>
                    <a:lnTo>
                      <a:pt x="176" y="56"/>
                    </a:lnTo>
                    <a:lnTo>
                      <a:pt x="178" y="65"/>
                    </a:lnTo>
                    <a:lnTo>
                      <a:pt x="186" y="66"/>
                    </a:lnTo>
                    <a:lnTo>
                      <a:pt x="196" y="73"/>
                    </a:lnTo>
                    <a:lnTo>
                      <a:pt x="196" y="78"/>
                    </a:lnTo>
                    <a:lnTo>
                      <a:pt x="202" y="81"/>
                    </a:lnTo>
                    <a:lnTo>
                      <a:pt x="199" y="83"/>
                    </a:lnTo>
                    <a:lnTo>
                      <a:pt x="194" y="91"/>
                    </a:lnTo>
                    <a:lnTo>
                      <a:pt x="183" y="93"/>
                    </a:lnTo>
                    <a:lnTo>
                      <a:pt x="178" y="88"/>
                    </a:lnTo>
                    <a:lnTo>
                      <a:pt x="174" y="91"/>
                    </a:lnTo>
                    <a:lnTo>
                      <a:pt x="176" y="96"/>
                    </a:lnTo>
                    <a:lnTo>
                      <a:pt x="179" y="105"/>
                    </a:lnTo>
                    <a:lnTo>
                      <a:pt x="179" y="110"/>
                    </a:lnTo>
                    <a:lnTo>
                      <a:pt x="184" y="116"/>
                    </a:lnTo>
                    <a:lnTo>
                      <a:pt x="184" y="121"/>
                    </a:lnTo>
                    <a:lnTo>
                      <a:pt x="184" y="121"/>
                    </a:lnTo>
                    <a:lnTo>
                      <a:pt x="174" y="123"/>
                    </a:lnTo>
                    <a:lnTo>
                      <a:pt x="168" y="125"/>
                    </a:lnTo>
                    <a:lnTo>
                      <a:pt x="163" y="133"/>
                    </a:lnTo>
                    <a:lnTo>
                      <a:pt x="163" y="139"/>
                    </a:lnTo>
                    <a:lnTo>
                      <a:pt x="158" y="141"/>
                    </a:lnTo>
                    <a:lnTo>
                      <a:pt x="153" y="138"/>
                    </a:lnTo>
                    <a:lnTo>
                      <a:pt x="146" y="139"/>
                    </a:lnTo>
                    <a:lnTo>
                      <a:pt x="143" y="136"/>
                    </a:lnTo>
                    <a:lnTo>
                      <a:pt x="138" y="136"/>
                    </a:lnTo>
                    <a:lnTo>
                      <a:pt x="133" y="141"/>
                    </a:lnTo>
                    <a:lnTo>
                      <a:pt x="129" y="141"/>
                    </a:lnTo>
                    <a:lnTo>
                      <a:pt x="128" y="136"/>
                    </a:lnTo>
                    <a:lnTo>
                      <a:pt x="121" y="136"/>
                    </a:lnTo>
                    <a:lnTo>
                      <a:pt x="113" y="139"/>
                    </a:lnTo>
                    <a:lnTo>
                      <a:pt x="109" y="138"/>
                    </a:lnTo>
                    <a:lnTo>
                      <a:pt x="103" y="138"/>
                    </a:lnTo>
                    <a:lnTo>
                      <a:pt x="101" y="139"/>
                    </a:lnTo>
                    <a:lnTo>
                      <a:pt x="98" y="139"/>
                    </a:lnTo>
                    <a:lnTo>
                      <a:pt x="93" y="136"/>
                    </a:lnTo>
                    <a:lnTo>
                      <a:pt x="85" y="139"/>
                    </a:lnTo>
                    <a:lnTo>
                      <a:pt x="85" y="136"/>
                    </a:lnTo>
                    <a:lnTo>
                      <a:pt x="78" y="134"/>
                    </a:lnTo>
                    <a:lnTo>
                      <a:pt x="65" y="133"/>
                    </a:lnTo>
                    <a:lnTo>
                      <a:pt x="58" y="130"/>
                    </a:lnTo>
                    <a:lnTo>
                      <a:pt x="55" y="130"/>
                    </a:lnTo>
                    <a:lnTo>
                      <a:pt x="50" y="133"/>
                    </a:lnTo>
                    <a:lnTo>
                      <a:pt x="43" y="133"/>
                    </a:lnTo>
                    <a:lnTo>
                      <a:pt x="26" y="134"/>
                    </a:lnTo>
                    <a:lnTo>
                      <a:pt x="21" y="138"/>
                    </a:lnTo>
                    <a:lnTo>
                      <a:pt x="13" y="134"/>
                    </a:lnTo>
                    <a:lnTo>
                      <a:pt x="10" y="134"/>
                    </a:lnTo>
                    <a:lnTo>
                      <a:pt x="10" y="131"/>
                    </a:lnTo>
                    <a:lnTo>
                      <a:pt x="5" y="125"/>
                    </a:lnTo>
                    <a:lnTo>
                      <a:pt x="3" y="118"/>
                    </a:lnTo>
                    <a:lnTo>
                      <a:pt x="6" y="113"/>
                    </a:lnTo>
                    <a:lnTo>
                      <a:pt x="11" y="111"/>
                    </a:lnTo>
                    <a:lnTo>
                      <a:pt x="11" y="98"/>
                    </a:lnTo>
                    <a:lnTo>
                      <a:pt x="8" y="96"/>
                    </a:lnTo>
                    <a:lnTo>
                      <a:pt x="8" y="90"/>
                    </a:lnTo>
                    <a:lnTo>
                      <a:pt x="5" y="86"/>
                    </a:lnTo>
                    <a:lnTo>
                      <a:pt x="1" y="75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xmlns="" id="{FE507EE3-AA68-440F-A09F-0A3A3D0A3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5084" y="2604620"/>
                <a:ext cx="214050" cy="117248"/>
              </a:xfrm>
              <a:custGeom>
                <a:avLst/>
                <a:gdLst/>
                <a:ahLst/>
                <a:cxnLst>
                  <a:cxn ang="0">
                    <a:pos x="58" y="20"/>
                  </a:cxn>
                  <a:cxn ang="0">
                    <a:pos x="93" y="21"/>
                  </a:cxn>
                  <a:cxn ang="0">
                    <a:pos x="116" y="26"/>
                  </a:cxn>
                  <a:cxn ang="0">
                    <a:pos x="143" y="23"/>
                  </a:cxn>
                  <a:cxn ang="0">
                    <a:pos x="161" y="26"/>
                  </a:cxn>
                  <a:cxn ang="0">
                    <a:pos x="183" y="12"/>
                  </a:cxn>
                  <a:cxn ang="0">
                    <a:pos x="209" y="3"/>
                  </a:cxn>
                  <a:cxn ang="0">
                    <a:pos x="249" y="2"/>
                  </a:cxn>
                  <a:cxn ang="0">
                    <a:pos x="274" y="26"/>
                  </a:cxn>
                  <a:cxn ang="0">
                    <a:pos x="287" y="48"/>
                  </a:cxn>
                  <a:cxn ang="0">
                    <a:pos x="320" y="56"/>
                  </a:cxn>
                  <a:cxn ang="0">
                    <a:pos x="347" y="70"/>
                  </a:cxn>
                  <a:cxn ang="0">
                    <a:pos x="375" y="70"/>
                  </a:cxn>
                  <a:cxn ang="0">
                    <a:pos x="399" y="78"/>
                  </a:cxn>
                  <a:cxn ang="0">
                    <a:pos x="395" y="105"/>
                  </a:cxn>
                  <a:cxn ang="0">
                    <a:pos x="379" y="128"/>
                  </a:cxn>
                  <a:cxn ang="0">
                    <a:pos x="364" y="146"/>
                  </a:cxn>
                  <a:cxn ang="0">
                    <a:pos x="344" y="153"/>
                  </a:cxn>
                  <a:cxn ang="0">
                    <a:pos x="324" y="161"/>
                  </a:cxn>
                  <a:cxn ang="0">
                    <a:pos x="302" y="161"/>
                  </a:cxn>
                  <a:cxn ang="0">
                    <a:pos x="297" y="176"/>
                  </a:cxn>
                  <a:cxn ang="0">
                    <a:pos x="299" y="168"/>
                  </a:cxn>
                  <a:cxn ang="0">
                    <a:pos x="284" y="179"/>
                  </a:cxn>
                  <a:cxn ang="0">
                    <a:pos x="266" y="179"/>
                  </a:cxn>
                  <a:cxn ang="0">
                    <a:pos x="286" y="186"/>
                  </a:cxn>
                  <a:cxn ang="0">
                    <a:pos x="289" y="191"/>
                  </a:cxn>
                  <a:cxn ang="0">
                    <a:pos x="297" y="201"/>
                  </a:cxn>
                  <a:cxn ang="0">
                    <a:pos x="287" y="179"/>
                  </a:cxn>
                  <a:cxn ang="0">
                    <a:pos x="309" y="201"/>
                  </a:cxn>
                  <a:cxn ang="0">
                    <a:pos x="330" y="194"/>
                  </a:cxn>
                  <a:cxn ang="0">
                    <a:pos x="330" y="206"/>
                  </a:cxn>
                  <a:cxn ang="0">
                    <a:pos x="296" y="214"/>
                  </a:cxn>
                  <a:cxn ang="0">
                    <a:pos x="264" y="219"/>
                  </a:cxn>
                  <a:cxn ang="0">
                    <a:pos x="251" y="201"/>
                  </a:cxn>
                  <a:cxn ang="0">
                    <a:pos x="264" y="189"/>
                  </a:cxn>
                  <a:cxn ang="0">
                    <a:pos x="259" y="183"/>
                  </a:cxn>
                  <a:cxn ang="0">
                    <a:pos x="234" y="179"/>
                  </a:cxn>
                  <a:cxn ang="0">
                    <a:pos x="224" y="171"/>
                  </a:cxn>
                  <a:cxn ang="0">
                    <a:pos x="231" y="168"/>
                  </a:cxn>
                  <a:cxn ang="0">
                    <a:pos x="226" y="163"/>
                  </a:cxn>
                  <a:cxn ang="0">
                    <a:pos x="216" y="164"/>
                  </a:cxn>
                  <a:cxn ang="0">
                    <a:pos x="199" y="176"/>
                  </a:cxn>
                  <a:cxn ang="0">
                    <a:pos x="181" y="194"/>
                  </a:cxn>
                  <a:cxn ang="0">
                    <a:pos x="179" y="204"/>
                  </a:cxn>
                  <a:cxn ang="0">
                    <a:pos x="154" y="204"/>
                  </a:cxn>
                  <a:cxn ang="0">
                    <a:pos x="151" y="191"/>
                  </a:cxn>
                  <a:cxn ang="0">
                    <a:pos x="164" y="171"/>
                  </a:cxn>
                  <a:cxn ang="0">
                    <a:pos x="179" y="164"/>
                  </a:cxn>
                  <a:cxn ang="0">
                    <a:pos x="166" y="146"/>
                  </a:cxn>
                  <a:cxn ang="0">
                    <a:pos x="146" y="121"/>
                  </a:cxn>
                  <a:cxn ang="0">
                    <a:pos x="119" y="116"/>
                  </a:cxn>
                  <a:cxn ang="0">
                    <a:pos x="103" y="113"/>
                  </a:cxn>
                  <a:cxn ang="0">
                    <a:pos x="100" y="128"/>
                  </a:cxn>
                  <a:cxn ang="0">
                    <a:pos x="63" y="138"/>
                  </a:cxn>
                  <a:cxn ang="0">
                    <a:pos x="35" y="131"/>
                  </a:cxn>
                  <a:cxn ang="0">
                    <a:pos x="12" y="126"/>
                  </a:cxn>
                  <a:cxn ang="0">
                    <a:pos x="7" y="100"/>
                  </a:cxn>
                  <a:cxn ang="0">
                    <a:pos x="28" y="66"/>
                  </a:cxn>
                  <a:cxn ang="0">
                    <a:pos x="35" y="50"/>
                  </a:cxn>
                  <a:cxn ang="0">
                    <a:pos x="25" y="25"/>
                  </a:cxn>
                </a:cxnLst>
                <a:rect l="0" t="0" r="r" b="b"/>
                <a:pathLst>
                  <a:path w="399" h="224">
                    <a:moveTo>
                      <a:pt x="25" y="21"/>
                    </a:moveTo>
                    <a:lnTo>
                      <a:pt x="28" y="21"/>
                    </a:lnTo>
                    <a:lnTo>
                      <a:pt x="36" y="25"/>
                    </a:lnTo>
                    <a:lnTo>
                      <a:pt x="41" y="21"/>
                    </a:lnTo>
                    <a:lnTo>
                      <a:pt x="58" y="20"/>
                    </a:lnTo>
                    <a:lnTo>
                      <a:pt x="65" y="20"/>
                    </a:lnTo>
                    <a:lnTo>
                      <a:pt x="70" y="17"/>
                    </a:lnTo>
                    <a:lnTo>
                      <a:pt x="73" y="17"/>
                    </a:lnTo>
                    <a:lnTo>
                      <a:pt x="80" y="20"/>
                    </a:lnTo>
                    <a:lnTo>
                      <a:pt x="93" y="21"/>
                    </a:lnTo>
                    <a:lnTo>
                      <a:pt x="100" y="23"/>
                    </a:lnTo>
                    <a:lnTo>
                      <a:pt x="100" y="26"/>
                    </a:lnTo>
                    <a:lnTo>
                      <a:pt x="108" y="23"/>
                    </a:lnTo>
                    <a:lnTo>
                      <a:pt x="113" y="26"/>
                    </a:lnTo>
                    <a:lnTo>
                      <a:pt x="116" y="26"/>
                    </a:lnTo>
                    <a:lnTo>
                      <a:pt x="118" y="25"/>
                    </a:lnTo>
                    <a:lnTo>
                      <a:pt x="124" y="25"/>
                    </a:lnTo>
                    <a:lnTo>
                      <a:pt x="128" y="26"/>
                    </a:lnTo>
                    <a:lnTo>
                      <a:pt x="136" y="23"/>
                    </a:lnTo>
                    <a:lnTo>
                      <a:pt x="143" y="23"/>
                    </a:lnTo>
                    <a:lnTo>
                      <a:pt x="144" y="28"/>
                    </a:lnTo>
                    <a:lnTo>
                      <a:pt x="148" y="28"/>
                    </a:lnTo>
                    <a:lnTo>
                      <a:pt x="153" y="23"/>
                    </a:lnTo>
                    <a:lnTo>
                      <a:pt x="158" y="23"/>
                    </a:lnTo>
                    <a:lnTo>
                      <a:pt x="161" y="26"/>
                    </a:lnTo>
                    <a:lnTo>
                      <a:pt x="168" y="25"/>
                    </a:lnTo>
                    <a:lnTo>
                      <a:pt x="173" y="28"/>
                    </a:lnTo>
                    <a:lnTo>
                      <a:pt x="178" y="26"/>
                    </a:lnTo>
                    <a:lnTo>
                      <a:pt x="178" y="20"/>
                    </a:lnTo>
                    <a:lnTo>
                      <a:pt x="183" y="12"/>
                    </a:lnTo>
                    <a:lnTo>
                      <a:pt x="189" y="10"/>
                    </a:lnTo>
                    <a:lnTo>
                      <a:pt x="199" y="8"/>
                    </a:lnTo>
                    <a:lnTo>
                      <a:pt x="204" y="8"/>
                    </a:lnTo>
                    <a:lnTo>
                      <a:pt x="209" y="8"/>
                    </a:lnTo>
                    <a:lnTo>
                      <a:pt x="209" y="3"/>
                    </a:lnTo>
                    <a:lnTo>
                      <a:pt x="213" y="0"/>
                    </a:lnTo>
                    <a:lnTo>
                      <a:pt x="224" y="3"/>
                    </a:lnTo>
                    <a:lnTo>
                      <a:pt x="237" y="3"/>
                    </a:lnTo>
                    <a:lnTo>
                      <a:pt x="242" y="2"/>
                    </a:lnTo>
                    <a:lnTo>
                      <a:pt x="249" y="2"/>
                    </a:lnTo>
                    <a:lnTo>
                      <a:pt x="252" y="12"/>
                    </a:lnTo>
                    <a:lnTo>
                      <a:pt x="257" y="15"/>
                    </a:lnTo>
                    <a:lnTo>
                      <a:pt x="254" y="20"/>
                    </a:lnTo>
                    <a:lnTo>
                      <a:pt x="261" y="28"/>
                    </a:lnTo>
                    <a:lnTo>
                      <a:pt x="274" y="26"/>
                    </a:lnTo>
                    <a:lnTo>
                      <a:pt x="279" y="30"/>
                    </a:lnTo>
                    <a:lnTo>
                      <a:pt x="281" y="35"/>
                    </a:lnTo>
                    <a:lnTo>
                      <a:pt x="286" y="35"/>
                    </a:lnTo>
                    <a:lnTo>
                      <a:pt x="286" y="41"/>
                    </a:lnTo>
                    <a:lnTo>
                      <a:pt x="287" y="48"/>
                    </a:lnTo>
                    <a:lnTo>
                      <a:pt x="299" y="58"/>
                    </a:lnTo>
                    <a:lnTo>
                      <a:pt x="302" y="53"/>
                    </a:lnTo>
                    <a:lnTo>
                      <a:pt x="309" y="56"/>
                    </a:lnTo>
                    <a:lnTo>
                      <a:pt x="315" y="55"/>
                    </a:lnTo>
                    <a:lnTo>
                      <a:pt x="320" y="56"/>
                    </a:lnTo>
                    <a:lnTo>
                      <a:pt x="329" y="51"/>
                    </a:lnTo>
                    <a:lnTo>
                      <a:pt x="332" y="50"/>
                    </a:lnTo>
                    <a:lnTo>
                      <a:pt x="337" y="61"/>
                    </a:lnTo>
                    <a:lnTo>
                      <a:pt x="345" y="65"/>
                    </a:lnTo>
                    <a:lnTo>
                      <a:pt x="347" y="70"/>
                    </a:lnTo>
                    <a:lnTo>
                      <a:pt x="350" y="66"/>
                    </a:lnTo>
                    <a:lnTo>
                      <a:pt x="360" y="68"/>
                    </a:lnTo>
                    <a:lnTo>
                      <a:pt x="365" y="68"/>
                    </a:lnTo>
                    <a:lnTo>
                      <a:pt x="370" y="71"/>
                    </a:lnTo>
                    <a:lnTo>
                      <a:pt x="375" y="70"/>
                    </a:lnTo>
                    <a:lnTo>
                      <a:pt x="382" y="73"/>
                    </a:lnTo>
                    <a:lnTo>
                      <a:pt x="390" y="75"/>
                    </a:lnTo>
                    <a:lnTo>
                      <a:pt x="394" y="71"/>
                    </a:lnTo>
                    <a:lnTo>
                      <a:pt x="395" y="76"/>
                    </a:lnTo>
                    <a:lnTo>
                      <a:pt x="399" y="78"/>
                    </a:lnTo>
                    <a:lnTo>
                      <a:pt x="399" y="85"/>
                    </a:lnTo>
                    <a:lnTo>
                      <a:pt x="395" y="90"/>
                    </a:lnTo>
                    <a:lnTo>
                      <a:pt x="390" y="90"/>
                    </a:lnTo>
                    <a:lnTo>
                      <a:pt x="389" y="100"/>
                    </a:lnTo>
                    <a:lnTo>
                      <a:pt x="395" y="105"/>
                    </a:lnTo>
                    <a:lnTo>
                      <a:pt x="397" y="110"/>
                    </a:lnTo>
                    <a:lnTo>
                      <a:pt x="394" y="118"/>
                    </a:lnTo>
                    <a:lnTo>
                      <a:pt x="394" y="124"/>
                    </a:lnTo>
                    <a:lnTo>
                      <a:pt x="390" y="126"/>
                    </a:lnTo>
                    <a:lnTo>
                      <a:pt x="379" y="128"/>
                    </a:lnTo>
                    <a:lnTo>
                      <a:pt x="372" y="134"/>
                    </a:lnTo>
                    <a:lnTo>
                      <a:pt x="370" y="136"/>
                    </a:lnTo>
                    <a:lnTo>
                      <a:pt x="369" y="146"/>
                    </a:lnTo>
                    <a:lnTo>
                      <a:pt x="364" y="148"/>
                    </a:lnTo>
                    <a:lnTo>
                      <a:pt x="364" y="146"/>
                    </a:lnTo>
                    <a:lnTo>
                      <a:pt x="360" y="146"/>
                    </a:lnTo>
                    <a:lnTo>
                      <a:pt x="354" y="148"/>
                    </a:lnTo>
                    <a:lnTo>
                      <a:pt x="349" y="148"/>
                    </a:lnTo>
                    <a:lnTo>
                      <a:pt x="345" y="149"/>
                    </a:lnTo>
                    <a:lnTo>
                      <a:pt x="344" y="153"/>
                    </a:lnTo>
                    <a:lnTo>
                      <a:pt x="339" y="153"/>
                    </a:lnTo>
                    <a:lnTo>
                      <a:pt x="335" y="156"/>
                    </a:lnTo>
                    <a:lnTo>
                      <a:pt x="330" y="161"/>
                    </a:lnTo>
                    <a:lnTo>
                      <a:pt x="329" y="161"/>
                    </a:lnTo>
                    <a:lnTo>
                      <a:pt x="324" y="161"/>
                    </a:lnTo>
                    <a:lnTo>
                      <a:pt x="319" y="164"/>
                    </a:lnTo>
                    <a:lnTo>
                      <a:pt x="314" y="163"/>
                    </a:lnTo>
                    <a:lnTo>
                      <a:pt x="309" y="166"/>
                    </a:lnTo>
                    <a:lnTo>
                      <a:pt x="306" y="166"/>
                    </a:lnTo>
                    <a:lnTo>
                      <a:pt x="302" y="161"/>
                    </a:lnTo>
                    <a:lnTo>
                      <a:pt x="301" y="161"/>
                    </a:lnTo>
                    <a:lnTo>
                      <a:pt x="301" y="163"/>
                    </a:lnTo>
                    <a:lnTo>
                      <a:pt x="304" y="166"/>
                    </a:lnTo>
                    <a:lnTo>
                      <a:pt x="302" y="169"/>
                    </a:lnTo>
                    <a:lnTo>
                      <a:pt x="297" y="176"/>
                    </a:lnTo>
                    <a:lnTo>
                      <a:pt x="296" y="178"/>
                    </a:lnTo>
                    <a:lnTo>
                      <a:pt x="294" y="176"/>
                    </a:lnTo>
                    <a:lnTo>
                      <a:pt x="296" y="174"/>
                    </a:lnTo>
                    <a:lnTo>
                      <a:pt x="301" y="169"/>
                    </a:lnTo>
                    <a:lnTo>
                      <a:pt x="299" y="168"/>
                    </a:lnTo>
                    <a:lnTo>
                      <a:pt x="297" y="166"/>
                    </a:lnTo>
                    <a:lnTo>
                      <a:pt x="296" y="169"/>
                    </a:lnTo>
                    <a:lnTo>
                      <a:pt x="289" y="176"/>
                    </a:lnTo>
                    <a:lnTo>
                      <a:pt x="284" y="176"/>
                    </a:lnTo>
                    <a:lnTo>
                      <a:pt x="284" y="179"/>
                    </a:lnTo>
                    <a:lnTo>
                      <a:pt x="279" y="179"/>
                    </a:lnTo>
                    <a:lnTo>
                      <a:pt x="276" y="176"/>
                    </a:lnTo>
                    <a:lnTo>
                      <a:pt x="272" y="179"/>
                    </a:lnTo>
                    <a:lnTo>
                      <a:pt x="267" y="178"/>
                    </a:lnTo>
                    <a:lnTo>
                      <a:pt x="266" y="179"/>
                    </a:lnTo>
                    <a:lnTo>
                      <a:pt x="269" y="183"/>
                    </a:lnTo>
                    <a:lnTo>
                      <a:pt x="277" y="181"/>
                    </a:lnTo>
                    <a:lnTo>
                      <a:pt x="279" y="184"/>
                    </a:lnTo>
                    <a:lnTo>
                      <a:pt x="282" y="186"/>
                    </a:lnTo>
                    <a:lnTo>
                      <a:pt x="286" y="186"/>
                    </a:lnTo>
                    <a:lnTo>
                      <a:pt x="287" y="188"/>
                    </a:lnTo>
                    <a:lnTo>
                      <a:pt x="284" y="189"/>
                    </a:lnTo>
                    <a:lnTo>
                      <a:pt x="286" y="193"/>
                    </a:lnTo>
                    <a:lnTo>
                      <a:pt x="287" y="191"/>
                    </a:lnTo>
                    <a:lnTo>
                      <a:pt x="289" y="191"/>
                    </a:lnTo>
                    <a:lnTo>
                      <a:pt x="289" y="194"/>
                    </a:lnTo>
                    <a:lnTo>
                      <a:pt x="292" y="191"/>
                    </a:lnTo>
                    <a:lnTo>
                      <a:pt x="294" y="193"/>
                    </a:lnTo>
                    <a:lnTo>
                      <a:pt x="296" y="198"/>
                    </a:lnTo>
                    <a:lnTo>
                      <a:pt x="297" y="201"/>
                    </a:lnTo>
                    <a:lnTo>
                      <a:pt x="304" y="203"/>
                    </a:lnTo>
                    <a:lnTo>
                      <a:pt x="306" y="201"/>
                    </a:lnTo>
                    <a:lnTo>
                      <a:pt x="297" y="194"/>
                    </a:lnTo>
                    <a:lnTo>
                      <a:pt x="289" y="184"/>
                    </a:lnTo>
                    <a:lnTo>
                      <a:pt x="287" y="179"/>
                    </a:lnTo>
                    <a:lnTo>
                      <a:pt x="289" y="178"/>
                    </a:lnTo>
                    <a:lnTo>
                      <a:pt x="292" y="183"/>
                    </a:lnTo>
                    <a:lnTo>
                      <a:pt x="294" y="189"/>
                    </a:lnTo>
                    <a:lnTo>
                      <a:pt x="306" y="201"/>
                    </a:lnTo>
                    <a:lnTo>
                      <a:pt x="309" y="201"/>
                    </a:lnTo>
                    <a:lnTo>
                      <a:pt x="312" y="198"/>
                    </a:lnTo>
                    <a:lnTo>
                      <a:pt x="315" y="198"/>
                    </a:lnTo>
                    <a:lnTo>
                      <a:pt x="320" y="199"/>
                    </a:lnTo>
                    <a:lnTo>
                      <a:pt x="322" y="196"/>
                    </a:lnTo>
                    <a:lnTo>
                      <a:pt x="330" y="194"/>
                    </a:lnTo>
                    <a:lnTo>
                      <a:pt x="335" y="194"/>
                    </a:lnTo>
                    <a:lnTo>
                      <a:pt x="334" y="198"/>
                    </a:lnTo>
                    <a:lnTo>
                      <a:pt x="332" y="199"/>
                    </a:lnTo>
                    <a:lnTo>
                      <a:pt x="334" y="203"/>
                    </a:lnTo>
                    <a:lnTo>
                      <a:pt x="330" y="206"/>
                    </a:lnTo>
                    <a:lnTo>
                      <a:pt x="324" y="208"/>
                    </a:lnTo>
                    <a:lnTo>
                      <a:pt x="314" y="206"/>
                    </a:lnTo>
                    <a:lnTo>
                      <a:pt x="307" y="209"/>
                    </a:lnTo>
                    <a:lnTo>
                      <a:pt x="304" y="214"/>
                    </a:lnTo>
                    <a:lnTo>
                      <a:pt x="296" y="214"/>
                    </a:lnTo>
                    <a:lnTo>
                      <a:pt x="284" y="221"/>
                    </a:lnTo>
                    <a:lnTo>
                      <a:pt x="276" y="224"/>
                    </a:lnTo>
                    <a:lnTo>
                      <a:pt x="267" y="224"/>
                    </a:lnTo>
                    <a:lnTo>
                      <a:pt x="264" y="221"/>
                    </a:lnTo>
                    <a:lnTo>
                      <a:pt x="264" y="219"/>
                    </a:lnTo>
                    <a:lnTo>
                      <a:pt x="267" y="213"/>
                    </a:lnTo>
                    <a:lnTo>
                      <a:pt x="267" y="209"/>
                    </a:lnTo>
                    <a:lnTo>
                      <a:pt x="259" y="203"/>
                    </a:lnTo>
                    <a:lnTo>
                      <a:pt x="257" y="204"/>
                    </a:lnTo>
                    <a:lnTo>
                      <a:pt x="251" y="201"/>
                    </a:lnTo>
                    <a:lnTo>
                      <a:pt x="247" y="204"/>
                    </a:lnTo>
                    <a:lnTo>
                      <a:pt x="244" y="203"/>
                    </a:lnTo>
                    <a:lnTo>
                      <a:pt x="249" y="196"/>
                    </a:lnTo>
                    <a:lnTo>
                      <a:pt x="257" y="191"/>
                    </a:lnTo>
                    <a:lnTo>
                      <a:pt x="264" y="189"/>
                    </a:lnTo>
                    <a:lnTo>
                      <a:pt x="267" y="188"/>
                    </a:lnTo>
                    <a:lnTo>
                      <a:pt x="264" y="186"/>
                    </a:lnTo>
                    <a:lnTo>
                      <a:pt x="262" y="179"/>
                    </a:lnTo>
                    <a:lnTo>
                      <a:pt x="261" y="179"/>
                    </a:lnTo>
                    <a:lnTo>
                      <a:pt x="259" y="183"/>
                    </a:lnTo>
                    <a:lnTo>
                      <a:pt x="254" y="179"/>
                    </a:lnTo>
                    <a:lnTo>
                      <a:pt x="249" y="178"/>
                    </a:lnTo>
                    <a:lnTo>
                      <a:pt x="244" y="179"/>
                    </a:lnTo>
                    <a:lnTo>
                      <a:pt x="239" y="181"/>
                    </a:lnTo>
                    <a:lnTo>
                      <a:pt x="234" y="179"/>
                    </a:lnTo>
                    <a:lnTo>
                      <a:pt x="231" y="179"/>
                    </a:lnTo>
                    <a:lnTo>
                      <a:pt x="227" y="176"/>
                    </a:lnTo>
                    <a:lnTo>
                      <a:pt x="229" y="174"/>
                    </a:lnTo>
                    <a:lnTo>
                      <a:pt x="231" y="173"/>
                    </a:lnTo>
                    <a:lnTo>
                      <a:pt x="224" y="171"/>
                    </a:lnTo>
                    <a:lnTo>
                      <a:pt x="214" y="171"/>
                    </a:lnTo>
                    <a:lnTo>
                      <a:pt x="213" y="168"/>
                    </a:lnTo>
                    <a:lnTo>
                      <a:pt x="217" y="168"/>
                    </a:lnTo>
                    <a:lnTo>
                      <a:pt x="226" y="168"/>
                    </a:lnTo>
                    <a:lnTo>
                      <a:pt x="231" y="168"/>
                    </a:lnTo>
                    <a:lnTo>
                      <a:pt x="234" y="166"/>
                    </a:lnTo>
                    <a:lnTo>
                      <a:pt x="239" y="164"/>
                    </a:lnTo>
                    <a:lnTo>
                      <a:pt x="232" y="166"/>
                    </a:lnTo>
                    <a:lnTo>
                      <a:pt x="227" y="164"/>
                    </a:lnTo>
                    <a:lnTo>
                      <a:pt x="226" y="163"/>
                    </a:lnTo>
                    <a:lnTo>
                      <a:pt x="224" y="159"/>
                    </a:lnTo>
                    <a:lnTo>
                      <a:pt x="221" y="163"/>
                    </a:lnTo>
                    <a:lnTo>
                      <a:pt x="219" y="166"/>
                    </a:lnTo>
                    <a:lnTo>
                      <a:pt x="216" y="166"/>
                    </a:lnTo>
                    <a:lnTo>
                      <a:pt x="216" y="164"/>
                    </a:lnTo>
                    <a:lnTo>
                      <a:pt x="213" y="161"/>
                    </a:lnTo>
                    <a:lnTo>
                      <a:pt x="208" y="168"/>
                    </a:lnTo>
                    <a:lnTo>
                      <a:pt x="203" y="168"/>
                    </a:lnTo>
                    <a:lnTo>
                      <a:pt x="199" y="169"/>
                    </a:lnTo>
                    <a:lnTo>
                      <a:pt x="199" y="176"/>
                    </a:lnTo>
                    <a:lnTo>
                      <a:pt x="194" y="181"/>
                    </a:lnTo>
                    <a:lnTo>
                      <a:pt x="191" y="181"/>
                    </a:lnTo>
                    <a:lnTo>
                      <a:pt x="193" y="184"/>
                    </a:lnTo>
                    <a:lnTo>
                      <a:pt x="183" y="194"/>
                    </a:lnTo>
                    <a:lnTo>
                      <a:pt x="181" y="194"/>
                    </a:lnTo>
                    <a:lnTo>
                      <a:pt x="178" y="191"/>
                    </a:lnTo>
                    <a:lnTo>
                      <a:pt x="178" y="194"/>
                    </a:lnTo>
                    <a:lnTo>
                      <a:pt x="178" y="198"/>
                    </a:lnTo>
                    <a:lnTo>
                      <a:pt x="179" y="199"/>
                    </a:lnTo>
                    <a:lnTo>
                      <a:pt x="179" y="204"/>
                    </a:lnTo>
                    <a:lnTo>
                      <a:pt x="179" y="204"/>
                    </a:lnTo>
                    <a:lnTo>
                      <a:pt x="174" y="201"/>
                    </a:lnTo>
                    <a:lnTo>
                      <a:pt x="168" y="201"/>
                    </a:lnTo>
                    <a:lnTo>
                      <a:pt x="163" y="204"/>
                    </a:lnTo>
                    <a:lnTo>
                      <a:pt x="154" y="204"/>
                    </a:lnTo>
                    <a:lnTo>
                      <a:pt x="148" y="203"/>
                    </a:lnTo>
                    <a:lnTo>
                      <a:pt x="144" y="196"/>
                    </a:lnTo>
                    <a:lnTo>
                      <a:pt x="148" y="194"/>
                    </a:lnTo>
                    <a:lnTo>
                      <a:pt x="151" y="194"/>
                    </a:lnTo>
                    <a:lnTo>
                      <a:pt x="151" y="191"/>
                    </a:lnTo>
                    <a:lnTo>
                      <a:pt x="156" y="184"/>
                    </a:lnTo>
                    <a:lnTo>
                      <a:pt x="159" y="184"/>
                    </a:lnTo>
                    <a:lnTo>
                      <a:pt x="158" y="178"/>
                    </a:lnTo>
                    <a:lnTo>
                      <a:pt x="159" y="171"/>
                    </a:lnTo>
                    <a:lnTo>
                      <a:pt x="164" y="171"/>
                    </a:lnTo>
                    <a:lnTo>
                      <a:pt x="169" y="169"/>
                    </a:lnTo>
                    <a:lnTo>
                      <a:pt x="174" y="171"/>
                    </a:lnTo>
                    <a:lnTo>
                      <a:pt x="181" y="171"/>
                    </a:lnTo>
                    <a:lnTo>
                      <a:pt x="183" y="169"/>
                    </a:lnTo>
                    <a:lnTo>
                      <a:pt x="179" y="164"/>
                    </a:lnTo>
                    <a:lnTo>
                      <a:pt x="179" y="161"/>
                    </a:lnTo>
                    <a:lnTo>
                      <a:pt x="179" y="158"/>
                    </a:lnTo>
                    <a:lnTo>
                      <a:pt x="173" y="154"/>
                    </a:lnTo>
                    <a:lnTo>
                      <a:pt x="166" y="149"/>
                    </a:lnTo>
                    <a:lnTo>
                      <a:pt x="166" y="146"/>
                    </a:lnTo>
                    <a:lnTo>
                      <a:pt x="159" y="144"/>
                    </a:lnTo>
                    <a:lnTo>
                      <a:pt x="161" y="139"/>
                    </a:lnTo>
                    <a:lnTo>
                      <a:pt x="159" y="131"/>
                    </a:lnTo>
                    <a:lnTo>
                      <a:pt x="153" y="128"/>
                    </a:lnTo>
                    <a:lnTo>
                      <a:pt x="146" y="121"/>
                    </a:lnTo>
                    <a:lnTo>
                      <a:pt x="143" y="121"/>
                    </a:lnTo>
                    <a:lnTo>
                      <a:pt x="141" y="124"/>
                    </a:lnTo>
                    <a:lnTo>
                      <a:pt x="134" y="123"/>
                    </a:lnTo>
                    <a:lnTo>
                      <a:pt x="126" y="116"/>
                    </a:lnTo>
                    <a:lnTo>
                      <a:pt x="119" y="116"/>
                    </a:lnTo>
                    <a:lnTo>
                      <a:pt x="116" y="111"/>
                    </a:lnTo>
                    <a:lnTo>
                      <a:pt x="114" y="113"/>
                    </a:lnTo>
                    <a:lnTo>
                      <a:pt x="110" y="113"/>
                    </a:lnTo>
                    <a:lnTo>
                      <a:pt x="108" y="116"/>
                    </a:lnTo>
                    <a:lnTo>
                      <a:pt x="103" y="113"/>
                    </a:lnTo>
                    <a:lnTo>
                      <a:pt x="103" y="115"/>
                    </a:lnTo>
                    <a:lnTo>
                      <a:pt x="98" y="113"/>
                    </a:lnTo>
                    <a:lnTo>
                      <a:pt x="100" y="119"/>
                    </a:lnTo>
                    <a:lnTo>
                      <a:pt x="98" y="121"/>
                    </a:lnTo>
                    <a:lnTo>
                      <a:pt x="100" y="128"/>
                    </a:lnTo>
                    <a:lnTo>
                      <a:pt x="95" y="128"/>
                    </a:lnTo>
                    <a:lnTo>
                      <a:pt x="88" y="131"/>
                    </a:lnTo>
                    <a:lnTo>
                      <a:pt x="71" y="134"/>
                    </a:lnTo>
                    <a:lnTo>
                      <a:pt x="68" y="138"/>
                    </a:lnTo>
                    <a:lnTo>
                      <a:pt x="63" y="138"/>
                    </a:lnTo>
                    <a:lnTo>
                      <a:pt x="55" y="141"/>
                    </a:lnTo>
                    <a:lnTo>
                      <a:pt x="50" y="138"/>
                    </a:lnTo>
                    <a:lnTo>
                      <a:pt x="48" y="134"/>
                    </a:lnTo>
                    <a:lnTo>
                      <a:pt x="41" y="133"/>
                    </a:lnTo>
                    <a:lnTo>
                      <a:pt x="35" y="131"/>
                    </a:lnTo>
                    <a:lnTo>
                      <a:pt x="26" y="128"/>
                    </a:lnTo>
                    <a:lnTo>
                      <a:pt x="21" y="128"/>
                    </a:lnTo>
                    <a:lnTo>
                      <a:pt x="18" y="129"/>
                    </a:lnTo>
                    <a:lnTo>
                      <a:pt x="13" y="129"/>
                    </a:lnTo>
                    <a:lnTo>
                      <a:pt x="12" y="126"/>
                    </a:lnTo>
                    <a:lnTo>
                      <a:pt x="5" y="123"/>
                    </a:lnTo>
                    <a:lnTo>
                      <a:pt x="0" y="118"/>
                    </a:lnTo>
                    <a:lnTo>
                      <a:pt x="2" y="118"/>
                    </a:lnTo>
                    <a:lnTo>
                      <a:pt x="2" y="110"/>
                    </a:lnTo>
                    <a:lnTo>
                      <a:pt x="7" y="100"/>
                    </a:lnTo>
                    <a:lnTo>
                      <a:pt x="12" y="100"/>
                    </a:lnTo>
                    <a:lnTo>
                      <a:pt x="12" y="93"/>
                    </a:lnTo>
                    <a:lnTo>
                      <a:pt x="12" y="88"/>
                    </a:lnTo>
                    <a:lnTo>
                      <a:pt x="26" y="73"/>
                    </a:lnTo>
                    <a:lnTo>
                      <a:pt x="28" y="66"/>
                    </a:lnTo>
                    <a:lnTo>
                      <a:pt x="31" y="63"/>
                    </a:lnTo>
                    <a:lnTo>
                      <a:pt x="35" y="63"/>
                    </a:lnTo>
                    <a:lnTo>
                      <a:pt x="36" y="56"/>
                    </a:lnTo>
                    <a:lnTo>
                      <a:pt x="35" y="53"/>
                    </a:lnTo>
                    <a:lnTo>
                      <a:pt x="35" y="50"/>
                    </a:lnTo>
                    <a:lnTo>
                      <a:pt x="36" y="48"/>
                    </a:lnTo>
                    <a:lnTo>
                      <a:pt x="30" y="45"/>
                    </a:lnTo>
                    <a:lnTo>
                      <a:pt x="28" y="38"/>
                    </a:lnTo>
                    <a:lnTo>
                      <a:pt x="25" y="35"/>
                    </a:lnTo>
                    <a:lnTo>
                      <a:pt x="25" y="25"/>
                    </a:lnTo>
                    <a:lnTo>
                      <a:pt x="25" y="2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xmlns="" id="{28099193-BEFA-4469-B95E-B4D63B06D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7527" y="2662725"/>
                <a:ext cx="46020" cy="43579"/>
              </a:xfrm>
              <a:custGeom>
                <a:avLst/>
                <a:gdLst/>
                <a:ahLst/>
                <a:cxnLst>
                  <a:cxn ang="0">
                    <a:pos x="2" y="17"/>
                  </a:cxn>
                  <a:cxn ang="0">
                    <a:pos x="0" y="10"/>
                  </a:cxn>
                  <a:cxn ang="0">
                    <a:pos x="2" y="8"/>
                  </a:cxn>
                  <a:cxn ang="0">
                    <a:pos x="0" y="2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10" y="5"/>
                  </a:cxn>
                  <a:cxn ang="0">
                    <a:pos x="12" y="2"/>
                  </a:cxn>
                  <a:cxn ang="0">
                    <a:pos x="16" y="2"/>
                  </a:cxn>
                  <a:cxn ang="0">
                    <a:pos x="18" y="0"/>
                  </a:cxn>
                  <a:cxn ang="0">
                    <a:pos x="21" y="5"/>
                  </a:cxn>
                  <a:cxn ang="0">
                    <a:pos x="28" y="5"/>
                  </a:cxn>
                  <a:cxn ang="0">
                    <a:pos x="36" y="12"/>
                  </a:cxn>
                  <a:cxn ang="0">
                    <a:pos x="43" y="13"/>
                  </a:cxn>
                  <a:cxn ang="0">
                    <a:pos x="45" y="10"/>
                  </a:cxn>
                  <a:cxn ang="0">
                    <a:pos x="48" y="10"/>
                  </a:cxn>
                  <a:cxn ang="0">
                    <a:pos x="55" y="17"/>
                  </a:cxn>
                  <a:cxn ang="0">
                    <a:pos x="61" y="20"/>
                  </a:cxn>
                  <a:cxn ang="0">
                    <a:pos x="63" y="28"/>
                  </a:cxn>
                  <a:cxn ang="0">
                    <a:pos x="61" y="33"/>
                  </a:cxn>
                  <a:cxn ang="0">
                    <a:pos x="68" y="35"/>
                  </a:cxn>
                  <a:cxn ang="0">
                    <a:pos x="68" y="38"/>
                  </a:cxn>
                  <a:cxn ang="0">
                    <a:pos x="75" y="43"/>
                  </a:cxn>
                  <a:cxn ang="0">
                    <a:pos x="81" y="47"/>
                  </a:cxn>
                  <a:cxn ang="0">
                    <a:pos x="81" y="50"/>
                  </a:cxn>
                  <a:cxn ang="0">
                    <a:pos x="81" y="53"/>
                  </a:cxn>
                  <a:cxn ang="0">
                    <a:pos x="85" y="58"/>
                  </a:cxn>
                  <a:cxn ang="0">
                    <a:pos x="83" y="60"/>
                  </a:cxn>
                  <a:cxn ang="0">
                    <a:pos x="76" y="60"/>
                  </a:cxn>
                  <a:cxn ang="0">
                    <a:pos x="71" y="58"/>
                  </a:cxn>
                  <a:cxn ang="0">
                    <a:pos x="66" y="60"/>
                  </a:cxn>
                  <a:cxn ang="0">
                    <a:pos x="61" y="60"/>
                  </a:cxn>
                  <a:cxn ang="0">
                    <a:pos x="60" y="67"/>
                  </a:cxn>
                  <a:cxn ang="0">
                    <a:pos x="61" y="73"/>
                  </a:cxn>
                  <a:cxn ang="0">
                    <a:pos x="58" y="73"/>
                  </a:cxn>
                  <a:cxn ang="0">
                    <a:pos x="53" y="80"/>
                  </a:cxn>
                  <a:cxn ang="0">
                    <a:pos x="53" y="83"/>
                  </a:cxn>
                  <a:cxn ang="0">
                    <a:pos x="50" y="83"/>
                  </a:cxn>
                  <a:cxn ang="0">
                    <a:pos x="46" y="85"/>
                  </a:cxn>
                  <a:cxn ang="0">
                    <a:pos x="46" y="85"/>
                  </a:cxn>
                  <a:cxn ang="0">
                    <a:pos x="43" y="78"/>
                  </a:cxn>
                  <a:cxn ang="0">
                    <a:pos x="43" y="58"/>
                  </a:cxn>
                  <a:cxn ang="0">
                    <a:pos x="40" y="52"/>
                  </a:cxn>
                  <a:cxn ang="0">
                    <a:pos x="38" y="47"/>
                  </a:cxn>
                  <a:cxn ang="0">
                    <a:pos x="25" y="37"/>
                  </a:cxn>
                  <a:cxn ang="0">
                    <a:pos x="23" y="32"/>
                  </a:cxn>
                  <a:cxn ang="0">
                    <a:pos x="13" y="25"/>
                  </a:cxn>
                  <a:cxn ang="0">
                    <a:pos x="12" y="15"/>
                  </a:cxn>
                  <a:cxn ang="0">
                    <a:pos x="2" y="17"/>
                  </a:cxn>
                </a:cxnLst>
                <a:rect l="0" t="0" r="r" b="b"/>
                <a:pathLst>
                  <a:path w="85" h="85">
                    <a:moveTo>
                      <a:pt x="2" y="17"/>
                    </a:moveTo>
                    <a:lnTo>
                      <a:pt x="0" y="10"/>
                    </a:lnTo>
                    <a:lnTo>
                      <a:pt x="2" y="8"/>
                    </a:lnTo>
                    <a:lnTo>
                      <a:pt x="0" y="2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10" y="5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18" y="0"/>
                    </a:lnTo>
                    <a:lnTo>
                      <a:pt x="21" y="5"/>
                    </a:lnTo>
                    <a:lnTo>
                      <a:pt x="28" y="5"/>
                    </a:lnTo>
                    <a:lnTo>
                      <a:pt x="36" y="12"/>
                    </a:lnTo>
                    <a:lnTo>
                      <a:pt x="43" y="13"/>
                    </a:lnTo>
                    <a:lnTo>
                      <a:pt x="45" y="10"/>
                    </a:lnTo>
                    <a:lnTo>
                      <a:pt x="48" y="10"/>
                    </a:lnTo>
                    <a:lnTo>
                      <a:pt x="55" y="17"/>
                    </a:lnTo>
                    <a:lnTo>
                      <a:pt x="61" y="20"/>
                    </a:lnTo>
                    <a:lnTo>
                      <a:pt x="63" y="28"/>
                    </a:lnTo>
                    <a:lnTo>
                      <a:pt x="61" y="33"/>
                    </a:lnTo>
                    <a:lnTo>
                      <a:pt x="68" y="35"/>
                    </a:lnTo>
                    <a:lnTo>
                      <a:pt x="68" y="38"/>
                    </a:lnTo>
                    <a:lnTo>
                      <a:pt x="75" y="43"/>
                    </a:lnTo>
                    <a:lnTo>
                      <a:pt x="81" y="47"/>
                    </a:lnTo>
                    <a:lnTo>
                      <a:pt x="81" y="50"/>
                    </a:lnTo>
                    <a:lnTo>
                      <a:pt x="81" y="53"/>
                    </a:lnTo>
                    <a:lnTo>
                      <a:pt x="85" y="58"/>
                    </a:lnTo>
                    <a:lnTo>
                      <a:pt x="83" y="60"/>
                    </a:lnTo>
                    <a:lnTo>
                      <a:pt x="76" y="60"/>
                    </a:lnTo>
                    <a:lnTo>
                      <a:pt x="71" y="58"/>
                    </a:lnTo>
                    <a:lnTo>
                      <a:pt x="66" y="60"/>
                    </a:lnTo>
                    <a:lnTo>
                      <a:pt x="61" y="60"/>
                    </a:lnTo>
                    <a:lnTo>
                      <a:pt x="60" y="67"/>
                    </a:lnTo>
                    <a:lnTo>
                      <a:pt x="61" y="73"/>
                    </a:lnTo>
                    <a:lnTo>
                      <a:pt x="58" y="73"/>
                    </a:lnTo>
                    <a:lnTo>
                      <a:pt x="53" y="80"/>
                    </a:lnTo>
                    <a:lnTo>
                      <a:pt x="53" y="83"/>
                    </a:lnTo>
                    <a:lnTo>
                      <a:pt x="50" y="83"/>
                    </a:lnTo>
                    <a:lnTo>
                      <a:pt x="46" y="85"/>
                    </a:lnTo>
                    <a:lnTo>
                      <a:pt x="46" y="85"/>
                    </a:lnTo>
                    <a:lnTo>
                      <a:pt x="43" y="78"/>
                    </a:lnTo>
                    <a:lnTo>
                      <a:pt x="43" y="58"/>
                    </a:lnTo>
                    <a:lnTo>
                      <a:pt x="40" y="52"/>
                    </a:lnTo>
                    <a:lnTo>
                      <a:pt x="38" y="47"/>
                    </a:lnTo>
                    <a:lnTo>
                      <a:pt x="25" y="37"/>
                    </a:lnTo>
                    <a:lnTo>
                      <a:pt x="23" y="32"/>
                    </a:lnTo>
                    <a:lnTo>
                      <a:pt x="13" y="25"/>
                    </a:lnTo>
                    <a:lnTo>
                      <a:pt x="12" y="15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xmlns="" id="{ECB50405-9568-4864-B0C2-AA277E19D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6891" y="2671026"/>
                <a:ext cx="114516" cy="63293"/>
              </a:xfrm>
              <a:custGeom>
                <a:avLst/>
                <a:gdLst/>
                <a:ahLst/>
                <a:cxnLst>
                  <a:cxn ang="0">
                    <a:pos x="53" y="3"/>
                  </a:cxn>
                  <a:cxn ang="0">
                    <a:pos x="61" y="2"/>
                  </a:cxn>
                  <a:cxn ang="0">
                    <a:pos x="76" y="7"/>
                  </a:cxn>
                  <a:cxn ang="0">
                    <a:pos x="85" y="12"/>
                  </a:cxn>
                  <a:cxn ang="0">
                    <a:pos x="98" y="12"/>
                  </a:cxn>
                  <a:cxn ang="0">
                    <a:pos x="106" y="8"/>
                  </a:cxn>
                  <a:cxn ang="0">
                    <a:pos x="130" y="2"/>
                  </a:cxn>
                  <a:cxn ang="0">
                    <a:pos x="146" y="10"/>
                  </a:cxn>
                  <a:cxn ang="0">
                    <a:pos x="158" y="22"/>
                  </a:cxn>
                  <a:cxn ang="0">
                    <a:pos x="173" y="37"/>
                  </a:cxn>
                  <a:cxn ang="0">
                    <a:pos x="176" y="63"/>
                  </a:cxn>
                  <a:cxn ang="0">
                    <a:pos x="183" y="77"/>
                  </a:cxn>
                  <a:cxn ang="0">
                    <a:pos x="198" y="78"/>
                  </a:cxn>
                  <a:cxn ang="0">
                    <a:pos x="209" y="75"/>
                  </a:cxn>
                  <a:cxn ang="0">
                    <a:pos x="211" y="80"/>
                  </a:cxn>
                  <a:cxn ang="0">
                    <a:pos x="214" y="85"/>
                  </a:cxn>
                  <a:cxn ang="0">
                    <a:pos x="206" y="91"/>
                  </a:cxn>
                  <a:cxn ang="0">
                    <a:pos x="196" y="96"/>
                  </a:cxn>
                  <a:cxn ang="0">
                    <a:pos x="194" y="103"/>
                  </a:cxn>
                  <a:cxn ang="0">
                    <a:pos x="191" y="113"/>
                  </a:cxn>
                  <a:cxn ang="0">
                    <a:pos x="188" y="118"/>
                  </a:cxn>
                  <a:cxn ang="0">
                    <a:pos x="181" y="113"/>
                  </a:cxn>
                  <a:cxn ang="0">
                    <a:pos x="173" y="113"/>
                  </a:cxn>
                  <a:cxn ang="0">
                    <a:pos x="158" y="110"/>
                  </a:cxn>
                  <a:cxn ang="0">
                    <a:pos x="138" y="116"/>
                  </a:cxn>
                  <a:cxn ang="0">
                    <a:pos x="130" y="121"/>
                  </a:cxn>
                  <a:cxn ang="0">
                    <a:pos x="116" y="121"/>
                  </a:cxn>
                  <a:cxn ang="0">
                    <a:pos x="108" y="120"/>
                  </a:cxn>
                  <a:cxn ang="0">
                    <a:pos x="100" y="120"/>
                  </a:cxn>
                  <a:cxn ang="0">
                    <a:pos x="83" y="121"/>
                  </a:cxn>
                  <a:cxn ang="0">
                    <a:pos x="78" y="118"/>
                  </a:cxn>
                  <a:cxn ang="0">
                    <a:pos x="66" y="121"/>
                  </a:cxn>
                  <a:cxn ang="0">
                    <a:pos x="65" y="116"/>
                  </a:cxn>
                  <a:cxn ang="0">
                    <a:pos x="63" y="110"/>
                  </a:cxn>
                  <a:cxn ang="0">
                    <a:pos x="55" y="105"/>
                  </a:cxn>
                  <a:cxn ang="0">
                    <a:pos x="58" y="96"/>
                  </a:cxn>
                  <a:cxn ang="0">
                    <a:pos x="45" y="100"/>
                  </a:cxn>
                  <a:cxn ang="0">
                    <a:pos x="37" y="100"/>
                  </a:cxn>
                  <a:cxn ang="0">
                    <a:pos x="27" y="93"/>
                  </a:cxn>
                  <a:cxn ang="0">
                    <a:pos x="28" y="85"/>
                  </a:cxn>
                  <a:cxn ang="0">
                    <a:pos x="15" y="78"/>
                  </a:cxn>
                  <a:cxn ang="0">
                    <a:pos x="7" y="67"/>
                  </a:cxn>
                  <a:cxn ang="0">
                    <a:pos x="0" y="62"/>
                  </a:cxn>
                  <a:cxn ang="0">
                    <a:pos x="10" y="57"/>
                  </a:cxn>
                  <a:cxn ang="0">
                    <a:pos x="18" y="53"/>
                  </a:cxn>
                  <a:cxn ang="0">
                    <a:pos x="22" y="45"/>
                  </a:cxn>
                  <a:cxn ang="0">
                    <a:pos x="35" y="20"/>
                  </a:cxn>
                  <a:cxn ang="0">
                    <a:pos x="47" y="10"/>
                  </a:cxn>
                  <a:cxn ang="0">
                    <a:pos x="48" y="3"/>
                  </a:cxn>
                </a:cxnLst>
                <a:rect l="0" t="0" r="r" b="b"/>
                <a:pathLst>
                  <a:path w="214" h="123">
                    <a:moveTo>
                      <a:pt x="48" y="3"/>
                    </a:moveTo>
                    <a:lnTo>
                      <a:pt x="53" y="3"/>
                    </a:lnTo>
                    <a:lnTo>
                      <a:pt x="56" y="2"/>
                    </a:lnTo>
                    <a:lnTo>
                      <a:pt x="61" y="2"/>
                    </a:lnTo>
                    <a:lnTo>
                      <a:pt x="70" y="5"/>
                    </a:lnTo>
                    <a:lnTo>
                      <a:pt x="76" y="7"/>
                    </a:lnTo>
                    <a:lnTo>
                      <a:pt x="83" y="8"/>
                    </a:lnTo>
                    <a:lnTo>
                      <a:pt x="85" y="12"/>
                    </a:lnTo>
                    <a:lnTo>
                      <a:pt x="90" y="15"/>
                    </a:lnTo>
                    <a:lnTo>
                      <a:pt x="98" y="12"/>
                    </a:lnTo>
                    <a:lnTo>
                      <a:pt x="103" y="12"/>
                    </a:lnTo>
                    <a:lnTo>
                      <a:pt x="106" y="8"/>
                    </a:lnTo>
                    <a:lnTo>
                      <a:pt x="123" y="5"/>
                    </a:lnTo>
                    <a:lnTo>
                      <a:pt x="130" y="2"/>
                    </a:lnTo>
                    <a:lnTo>
                      <a:pt x="145" y="0"/>
                    </a:lnTo>
                    <a:lnTo>
                      <a:pt x="146" y="10"/>
                    </a:lnTo>
                    <a:lnTo>
                      <a:pt x="156" y="17"/>
                    </a:lnTo>
                    <a:lnTo>
                      <a:pt x="158" y="22"/>
                    </a:lnTo>
                    <a:lnTo>
                      <a:pt x="171" y="32"/>
                    </a:lnTo>
                    <a:lnTo>
                      <a:pt x="173" y="37"/>
                    </a:lnTo>
                    <a:lnTo>
                      <a:pt x="176" y="43"/>
                    </a:lnTo>
                    <a:lnTo>
                      <a:pt x="176" y="63"/>
                    </a:lnTo>
                    <a:lnTo>
                      <a:pt x="179" y="70"/>
                    </a:lnTo>
                    <a:lnTo>
                      <a:pt x="183" y="77"/>
                    </a:lnTo>
                    <a:lnTo>
                      <a:pt x="189" y="78"/>
                    </a:lnTo>
                    <a:lnTo>
                      <a:pt x="198" y="78"/>
                    </a:lnTo>
                    <a:lnTo>
                      <a:pt x="203" y="75"/>
                    </a:lnTo>
                    <a:lnTo>
                      <a:pt x="209" y="75"/>
                    </a:lnTo>
                    <a:lnTo>
                      <a:pt x="214" y="78"/>
                    </a:lnTo>
                    <a:lnTo>
                      <a:pt x="211" y="80"/>
                    </a:lnTo>
                    <a:lnTo>
                      <a:pt x="214" y="82"/>
                    </a:lnTo>
                    <a:lnTo>
                      <a:pt x="214" y="85"/>
                    </a:lnTo>
                    <a:lnTo>
                      <a:pt x="211" y="90"/>
                    </a:lnTo>
                    <a:lnTo>
                      <a:pt x="206" y="91"/>
                    </a:lnTo>
                    <a:lnTo>
                      <a:pt x="198" y="91"/>
                    </a:lnTo>
                    <a:lnTo>
                      <a:pt x="196" y="96"/>
                    </a:lnTo>
                    <a:lnTo>
                      <a:pt x="193" y="100"/>
                    </a:lnTo>
                    <a:lnTo>
                      <a:pt x="194" y="103"/>
                    </a:lnTo>
                    <a:lnTo>
                      <a:pt x="194" y="110"/>
                    </a:lnTo>
                    <a:lnTo>
                      <a:pt x="191" y="113"/>
                    </a:lnTo>
                    <a:lnTo>
                      <a:pt x="193" y="118"/>
                    </a:lnTo>
                    <a:lnTo>
                      <a:pt x="188" y="118"/>
                    </a:lnTo>
                    <a:lnTo>
                      <a:pt x="186" y="116"/>
                    </a:lnTo>
                    <a:lnTo>
                      <a:pt x="181" y="113"/>
                    </a:lnTo>
                    <a:lnTo>
                      <a:pt x="176" y="115"/>
                    </a:lnTo>
                    <a:lnTo>
                      <a:pt x="173" y="113"/>
                    </a:lnTo>
                    <a:lnTo>
                      <a:pt x="164" y="110"/>
                    </a:lnTo>
                    <a:lnTo>
                      <a:pt x="158" y="110"/>
                    </a:lnTo>
                    <a:lnTo>
                      <a:pt x="151" y="110"/>
                    </a:lnTo>
                    <a:lnTo>
                      <a:pt x="138" y="116"/>
                    </a:lnTo>
                    <a:lnTo>
                      <a:pt x="135" y="120"/>
                    </a:lnTo>
                    <a:lnTo>
                      <a:pt x="130" y="121"/>
                    </a:lnTo>
                    <a:lnTo>
                      <a:pt x="126" y="123"/>
                    </a:lnTo>
                    <a:lnTo>
                      <a:pt x="116" y="121"/>
                    </a:lnTo>
                    <a:lnTo>
                      <a:pt x="113" y="121"/>
                    </a:lnTo>
                    <a:lnTo>
                      <a:pt x="108" y="120"/>
                    </a:lnTo>
                    <a:lnTo>
                      <a:pt x="103" y="121"/>
                    </a:lnTo>
                    <a:lnTo>
                      <a:pt x="100" y="120"/>
                    </a:lnTo>
                    <a:lnTo>
                      <a:pt x="91" y="123"/>
                    </a:lnTo>
                    <a:lnTo>
                      <a:pt x="83" y="121"/>
                    </a:lnTo>
                    <a:lnTo>
                      <a:pt x="81" y="121"/>
                    </a:lnTo>
                    <a:lnTo>
                      <a:pt x="78" y="118"/>
                    </a:lnTo>
                    <a:lnTo>
                      <a:pt x="71" y="118"/>
                    </a:lnTo>
                    <a:lnTo>
                      <a:pt x="66" y="121"/>
                    </a:lnTo>
                    <a:lnTo>
                      <a:pt x="63" y="118"/>
                    </a:lnTo>
                    <a:lnTo>
                      <a:pt x="65" y="116"/>
                    </a:lnTo>
                    <a:lnTo>
                      <a:pt x="66" y="113"/>
                    </a:lnTo>
                    <a:lnTo>
                      <a:pt x="63" y="110"/>
                    </a:lnTo>
                    <a:lnTo>
                      <a:pt x="56" y="110"/>
                    </a:lnTo>
                    <a:lnTo>
                      <a:pt x="55" y="105"/>
                    </a:lnTo>
                    <a:lnTo>
                      <a:pt x="53" y="101"/>
                    </a:lnTo>
                    <a:lnTo>
                      <a:pt x="58" y="96"/>
                    </a:lnTo>
                    <a:lnTo>
                      <a:pt x="50" y="96"/>
                    </a:lnTo>
                    <a:lnTo>
                      <a:pt x="45" y="100"/>
                    </a:lnTo>
                    <a:lnTo>
                      <a:pt x="42" y="98"/>
                    </a:lnTo>
                    <a:lnTo>
                      <a:pt x="37" y="100"/>
                    </a:lnTo>
                    <a:lnTo>
                      <a:pt x="35" y="96"/>
                    </a:lnTo>
                    <a:lnTo>
                      <a:pt x="27" y="93"/>
                    </a:lnTo>
                    <a:lnTo>
                      <a:pt x="25" y="91"/>
                    </a:lnTo>
                    <a:lnTo>
                      <a:pt x="28" y="85"/>
                    </a:lnTo>
                    <a:lnTo>
                      <a:pt x="22" y="82"/>
                    </a:lnTo>
                    <a:lnTo>
                      <a:pt x="15" y="78"/>
                    </a:lnTo>
                    <a:lnTo>
                      <a:pt x="13" y="75"/>
                    </a:lnTo>
                    <a:lnTo>
                      <a:pt x="7" y="67"/>
                    </a:lnTo>
                    <a:lnTo>
                      <a:pt x="5" y="63"/>
                    </a:lnTo>
                    <a:lnTo>
                      <a:pt x="0" y="62"/>
                    </a:lnTo>
                    <a:lnTo>
                      <a:pt x="5" y="57"/>
                    </a:lnTo>
                    <a:lnTo>
                      <a:pt x="10" y="57"/>
                    </a:lnTo>
                    <a:lnTo>
                      <a:pt x="12" y="52"/>
                    </a:lnTo>
                    <a:lnTo>
                      <a:pt x="18" y="53"/>
                    </a:lnTo>
                    <a:lnTo>
                      <a:pt x="22" y="50"/>
                    </a:lnTo>
                    <a:lnTo>
                      <a:pt x="22" y="45"/>
                    </a:lnTo>
                    <a:lnTo>
                      <a:pt x="30" y="33"/>
                    </a:lnTo>
                    <a:lnTo>
                      <a:pt x="35" y="20"/>
                    </a:lnTo>
                    <a:lnTo>
                      <a:pt x="42" y="12"/>
                    </a:lnTo>
                    <a:lnTo>
                      <a:pt x="47" y="10"/>
                    </a:lnTo>
                    <a:lnTo>
                      <a:pt x="48" y="5"/>
                    </a:lnTo>
                    <a:lnTo>
                      <a:pt x="48" y="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xmlns="" id="{182FD74D-971D-4495-BDBD-A10F8F63C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8729" y="2665838"/>
                <a:ext cx="73847" cy="42541"/>
              </a:xfrm>
              <a:custGeom>
                <a:avLst/>
                <a:gdLst/>
                <a:ahLst/>
                <a:cxnLst>
                  <a:cxn ang="0">
                    <a:pos x="90" y="70"/>
                  </a:cxn>
                  <a:cxn ang="0">
                    <a:pos x="95" y="65"/>
                  </a:cxn>
                  <a:cxn ang="0">
                    <a:pos x="100" y="65"/>
                  </a:cxn>
                  <a:cxn ang="0">
                    <a:pos x="102" y="60"/>
                  </a:cxn>
                  <a:cxn ang="0">
                    <a:pos x="108" y="61"/>
                  </a:cxn>
                  <a:cxn ang="0">
                    <a:pos x="112" y="58"/>
                  </a:cxn>
                  <a:cxn ang="0">
                    <a:pos x="112" y="53"/>
                  </a:cxn>
                  <a:cxn ang="0">
                    <a:pos x="120" y="41"/>
                  </a:cxn>
                  <a:cxn ang="0">
                    <a:pos x="125" y="28"/>
                  </a:cxn>
                  <a:cxn ang="0">
                    <a:pos x="132" y="20"/>
                  </a:cxn>
                  <a:cxn ang="0">
                    <a:pos x="137" y="18"/>
                  </a:cxn>
                  <a:cxn ang="0">
                    <a:pos x="138" y="13"/>
                  </a:cxn>
                  <a:cxn ang="0">
                    <a:pos x="137" y="8"/>
                  </a:cxn>
                  <a:cxn ang="0">
                    <a:pos x="130" y="5"/>
                  </a:cxn>
                  <a:cxn ang="0">
                    <a:pos x="125" y="0"/>
                  </a:cxn>
                  <a:cxn ang="0">
                    <a:pos x="120" y="3"/>
                  </a:cxn>
                  <a:cxn ang="0">
                    <a:pos x="112" y="1"/>
                  </a:cxn>
                  <a:cxn ang="0">
                    <a:pos x="102" y="1"/>
                  </a:cxn>
                  <a:cxn ang="0">
                    <a:pos x="97" y="0"/>
                  </a:cxn>
                  <a:cxn ang="0">
                    <a:pos x="88" y="1"/>
                  </a:cxn>
                  <a:cxn ang="0">
                    <a:pos x="85" y="6"/>
                  </a:cxn>
                  <a:cxn ang="0">
                    <a:pos x="80" y="10"/>
                  </a:cxn>
                  <a:cxn ang="0">
                    <a:pos x="80" y="15"/>
                  </a:cxn>
                  <a:cxn ang="0">
                    <a:pos x="73" y="8"/>
                  </a:cxn>
                  <a:cxn ang="0">
                    <a:pos x="65" y="13"/>
                  </a:cxn>
                  <a:cxn ang="0">
                    <a:pos x="58" y="16"/>
                  </a:cxn>
                  <a:cxn ang="0">
                    <a:pos x="57" y="20"/>
                  </a:cxn>
                  <a:cxn ang="0">
                    <a:pos x="45" y="21"/>
                  </a:cxn>
                  <a:cxn ang="0">
                    <a:pos x="37" y="23"/>
                  </a:cxn>
                  <a:cxn ang="0">
                    <a:pos x="27" y="21"/>
                  </a:cxn>
                  <a:cxn ang="0">
                    <a:pos x="12" y="13"/>
                  </a:cxn>
                  <a:cxn ang="0">
                    <a:pos x="12" y="16"/>
                  </a:cxn>
                  <a:cxn ang="0">
                    <a:pos x="12" y="21"/>
                  </a:cxn>
                  <a:cxn ang="0">
                    <a:pos x="12" y="25"/>
                  </a:cxn>
                  <a:cxn ang="0">
                    <a:pos x="2" y="25"/>
                  </a:cxn>
                  <a:cxn ang="0">
                    <a:pos x="0" y="26"/>
                  </a:cxn>
                  <a:cxn ang="0">
                    <a:pos x="5" y="31"/>
                  </a:cxn>
                  <a:cxn ang="0">
                    <a:pos x="2" y="36"/>
                  </a:cxn>
                  <a:cxn ang="0">
                    <a:pos x="2" y="41"/>
                  </a:cxn>
                  <a:cxn ang="0">
                    <a:pos x="5" y="45"/>
                  </a:cxn>
                  <a:cxn ang="0">
                    <a:pos x="0" y="50"/>
                  </a:cxn>
                  <a:cxn ang="0">
                    <a:pos x="0" y="50"/>
                  </a:cxn>
                  <a:cxn ang="0">
                    <a:pos x="5" y="56"/>
                  </a:cxn>
                  <a:cxn ang="0">
                    <a:pos x="7" y="63"/>
                  </a:cxn>
                  <a:cxn ang="0">
                    <a:pos x="10" y="65"/>
                  </a:cxn>
                  <a:cxn ang="0">
                    <a:pos x="20" y="73"/>
                  </a:cxn>
                  <a:cxn ang="0">
                    <a:pos x="25" y="75"/>
                  </a:cxn>
                  <a:cxn ang="0">
                    <a:pos x="30" y="76"/>
                  </a:cxn>
                  <a:cxn ang="0">
                    <a:pos x="42" y="80"/>
                  </a:cxn>
                  <a:cxn ang="0">
                    <a:pos x="52" y="81"/>
                  </a:cxn>
                  <a:cxn ang="0">
                    <a:pos x="55" y="78"/>
                  </a:cxn>
                  <a:cxn ang="0">
                    <a:pos x="58" y="78"/>
                  </a:cxn>
                  <a:cxn ang="0">
                    <a:pos x="62" y="75"/>
                  </a:cxn>
                  <a:cxn ang="0">
                    <a:pos x="67" y="73"/>
                  </a:cxn>
                  <a:cxn ang="0">
                    <a:pos x="70" y="73"/>
                  </a:cxn>
                  <a:cxn ang="0">
                    <a:pos x="72" y="71"/>
                  </a:cxn>
                  <a:cxn ang="0">
                    <a:pos x="78" y="66"/>
                  </a:cxn>
                  <a:cxn ang="0">
                    <a:pos x="82" y="68"/>
                  </a:cxn>
                  <a:cxn ang="0">
                    <a:pos x="87" y="68"/>
                  </a:cxn>
                  <a:cxn ang="0">
                    <a:pos x="90" y="70"/>
                  </a:cxn>
                </a:cxnLst>
                <a:rect l="0" t="0" r="r" b="b"/>
                <a:pathLst>
                  <a:path w="138" h="81">
                    <a:moveTo>
                      <a:pt x="90" y="70"/>
                    </a:moveTo>
                    <a:lnTo>
                      <a:pt x="95" y="65"/>
                    </a:lnTo>
                    <a:lnTo>
                      <a:pt x="100" y="65"/>
                    </a:lnTo>
                    <a:lnTo>
                      <a:pt x="102" y="60"/>
                    </a:lnTo>
                    <a:lnTo>
                      <a:pt x="108" y="61"/>
                    </a:lnTo>
                    <a:lnTo>
                      <a:pt x="112" y="58"/>
                    </a:lnTo>
                    <a:lnTo>
                      <a:pt x="112" y="53"/>
                    </a:lnTo>
                    <a:lnTo>
                      <a:pt x="120" y="41"/>
                    </a:lnTo>
                    <a:lnTo>
                      <a:pt x="125" y="28"/>
                    </a:lnTo>
                    <a:lnTo>
                      <a:pt x="132" y="20"/>
                    </a:lnTo>
                    <a:lnTo>
                      <a:pt x="137" y="18"/>
                    </a:lnTo>
                    <a:lnTo>
                      <a:pt x="138" y="13"/>
                    </a:lnTo>
                    <a:lnTo>
                      <a:pt x="137" y="8"/>
                    </a:lnTo>
                    <a:lnTo>
                      <a:pt x="130" y="5"/>
                    </a:lnTo>
                    <a:lnTo>
                      <a:pt x="125" y="0"/>
                    </a:lnTo>
                    <a:lnTo>
                      <a:pt x="120" y="3"/>
                    </a:lnTo>
                    <a:lnTo>
                      <a:pt x="112" y="1"/>
                    </a:lnTo>
                    <a:lnTo>
                      <a:pt x="102" y="1"/>
                    </a:lnTo>
                    <a:lnTo>
                      <a:pt x="97" y="0"/>
                    </a:lnTo>
                    <a:lnTo>
                      <a:pt x="88" y="1"/>
                    </a:lnTo>
                    <a:lnTo>
                      <a:pt x="85" y="6"/>
                    </a:lnTo>
                    <a:lnTo>
                      <a:pt x="80" y="10"/>
                    </a:lnTo>
                    <a:lnTo>
                      <a:pt x="80" y="15"/>
                    </a:lnTo>
                    <a:lnTo>
                      <a:pt x="73" y="8"/>
                    </a:lnTo>
                    <a:lnTo>
                      <a:pt x="65" y="13"/>
                    </a:lnTo>
                    <a:lnTo>
                      <a:pt x="58" y="16"/>
                    </a:lnTo>
                    <a:lnTo>
                      <a:pt x="57" y="20"/>
                    </a:lnTo>
                    <a:lnTo>
                      <a:pt x="45" y="21"/>
                    </a:lnTo>
                    <a:lnTo>
                      <a:pt x="37" y="23"/>
                    </a:lnTo>
                    <a:lnTo>
                      <a:pt x="27" y="21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12" y="21"/>
                    </a:lnTo>
                    <a:lnTo>
                      <a:pt x="12" y="25"/>
                    </a:lnTo>
                    <a:lnTo>
                      <a:pt x="2" y="25"/>
                    </a:lnTo>
                    <a:lnTo>
                      <a:pt x="0" y="26"/>
                    </a:lnTo>
                    <a:lnTo>
                      <a:pt x="5" y="31"/>
                    </a:lnTo>
                    <a:lnTo>
                      <a:pt x="2" y="36"/>
                    </a:lnTo>
                    <a:lnTo>
                      <a:pt x="2" y="41"/>
                    </a:lnTo>
                    <a:lnTo>
                      <a:pt x="5" y="45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5" y="56"/>
                    </a:lnTo>
                    <a:lnTo>
                      <a:pt x="7" y="63"/>
                    </a:lnTo>
                    <a:lnTo>
                      <a:pt x="10" y="65"/>
                    </a:lnTo>
                    <a:lnTo>
                      <a:pt x="20" y="73"/>
                    </a:lnTo>
                    <a:lnTo>
                      <a:pt x="25" y="75"/>
                    </a:lnTo>
                    <a:lnTo>
                      <a:pt x="30" y="76"/>
                    </a:lnTo>
                    <a:lnTo>
                      <a:pt x="42" y="80"/>
                    </a:lnTo>
                    <a:lnTo>
                      <a:pt x="52" y="81"/>
                    </a:lnTo>
                    <a:lnTo>
                      <a:pt x="55" y="78"/>
                    </a:lnTo>
                    <a:lnTo>
                      <a:pt x="58" y="78"/>
                    </a:lnTo>
                    <a:lnTo>
                      <a:pt x="62" y="75"/>
                    </a:lnTo>
                    <a:lnTo>
                      <a:pt x="67" y="73"/>
                    </a:lnTo>
                    <a:lnTo>
                      <a:pt x="70" y="73"/>
                    </a:lnTo>
                    <a:lnTo>
                      <a:pt x="72" y="71"/>
                    </a:lnTo>
                    <a:lnTo>
                      <a:pt x="78" y="66"/>
                    </a:lnTo>
                    <a:lnTo>
                      <a:pt x="82" y="68"/>
                    </a:lnTo>
                    <a:lnTo>
                      <a:pt x="87" y="68"/>
                    </a:lnTo>
                    <a:lnTo>
                      <a:pt x="90" y="7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xmlns="" id="{491FB2D6-92BD-4FED-B4CA-01E488A1E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4081" y="2654424"/>
                <a:ext cx="65285" cy="23865"/>
              </a:xfrm>
              <a:custGeom>
                <a:avLst/>
                <a:gdLst/>
                <a:ahLst/>
                <a:cxnLst>
                  <a:cxn ang="0">
                    <a:pos x="2" y="36"/>
                  </a:cxn>
                  <a:cxn ang="0">
                    <a:pos x="17" y="44"/>
                  </a:cxn>
                  <a:cxn ang="0">
                    <a:pos x="27" y="46"/>
                  </a:cxn>
                  <a:cxn ang="0">
                    <a:pos x="35" y="44"/>
                  </a:cxn>
                  <a:cxn ang="0">
                    <a:pos x="47" y="43"/>
                  </a:cxn>
                  <a:cxn ang="0">
                    <a:pos x="48" y="39"/>
                  </a:cxn>
                  <a:cxn ang="0">
                    <a:pos x="55" y="36"/>
                  </a:cxn>
                  <a:cxn ang="0">
                    <a:pos x="63" y="31"/>
                  </a:cxn>
                  <a:cxn ang="0">
                    <a:pos x="70" y="38"/>
                  </a:cxn>
                  <a:cxn ang="0">
                    <a:pos x="70" y="33"/>
                  </a:cxn>
                  <a:cxn ang="0">
                    <a:pos x="75" y="29"/>
                  </a:cxn>
                  <a:cxn ang="0">
                    <a:pos x="78" y="24"/>
                  </a:cxn>
                  <a:cxn ang="0">
                    <a:pos x="87" y="23"/>
                  </a:cxn>
                  <a:cxn ang="0">
                    <a:pos x="92" y="24"/>
                  </a:cxn>
                  <a:cxn ang="0">
                    <a:pos x="102" y="24"/>
                  </a:cxn>
                  <a:cxn ang="0">
                    <a:pos x="110" y="26"/>
                  </a:cxn>
                  <a:cxn ang="0">
                    <a:pos x="117" y="23"/>
                  </a:cxn>
                  <a:cxn ang="0">
                    <a:pos x="117" y="15"/>
                  </a:cxn>
                  <a:cxn ang="0">
                    <a:pos x="122" y="5"/>
                  </a:cxn>
                  <a:cxn ang="0">
                    <a:pos x="122" y="5"/>
                  </a:cxn>
                  <a:cxn ang="0">
                    <a:pos x="112" y="0"/>
                  </a:cxn>
                  <a:cxn ang="0">
                    <a:pos x="102" y="0"/>
                  </a:cxn>
                  <a:cxn ang="0">
                    <a:pos x="98" y="1"/>
                  </a:cxn>
                  <a:cxn ang="0">
                    <a:pos x="95" y="0"/>
                  </a:cxn>
                  <a:cxn ang="0">
                    <a:pos x="92" y="0"/>
                  </a:cxn>
                  <a:cxn ang="0">
                    <a:pos x="88" y="3"/>
                  </a:cxn>
                  <a:cxn ang="0">
                    <a:pos x="85" y="0"/>
                  </a:cxn>
                  <a:cxn ang="0">
                    <a:pos x="78" y="0"/>
                  </a:cxn>
                  <a:cxn ang="0">
                    <a:pos x="75" y="0"/>
                  </a:cxn>
                  <a:cxn ang="0">
                    <a:pos x="72" y="1"/>
                  </a:cxn>
                  <a:cxn ang="0">
                    <a:pos x="68" y="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52" y="5"/>
                  </a:cxn>
                  <a:cxn ang="0">
                    <a:pos x="47" y="8"/>
                  </a:cxn>
                  <a:cxn ang="0">
                    <a:pos x="40" y="8"/>
                  </a:cxn>
                  <a:cxn ang="0">
                    <a:pos x="33" y="15"/>
                  </a:cxn>
                  <a:cxn ang="0">
                    <a:pos x="25" y="16"/>
                  </a:cxn>
                  <a:cxn ang="0">
                    <a:pos x="15" y="20"/>
                  </a:cxn>
                  <a:cxn ang="0">
                    <a:pos x="14" y="18"/>
                  </a:cxn>
                  <a:cxn ang="0">
                    <a:pos x="7" y="18"/>
                  </a:cxn>
                  <a:cxn ang="0">
                    <a:pos x="2" y="21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</a:cxnLst>
                <a:rect l="0" t="0" r="r" b="b"/>
                <a:pathLst>
                  <a:path w="122" h="46">
                    <a:moveTo>
                      <a:pt x="2" y="36"/>
                    </a:moveTo>
                    <a:lnTo>
                      <a:pt x="17" y="44"/>
                    </a:lnTo>
                    <a:lnTo>
                      <a:pt x="27" y="46"/>
                    </a:lnTo>
                    <a:lnTo>
                      <a:pt x="35" y="44"/>
                    </a:lnTo>
                    <a:lnTo>
                      <a:pt x="47" y="43"/>
                    </a:lnTo>
                    <a:lnTo>
                      <a:pt x="48" y="39"/>
                    </a:lnTo>
                    <a:lnTo>
                      <a:pt x="55" y="36"/>
                    </a:lnTo>
                    <a:lnTo>
                      <a:pt x="63" y="31"/>
                    </a:lnTo>
                    <a:lnTo>
                      <a:pt x="70" y="38"/>
                    </a:lnTo>
                    <a:lnTo>
                      <a:pt x="70" y="33"/>
                    </a:lnTo>
                    <a:lnTo>
                      <a:pt x="75" y="29"/>
                    </a:lnTo>
                    <a:lnTo>
                      <a:pt x="78" y="24"/>
                    </a:lnTo>
                    <a:lnTo>
                      <a:pt x="87" y="23"/>
                    </a:lnTo>
                    <a:lnTo>
                      <a:pt x="92" y="24"/>
                    </a:lnTo>
                    <a:lnTo>
                      <a:pt x="102" y="24"/>
                    </a:lnTo>
                    <a:lnTo>
                      <a:pt x="110" y="26"/>
                    </a:lnTo>
                    <a:lnTo>
                      <a:pt x="117" y="23"/>
                    </a:lnTo>
                    <a:lnTo>
                      <a:pt x="117" y="15"/>
                    </a:lnTo>
                    <a:lnTo>
                      <a:pt x="122" y="5"/>
                    </a:lnTo>
                    <a:lnTo>
                      <a:pt x="122" y="5"/>
                    </a:lnTo>
                    <a:lnTo>
                      <a:pt x="112" y="0"/>
                    </a:lnTo>
                    <a:lnTo>
                      <a:pt x="102" y="0"/>
                    </a:lnTo>
                    <a:lnTo>
                      <a:pt x="98" y="1"/>
                    </a:lnTo>
                    <a:lnTo>
                      <a:pt x="95" y="0"/>
                    </a:lnTo>
                    <a:lnTo>
                      <a:pt x="92" y="0"/>
                    </a:lnTo>
                    <a:lnTo>
                      <a:pt x="88" y="3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72" y="1"/>
                    </a:lnTo>
                    <a:lnTo>
                      <a:pt x="68" y="5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52" y="5"/>
                    </a:lnTo>
                    <a:lnTo>
                      <a:pt x="47" y="8"/>
                    </a:lnTo>
                    <a:lnTo>
                      <a:pt x="40" y="8"/>
                    </a:lnTo>
                    <a:lnTo>
                      <a:pt x="33" y="15"/>
                    </a:lnTo>
                    <a:lnTo>
                      <a:pt x="25" y="16"/>
                    </a:lnTo>
                    <a:lnTo>
                      <a:pt x="15" y="20"/>
                    </a:lnTo>
                    <a:lnTo>
                      <a:pt x="14" y="18"/>
                    </a:lnTo>
                    <a:lnTo>
                      <a:pt x="7" y="18"/>
                    </a:lnTo>
                    <a:lnTo>
                      <a:pt x="2" y="2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xmlns="" id="{538D18DD-B8A9-459E-AB1C-26DE6467C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787" y="2727056"/>
                <a:ext cx="74917" cy="4150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6"/>
                  </a:cxn>
                  <a:cxn ang="0">
                    <a:pos x="13" y="11"/>
                  </a:cxn>
                  <a:cxn ang="0">
                    <a:pos x="25" y="8"/>
                  </a:cxn>
                  <a:cxn ang="0">
                    <a:pos x="30" y="11"/>
                  </a:cxn>
                  <a:cxn ang="0">
                    <a:pos x="47" y="10"/>
                  </a:cxn>
                  <a:cxn ang="0">
                    <a:pos x="55" y="10"/>
                  </a:cxn>
                  <a:cxn ang="0">
                    <a:pos x="63" y="11"/>
                  </a:cxn>
                  <a:cxn ang="0">
                    <a:pos x="77" y="11"/>
                  </a:cxn>
                  <a:cxn ang="0">
                    <a:pos x="85" y="6"/>
                  </a:cxn>
                  <a:cxn ang="0">
                    <a:pos x="105" y="0"/>
                  </a:cxn>
                  <a:cxn ang="0">
                    <a:pos x="120" y="3"/>
                  </a:cxn>
                  <a:cxn ang="0">
                    <a:pos x="128" y="3"/>
                  </a:cxn>
                  <a:cxn ang="0">
                    <a:pos x="135" y="8"/>
                  </a:cxn>
                  <a:cxn ang="0">
                    <a:pos x="141" y="10"/>
                  </a:cxn>
                  <a:cxn ang="0">
                    <a:pos x="136" y="20"/>
                  </a:cxn>
                  <a:cxn ang="0">
                    <a:pos x="126" y="25"/>
                  </a:cxn>
                  <a:cxn ang="0">
                    <a:pos x="125" y="40"/>
                  </a:cxn>
                  <a:cxn ang="0">
                    <a:pos x="120" y="46"/>
                  </a:cxn>
                  <a:cxn ang="0">
                    <a:pos x="128" y="53"/>
                  </a:cxn>
                  <a:cxn ang="0">
                    <a:pos x="131" y="58"/>
                  </a:cxn>
                  <a:cxn ang="0">
                    <a:pos x="123" y="60"/>
                  </a:cxn>
                  <a:cxn ang="0">
                    <a:pos x="110" y="55"/>
                  </a:cxn>
                  <a:cxn ang="0">
                    <a:pos x="103" y="58"/>
                  </a:cxn>
                  <a:cxn ang="0">
                    <a:pos x="98" y="63"/>
                  </a:cxn>
                  <a:cxn ang="0">
                    <a:pos x="90" y="66"/>
                  </a:cxn>
                  <a:cxn ang="0">
                    <a:pos x="92" y="75"/>
                  </a:cxn>
                  <a:cxn ang="0">
                    <a:pos x="78" y="76"/>
                  </a:cxn>
                  <a:cxn ang="0">
                    <a:pos x="70" y="76"/>
                  </a:cxn>
                  <a:cxn ang="0">
                    <a:pos x="62" y="79"/>
                  </a:cxn>
                  <a:cxn ang="0">
                    <a:pos x="57" y="75"/>
                  </a:cxn>
                  <a:cxn ang="0">
                    <a:pos x="43" y="75"/>
                  </a:cxn>
                  <a:cxn ang="0">
                    <a:pos x="33" y="79"/>
                  </a:cxn>
                  <a:cxn ang="0">
                    <a:pos x="23" y="78"/>
                  </a:cxn>
                  <a:cxn ang="0">
                    <a:pos x="22" y="75"/>
                  </a:cxn>
                  <a:cxn ang="0">
                    <a:pos x="15" y="58"/>
                  </a:cxn>
                  <a:cxn ang="0">
                    <a:pos x="5" y="51"/>
                  </a:cxn>
                  <a:cxn ang="0">
                    <a:pos x="3" y="43"/>
                  </a:cxn>
                  <a:cxn ang="0">
                    <a:pos x="12" y="33"/>
                  </a:cxn>
                  <a:cxn ang="0">
                    <a:pos x="10" y="23"/>
                  </a:cxn>
                  <a:cxn ang="0">
                    <a:pos x="0" y="6"/>
                  </a:cxn>
                  <a:cxn ang="0">
                    <a:pos x="3" y="0"/>
                  </a:cxn>
                </a:cxnLst>
                <a:rect l="0" t="0" r="r" b="b"/>
                <a:pathLst>
                  <a:path w="141" h="79">
                    <a:moveTo>
                      <a:pt x="3" y="0"/>
                    </a:moveTo>
                    <a:lnTo>
                      <a:pt x="10" y="0"/>
                    </a:lnTo>
                    <a:lnTo>
                      <a:pt x="13" y="3"/>
                    </a:lnTo>
                    <a:lnTo>
                      <a:pt x="12" y="6"/>
                    </a:lnTo>
                    <a:lnTo>
                      <a:pt x="10" y="8"/>
                    </a:lnTo>
                    <a:lnTo>
                      <a:pt x="13" y="11"/>
                    </a:lnTo>
                    <a:lnTo>
                      <a:pt x="18" y="8"/>
                    </a:lnTo>
                    <a:lnTo>
                      <a:pt x="25" y="8"/>
                    </a:lnTo>
                    <a:lnTo>
                      <a:pt x="28" y="11"/>
                    </a:lnTo>
                    <a:lnTo>
                      <a:pt x="30" y="11"/>
                    </a:lnTo>
                    <a:lnTo>
                      <a:pt x="38" y="13"/>
                    </a:lnTo>
                    <a:lnTo>
                      <a:pt x="47" y="10"/>
                    </a:lnTo>
                    <a:lnTo>
                      <a:pt x="50" y="11"/>
                    </a:lnTo>
                    <a:lnTo>
                      <a:pt x="55" y="10"/>
                    </a:lnTo>
                    <a:lnTo>
                      <a:pt x="60" y="11"/>
                    </a:lnTo>
                    <a:lnTo>
                      <a:pt x="63" y="11"/>
                    </a:lnTo>
                    <a:lnTo>
                      <a:pt x="73" y="13"/>
                    </a:lnTo>
                    <a:lnTo>
                      <a:pt x="77" y="11"/>
                    </a:lnTo>
                    <a:lnTo>
                      <a:pt x="82" y="10"/>
                    </a:lnTo>
                    <a:lnTo>
                      <a:pt x="85" y="6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20" y="3"/>
                    </a:lnTo>
                    <a:lnTo>
                      <a:pt x="123" y="5"/>
                    </a:lnTo>
                    <a:lnTo>
                      <a:pt x="128" y="3"/>
                    </a:lnTo>
                    <a:lnTo>
                      <a:pt x="133" y="6"/>
                    </a:lnTo>
                    <a:lnTo>
                      <a:pt x="135" y="8"/>
                    </a:lnTo>
                    <a:lnTo>
                      <a:pt x="140" y="8"/>
                    </a:lnTo>
                    <a:lnTo>
                      <a:pt x="141" y="10"/>
                    </a:lnTo>
                    <a:lnTo>
                      <a:pt x="140" y="18"/>
                    </a:lnTo>
                    <a:lnTo>
                      <a:pt x="136" y="20"/>
                    </a:lnTo>
                    <a:lnTo>
                      <a:pt x="131" y="20"/>
                    </a:lnTo>
                    <a:lnTo>
                      <a:pt x="126" y="25"/>
                    </a:lnTo>
                    <a:lnTo>
                      <a:pt x="126" y="35"/>
                    </a:lnTo>
                    <a:lnTo>
                      <a:pt x="125" y="40"/>
                    </a:lnTo>
                    <a:lnTo>
                      <a:pt x="118" y="45"/>
                    </a:lnTo>
                    <a:lnTo>
                      <a:pt x="120" y="46"/>
                    </a:lnTo>
                    <a:lnTo>
                      <a:pt x="123" y="46"/>
                    </a:lnTo>
                    <a:lnTo>
                      <a:pt x="128" y="53"/>
                    </a:lnTo>
                    <a:lnTo>
                      <a:pt x="131" y="58"/>
                    </a:lnTo>
                    <a:lnTo>
                      <a:pt x="131" y="58"/>
                    </a:lnTo>
                    <a:lnTo>
                      <a:pt x="126" y="58"/>
                    </a:lnTo>
                    <a:lnTo>
                      <a:pt x="123" y="60"/>
                    </a:lnTo>
                    <a:lnTo>
                      <a:pt x="116" y="55"/>
                    </a:lnTo>
                    <a:lnTo>
                      <a:pt x="110" y="55"/>
                    </a:lnTo>
                    <a:lnTo>
                      <a:pt x="106" y="58"/>
                    </a:lnTo>
                    <a:lnTo>
                      <a:pt x="103" y="58"/>
                    </a:lnTo>
                    <a:lnTo>
                      <a:pt x="98" y="63"/>
                    </a:lnTo>
                    <a:lnTo>
                      <a:pt x="98" y="63"/>
                    </a:lnTo>
                    <a:lnTo>
                      <a:pt x="96" y="63"/>
                    </a:lnTo>
                    <a:lnTo>
                      <a:pt x="90" y="66"/>
                    </a:lnTo>
                    <a:lnTo>
                      <a:pt x="90" y="71"/>
                    </a:lnTo>
                    <a:lnTo>
                      <a:pt x="92" y="75"/>
                    </a:lnTo>
                    <a:lnTo>
                      <a:pt x="88" y="78"/>
                    </a:lnTo>
                    <a:lnTo>
                      <a:pt x="78" y="76"/>
                    </a:lnTo>
                    <a:lnTo>
                      <a:pt x="73" y="79"/>
                    </a:lnTo>
                    <a:lnTo>
                      <a:pt x="70" y="76"/>
                    </a:lnTo>
                    <a:lnTo>
                      <a:pt x="65" y="76"/>
                    </a:lnTo>
                    <a:lnTo>
                      <a:pt x="62" y="79"/>
                    </a:lnTo>
                    <a:lnTo>
                      <a:pt x="57" y="79"/>
                    </a:lnTo>
                    <a:lnTo>
                      <a:pt x="57" y="75"/>
                    </a:lnTo>
                    <a:lnTo>
                      <a:pt x="50" y="75"/>
                    </a:lnTo>
                    <a:lnTo>
                      <a:pt x="43" y="75"/>
                    </a:lnTo>
                    <a:lnTo>
                      <a:pt x="40" y="78"/>
                    </a:lnTo>
                    <a:lnTo>
                      <a:pt x="33" y="79"/>
                    </a:lnTo>
                    <a:lnTo>
                      <a:pt x="25" y="79"/>
                    </a:lnTo>
                    <a:lnTo>
                      <a:pt x="23" y="78"/>
                    </a:lnTo>
                    <a:lnTo>
                      <a:pt x="23" y="78"/>
                    </a:lnTo>
                    <a:lnTo>
                      <a:pt x="22" y="75"/>
                    </a:lnTo>
                    <a:lnTo>
                      <a:pt x="22" y="68"/>
                    </a:lnTo>
                    <a:lnTo>
                      <a:pt x="15" y="58"/>
                    </a:lnTo>
                    <a:lnTo>
                      <a:pt x="5" y="51"/>
                    </a:lnTo>
                    <a:lnTo>
                      <a:pt x="5" y="51"/>
                    </a:lnTo>
                    <a:lnTo>
                      <a:pt x="7" y="48"/>
                    </a:lnTo>
                    <a:lnTo>
                      <a:pt x="3" y="43"/>
                    </a:lnTo>
                    <a:lnTo>
                      <a:pt x="3" y="40"/>
                    </a:lnTo>
                    <a:lnTo>
                      <a:pt x="12" y="33"/>
                    </a:lnTo>
                    <a:lnTo>
                      <a:pt x="13" y="28"/>
                    </a:lnTo>
                    <a:lnTo>
                      <a:pt x="10" y="23"/>
                    </a:lnTo>
                    <a:lnTo>
                      <a:pt x="3" y="16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xmlns="" id="{42CC0096-51D9-4494-913C-7770471D2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4382" y="2754033"/>
                <a:ext cx="33177" cy="2386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3" y="7"/>
                  </a:cxn>
                  <a:cxn ang="0">
                    <a:pos x="60" y="17"/>
                  </a:cxn>
                  <a:cxn ang="0">
                    <a:pos x="60" y="24"/>
                  </a:cxn>
                  <a:cxn ang="0">
                    <a:pos x="61" y="27"/>
                  </a:cxn>
                  <a:cxn ang="0">
                    <a:pos x="58" y="30"/>
                  </a:cxn>
                  <a:cxn ang="0">
                    <a:pos x="53" y="30"/>
                  </a:cxn>
                  <a:cxn ang="0">
                    <a:pos x="48" y="33"/>
                  </a:cxn>
                  <a:cxn ang="0">
                    <a:pos x="36" y="32"/>
                  </a:cxn>
                  <a:cxn ang="0">
                    <a:pos x="32" y="35"/>
                  </a:cxn>
                  <a:cxn ang="0">
                    <a:pos x="30" y="37"/>
                  </a:cxn>
                  <a:cxn ang="0">
                    <a:pos x="23" y="38"/>
                  </a:cxn>
                  <a:cxn ang="0">
                    <a:pos x="13" y="45"/>
                  </a:cxn>
                  <a:cxn ang="0">
                    <a:pos x="13" y="45"/>
                  </a:cxn>
                  <a:cxn ang="0">
                    <a:pos x="8" y="42"/>
                  </a:cxn>
                  <a:cxn ang="0">
                    <a:pos x="7" y="37"/>
                  </a:cxn>
                  <a:cxn ang="0">
                    <a:pos x="2" y="30"/>
                  </a:cxn>
                  <a:cxn ang="0">
                    <a:pos x="0" y="22"/>
                  </a:cxn>
                  <a:cxn ang="0">
                    <a:pos x="2" y="15"/>
                  </a:cxn>
                  <a:cxn ang="0">
                    <a:pos x="2" y="15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10" y="7"/>
                  </a:cxn>
                  <a:cxn ang="0">
                    <a:pos x="15" y="5"/>
                  </a:cxn>
                  <a:cxn ang="0">
                    <a:pos x="18" y="4"/>
                  </a:cxn>
                  <a:cxn ang="0">
                    <a:pos x="28" y="2"/>
                  </a:cxn>
                  <a:cxn ang="0">
                    <a:pos x="33" y="2"/>
                  </a:cxn>
                  <a:cxn ang="0">
                    <a:pos x="40" y="0"/>
                  </a:cxn>
                  <a:cxn ang="0">
                    <a:pos x="43" y="0"/>
                  </a:cxn>
                </a:cxnLst>
                <a:rect l="0" t="0" r="r" b="b"/>
                <a:pathLst>
                  <a:path w="61" h="45">
                    <a:moveTo>
                      <a:pt x="43" y="0"/>
                    </a:moveTo>
                    <a:lnTo>
                      <a:pt x="53" y="7"/>
                    </a:lnTo>
                    <a:lnTo>
                      <a:pt x="60" y="17"/>
                    </a:lnTo>
                    <a:lnTo>
                      <a:pt x="60" y="24"/>
                    </a:lnTo>
                    <a:lnTo>
                      <a:pt x="61" y="27"/>
                    </a:lnTo>
                    <a:lnTo>
                      <a:pt x="58" y="30"/>
                    </a:lnTo>
                    <a:lnTo>
                      <a:pt x="53" y="30"/>
                    </a:lnTo>
                    <a:lnTo>
                      <a:pt x="48" y="33"/>
                    </a:lnTo>
                    <a:lnTo>
                      <a:pt x="36" y="32"/>
                    </a:lnTo>
                    <a:lnTo>
                      <a:pt x="32" y="35"/>
                    </a:lnTo>
                    <a:lnTo>
                      <a:pt x="30" y="37"/>
                    </a:lnTo>
                    <a:lnTo>
                      <a:pt x="23" y="38"/>
                    </a:lnTo>
                    <a:lnTo>
                      <a:pt x="13" y="45"/>
                    </a:lnTo>
                    <a:lnTo>
                      <a:pt x="13" y="45"/>
                    </a:lnTo>
                    <a:lnTo>
                      <a:pt x="8" y="42"/>
                    </a:lnTo>
                    <a:lnTo>
                      <a:pt x="7" y="37"/>
                    </a:lnTo>
                    <a:lnTo>
                      <a:pt x="2" y="30"/>
                    </a:lnTo>
                    <a:lnTo>
                      <a:pt x="0" y="22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10" y="7"/>
                    </a:lnTo>
                    <a:lnTo>
                      <a:pt x="15" y="5"/>
                    </a:lnTo>
                    <a:lnTo>
                      <a:pt x="18" y="4"/>
                    </a:lnTo>
                    <a:lnTo>
                      <a:pt x="28" y="2"/>
                    </a:lnTo>
                    <a:lnTo>
                      <a:pt x="33" y="2"/>
                    </a:lnTo>
                    <a:lnTo>
                      <a:pt x="40" y="0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xmlns="" id="{9DABB449-A9AD-4DB9-8440-5B9075521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9398" y="2750920"/>
                <a:ext cx="22475" cy="41504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0" y="28"/>
                  </a:cxn>
                  <a:cxn ang="0">
                    <a:pos x="32" y="36"/>
                  </a:cxn>
                  <a:cxn ang="0">
                    <a:pos x="37" y="43"/>
                  </a:cxn>
                  <a:cxn ang="0">
                    <a:pos x="38" y="48"/>
                  </a:cxn>
                  <a:cxn ang="0">
                    <a:pos x="43" y="51"/>
                  </a:cxn>
                  <a:cxn ang="0">
                    <a:pos x="43" y="56"/>
                  </a:cxn>
                  <a:cxn ang="0">
                    <a:pos x="40" y="63"/>
                  </a:cxn>
                  <a:cxn ang="0">
                    <a:pos x="30" y="66"/>
                  </a:cxn>
                  <a:cxn ang="0">
                    <a:pos x="30" y="71"/>
                  </a:cxn>
                  <a:cxn ang="0">
                    <a:pos x="27" y="78"/>
                  </a:cxn>
                  <a:cxn ang="0">
                    <a:pos x="23" y="79"/>
                  </a:cxn>
                  <a:cxn ang="0">
                    <a:pos x="18" y="76"/>
                  </a:cxn>
                  <a:cxn ang="0">
                    <a:pos x="13" y="66"/>
                  </a:cxn>
                  <a:cxn ang="0">
                    <a:pos x="5" y="66"/>
                  </a:cxn>
                  <a:cxn ang="0">
                    <a:pos x="3" y="63"/>
                  </a:cxn>
                  <a:cxn ang="0">
                    <a:pos x="5" y="58"/>
                  </a:cxn>
                  <a:cxn ang="0">
                    <a:pos x="2" y="54"/>
                  </a:cxn>
                  <a:cxn ang="0">
                    <a:pos x="2" y="48"/>
                  </a:cxn>
                  <a:cxn ang="0">
                    <a:pos x="3" y="44"/>
                  </a:cxn>
                  <a:cxn ang="0">
                    <a:pos x="2" y="38"/>
                  </a:cxn>
                  <a:cxn ang="0">
                    <a:pos x="3" y="28"/>
                  </a:cxn>
                  <a:cxn ang="0">
                    <a:pos x="5" y="26"/>
                  </a:cxn>
                  <a:cxn ang="0">
                    <a:pos x="7" y="23"/>
                  </a:cxn>
                  <a:cxn ang="0">
                    <a:pos x="0" y="20"/>
                  </a:cxn>
                  <a:cxn ang="0">
                    <a:pos x="0" y="11"/>
                  </a:cxn>
                  <a:cxn ang="0">
                    <a:pos x="3" y="6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3" y="5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8" y="1"/>
                  </a:cxn>
                  <a:cxn ang="0">
                    <a:pos x="22" y="5"/>
                  </a:cxn>
                  <a:cxn ang="0">
                    <a:pos x="25" y="6"/>
                  </a:cxn>
                  <a:cxn ang="0">
                    <a:pos x="30" y="10"/>
                  </a:cxn>
                  <a:cxn ang="0">
                    <a:pos x="30" y="11"/>
                  </a:cxn>
                  <a:cxn ang="0">
                    <a:pos x="30" y="20"/>
                  </a:cxn>
                  <a:cxn ang="0">
                    <a:pos x="32" y="21"/>
                  </a:cxn>
                </a:cxnLst>
                <a:rect l="0" t="0" r="r" b="b"/>
                <a:pathLst>
                  <a:path w="43" h="79">
                    <a:moveTo>
                      <a:pt x="32" y="21"/>
                    </a:moveTo>
                    <a:lnTo>
                      <a:pt x="30" y="28"/>
                    </a:lnTo>
                    <a:lnTo>
                      <a:pt x="32" y="36"/>
                    </a:lnTo>
                    <a:lnTo>
                      <a:pt x="37" y="43"/>
                    </a:lnTo>
                    <a:lnTo>
                      <a:pt x="38" y="48"/>
                    </a:lnTo>
                    <a:lnTo>
                      <a:pt x="43" y="51"/>
                    </a:lnTo>
                    <a:lnTo>
                      <a:pt x="43" y="56"/>
                    </a:lnTo>
                    <a:lnTo>
                      <a:pt x="40" y="63"/>
                    </a:lnTo>
                    <a:lnTo>
                      <a:pt x="30" y="66"/>
                    </a:lnTo>
                    <a:lnTo>
                      <a:pt x="30" y="71"/>
                    </a:lnTo>
                    <a:lnTo>
                      <a:pt x="27" y="78"/>
                    </a:lnTo>
                    <a:lnTo>
                      <a:pt x="23" y="79"/>
                    </a:lnTo>
                    <a:lnTo>
                      <a:pt x="18" y="76"/>
                    </a:lnTo>
                    <a:lnTo>
                      <a:pt x="13" y="66"/>
                    </a:lnTo>
                    <a:lnTo>
                      <a:pt x="5" y="66"/>
                    </a:lnTo>
                    <a:lnTo>
                      <a:pt x="3" y="63"/>
                    </a:lnTo>
                    <a:lnTo>
                      <a:pt x="5" y="58"/>
                    </a:lnTo>
                    <a:lnTo>
                      <a:pt x="2" y="54"/>
                    </a:lnTo>
                    <a:lnTo>
                      <a:pt x="2" y="48"/>
                    </a:lnTo>
                    <a:lnTo>
                      <a:pt x="3" y="44"/>
                    </a:lnTo>
                    <a:lnTo>
                      <a:pt x="2" y="38"/>
                    </a:lnTo>
                    <a:lnTo>
                      <a:pt x="3" y="28"/>
                    </a:lnTo>
                    <a:lnTo>
                      <a:pt x="5" y="26"/>
                    </a:lnTo>
                    <a:lnTo>
                      <a:pt x="7" y="23"/>
                    </a:lnTo>
                    <a:lnTo>
                      <a:pt x="0" y="20"/>
                    </a:lnTo>
                    <a:lnTo>
                      <a:pt x="0" y="11"/>
                    </a:lnTo>
                    <a:lnTo>
                      <a:pt x="3" y="6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5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1"/>
                    </a:lnTo>
                    <a:lnTo>
                      <a:pt x="22" y="5"/>
                    </a:lnTo>
                    <a:lnTo>
                      <a:pt x="25" y="6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20"/>
                    </a:lnTo>
                    <a:lnTo>
                      <a:pt x="32" y="2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xmlns="" id="{4A88669E-372B-425C-936D-5BB0D012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767" y="2701116"/>
                <a:ext cx="52442" cy="61218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12" y="7"/>
                  </a:cxn>
                  <a:cxn ang="0">
                    <a:pos x="20" y="0"/>
                  </a:cxn>
                  <a:cxn ang="0">
                    <a:pos x="29" y="2"/>
                  </a:cxn>
                  <a:cxn ang="0">
                    <a:pos x="39" y="9"/>
                  </a:cxn>
                  <a:cxn ang="0">
                    <a:pos x="47" y="20"/>
                  </a:cxn>
                  <a:cxn ang="0">
                    <a:pos x="60" y="27"/>
                  </a:cxn>
                  <a:cxn ang="0">
                    <a:pos x="59" y="35"/>
                  </a:cxn>
                  <a:cxn ang="0">
                    <a:pos x="69" y="42"/>
                  </a:cxn>
                  <a:cxn ang="0">
                    <a:pos x="77" y="42"/>
                  </a:cxn>
                  <a:cxn ang="0">
                    <a:pos x="90" y="38"/>
                  </a:cxn>
                  <a:cxn ang="0">
                    <a:pos x="87" y="47"/>
                  </a:cxn>
                  <a:cxn ang="0">
                    <a:pos x="85" y="58"/>
                  </a:cxn>
                  <a:cxn ang="0">
                    <a:pos x="95" y="75"/>
                  </a:cxn>
                  <a:cxn ang="0">
                    <a:pos x="97" y="85"/>
                  </a:cxn>
                  <a:cxn ang="0">
                    <a:pos x="88" y="95"/>
                  </a:cxn>
                  <a:cxn ang="0">
                    <a:pos x="90" y="103"/>
                  </a:cxn>
                  <a:cxn ang="0">
                    <a:pos x="80" y="105"/>
                  </a:cxn>
                  <a:cxn ang="0">
                    <a:pos x="65" y="107"/>
                  </a:cxn>
                  <a:cxn ang="0">
                    <a:pos x="57" y="110"/>
                  </a:cxn>
                  <a:cxn ang="0">
                    <a:pos x="52" y="117"/>
                  </a:cxn>
                  <a:cxn ang="0">
                    <a:pos x="47" y="117"/>
                  </a:cxn>
                  <a:cxn ang="0">
                    <a:pos x="47" y="107"/>
                  </a:cxn>
                  <a:cxn ang="0">
                    <a:pos x="39" y="102"/>
                  </a:cxn>
                  <a:cxn ang="0">
                    <a:pos x="34" y="97"/>
                  </a:cxn>
                  <a:cxn ang="0">
                    <a:pos x="39" y="92"/>
                  </a:cxn>
                  <a:cxn ang="0">
                    <a:pos x="32" y="85"/>
                  </a:cxn>
                  <a:cxn ang="0">
                    <a:pos x="22" y="82"/>
                  </a:cxn>
                  <a:cxn ang="0">
                    <a:pos x="20" y="77"/>
                  </a:cxn>
                  <a:cxn ang="0">
                    <a:pos x="17" y="70"/>
                  </a:cxn>
                  <a:cxn ang="0">
                    <a:pos x="12" y="60"/>
                  </a:cxn>
                  <a:cxn ang="0">
                    <a:pos x="19" y="60"/>
                  </a:cxn>
                  <a:cxn ang="0">
                    <a:pos x="17" y="55"/>
                  </a:cxn>
                  <a:cxn ang="0">
                    <a:pos x="5" y="50"/>
                  </a:cxn>
                  <a:cxn ang="0">
                    <a:pos x="10" y="40"/>
                  </a:cxn>
                  <a:cxn ang="0">
                    <a:pos x="9" y="35"/>
                  </a:cxn>
                  <a:cxn ang="0">
                    <a:pos x="5" y="35"/>
                  </a:cxn>
                  <a:cxn ang="0">
                    <a:pos x="9" y="30"/>
                  </a:cxn>
                  <a:cxn ang="0">
                    <a:pos x="12" y="29"/>
                  </a:cxn>
                  <a:cxn ang="0">
                    <a:pos x="5" y="25"/>
                  </a:cxn>
                  <a:cxn ang="0">
                    <a:pos x="0" y="14"/>
                  </a:cxn>
                </a:cxnLst>
                <a:rect l="0" t="0" r="r" b="b"/>
                <a:pathLst>
                  <a:path w="98" h="118">
                    <a:moveTo>
                      <a:pt x="0" y="12"/>
                    </a:moveTo>
                    <a:lnTo>
                      <a:pt x="4" y="9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5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9" y="2"/>
                    </a:lnTo>
                    <a:lnTo>
                      <a:pt x="37" y="5"/>
                    </a:lnTo>
                    <a:lnTo>
                      <a:pt x="39" y="9"/>
                    </a:lnTo>
                    <a:lnTo>
                      <a:pt x="45" y="17"/>
                    </a:lnTo>
                    <a:lnTo>
                      <a:pt x="47" y="20"/>
                    </a:lnTo>
                    <a:lnTo>
                      <a:pt x="54" y="24"/>
                    </a:lnTo>
                    <a:lnTo>
                      <a:pt x="60" y="27"/>
                    </a:lnTo>
                    <a:lnTo>
                      <a:pt x="57" y="33"/>
                    </a:lnTo>
                    <a:lnTo>
                      <a:pt x="59" y="35"/>
                    </a:lnTo>
                    <a:lnTo>
                      <a:pt x="67" y="38"/>
                    </a:lnTo>
                    <a:lnTo>
                      <a:pt x="69" y="42"/>
                    </a:lnTo>
                    <a:lnTo>
                      <a:pt x="74" y="40"/>
                    </a:lnTo>
                    <a:lnTo>
                      <a:pt x="77" y="42"/>
                    </a:lnTo>
                    <a:lnTo>
                      <a:pt x="82" y="38"/>
                    </a:lnTo>
                    <a:lnTo>
                      <a:pt x="90" y="38"/>
                    </a:lnTo>
                    <a:lnTo>
                      <a:pt x="85" y="43"/>
                    </a:lnTo>
                    <a:lnTo>
                      <a:pt x="87" y="47"/>
                    </a:lnTo>
                    <a:lnTo>
                      <a:pt x="88" y="55"/>
                    </a:lnTo>
                    <a:lnTo>
                      <a:pt x="85" y="58"/>
                    </a:lnTo>
                    <a:lnTo>
                      <a:pt x="88" y="68"/>
                    </a:lnTo>
                    <a:lnTo>
                      <a:pt x="95" y="75"/>
                    </a:lnTo>
                    <a:lnTo>
                      <a:pt x="98" y="80"/>
                    </a:lnTo>
                    <a:lnTo>
                      <a:pt x="97" y="85"/>
                    </a:lnTo>
                    <a:lnTo>
                      <a:pt x="88" y="92"/>
                    </a:lnTo>
                    <a:lnTo>
                      <a:pt x="88" y="95"/>
                    </a:lnTo>
                    <a:lnTo>
                      <a:pt x="92" y="100"/>
                    </a:lnTo>
                    <a:lnTo>
                      <a:pt x="90" y="103"/>
                    </a:lnTo>
                    <a:lnTo>
                      <a:pt x="87" y="103"/>
                    </a:lnTo>
                    <a:lnTo>
                      <a:pt x="80" y="105"/>
                    </a:lnTo>
                    <a:lnTo>
                      <a:pt x="75" y="105"/>
                    </a:lnTo>
                    <a:lnTo>
                      <a:pt x="65" y="107"/>
                    </a:lnTo>
                    <a:lnTo>
                      <a:pt x="62" y="108"/>
                    </a:lnTo>
                    <a:lnTo>
                      <a:pt x="57" y="110"/>
                    </a:lnTo>
                    <a:lnTo>
                      <a:pt x="50" y="113"/>
                    </a:lnTo>
                    <a:lnTo>
                      <a:pt x="52" y="117"/>
                    </a:lnTo>
                    <a:lnTo>
                      <a:pt x="49" y="118"/>
                    </a:lnTo>
                    <a:lnTo>
                      <a:pt x="47" y="117"/>
                    </a:lnTo>
                    <a:lnTo>
                      <a:pt x="47" y="108"/>
                    </a:lnTo>
                    <a:lnTo>
                      <a:pt x="47" y="107"/>
                    </a:lnTo>
                    <a:lnTo>
                      <a:pt x="42" y="103"/>
                    </a:lnTo>
                    <a:lnTo>
                      <a:pt x="39" y="102"/>
                    </a:lnTo>
                    <a:lnTo>
                      <a:pt x="35" y="98"/>
                    </a:lnTo>
                    <a:lnTo>
                      <a:pt x="34" y="97"/>
                    </a:lnTo>
                    <a:lnTo>
                      <a:pt x="35" y="95"/>
                    </a:lnTo>
                    <a:lnTo>
                      <a:pt x="39" y="92"/>
                    </a:lnTo>
                    <a:lnTo>
                      <a:pt x="39" y="87"/>
                    </a:lnTo>
                    <a:lnTo>
                      <a:pt x="32" y="85"/>
                    </a:lnTo>
                    <a:lnTo>
                      <a:pt x="29" y="82"/>
                    </a:lnTo>
                    <a:lnTo>
                      <a:pt x="22" y="82"/>
                    </a:lnTo>
                    <a:lnTo>
                      <a:pt x="20" y="80"/>
                    </a:lnTo>
                    <a:lnTo>
                      <a:pt x="20" y="77"/>
                    </a:lnTo>
                    <a:lnTo>
                      <a:pt x="15" y="72"/>
                    </a:lnTo>
                    <a:lnTo>
                      <a:pt x="17" y="70"/>
                    </a:lnTo>
                    <a:lnTo>
                      <a:pt x="12" y="65"/>
                    </a:lnTo>
                    <a:lnTo>
                      <a:pt x="12" y="60"/>
                    </a:lnTo>
                    <a:lnTo>
                      <a:pt x="14" y="58"/>
                    </a:lnTo>
                    <a:lnTo>
                      <a:pt x="19" y="60"/>
                    </a:lnTo>
                    <a:lnTo>
                      <a:pt x="20" y="58"/>
                    </a:lnTo>
                    <a:lnTo>
                      <a:pt x="17" y="55"/>
                    </a:lnTo>
                    <a:lnTo>
                      <a:pt x="14" y="55"/>
                    </a:lnTo>
                    <a:lnTo>
                      <a:pt x="5" y="50"/>
                    </a:lnTo>
                    <a:lnTo>
                      <a:pt x="5" y="47"/>
                    </a:lnTo>
                    <a:lnTo>
                      <a:pt x="10" y="40"/>
                    </a:lnTo>
                    <a:lnTo>
                      <a:pt x="12" y="35"/>
                    </a:lnTo>
                    <a:lnTo>
                      <a:pt x="9" y="35"/>
                    </a:lnTo>
                    <a:lnTo>
                      <a:pt x="7" y="37"/>
                    </a:lnTo>
                    <a:lnTo>
                      <a:pt x="5" y="35"/>
                    </a:lnTo>
                    <a:lnTo>
                      <a:pt x="5" y="32"/>
                    </a:lnTo>
                    <a:lnTo>
                      <a:pt x="9" y="30"/>
                    </a:lnTo>
                    <a:lnTo>
                      <a:pt x="12" y="30"/>
                    </a:lnTo>
                    <a:lnTo>
                      <a:pt x="12" y="29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19"/>
                    </a:lnTo>
                    <a:lnTo>
                      <a:pt x="0" y="14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xmlns="" id="{A1B9AA57-7A63-4FF9-B6DD-6C6D58329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7626" y="2736394"/>
                <a:ext cx="22475" cy="24902"/>
              </a:xfrm>
              <a:custGeom>
                <a:avLst/>
                <a:gdLst/>
                <a:ahLst/>
                <a:cxnLst>
                  <a:cxn ang="0">
                    <a:pos x="22" y="49"/>
                  </a:cxn>
                  <a:cxn ang="0">
                    <a:pos x="22" y="40"/>
                  </a:cxn>
                  <a:cxn ang="0">
                    <a:pos x="25" y="35"/>
                  </a:cxn>
                  <a:cxn ang="0">
                    <a:pos x="30" y="29"/>
                  </a:cxn>
                  <a:cxn ang="0">
                    <a:pos x="32" y="29"/>
                  </a:cxn>
                  <a:cxn ang="0">
                    <a:pos x="35" y="34"/>
                  </a:cxn>
                  <a:cxn ang="0">
                    <a:pos x="39" y="29"/>
                  </a:cxn>
                  <a:cxn ang="0">
                    <a:pos x="40" y="27"/>
                  </a:cxn>
                  <a:cxn ang="0">
                    <a:pos x="44" y="24"/>
                  </a:cxn>
                  <a:cxn ang="0">
                    <a:pos x="44" y="19"/>
                  </a:cxn>
                  <a:cxn ang="0">
                    <a:pos x="37" y="17"/>
                  </a:cxn>
                  <a:cxn ang="0">
                    <a:pos x="34" y="14"/>
                  </a:cxn>
                  <a:cxn ang="0">
                    <a:pos x="27" y="14"/>
                  </a:cxn>
                  <a:cxn ang="0">
                    <a:pos x="25" y="12"/>
                  </a:cxn>
                  <a:cxn ang="0">
                    <a:pos x="25" y="9"/>
                  </a:cxn>
                  <a:cxn ang="0">
                    <a:pos x="20" y="4"/>
                  </a:cxn>
                  <a:cxn ang="0">
                    <a:pos x="20" y="4"/>
                  </a:cxn>
                  <a:cxn ang="0">
                    <a:pos x="15" y="4"/>
                  </a:cxn>
                  <a:cxn ang="0">
                    <a:pos x="10" y="0"/>
                  </a:cxn>
                  <a:cxn ang="0">
                    <a:pos x="7" y="2"/>
                  </a:cxn>
                  <a:cxn ang="0">
                    <a:pos x="9" y="5"/>
                  </a:cxn>
                  <a:cxn ang="0">
                    <a:pos x="12" y="7"/>
                  </a:cxn>
                  <a:cxn ang="0">
                    <a:pos x="14" y="10"/>
                  </a:cxn>
                  <a:cxn ang="0">
                    <a:pos x="10" y="12"/>
                  </a:cxn>
                  <a:cxn ang="0">
                    <a:pos x="7" y="14"/>
                  </a:cxn>
                  <a:cxn ang="0">
                    <a:pos x="5" y="17"/>
                  </a:cxn>
                  <a:cxn ang="0">
                    <a:pos x="5" y="24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2" y="30"/>
                  </a:cxn>
                  <a:cxn ang="0">
                    <a:pos x="5" y="34"/>
                  </a:cxn>
                  <a:cxn ang="0">
                    <a:pos x="15" y="44"/>
                  </a:cxn>
                  <a:cxn ang="0">
                    <a:pos x="15" y="47"/>
                  </a:cxn>
                  <a:cxn ang="0">
                    <a:pos x="22" y="49"/>
                  </a:cxn>
                </a:cxnLst>
                <a:rect l="0" t="0" r="r" b="b"/>
                <a:pathLst>
                  <a:path w="44" h="49">
                    <a:moveTo>
                      <a:pt x="22" y="49"/>
                    </a:moveTo>
                    <a:lnTo>
                      <a:pt x="22" y="40"/>
                    </a:lnTo>
                    <a:lnTo>
                      <a:pt x="25" y="35"/>
                    </a:lnTo>
                    <a:lnTo>
                      <a:pt x="30" y="29"/>
                    </a:lnTo>
                    <a:lnTo>
                      <a:pt x="32" y="29"/>
                    </a:lnTo>
                    <a:lnTo>
                      <a:pt x="35" y="34"/>
                    </a:lnTo>
                    <a:lnTo>
                      <a:pt x="39" y="29"/>
                    </a:lnTo>
                    <a:lnTo>
                      <a:pt x="40" y="27"/>
                    </a:lnTo>
                    <a:lnTo>
                      <a:pt x="44" y="24"/>
                    </a:lnTo>
                    <a:lnTo>
                      <a:pt x="44" y="19"/>
                    </a:lnTo>
                    <a:lnTo>
                      <a:pt x="37" y="17"/>
                    </a:lnTo>
                    <a:lnTo>
                      <a:pt x="34" y="14"/>
                    </a:lnTo>
                    <a:lnTo>
                      <a:pt x="27" y="14"/>
                    </a:lnTo>
                    <a:lnTo>
                      <a:pt x="25" y="12"/>
                    </a:lnTo>
                    <a:lnTo>
                      <a:pt x="25" y="9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5" y="4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9" y="5"/>
                    </a:lnTo>
                    <a:lnTo>
                      <a:pt x="12" y="7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7" y="14"/>
                    </a:lnTo>
                    <a:lnTo>
                      <a:pt x="5" y="17"/>
                    </a:lnTo>
                    <a:lnTo>
                      <a:pt x="5" y="24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2" y="30"/>
                    </a:lnTo>
                    <a:lnTo>
                      <a:pt x="5" y="34"/>
                    </a:lnTo>
                    <a:lnTo>
                      <a:pt x="15" y="44"/>
                    </a:lnTo>
                    <a:lnTo>
                      <a:pt x="15" y="47"/>
                    </a:lnTo>
                    <a:lnTo>
                      <a:pt x="22" y="4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xmlns="" id="{0C0F4275-A8CB-4A9D-BAAC-05F6BD9931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75552" y="2699041"/>
                <a:ext cx="70636" cy="47729"/>
              </a:xfrm>
              <a:custGeom>
                <a:avLst/>
                <a:gdLst/>
                <a:ahLst/>
                <a:cxnLst>
                  <a:cxn ang="0">
                    <a:pos x="130" y="33"/>
                  </a:cxn>
                  <a:cxn ang="0">
                    <a:pos x="128" y="30"/>
                  </a:cxn>
                  <a:cxn ang="0">
                    <a:pos x="121" y="17"/>
                  </a:cxn>
                  <a:cxn ang="0">
                    <a:pos x="105" y="17"/>
                  </a:cxn>
                  <a:cxn ang="0">
                    <a:pos x="83" y="10"/>
                  </a:cxn>
                  <a:cxn ang="0">
                    <a:pos x="70" y="2"/>
                  </a:cxn>
                  <a:cxn ang="0">
                    <a:pos x="43" y="13"/>
                  </a:cxn>
                  <a:cxn ang="0">
                    <a:pos x="30" y="25"/>
                  </a:cxn>
                  <a:cxn ang="0">
                    <a:pos x="10" y="27"/>
                  </a:cxn>
                  <a:cxn ang="0">
                    <a:pos x="2" y="36"/>
                  </a:cxn>
                  <a:cxn ang="0">
                    <a:pos x="10" y="45"/>
                  </a:cxn>
                  <a:cxn ang="0">
                    <a:pos x="20" y="27"/>
                  </a:cxn>
                  <a:cxn ang="0">
                    <a:pos x="32" y="35"/>
                  </a:cxn>
                  <a:cxn ang="0">
                    <a:pos x="43" y="53"/>
                  </a:cxn>
                  <a:cxn ang="0">
                    <a:pos x="47" y="56"/>
                  </a:cxn>
                  <a:cxn ang="0">
                    <a:pos x="43" y="65"/>
                  </a:cxn>
                  <a:cxn ang="0">
                    <a:pos x="58" y="71"/>
                  </a:cxn>
                  <a:cxn ang="0">
                    <a:pos x="68" y="76"/>
                  </a:cxn>
                  <a:cxn ang="0">
                    <a:pos x="97" y="91"/>
                  </a:cxn>
                  <a:cxn ang="0">
                    <a:pos x="92" y="91"/>
                  </a:cxn>
                  <a:cxn ang="0">
                    <a:pos x="98" y="90"/>
                  </a:cxn>
                  <a:cxn ang="0">
                    <a:pos x="60" y="55"/>
                  </a:cxn>
                  <a:cxn ang="0">
                    <a:pos x="58" y="45"/>
                  </a:cxn>
                  <a:cxn ang="0">
                    <a:pos x="50" y="36"/>
                  </a:cxn>
                  <a:cxn ang="0">
                    <a:pos x="53" y="28"/>
                  </a:cxn>
                  <a:cxn ang="0">
                    <a:pos x="65" y="33"/>
                  </a:cxn>
                  <a:cxn ang="0">
                    <a:pos x="72" y="30"/>
                  </a:cxn>
                  <a:cxn ang="0">
                    <a:pos x="80" y="28"/>
                  </a:cxn>
                  <a:cxn ang="0">
                    <a:pos x="90" y="32"/>
                  </a:cxn>
                  <a:cxn ang="0">
                    <a:pos x="100" y="33"/>
                  </a:cxn>
                  <a:cxn ang="0">
                    <a:pos x="115" y="33"/>
                  </a:cxn>
                  <a:cxn ang="0">
                    <a:pos x="126" y="38"/>
                  </a:cxn>
                  <a:cxn ang="0">
                    <a:pos x="77" y="90"/>
                  </a:cxn>
                  <a:cxn ang="0">
                    <a:pos x="80" y="91"/>
                  </a:cxn>
                  <a:cxn ang="0">
                    <a:pos x="70" y="85"/>
                  </a:cxn>
                  <a:cxn ang="0">
                    <a:pos x="70" y="85"/>
                  </a:cxn>
                  <a:cxn ang="0">
                    <a:pos x="80" y="80"/>
                  </a:cxn>
                  <a:cxn ang="0">
                    <a:pos x="73" y="83"/>
                  </a:cxn>
                  <a:cxn ang="0">
                    <a:pos x="37" y="51"/>
                  </a:cxn>
                  <a:cxn ang="0">
                    <a:pos x="40" y="58"/>
                  </a:cxn>
                  <a:cxn ang="0">
                    <a:pos x="32" y="46"/>
                  </a:cxn>
                  <a:cxn ang="0">
                    <a:pos x="32" y="46"/>
                  </a:cxn>
                  <a:cxn ang="0">
                    <a:pos x="38" y="63"/>
                  </a:cxn>
                  <a:cxn ang="0">
                    <a:pos x="33" y="60"/>
                  </a:cxn>
                  <a:cxn ang="0">
                    <a:pos x="32" y="56"/>
                  </a:cxn>
                  <a:cxn ang="0">
                    <a:pos x="18" y="40"/>
                  </a:cxn>
                  <a:cxn ang="0">
                    <a:pos x="25" y="50"/>
                  </a:cxn>
                  <a:cxn ang="0">
                    <a:pos x="18" y="40"/>
                  </a:cxn>
                  <a:cxn ang="0">
                    <a:pos x="30" y="41"/>
                  </a:cxn>
                  <a:cxn ang="0">
                    <a:pos x="20" y="40"/>
                  </a:cxn>
                  <a:cxn ang="0">
                    <a:pos x="22" y="32"/>
                  </a:cxn>
                </a:cxnLst>
                <a:rect l="0" t="0" r="r" b="b"/>
                <a:pathLst>
                  <a:path w="133" h="93">
                    <a:moveTo>
                      <a:pt x="126" y="38"/>
                    </a:moveTo>
                    <a:lnTo>
                      <a:pt x="126" y="35"/>
                    </a:lnTo>
                    <a:lnTo>
                      <a:pt x="130" y="33"/>
                    </a:lnTo>
                    <a:lnTo>
                      <a:pt x="133" y="33"/>
                    </a:lnTo>
                    <a:lnTo>
                      <a:pt x="133" y="32"/>
                    </a:lnTo>
                    <a:lnTo>
                      <a:pt x="128" y="30"/>
                    </a:lnTo>
                    <a:lnTo>
                      <a:pt x="126" y="28"/>
                    </a:lnTo>
                    <a:lnTo>
                      <a:pt x="125" y="22"/>
                    </a:lnTo>
                    <a:lnTo>
                      <a:pt x="121" y="17"/>
                    </a:lnTo>
                    <a:lnTo>
                      <a:pt x="118" y="15"/>
                    </a:lnTo>
                    <a:lnTo>
                      <a:pt x="115" y="18"/>
                    </a:lnTo>
                    <a:lnTo>
                      <a:pt x="105" y="17"/>
                    </a:lnTo>
                    <a:lnTo>
                      <a:pt x="93" y="13"/>
                    </a:lnTo>
                    <a:lnTo>
                      <a:pt x="88" y="12"/>
                    </a:lnTo>
                    <a:lnTo>
                      <a:pt x="83" y="10"/>
                    </a:lnTo>
                    <a:lnTo>
                      <a:pt x="73" y="2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0" y="2"/>
                    </a:lnTo>
                    <a:lnTo>
                      <a:pt x="45" y="8"/>
                    </a:lnTo>
                    <a:lnTo>
                      <a:pt x="43" y="13"/>
                    </a:lnTo>
                    <a:lnTo>
                      <a:pt x="37" y="17"/>
                    </a:lnTo>
                    <a:lnTo>
                      <a:pt x="35" y="25"/>
                    </a:lnTo>
                    <a:lnTo>
                      <a:pt x="30" y="25"/>
                    </a:lnTo>
                    <a:lnTo>
                      <a:pt x="20" y="22"/>
                    </a:lnTo>
                    <a:lnTo>
                      <a:pt x="15" y="23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8" y="41"/>
                    </a:lnTo>
                    <a:lnTo>
                      <a:pt x="7" y="43"/>
                    </a:lnTo>
                    <a:lnTo>
                      <a:pt x="10" y="45"/>
                    </a:lnTo>
                    <a:lnTo>
                      <a:pt x="15" y="35"/>
                    </a:lnTo>
                    <a:lnTo>
                      <a:pt x="17" y="32"/>
                    </a:lnTo>
                    <a:lnTo>
                      <a:pt x="20" y="27"/>
                    </a:lnTo>
                    <a:lnTo>
                      <a:pt x="25" y="27"/>
                    </a:lnTo>
                    <a:lnTo>
                      <a:pt x="27" y="32"/>
                    </a:lnTo>
                    <a:lnTo>
                      <a:pt x="32" y="35"/>
                    </a:lnTo>
                    <a:lnTo>
                      <a:pt x="33" y="41"/>
                    </a:lnTo>
                    <a:lnTo>
                      <a:pt x="37" y="48"/>
                    </a:lnTo>
                    <a:lnTo>
                      <a:pt x="43" y="53"/>
                    </a:lnTo>
                    <a:lnTo>
                      <a:pt x="47" y="53"/>
                    </a:lnTo>
                    <a:lnTo>
                      <a:pt x="50" y="58"/>
                    </a:lnTo>
                    <a:lnTo>
                      <a:pt x="47" y="56"/>
                    </a:lnTo>
                    <a:lnTo>
                      <a:pt x="42" y="58"/>
                    </a:lnTo>
                    <a:lnTo>
                      <a:pt x="40" y="61"/>
                    </a:lnTo>
                    <a:lnTo>
                      <a:pt x="43" y="65"/>
                    </a:lnTo>
                    <a:lnTo>
                      <a:pt x="48" y="65"/>
                    </a:lnTo>
                    <a:lnTo>
                      <a:pt x="53" y="70"/>
                    </a:lnTo>
                    <a:lnTo>
                      <a:pt x="58" y="71"/>
                    </a:lnTo>
                    <a:lnTo>
                      <a:pt x="60" y="75"/>
                    </a:lnTo>
                    <a:lnTo>
                      <a:pt x="63" y="78"/>
                    </a:lnTo>
                    <a:lnTo>
                      <a:pt x="68" y="76"/>
                    </a:lnTo>
                    <a:lnTo>
                      <a:pt x="80" y="78"/>
                    </a:lnTo>
                    <a:lnTo>
                      <a:pt x="85" y="80"/>
                    </a:lnTo>
                    <a:lnTo>
                      <a:pt x="97" y="91"/>
                    </a:lnTo>
                    <a:lnTo>
                      <a:pt x="93" y="91"/>
                    </a:lnTo>
                    <a:lnTo>
                      <a:pt x="88" y="88"/>
                    </a:lnTo>
                    <a:lnTo>
                      <a:pt x="92" y="91"/>
                    </a:lnTo>
                    <a:lnTo>
                      <a:pt x="97" y="93"/>
                    </a:lnTo>
                    <a:lnTo>
                      <a:pt x="97" y="93"/>
                    </a:lnTo>
                    <a:lnTo>
                      <a:pt x="98" y="90"/>
                    </a:lnTo>
                    <a:lnTo>
                      <a:pt x="80" y="71"/>
                    </a:lnTo>
                    <a:lnTo>
                      <a:pt x="62" y="56"/>
                    </a:lnTo>
                    <a:lnTo>
                      <a:pt x="60" y="55"/>
                    </a:lnTo>
                    <a:lnTo>
                      <a:pt x="62" y="53"/>
                    </a:lnTo>
                    <a:lnTo>
                      <a:pt x="58" y="48"/>
                    </a:lnTo>
                    <a:lnTo>
                      <a:pt x="58" y="45"/>
                    </a:lnTo>
                    <a:lnTo>
                      <a:pt x="53" y="40"/>
                    </a:lnTo>
                    <a:lnTo>
                      <a:pt x="50" y="40"/>
                    </a:lnTo>
                    <a:lnTo>
                      <a:pt x="50" y="36"/>
                    </a:lnTo>
                    <a:lnTo>
                      <a:pt x="52" y="35"/>
                    </a:lnTo>
                    <a:lnTo>
                      <a:pt x="52" y="30"/>
                    </a:lnTo>
                    <a:lnTo>
                      <a:pt x="53" y="28"/>
                    </a:lnTo>
                    <a:lnTo>
                      <a:pt x="60" y="32"/>
                    </a:lnTo>
                    <a:lnTo>
                      <a:pt x="62" y="35"/>
                    </a:lnTo>
                    <a:lnTo>
                      <a:pt x="65" y="33"/>
                    </a:lnTo>
                    <a:lnTo>
                      <a:pt x="65" y="32"/>
                    </a:lnTo>
                    <a:lnTo>
                      <a:pt x="68" y="30"/>
                    </a:lnTo>
                    <a:lnTo>
                      <a:pt x="72" y="30"/>
                    </a:lnTo>
                    <a:lnTo>
                      <a:pt x="75" y="28"/>
                    </a:lnTo>
                    <a:lnTo>
                      <a:pt x="78" y="30"/>
                    </a:lnTo>
                    <a:lnTo>
                      <a:pt x="80" y="28"/>
                    </a:lnTo>
                    <a:lnTo>
                      <a:pt x="85" y="30"/>
                    </a:lnTo>
                    <a:lnTo>
                      <a:pt x="87" y="33"/>
                    </a:lnTo>
                    <a:lnTo>
                      <a:pt x="90" y="32"/>
                    </a:lnTo>
                    <a:lnTo>
                      <a:pt x="95" y="33"/>
                    </a:lnTo>
                    <a:lnTo>
                      <a:pt x="98" y="32"/>
                    </a:lnTo>
                    <a:lnTo>
                      <a:pt x="100" y="33"/>
                    </a:lnTo>
                    <a:lnTo>
                      <a:pt x="106" y="32"/>
                    </a:lnTo>
                    <a:lnTo>
                      <a:pt x="111" y="33"/>
                    </a:lnTo>
                    <a:lnTo>
                      <a:pt x="115" y="33"/>
                    </a:lnTo>
                    <a:lnTo>
                      <a:pt x="118" y="36"/>
                    </a:lnTo>
                    <a:lnTo>
                      <a:pt x="126" y="36"/>
                    </a:lnTo>
                    <a:lnTo>
                      <a:pt x="126" y="38"/>
                    </a:lnTo>
                    <a:lnTo>
                      <a:pt x="126" y="38"/>
                    </a:lnTo>
                    <a:close/>
                    <a:moveTo>
                      <a:pt x="77" y="90"/>
                    </a:moveTo>
                    <a:lnTo>
                      <a:pt x="77" y="90"/>
                    </a:lnTo>
                    <a:lnTo>
                      <a:pt x="85" y="90"/>
                    </a:lnTo>
                    <a:lnTo>
                      <a:pt x="88" y="91"/>
                    </a:lnTo>
                    <a:lnTo>
                      <a:pt x="80" y="91"/>
                    </a:lnTo>
                    <a:lnTo>
                      <a:pt x="77" y="90"/>
                    </a:lnTo>
                    <a:lnTo>
                      <a:pt x="77" y="90"/>
                    </a:lnTo>
                    <a:close/>
                    <a:moveTo>
                      <a:pt x="70" y="85"/>
                    </a:moveTo>
                    <a:lnTo>
                      <a:pt x="83" y="85"/>
                    </a:lnTo>
                    <a:lnTo>
                      <a:pt x="78" y="86"/>
                    </a:lnTo>
                    <a:lnTo>
                      <a:pt x="70" y="85"/>
                    </a:lnTo>
                    <a:lnTo>
                      <a:pt x="70" y="85"/>
                    </a:lnTo>
                    <a:close/>
                    <a:moveTo>
                      <a:pt x="70" y="80"/>
                    </a:moveTo>
                    <a:lnTo>
                      <a:pt x="80" y="80"/>
                    </a:lnTo>
                    <a:lnTo>
                      <a:pt x="82" y="81"/>
                    </a:lnTo>
                    <a:lnTo>
                      <a:pt x="78" y="83"/>
                    </a:lnTo>
                    <a:lnTo>
                      <a:pt x="73" y="83"/>
                    </a:lnTo>
                    <a:lnTo>
                      <a:pt x="70" y="80"/>
                    </a:lnTo>
                    <a:lnTo>
                      <a:pt x="70" y="80"/>
                    </a:lnTo>
                    <a:close/>
                    <a:moveTo>
                      <a:pt x="37" y="51"/>
                    </a:moveTo>
                    <a:lnTo>
                      <a:pt x="38" y="53"/>
                    </a:lnTo>
                    <a:lnTo>
                      <a:pt x="42" y="56"/>
                    </a:lnTo>
                    <a:lnTo>
                      <a:pt x="40" y="58"/>
                    </a:lnTo>
                    <a:lnTo>
                      <a:pt x="37" y="51"/>
                    </a:lnTo>
                    <a:lnTo>
                      <a:pt x="37" y="51"/>
                    </a:lnTo>
                    <a:close/>
                    <a:moveTo>
                      <a:pt x="32" y="46"/>
                    </a:moveTo>
                    <a:lnTo>
                      <a:pt x="37" y="50"/>
                    </a:lnTo>
                    <a:lnTo>
                      <a:pt x="32" y="50"/>
                    </a:lnTo>
                    <a:lnTo>
                      <a:pt x="32" y="46"/>
                    </a:lnTo>
                    <a:lnTo>
                      <a:pt x="32" y="46"/>
                    </a:lnTo>
                    <a:close/>
                    <a:moveTo>
                      <a:pt x="33" y="60"/>
                    </a:moveTo>
                    <a:lnTo>
                      <a:pt x="38" y="63"/>
                    </a:lnTo>
                    <a:lnTo>
                      <a:pt x="40" y="66"/>
                    </a:lnTo>
                    <a:lnTo>
                      <a:pt x="33" y="60"/>
                    </a:lnTo>
                    <a:lnTo>
                      <a:pt x="33" y="60"/>
                    </a:lnTo>
                    <a:close/>
                    <a:moveTo>
                      <a:pt x="27" y="51"/>
                    </a:moveTo>
                    <a:lnTo>
                      <a:pt x="30" y="53"/>
                    </a:lnTo>
                    <a:lnTo>
                      <a:pt x="32" y="56"/>
                    </a:lnTo>
                    <a:lnTo>
                      <a:pt x="27" y="51"/>
                    </a:lnTo>
                    <a:lnTo>
                      <a:pt x="27" y="51"/>
                    </a:lnTo>
                    <a:close/>
                    <a:moveTo>
                      <a:pt x="18" y="40"/>
                    </a:moveTo>
                    <a:lnTo>
                      <a:pt x="25" y="45"/>
                    </a:lnTo>
                    <a:lnTo>
                      <a:pt x="27" y="50"/>
                    </a:lnTo>
                    <a:lnTo>
                      <a:pt x="25" y="50"/>
                    </a:lnTo>
                    <a:lnTo>
                      <a:pt x="20" y="46"/>
                    </a:lnTo>
                    <a:lnTo>
                      <a:pt x="22" y="45"/>
                    </a:lnTo>
                    <a:lnTo>
                      <a:pt x="18" y="40"/>
                    </a:lnTo>
                    <a:lnTo>
                      <a:pt x="18" y="40"/>
                    </a:lnTo>
                    <a:close/>
                    <a:moveTo>
                      <a:pt x="22" y="32"/>
                    </a:moveTo>
                    <a:lnTo>
                      <a:pt x="30" y="41"/>
                    </a:lnTo>
                    <a:lnTo>
                      <a:pt x="27" y="41"/>
                    </a:lnTo>
                    <a:lnTo>
                      <a:pt x="23" y="40"/>
                    </a:lnTo>
                    <a:lnTo>
                      <a:pt x="20" y="40"/>
                    </a:lnTo>
                    <a:lnTo>
                      <a:pt x="20" y="33"/>
                    </a:lnTo>
                    <a:lnTo>
                      <a:pt x="20" y="33"/>
                    </a:lnTo>
                    <a:lnTo>
                      <a:pt x="22" y="32"/>
                    </a:lnTo>
                    <a:lnTo>
                      <a:pt x="22" y="3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xmlns="" id="{A62A0B52-8DA0-4290-8287-41247E3A7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2307" y="2713567"/>
                <a:ext cx="48161" cy="37353"/>
              </a:xfrm>
              <a:custGeom>
                <a:avLst/>
                <a:gdLst/>
                <a:ahLst/>
                <a:cxnLst>
                  <a:cxn ang="0">
                    <a:pos x="48" y="62"/>
                  </a:cxn>
                  <a:cxn ang="0">
                    <a:pos x="12" y="28"/>
                  </a:cxn>
                  <a:cxn ang="0">
                    <a:pos x="12" y="25"/>
                  </a:cxn>
                  <a:cxn ang="0">
                    <a:pos x="8" y="17"/>
                  </a:cxn>
                  <a:cxn ang="0">
                    <a:pos x="0" y="12"/>
                  </a:cxn>
                  <a:cxn ang="0">
                    <a:pos x="2" y="7"/>
                  </a:cxn>
                  <a:cxn ang="0">
                    <a:pos x="3" y="0"/>
                  </a:cxn>
                  <a:cxn ang="0">
                    <a:pos x="12" y="7"/>
                  </a:cxn>
                  <a:cxn ang="0">
                    <a:pos x="15" y="4"/>
                  </a:cxn>
                  <a:cxn ang="0">
                    <a:pos x="22" y="2"/>
                  </a:cxn>
                  <a:cxn ang="0">
                    <a:pos x="28" y="2"/>
                  </a:cxn>
                  <a:cxn ang="0">
                    <a:pos x="35" y="2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6" y="4"/>
                  </a:cxn>
                  <a:cxn ang="0">
                    <a:pos x="65" y="5"/>
                  </a:cxn>
                  <a:cxn ang="0">
                    <a:pos x="76" y="8"/>
                  </a:cxn>
                  <a:cxn ang="0">
                    <a:pos x="80" y="10"/>
                  </a:cxn>
                  <a:cxn ang="0">
                    <a:pos x="81" y="15"/>
                  </a:cxn>
                  <a:cxn ang="0">
                    <a:pos x="76" y="25"/>
                  </a:cxn>
                  <a:cxn ang="0">
                    <a:pos x="88" y="30"/>
                  </a:cxn>
                  <a:cxn ang="0">
                    <a:pos x="90" y="35"/>
                  </a:cxn>
                  <a:cxn ang="0">
                    <a:pos x="83" y="35"/>
                  </a:cxn>
                  <a:cxn ang="0">
                    <a:pos x="88" y="45"/>
                  </a:cxn>
                  <a:cxn ang="0">
                    <a:pos x="81" y="47"/>
                  </a:cxn>
                  <a:cxn ang="0">
                    <a:pos x="73" y="45"/>
                  </a:cxn>
                  <a:cxn ang="0">
                    <a:pos x="78" y="50"/>
                  </a:cxn>
                  <a:cxn ang="0">
                    <a:pos x="76" y="55"/>
                  </a:cxn>
                  <a:cxn ang="0">
                    <a:pos x="71" y="60"/>
                  </a:cxn>
                  <a:cxn ang="0">
                    <a:pos x="68" y="72"/>
                  </a:cxn>
                  <a:cxn ang="0">
                    <a:pos x="60" y="65"/>
                  </a:cxn>
                  <a:cxn ang="0">
                    <a:pos x="48" y="65"/>
                  </a:cxn>
                  <a:cxn ang="0">
                    <a:pos x="47" y="65"/>
                  </a:cxn>
                </a:cxnLst>
                <a:rect l="0" t="0" r="r" b="b"/>
                <a:pathLst>
                  <a:path w="91" h="72">
                    <a:moveTo>
                      <a:pt x="47" y="65"/>
                    </a:moveTo>
                    <a:lnTo>
                      <a:pt x="48" y="62"/>
                    </a:lnTo>
                    <a:lnTo>
                      <a:pt x="30" y="43"/>
                    </a:lnTo>
                    <a:lnTo>
                      <a:pt x="12" y="28"/>
                    </a:lnTo>
                    <a:lnTo>
                      <a:pt x="10" y="27"/>
                    </a:lnTo>
                    <a:lnTo>
                      <a:pt x="12" y="25"/>
                    </a:lnTo>
                    <a:lnTo>
                      <a:pt x="8" y="20"/>
                    </a:lnTo>
                    <a:lnTo>
                      <a:pt x="8" y="17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2" y="7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" y="4"/>
                    </a:lnTo>
                    <a:lnTo>
                      <a:pt x="12" y="7"/>
                    </a:lnTo>
                    <a:lnTo>
                      <a:pt x="15" y="5"/>
                    </a:lnTo>
                    <a:lnTo>
                      <a:pt x="15" y="4"/>
                    </a:lnTo>
                    <a:lnTo>
                      <a:pt x="18" y="2"/>
                    </a:lnTo>
                    <a:lnTo>
                      <a:pt x="22" y="2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0" y="0"/>
                    </a:lnTo>
                    <a:lnTo>
                      <a:pt x="35" y="2"/>
                    </a:lnTo>
                    <a:lnTo>
                      <a:pt x="37" y="5"/>
                    </a:lnTo>
                    <a:lnTo>
                      <a:pt x="40" y="4"/>
                    </a:lnTo>
                    <a:lnTo>
                      <a:pt x="45" y="5"/>
                    </a:lnTo>
                    <a:lnTo>
                      <a:pt x="48" y="4"/>
                    </a:lnTo>
                    <a:lnTo>
                      <a:pt x="50" y="5"/>
                    </a:lnTo>
                    <a:lnTo>
                      <a:pt x="56" y="4"/>
                    </a:lnTo>
                    <a:lnTo>
                      <a:pt x="61" y="5"/>
                    </a:lnTo>
                    <a:lnTo>
                      <a:pt x="65" y="5"/>
                    </a:lnTo>
                    <a:lnTo>
                      <a:pt x="68" y="8"/>
                    </a:lnTo>
                    <a:lnTo>
                      <a:pt x="76" y="8"/>
                    </a:lnTo>
                    <a:lnTo>
                      <a:pt x="78" y="12"/>
                    </a:lnTo>
                    <a:lnTo>
                      <a:pt x="80" y="10"/>
                    </a:lnTo>
                    <a:lnTo>
                      <a:pt x="83" y="10"/>
                    </a:lnTo>
                    <a:lnTo>
                      <a:pt x="81" y="15"/>
                    </a:lnTo>
                    <a:lnTo>
                      <a:pt x="76" y="22"/>
                    </a:lnTo>
                    <a:lnTo>
                      <a:pt x="76" y="25"/>
                    </a:lnTo>
                    <a:lnTo>
                      <a:pt x="85" y="30"/>
                    </a:lnTo>
                    <a:lnTo>
                      <a:pt x="88" y="30"/>
                    </a:lnTo>
                    <a:lnTo>
                      <a:pt x="91" y="33"/>
                    </a:lnTo>
                    <a:lnTo>
                      <a:pt x="90" y="35"/>
                    </a:lnTo>
                    <a:lnTo>
                      <a:pt x="85" y="33"/>
                    </a:lnTo>
                    <a:lnTo>
                      <a:pt x="83" y="35"/>
                    </a:lnTo>
                    <a:lnTo>
                      <a:pt x="83" y="40"/>
                    </a:lnTo>
                    <a:lnTo>
                      <a:pt x="88" y="45"/>
                    </a:lnTo>
                    <a:lnTo>
                      <a:pt x="86" y="47"/>
                    </a:lnTo>
                    <a:lnTo>
                      <a:pt x="81" y="47"/>
                    </a:lnTo>
                    <a:lnTo>
                      <a:pt x="76" y="43"/>
                    </a:lnTo>
                    <a:lnTo>
                      <a:pt x="73" y="45"/>
                    </a:lnTo>
                    <a:lnTo>
                      <a:pt x="75" y="48"/>
                    </a:lnTo>
                    <a:lnTo>
                      <a:pt x="78" y="50"/>
                    </a:lnTo>
                    <a:lnTo>
                      <a:pt x="80" y="53"/>
                    </a:lnTo>
                    <a:lnTo>
                      <a:pt x="76" y="55"/>
                    </a:lnTo>
                    <a:lnTo>
                      <a:pt x="73" y="57"/>
                    </a:lnTo>
                    <a:lnTo>
                      <a:pt x="71" y="60"/>
                    </a:lnTo>
                    <a:lnTo>
                      <a:pt x="71" y="67"/>
                    </a:lnTo>
                    <a:lnTo>
                      <a:pt x="68" y="72"/>
                    </a:lnTo>
                    <a:lnTo>
                      <a:pt x="66" y="72"/>
                    </a:lnTo>
                    <a:lnTo>
                      <a:pt x="60" y="65"/>
                    </a:lnTo>
                    <a:lnTo>
                      <a:pt x="58" y="67"/>
                    </a:lnTo>
                    <a:lnTo>
                      <a:pt x="48" y="65"/>
                    </a:lnTo>
                    <a:lnTo>
                      <a:pt x="47" y="65"/>
                    </a:lnTo>
                    <a:lnTo>
                      <a:pt x="47" y="6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xmlns="" id="{2A00A8B7-BBF5-47E2-AC36-23D94D89E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4481" y="2691778"/>
                <a:ext cx="37458" cy="20752"/>
              </a:xfrm>
              <a:custGeom>
                <a:avLst/>
                <a:gdLst/>
                <a:ahLst/>
                <a:cxnLst>
                  <a:cxn ang="0">
                    <a:pos x="1" y="40"/>
                  </a:cxn>
                  <a:cxn ang="0">
                    <a:pos x="11" y="40"/>
                  </a:cxn>
                  <a:cxn ang="0">
                    <a:pos x="16" y="36"/>
                  </a:cxn>
                  <a:cxn ang="0">
                    <a:pos x="21" y="35"/>
                  </a:cxn>
                  <a:cxn ang="0">
                    <a:pos x="31" y="38"/>
                  </a:cxn>
                  <a:cxn ang="0">
                    <a:pos x="36" y="38"/>
                  </a:cxn>
                  <a:cxn ang="0">
                    <a:pos x="38" y="30"/>
                  </a:cxn>
                  <a:cxn ang="0">
                    <a:pos x="44" y="26"/>
                  </a:cxn>
                  <a:cxn ang="0">
                    <a:pos x="46" y="21"/>
                  </a:cxn>
                  <a:cxn ang="0">
                    <a:pos x="61" y="15"/>
                  </a:cxn>
                  <a:cxn ang="0">
                    <a:pos x="71" y="15"/>
                  </a:cxn>
                  <a:cxn ang="0">
                    <a:pos x="69" y="6"/>
                  </a:cxn>
                  <a:cxn ang="0">
                    <a:pos x="64" y="0"/>
                  </a:cxn>
                  <a:cxn ang="0">
                    <a:pos x="58" y="1"/>
                  </a:cxn>
                  <a:cxn ang="0">
                    <a:pos x="48" y="6"/>
                  </a:cxn>
                  <a:cxn ang="0">
                    <a:pos x="44" y="6"/>
                  </a:cxn>
                  <a:cxn ang="0">
                    <a:pos x="41" y="6"/>
                  </a:cxn>
                  <a:cxn ang="0">
                    <a:pos x="36" y="10"/>
                  </a:cxn>
                  <a:cxn ang="0">
                    <a:pos x="31" y="10"/>
                  </a:cxn>
                  <a:cxn ang="0">
                    <a:pos x="24" y="11"/>
                  </a:cxn>
                  <a:cxn ang="0">
                    <a:pos x="21" y="8"/>
                  </a:cxn>
                  <a:cxn ang="0">
                    <a:pos x="11" y="8"/>
                  </a:cxn>
                  <a:cxn ang="0">
                    <a:pos x="6" y="8"/>
                  </a:cxn>
                  <a:cxn ang="0">
                    <a:pos x="1" y="15"/>
                  </a:cxn>
                  <a:cxn ang="0">
                    <a:pos x="3" y="18"/>
                  </a:cxn>
                  <a:cxn ang="0">
                    <a:pos x="0" y="23"/>
                  </a:cxn>
                  <a:cxn ang="0">
                    <a:pos x="1" y="30"/>
                  </a:cxn>
                  <a:cxn ang="0">
                    <a:pos x="1" y="30"/>
                  </a:cxn>
                  <a:cxn ang="0">
                    <a:pos x="6" y="33"/>
                  </a:cxn>
                  <a:cxn ang="0">
                    <a:pos x="6" y="35"/>
                  </a:cxn>
                  <a:cxn ang="0">
                    <a:pos x="1" y="36"/>
                  </a:cxn>
                  <a:cxn ang="0">
                    <a:pos x="1" y="40"/>
                  </a:cxn>
                </a:cxnLst>
                <a:rect l="0" t="0" r="r" b="b"/>
                <a:pathLst>
                  <a:path w="71" h="40">
                    <a:moveTo>
                      <a:pt x="1" y="40"/>
                    </a:moveTo>
                    <a:lnTo>
                      <a:pt x="11" y="40"/>
                    </a:lnTo>
                    <a:lnTo>
                      <a:pt x="16" y="36"/>
                    </a:lnTo>
                    <a:lnTo>
                      <a:pt x="21" y="35"/>
                    </a:lnTo>
                    <a:lnTo>
                      <a:pt x="31" y="38"/>
                    </a:lnTo>
                    <a:lnTo>
                      <a:pt x="36" y="38"/>
                    </a:lnTo>
                    <a:lnTo>
                      <a:pt x="38" y="30"/>
                    </a:lnTo>
                    <a:lnTo>
                      <a:pt x="44" y="26"/>
                    </a:lnTo>
                    <a:lnTo>
                      <a:pt x="46" y="21"/>
                    </a:lnTo>
                    <a:lnTo>
                      <a:pt x="61" y="15"/>
                    </a:lnTo>
                    <a:lnTo>
                      <a:pt x="71" y="15"/>
                    </a:lnTo>
                    <a:lnTo>
                      <a:pt x="69" y="6"/>
                    </a:lnTo>
                    <a:lnTo>
                      <a:pt x="64" y="0"/>
                    </a:lnTo>
                    <a:lnTo>
                      <a:pt x="58" y="1"/>
                    </a:lnTo>
                    <a:lnTo>
                      <a:pt x="48" y="6"/>
                    </a:lnTo>
                    <a:lnTo>
                      <a:pt x="44" y="6"/>
                    </a:lnTo>
                    <a:lnTo>
                      <a:pt x="41" y="6"/>
                    </a:lnTo>
                    <a:lnTo>
                      <a:pt x="36" y="10"/>
                    </a:lnTo>
                    <a:lnTo>
                      <a:pt x="31" y="10"/>
                    </a:lnTo>
                    <a:lnTo>
                      <a:pt x="24" y="11"/>
                    </a:lnTo>
                    <a:lnTo>
                      <a:pt x="21" y="8"/>
                    </a:lnTo>
                    <a:lnTo>
                      <a:pt x="11" y="8"/>
                    </a:lnTo>
                    <a:lnTo>
                      <a:pt x="6" y="8"/>
                    </a:lnTo>
                    <a:lnTo>
                      <a:pt x="1" y="15"/>
                    </a:lnTo>
                    <a:lnTo>
                      <a:pt x="3" y="18"/>
                    </a:lnTo>
                    <a:lnTo>
                      <a:pt x="0" y="23"/>
                    </a:lnTo>
                    <a:lnTo>
                      <a:pt x="1" y="30"/>
                    </a:lnTo>
                    <a:lnTo>
                      <a:pt x="1" y="30"/>
                    </a:lnTo>
                    <a:lnTo>
                      <a:pt x="6" y="33"/>
                    </a:lnTo>
                    <a:lnTo>
                      <a:pt x="6" y="35"/>
                    </a:lnTo>
                    <a:lnTo>
                      <a:pt x="1" y="36"/>
                    </a:lnTo>
                    <a:lnTo>
                      <a:pt x="1" y="4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xmlns="" id="{88EF0AD6-F798-482D-9806-A613ADE3D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5250" y="2660650"/>
                <a:ext cx="89901" cy="37353"/>
              </a:xfrm>
              <a:custGeom>
                <a:avLst/>
                <a:gdLst/>
                <a:ahLst/>
                <a:cxnLst>
                  <a:cxn ang="0">
                    <a:pos x="103" y="70"/>
                  </a:cxn>
                  <a:cxn ang="0">
                    <a:pos x="116" y="73"/>
                  </a:cxn>
                  <a:cxn ang="0">
                    <a:pos x="128" y="72"/>
                  </a:cxn>
                  <a:cxn ang="0">
                    <a:pos x="136" y="68"/>
                  </a:cxn>
                  <a:cxn ang="0">
                    <a:pos x="150" y="63"/>
                  </a:cxn>
                  <a:cxn ang="0">
                    <a:pos x="161" y="57"/>
                  </a:cxn>
                  <a:cxn ang="0">
                    <a:pos x="158" y="48"/>
                  </a:cxn>
                  <a:cxn ang="0">
                    <a:pos x="156" y="38"/>
                  </a:cxn>
                  <a:cxn ang="0">
                    <a:pos x="168" y="37"/>
                  </a:cxn>
                  <a:cxn ang="0">
                    <a:pos x="168" y="28"/>
                  </a:cxn>
                  <a:cxn ang="0">
                    <a:pos x="166" y="10"/>
                  </a:cxn>
                  <a:cxn ang="0">
                    <a:pos x="153" y="5"/>
                  </a:cxn>
                  <a:cxn ang="0">
                    <a:pos x="140" y="5"/>
                  </a:cxn>
                  <a:cxn ang="0">
                    <a:pos x="125" y="2"/>
                  </a:cxn>
                  <a:cxn ang="0">
                    <a:pos x="118" y="4"/>
                  </a:cxn>
                  <a:cxn ang="0">
                    <a:pos x="115" y="9"/>
                  </a:cxn>
                  <a:cxn ang="0">
                    <a:pos x="106" y="12"/>
                  </a:cxn>
                  <a:cxn ang="0">
                    <a:pos x="90" y="5"/>
                  </a:cxn>
                  <a:cxn ang="0">
                    <a:pos x="90" y="13"/>
                  </a:cxn>
                  <a:cxn ang="0">
                    <a:pos x="83" y="18"/>
                  </a:cxn>
                  <a:cxn ang="0">
                    <a:pos x="72" y="28"/>
                  </a:cxn>
                  <a:cxn ang="0">
                    <a:pos x="77" y="33"/>
                  </a:cxn>
                  <a:cxn ang="0">
                    <a:pos x="75" y="38"/>
                  </a:cxn>
                  <a:cxn ang="0">
                    <a:pos x="65" y="38"/>
                  </a:cxn>
                  <a:cxn ang="0">
                    <a:pos x="55" y="37"/>
                  </a:cxn>
                  <a:cxn ang="0">
                    <a:pos x="43" y="42"/>
                  </a:cxn>
                  <a:cxn ang="0">
                    <a:pos x="35" y="42"/>
                  </a:cxn>
                  <a:cxn ang="0">
                    <a:pos x="25" y="38"/>
                  </a:cxn>
                  <a:cxn ang="0">
                    <a:pos x="20" y="43"/>
                  </a:cxn>
                  <a:cxn ang="0">
                    <a:pos x="12" y="43"/>
                  </a:cxn>
                  <a:cxn ang="0">
                    <a:pos x="3" y="42"/>
                  </a:cxn>
                  <a:cxn ang="0">
                    <a:pos x="0" y="42"/>
                  </a:cxn>
                  <a:cxn ang="0">
                    <a:pos x="3" y="47"/>
                  </a:cxn>
                  <a:cxn ang="0">
                    <a:pos x="5" y="53"/>
                  </a:cxn>
                  <a:cxn ang="0">
                    <a:pos x="12" y="52"/>
                  </a:cxn>
                  <a:cxn ang="0">
                    <a:pos x="22" y="53"/>
                  </a:cxn>
                  <a:cxn ang="0">
                    <a:pos x="27" y="57"/>
                  </a:cxn>
                  <a:cxn ang="0">
                    <a:pos x="35" y="60"/>
                  </a:cxn>
                  <a:cxn ang="0">
                    <a:pos x="53" y="55"/>
                  </a:cxn>
                  <a:cxn ang="0">
                    <a:pos x="60" y="58"/>
                  </a:cxn>
                  <a:cxn ang="0">
                    <a:pos x="87" y="67"/>
                  </a:cxn>
                  <a:cxn ang="0">
                    <a:pos x="98" y="70"/>
                  </a:cxn>
                </a:cxnLst>
                <a:rect l="0" t="0" r="r" b="b"/>
                <a:pathLst>
                  <a:path w="168" h="73">
                    <a:moveTo>
                      <a:pt x="98" y="70"/>
                    </a:moveTo>
                    <a:lnTo>
                      <a:pt x="103" y="70"/>
                    </a:lnTo>
                    <a:lnTo>
                      <a:pt x="113" y="70"/>
                    </a:lnTo>
                    <a:lnTo>
                      <a:pt x="116" y="73"/>
                    </a:lnTo>
                    <a:lnTo>
                      <a:pt x="123" y="72"/>
                    </a:lnTo>
                    <a:lnTo>
                      <a:pt x="128" y="72"/>
                    </a:lnTo>
                    <a:lnTo>
                      <a:pt x="133" y="68"/>
                    </a:lnTo>
                    <a:lnTo>
                      <a:pt x="136" y="68"/>
                    </a:lnTo>
                    <a:lnTo>
                      <a:pt x="140" y="68"/>
                    </a:lnTo>
                    <a:lnTo>
                      <a:pt x="150" y="63"/>
                    </a:lnTo>
                    <a:lnTo>
                      <a:pt x="156" y="62"/>
                    </a:lnTo>
                    <a:lnTo>
                      <a:pt x="161" y="57"/>
                    </a:lnTo>
                    <a:lnTo>
                      <a:pt x="158" y="53"/>
                    </a:lnTo>
                    <a:lnTo>
                      <a:pt x="158" y="48"/>
                    </a:lnTo>
                    <a:lnTo>
                      <a:pt x="161" y="43"/>
                    </a:lnTo>
                    <a:lnTo>
                      <a:pt x="156" y="38"/>
                    </a:lnTo>
                    <a:lnTo>
                      <a:pt x="158" y="37"/>
                    </a:lnTo>
                    <a:lnTo>
                      <a:pt x="168" y="37"/>
                    </a:lnTo>
                    <a:lnTo>
                      <a:pt x="168" y="33"/>
                    </a:lnTo>
                    <a:lnTo>
                      <a:pt x="168" y="28"/>
                    </a:lnTo>
                    <a:lnTo>
                      <a:pt x="166" y="17"/>
                    </a:lnTo>
                    <a:lnTo>
                      <a:pt x="166" y="10"/>
                    </a:lnTo>
                    <a:lnTo>
                      <a:pt x="156" y="7"/>
                    </a:lnTo>
                    <a:lnTo>
                      <a:pt x="153" y="5"/>
                    </a:lnTo>
                    <a:lnTo>
                      <a:pt x="146" y="5"/>
                    </a:lnTo>
                    <a:lnTo>
                      <a:pt x="140" y="5"/>
                    </a:lnTo>
                    <a:lnTo>
                      <a:pt x="133" y="2"/>
                    </a:lnTo>
                    <a:lnTo>
                      <a:pt x="125" y="2"/>
                    </a:lnTo>
                    <a:lnTo>
                      <a:pt x="120" y="0"/>
                    </a:lnTo>
                    <a:lnTo>
                      <a:pt x="118" y="4"/>
                    </a:lnTo>
                    <a:lnTo>
                      <a:pt x="115" y="5"/>
                    </a:lnTo>
                    <a:lnTo>
                      <a:pt x="115" y="9"/>
                    </a:lnTo>
                    <a:lnTo>
                      <a:pt x="108" y="10"/>
                    </a:lnTo>
                    <a:lnTo>
                      <a:pt x="106" y="12"/>
                    </a:lnTo>
                    <a:lnTo>
                      <a:pt x="95" y="5"/>
                    </a:lnTo>
                    <a:lnTo>
                      <a:pt x="90" y="5"/>
                    </a:lnTo>
                    <a:lnTo>
                      <a:pt x="90" y="9"/>
                    </a:lnTo>
                    <a:lnTo>
                      <a:pt x="90" y="13"/>
                    </a:lnTo>
                    <a:lnTo>
                      <a:pt x="87" y="13"/>
                    </a:lnTo>
                    <a:lnTo>
                      <a:pt x="83" y="18"/>
                    </a:lnTo>
                    <a:lnTo>
                      <a:pt x="78" y="20"/>
                    </a:lnTo>
                    <a:lnTo>
                      <a:pt x="72" y="28"/>
                    </a:lnTo>
                    <a:lnTo>
                      <a:pt x="72" y="30"/>
                    </a:lnTo>
                    <a:lnTo>
                      <a:pt x="77" y="33"/>
                    </a:lnTo>
                    <a:lnTo>
                      <a:pt x="78" y="37"/>
                    </a:lnTo>
                    <a:lnTo>
                      <a:pt x="75" y="38"/>
                    </a:lnTo>
                    <a:lnTo>
                      <a:pt x="70" y="37"/>
                    </a:lnTo>
                    <a:lnTo>
                      <a:pt x="65" y="38"/>
                    </a:lnTo>
                    <a:lnTo>
                      <a:pt x="60" y="37"/>
                    </a:lnTo>
                    <a:lnTo>
                      <a:pt x="55" y="37"/>
                    </a:lnTo>
                    <a:lnTo>
                      <a:pt x="48" y="42"/>
                    </a:lnTo>
                    <a:lnTo>
                      <a:pt x="43" y="42"/>
                    </a:lnTo>
                    <a:lnTo>
                      <a:pt x="40" y="42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25" y="38"/>
                    </a:lnTo>
                    <a:lnTo>
                      <a:pt x="18" y="40"/>
                    </a:lnTo>
                    <a:lnTo>
                      <a:pt x="20" y="43"/>
                    </a:lnTo>
                    <a:lnTo>
                      <a:pt x="18" y="45"/>
                    </a:lnTo>
                    <a:lnTo>
                      <a:pt x="12" y="43"/>
                    </a:lnTo>
                    <a:lnTo>
                      <a:pt x="8" y="40"/>
                    </a:lnTo>
                    <a:lnTo>
                      <a:pt x="3" y="42"/>
                    </a:lnTo>
                    <a:lnTo>
                      <a:pt x="2" y="42"/>
                    </a:lnTo>
                    <a:lnTo>
                      <a:pt x="0" y="42"/>
                    </a:lnTo>
                    <a:lnTo>
                      <a:pt x="3" y="43"/>
                    </a:lnTo>
                    <a:lnTo>
                      <a:pt x="3" y="47"/>
                    </a:lnTo>
                    <a:lnTo>
                      <a:pt x="5" y="50"/>
                    </a:lnTo>
                    <a:lnTo>
                      <a:pt x="5" y="53"/>
                    </a:lnTo>
                    <a:lnTo>
                      <a:pt x="8" y="53"/>
                    </a:lnTo>
                    <a:lnTo>
                      <a:pt x="12" y="52"/>
                    </a:lnTo>
                    <a:lnTo>
                      <a:pt x="17" y="57"/>
                    </a:lnTo>
                    <a:lnTo>
                      <a:pt x="22" y="53"/>
                    </a:lnTo>
                    <a:lnTo>
                      <a:pt x="25" y="53"/>
                    </a:lnTo>
                    <a:lnTo>
                      <a:pt x="27" y="57"/>
                    </a:lnTo>
                    <a:lnTo>
                      <a:pt x="27" y="57"/>
                    </a:lnTo>
                    <a:lnTo>
                      <a:pt x="35" y="60"/>
                    </a:lnTo>
                    <a:lnTo>
                      <a:pt x="48" y="53"/>
                    </a:lnTo>
                    <a:lnTo>
                      <a:pt x="53" y="55"/>
                    </a:lnTo>
                    <a:lnTo>
                      <a:pt x="62" y="53"/>
                    </a:lnTo>
                    <a:lnTo>
                      <a:pt x="60" y="58"/>
                    </a:lnTo>
                    <a:lnTo>
                      <a:pt x="73" y="65"/>
                    </a:lnTo>
                    <a:lnTo>
                      <a:pt x="87" y="67"/>
                    </a:lnTo>
                    <a:lnTo>
                      <a:pt x="95" y="67"/>
                    </a:lnTo>
                    <a:lnTo>
                      <a:pt x="98" y="70"/>
                    </a:lnTo>
                    <a:lnTo>
                      <a:pt x="98" y="7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xmlns="" id="{94CE1E42-960D-45FC-BE3D-55D31957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552" y="2569342"/>
                <a:ext cx="119868" cy="87157"/>
              </a:xfrm>
              <a:custGeom>
                <a:avLst/>
                <a:gdLst/>
                <a:ahLst/>
                <a:cxnLst>
                  <a:cxn ang="0">
                    <a:pos x="134" y="170"/>
                  </a:cxn>
                  <a:cxn ang="0">
                    <a:pos x="143" y="166"/>
                  </a:cxn>
                  <a:cxn ang="0">
                    <a:pos x="149" y="165"/>
                  </a:cxn>
                  <a:cxn ang="0">
                    <a:pos x="159" y="168"/>
                  </a:cxn>
                  <a:cxn ang="0">
                    <a:pos x="166" y="165"/>
                  </a:cxn>
                  <a:cxn ang="0">
                    <a:pos x="173" y="165"/>
                  </a:cxn>
                  <a:cxn ang="0">
                    <a:pos x="193" y="170"/>
                  </a:cxn>
                  <a:cxn ang="0">
                    <a:pos x="198" y="163"/>
                  </a:cxn>
                  <a:cxn ang="0">
                    <a:pos x="212" y="143"/>
                  </a:cxn>
                  <a:cxn ang="0">
                    <a:pos x="217" y="133"/>
                  </a:cxn>
                  <a:cxn ang="0">
                    <a:pos x="222" y="126"/>
                  </a:cxn>
                  <a:cxn ang="0">
                    <a:pos x="221" y="120"/>
                  </a:cxn>
                  <a:cxn ang="0">
                    <a:pos x="216" y="115"/>
                  </a:cxn>
                  <a:cxn ang="0">
                    <a:pos x="211" y="105"/>
                  </a:cxn>
                  <a:cxn ang="0">
                    <a:pos x="211" y="88"/>
                  </a:cxn>
                  <a:cxn ang="0">
                    <a:pos x="204" y="75"/>
                  </a:cxn>
                  <a:cxn ang="0">
                    <a:pos x="212" y="68"/>
                  </a:cxn>
                  <a:cxn ang="0">
                    <a:pos x="209" y="53"/>
                  </a:cxn>
                  <a:cxn ang="0">
                    <a:pos x="206" y="43"/>
                  </a:cxn>
                  <a:cxn ang="0">
                    <a:pos x="198" y="27"/>
                  </a:cxn>
                  <a:cxn ang="0">
                    <a:pos x="196" y="13"/>
                  </a:cxn>
                  <a:cxn ang="0">
                    <a:pos x="186" y="8"/>
                  </a:cxn>
                  <a:cxn ang="0">
                    <a:pos x="124" y="10"/>
                  </a:cxn>
                  <a:cxn ang="0">
                    <a:pos x="113" y="18"/>
                  </a:cxn>
                  <a:cxn ang="0">
                    <a:pos x="104" y="18"/>
                  </a:cxn>
                  <a:cxn ang="0">
                    <a:pos x="118" y="8"/>
                  </a:cxn>
                  <a:cxn ang="0">
                    <a:pos x="109" y="13"/>
                  </a:cxn>
                  <a:cxn ang="0">
                    <a:pos x="91" y="13"/>
                  </a:cxn>
                  <a:cxn ang="0">
                    <a:pos x="90" y="5"/>
                  </a:cxn>
                  <a:cxn ang="0">
                    <a:pos x="98" y="7"/>
                  </a:cxn>
                  <a:cxn ang="0">
                    <a:pos x="91" y="3"/>
                  </a:cxn>
                  <a:cxn ang="0">
                    <a:pos x="70" y="5"/>
                  </a:cxn>
                  <a:cxn ang="0">
                    <a:pos x="56" y="7"/>
                  </a:cxn>
                  <a:cxn ang="0">
                    <a:pos x="45" y="12"/>
                  </a:cxn>
                  <a:cxn ang="0">
                    <a:pos x="40" y="20"/>
                  </a:cxn>
                  <a:cxn ang="0">
                    <a:pos x="21" y="27"/>
                  </a:cxn>
                  <a:cxn ang="0">
                    <a:pos x="10" y="32"/>
                  </a:cxn>
                  <a:cxn ang="0">
                    <a:pos x="6" y="38"/>
                  </a:cxn>
                  <a:cxn ang="0">
                    <a:pos x="5" y="40"/>
                  </a:cxn>
                  <a:cxn ang="0">
                    <a:pos x="6" y="57"/>
                  </a:cxn>
                  <a:cxn ang="0">
                    <a:pos x="0" y="63"/>
                  </a:cxn>
                  <a:cxn ang="0">
                    <a:pos x="6" y="75"/>
                  </a:cxn>
                  <a:cxn ang="0">
                    <a:pos x="10" y="83"/>
                  </a:cxn>
                  <a:cxn ang="0">
                    <a:pos x="10" y="91"/>
                  </a:cxn>
                  <a:cxn ang="0">
                    <a:pos x="18" y="101"/>
                  </a:cxn>
                  <a:cxn ang="0">
                    <a:pos x="21" y="116"/>
                  </a:cxn>
                  <a:cxn ang="0">
                    <a:pos x="21" y="121"/>
                  </a:cxn>
                  <a:cxn ang="0">
                    <a:pos x="28" y="120"/>
                  </a:cxn>
                  <a:cxn ang="0">
                    <a:pos x="40" y="121"/>
                  </a:cxn>
                  <a:cxn ang="0">
                    <a:pos x="45" y="126"/>
                  </a:cxn>
                  <a:cxn ang="0">
                    <a:pos x="51" y="130"/>
                  </a:cxn>
                  <a:cxn ang="0">
                    <a:pos x="51" y="136"/>
                  </a:cxn>
                  <a:cxn ang="0">
                    <a:pos x="53" y="141"/>
                  </a:cxn>
                  <a:cxn ang="0">
                    <a:pos x="58" y="141"/>
                  </a:cxn>
                  <a:cxn ang="0">
                    <a:pos x="56" y="135"/>
                  </a:cxn>
                  <a:cxn ang="0">
                    <a:pos x="70" y="138"/>
                  </a:cxn>
                  <a:cxn ang="0">
                    <a:pos x="75" y="141"/>
                  </a:cxn>
                  <a:cxn ang="0">
                    <a:pos x="90" y="143"/>
                  </a:cxn>
                  <a:cxn ang="0">
                    <a:pos x="111" y="155"/>
                  </a:cxn>
                  <a:cxn ang="0">
                    <a:pos x="119" y="163"/>
                  </a:cxn>
                  <a:cxn ang="0">
                    <a:pos x="129" y="161"/>
                  </a:cxn>
                  <a:cxn ang="0">
                    <a:pos x="134" y="170"/>
                  </a:cxn>
                </a:cxnLst>
                <a:rect l="0" t="0" r="r" b="b"/>
                <a:pathLst>
                  <a:path w="222" h="170">
                    <a:moveTo>
                      <a:pt x="134" y="170"/>
                    </a:moveTo>
                    <a:lnTo>
                      <a:pt x="134" y="170"/>
                    </a:lnTo>
                    <a:lnTo>
                      <a:pt x="139" y="170"/>
                    </a:lnTo>
                    <a:lnTo>
                      <a:pt x="143" y="166"/>
                    </a:lnTo>
                    <a:lnTo>
                      <a:pt x="146" y="165"/>
                    </a:lnTo>
                    <a:lnTo>
                      <a:pt x="149" y="165"/>
                    </a:lnTo>
                    <a:lnTo>
                      <a:pt x="156" y="165"/>
                    </a:lnTo>
                    <a:lnTo>
                      <a:pt x="159" y="168"/>
                    </a:lnTo>
                    <a:lnTo>
                      <a:pt x="163" y="165"/>
                    </a:lnTo>
                    <a:lnTo>
                      <a:pt x="166" y="165"/>
                    </a:lnTo>
                    <a:lnTo>
                      <a:pt x="169" y="166"/>
                    </a:lnTo>
                    <a:lnTo>
                      <a:pt x="173" y="165"/>
                    </a:lnTo>
                    <a:lnTo>
                      <a:pt x="183" y="165"/>
                    </a:lnTo>
                    <a:lnTo>
                      <a:pt x="193" y="170"/>
                    </a:lnTo>
                    <a:lnTo>
                      <a:pt x="198" y="170"/>
                    </a:lnTo>
                    <a:lnTo>
                      <a:pt x="198" y="163"/>
                    </a:lnTo>
                    <a:lnTo>
                      <a:pt x="198" y="158"/>
                    </a:lnTo>
                    <a:lnTo>
                      <a:pt x="212" y="143"/>
                    </a:lnTo>
                    <a:lnTo>
                      <a:pt x="214" y="136"/>
                    </a:lnTo>
                    <a:lnTo>
                      <a:pt x="217" y="133"/>
                    </a:lnTo>
                    <a:lnTo>
                      <a:pt x="221" y="133"/>
                    </a:lnTo>
                    <a:lnTo>
                      <a:pt x="222" y="126"/>
                    </a:lnTo>
                    <a:lnTo>
                      <a:pt x="221" y="123"/>
                    </a:lnTo>
                    <a:lnTo>
                      <a:pt x="221" y="120"/>
                    </a:lnTo>
                    <a:lnTo>
                      <a:pt x="222" y="118"/>
                    </a:lnTo>
                    <a:lnTo>
                      <a:pt x="216" y="115"/>
                    </a:lnTo>
                    <a:lnTo>
                      <a:pt x="214" y="108"/>
                    </a:lnTo>
                    <a:lnTo>
                      <a:pt x="211" y="105"/>
                    </a:lnTo>
                    <a:lnTo>
                      <a:pt x="211" y="95"/>
                    </a:lnTo>
                    <a:lnTo>
                      <a:pt x="211" y="88"/>
                    </a:lnTo>
                    <a:lnTo>
                      <a:pt x="206" y="82"/>
                    </a:lnTo>
                    <a:lnTo>
                      <a:pt x="204" y="75"/>
                    </a:lnTo>
                    <a:lnTo>
                      <a:pt x="207" y="70"/>
                    </a:lnTo>
                    <a:lnTo>
                      <a:pt x="212" y="68"/>
                    </a:lnTo>
                    <a:lnTo>
                      <a:pt x="212" y="55"/>
                    </a:lnTo>
                    <a:lnTo>
                      <a:pt x="209" y="53"/>
                    </a:lnTo>
                    <a:lnTo>
                      <a:pt x="209" y="47"/>
                    </a:lnTo>
                    <a:lnTo>
                      <a:pt x="206" y="43"/>
                    </a:lnTo>
                    <a:lnTo>
                      <a:pt x="202" y="32"/>
                    </a:lnTo>
                    <a:lnTo>
                      <a:pt x="198" y="27"/>
                    </a:lnTo>
                    <a:lnTo>
                      <a:pt x="198" y="22"/>
                    </a:lnTo>
                    <a:lnTo>
                      <a:pt x="196" y="13"/>
                    </a:lnTo>
                    <a:lnTo>
                      <a:pt x="193" y="13"/>
                    </a:lnTo>
                    <a:lnTo>
                      <a:pt x="186" y="8"/>
                    </a:lnTo>
                    <a:lnTo>
                      <a:pt x="154" y="12"/>
                    </a:lnTo>
                    <a:lnTo>
                      <a:pt x="124" y="10"/>
                    </a:lnTo>
                    <a:lnTo>
                      <a:pt x="121" y="12"/>
                    </a:lnTo>
                    <a:lnTo>
                      <a:pt x="113" y="18"/>
                    </a:lnTo>
                    <a:lnTo>
                      <a:pt x="106" y="18"/>
                    </a:lnTo>
                    <a:lnTo>
                      <a:pt x="104" y="18"/>
                    </a:lnTo>
                    <a:lnTo>
                      <a:pt x="111" y="13"/>
                    </a:lnTo>
                    <a:lnTo>
                      <a:pt x="118" y="8"/>
                    </a:lnTo>
                    <a:lnTo>
                      <a:pt x="114" y="8"/>
                    </a:lnTo>
                    <a:lnTo>
                      <a:pt x="109" y="13"/>
                    </a:lnTo>
                    <a:lnTo>
                      <a:pt x="101" y="17"/>
                    </a:lnTo>
                    <a:lnTo>
                      <a:pt x="91" y="13"/>
                    </a:lnTo>
                    <a:lnTo>
                      <a:pt x="88" y="8"/>
                    </a:lnTo>
                    <a:lnTo>
                      <a:pt x="90" y="5"/>
                    </a:lnTo>
                    <a:lnTo>
                      <a:pt x="96" y="7"/>
                    </a:lnTo>
                    <a:lnTo>
                      <a:pt x="98" y="7"/>
                    </a:lnTo>
                    <a:lnTo>
                      <a:pt x="98" y="7"/>
                    </a:lnTo>
                    <a:lnTo>
                      <a:pt x="91" y="3"/>
                    </a:lnTo>
                    <a:lnTo>
                      <a:pt x="80" y="0"/>
                    </a:lnTo>
                    <a:lnTo>
                      <a:pt x="70" y="5"/>
                    </a:lnTo>
                    <a:lnTo>
                      <a:pt x="63" y="3"/>
                    </a:lnTo>
                    <a:lnTo>
                      <a:pt x="56" y="7"/>
                    </a:lnTo>
                    <a:lnTo>
                      <a:pt x="51" y="12"/>
                    </a:lnTo>
                    <a:lnTo>
                      <a:pt x="45" y="12"/>
                    </a:lnTo>
                    <a:lnTo>
                      <a:pt x="40" y="17"/>
                    </a:lnTo>
                    <a:lnTo>
                      <a:pt x="40" y="20"/>
                    </a:lnTo>
                    <a:lnTo>
                      <a:pt x="33" y="20"/>
                    </a:lnTo>
                    <a:lnTo>
                      <a:pt x="21" y="27"/>
                    </a:lnTo>
                    <a:lnTo>
                      <a:pt x="13" y="27"/>
                    </a:lnTo>
                    <a:lnTo>
                      <a:pt x="10" y="32"/>
                    </a:lnTo>
                    <a:lnTo>
                      <a:pt x="8" y="37"/>
                    </a:lnTo>
                    <a:lnTo>
                      <a:pt x="6" y="38"/>
                    </a:lnTo>
                    <a:lnTo>
                      <a:pt x="8" y="40"/>
                    </a:lnTo>
                    <a:lnTo>
                      <a:pt x="5" y="40"/>
                    </a:lnTo>
                    <a:lnTo>
                      <a:pt x="8" y="50"/>
                    </a:lnTo>
                    <a:lnTo>
                      <a:pt x="6" y="57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8" y="72"/>
                    </a:lnTo>
                    <a:lnTo>
                      <a:pt x="6" y="75"/>
                    </a:lnTo>
                    <a:lnTo>
                      <a:pt x="10" y="80"/>
                    </a:lnTo>
                    <a:lnTo>
                      <a:pt x="10" y="83"/>
                    </a:lnTo>
                    <a:lnTo>
                      <a:pt x="13" y="87"/>
                    </a:lnTo>
                    <a:lnTo>
                      <a:pt x="10" y="91"/>
                    </a:lnTo>
                    <a:lnTo>
                      <a:pt x="15" y="100"/>
                    </a:lnTo>
                    <a:lnTo>
                      <a:pt x="18" y="101"/>
                    </a:lnTo>
                    <a:lnTo>
                      <a:pt x="21" y="105"/>
                    </a:lnTo>
                    <a:lnTo>
                      <a:pt x="21" y="116"/>
                    </a:lnTo>
                    <a:lnTo>
                      <a:pt x="20" y="118"/>
                    </a:lnTo>
                    <a:lnTo>
                      <a:pt x="21" y="121"/>
                    </a:lnTo>
                    <a:lnTo>
                      <a:pt x="23" y="120"/>
                    </a:lnTo>
                    <a:lnTo>
                      <a:pt x="28" y="120"/>
                    </a:lnTo>
                    <a:lnTo>
                      <a:pt x="30" y="120"/>
                    </a:lnTo>
                    <a:lnTo>
                      <a:pt x="40" y="121"/>
                    </a:lnTo>
                    <a:lnTo>
                      <a:pt x="40" y="123"/>
                    </a:lnTo>
                    <a:lnTo>
                      <a:pt x="45" y="126"/>
                    </a:lnTo>
                    <a:lnTo>
                      <a:pt x="48" y="126"/>
                    </a:lnTo>
                    <a:lnTo>
                      <a:pt x="51" y="130"/>
                    </a:lnTo>
                    <a:lnTo>
                      <a:pt x="50" y="135"/>
                    </a:lnTo>
                    <a:lnTo>
                      <a:pt x="51" y="136"/>
                    </a:lnTo>
                    <a:lnTo>
                      <a:pt x="53" y="138"/>
                    </a:lnTo>
                    <a:lnTo>
                      <a:pt x="53" y="141"/>
                    </a:lnTo>
                    <a:lnTo>
                      <a:pt x="56" y="143"/>
                    </a:lnTo>
                    <a:lnTo>
                      <a:pt x="58" y="141"/>
                    </a:lnTo>
                    <a:lnTo>
                      <a:pt x="61" y="141"/>
                    </a:lnTo>
                    <a:lnTo>
                      <a:pt x="56" y="135"/>
                    </a:lnTo>
                    <a:lnTo>
                      <a:pt x="58" y="133"/>
                    </a:lnTo>
                    <a:lnTo>
                      <a:pt x="70" y="138"/>
                    </a:lnTo>
                    <a:lnTo>
                      <a:pt x="76" y="138"/>
                    </a:lnTo>
                    <a:lnTo>
                      <a:pt x="75" y="141"/>
                    </a:lnTo>
                    <a:lnTo>
                      <a:pt x="81" y="145"/>
                    </a:lnTo>
                    <a:lnTo>
                      <a:pt x="90" y="143"/>
                    </a:lnTo>
                    <a:lnTo>
                      <a:pt x="96" y="146"/>
                    </a:lnTo>
                    <a:lnTo>
                      <a:pt x="111" y="155"/>
                    </a:lnTo>
                    <a:lnTo>
                      <a:pt x="116" y="163"/>
                    </a:lnTo>
                    <a:lnTo>
                      <a:pt x="119" y="163"/>
                    </a:lnTo>
                    <a:lnTo>
                      <a:pt x="123" y="160"/>
                    </a:lnTo>
                    <a:lnTo>
                      <a:pt x="129" y="161"/>
                    </a:lnTo>
                    <a:lnTo>
                      <a:pt x="133" y="165"/>
                    </a:lnTo>
                    <a:lnTo>
                      <a:pt x="134" y="17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xmlns="" id="{162313FD-4DFD-4BFC-9C1D-C5269FD0F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2006" y="2630560"/>
                <a:ext cx="96322" cy="35278"/>
              </a:xfrm>
              <a:custGeom>
                <a:avLst/>
                <a:gdLst/>
                <a:ahLst/>
                <a:cxnLst>
                  <a:cxn ang="0">
                    <a:pos x="66" y="3"/>
                  </a:cxn>
                  <a:cxn ang="0">
                    <a:pos x="73" y="2"/>
                  </a:cxn>
                  <a:cxn ang="0">
                    <a:pos x="85" y="3"/>
                  </a:cxn>
                  <a:cxn ang="0">
                    <a:pos x="90" y="8"/>
                  </a:cxn>
                  <a:cxn ang="0">
                    <a:pos x="96" y="12"/>
                  </a:cxn>
                  <a:cxn ang="0">
                    <a:pos x="96" y="18"/>
                  </a:cxn>
                  <a:cxn ang="0">
                    <a:pos x="98" y="23"/>
                  </a:cxn>
                  <a:cxn ang="0">
                    <a:pos x="103" y="23"/>
                  </a:cxn>
                  <a:cxn ang="0">
                    <a:pos x="101" y="17"/>
                  </a:cxn>
                  <a:cxn ang="0">
                    <a:pos x="115" y="20"/>
                  </a:cxn>
                  <a:cxn ang="0">
                    <a:pos x="120" y="23"/>
                  </a:cxn>
                  <a:cxn ang="0">
                    <a:pos x="135" y="25"/>
                  </a:cxn>
                  <a:cxn ang="0">
                    <a:pos x="156" y="37"/>
                  </a:cxn>
                  <a:cxn ang="0">
                    <a:pos x="164" y="45"/>
                  </a:cxn>
                  <a:cxn ang="0">
                    <a:pos x="174" y="43"/>
                  </a:cxn>
                  <a:cxn ang="0">
                    <a:pos x="179" y="52"/>
                  </a:cxn>
                  <a:cxn ang="0">
                    <a:pos x="163" y="55"/>
                  </a:cxn>
                  <a:cxn ang="0">
                    <a:pos x="149" y="62"/>
                  </a:cxn>
                  <a:cxn ang="0">
                    <a:pos x="131" y="67"/>
                  </a:cxn>
                  <a:cxn ang="0">
                    <a:pos x="123" y="65"/>
                  </a:cxn>
                  <a:cxn ang="0">
                    <a:pos x="106" y="65"/>
                  </a:cxn>
                  <a:cxn ang="0">
                    <a:pos x="96" y="63"/>
                  </a:cxn>
                  <a:cxn ang="0">
                    <a:pos x="83" y="60"/>
                  </a:cxn>
                  <a:cxn ang="0">
                    <a:pos x="70" y="58"/>
                  </a:cxn>
                  <a:cxn ang="0">
                    <a:pos x="65" y="63"/>
                  </a:cxn>
                  <a:cxn ang="0">
                    <a:pos x="58" y="68"/>
                  </a:cxn>
                  <a:cxn ang="0">
                    <a:pos x="45" y="63"/>
                  </a:cxn>
                  <a:cxn ang="0">
                    <a:pos x="42" y="63"/>
                  </a:cxn>
                  <a:cxn ang="0">
                    <a:pos x="27" y="50"/>
                  </a:cxn>
                  <a:cxn ang="0">
                    <a:pos x="13" y="43"/>
                  </a:cxn>
                  <a:cxn ang="0">
                    <a:pos x="12" y="33"/>
                  </a:cxn>
                  <a:cxn ang="0">
                    <a:pos x="0" y="23"/>
                  </a:cxn>
                  <a:cxn ang="0">
                    <a:pos x="3" y="18"/>
                  </a:cxn>
                  <a:cxn ang="0">
                    <a:pos x="8" y="22"/>
                  </a:cxn>
                  <a:cxn ang="0">
                    <a:pos x="22" y="15"/>
                  </a:cxn>
                  <a:cxn ang="0">
                    <a:pos x="32" y="10"/>
                  </a:cxn>
                  <a:cxn ang="0">
                    <a:pos x="42" y="7"/>
                  </a:cxn>
                  <a:cxn ang="0">
                    <a:pos x="50" y="5"/>
                  </a:cxn>
                  <a:cxn ang="0">
                    <a:pos x="58" y="2"/>
                  </a:cxn>
                  <a:cxn ang="0">
                    <a:pos x="63" y="2"/>
                  </a:cxn>
                </a:cxnLst>
                <a:rect l="0" t="0" r="r" b="b"/>
                <a:pathLst>
                  <a:path w="179" h="70">
                    <a:moveTo>
                      <a:pt x="65" y="0"/>
                    </a:moveTo>
                    <a:lnTo>
                      <a:pt x="66" y="3"/>
                    </a:lnTo>
                    <a:lnTo>
                      <a:pt x="68" y="2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85" y="3"/>
                    </a:lnTo>
                    <a:lnTo>
                      <a:pt x="85" y="5"/>
                    </a:lnTo>
                    <a:lnTo>
                      <a:pt x="90" y="8"/>
                    </a:lnTo>
                    <a:lnTo>
                      <a:pt x="93" y="8"/>
                    </a:lnTo>
                    <a:lnTo>
                      <a:pt x="96" y="12"/>
                    </a:lnTo>
                    <a:lnTo>
                      <a:pt x="95" y="17"/>
                    </a:lnTo>
                    <a:lnTo>
                      <a:pt x="96" y="18"/>
                    </a:lnTo>
                    <a:lnTo>
                      <a:pt x="98" y="20"/>
                    </a:lnTo>
                    <a:lnTo>
                      <a:pt x="98" y="23"/>
                    </a:lnTo>
                    <a:lnTo>
                      <a:pt x="101" y="25"/>
                    </a:lnTo>
                    <a:lnTo>
                      <a:pt x="103" y="23"/>
                    </a:lnTo>
                    <a:lnTo>
                      <a:pt x="106" y="23"/>
                    </a:lnTo>
                    <a:lnTo>
                      <a:pt x="101" y="17"/>
                    </a:lnTo>
                    <a:lnTo>
                      <a:pt x="103" y="15"/>
                    </a:lnTo>
                    <a:lnTo>
                      <a:pt x="115" y="20"/>
                    </a:lnTo>
                    <a:lnTo>
                      <a:pt x="121" y="20"/>
                    </a:lnTo>
                    <a:lnTo>
                      <a:pt x="120" y="23"/>
                    </a:lnTo>
                    <a:lnTo>
                      <a:pt x="126" y="27"/>
                    </a:lnTo>
                    <a:lnTo>
                      <a:pt x="135" y="25"/>
                    </a:lnTo>
                    <a:lnTo>
                      <a:pt x="141" y="28"/>
                    </a:lnTo>
                    <a:lnTo>
                      <a:pt x="156" y="37"/>
                    </a:lnTo>
                    <a:lnTo>
                      <a:pt x="161" y="45"/>
                    </a:lnTo>
                    <a:lnTo>
                      <a:pt x="164" y="45"/>
                    </a:lnTo>
                    <a:lnTo>
                      <a:pt x="168" y="42"/>
                    </a:lnTo>
                    <a:lnTo>
                      <a:pt x="174" y="43"/>
                    </a:lnTo>
                    <a:lnTo>
                      <a:pt x="178" y="47"/>
                    </a:lnTo>
                    <a:lnTo>
                      <a:pt x="179" y="52"/>
                    </a:lnTo>
                    <a:lnTo>
                      <a:pt x="168" y="52"/>
                    </a:lnTo>
                    <a:lnTo>
                      <a:pt x="163" y="55"/>
                    </a:lnTo>
                    <a:lnTo>
                      <a:pt x="156" y="55"/>
                    </a:lnTo>
                    <a:lnTo>
                      <a:pt x="149" y="62"/>
                    </a:lnTo>
                    <a:lnTo>
                      <a:pt x="141" y="63"/>
                    </a:lnTo>
                    <a:lnTo>
                      <a:pt x="131" y="67"/>
                    </a:lnTo>
                    <a:lnTo>
                      <a:pt x="130" y="65"/>
                    </a:lnTo>
                    <a:lnTo>
                      <a:pt x="123" y="65"/>
                    </a:lnTo>
                    <a:lnTo>
                      <a:pt x="118" y="68"/>
                    </a:lnTo>
                    <a:lnTo>
                      <a:pt x="106" y="65"/>
                    </a:lnTo>
                    <a:lnTo>
                      <a:pt x="103" y="63"/>
                    </a:lnTo>
                    <a:lnTo>
                      <a:pt x="96" y="63"/>
                    </a:lnTo>
                    <a:lnTo>
                      <a:pt x="90" y="63"/>
                    </a:lnTo>
                    <a:lnTo>
                      <a:pt x="83" y="60"/>
                    </a:lnTo>
                    <a:lnTo>
                      <a:pt x="75" y="60"/>
                    </a:lnTo>
                    <a:lnTo>
                      <a:pt x="70" y="58"/>
                    </a:lnTo>
                    <a:lnTo>
                      <a:pt x="68" y="62"/>
                    </a:lnTo>
                    <a:lnTo>
                      <a:pt x="65" y="63"/>
                    </a:lnTo>
                    <a:lnTo>
                      <a:pt x="65" y="67"/>
                    </a:lnTo>
                    <a:lnTo>
                      <a:pt x="58" y="68"/>
                    </a:lnTo>
                    <a:lnTo>
                      <a:pt x="56" y="70"/>
                    </a:lnTo>
                    <a:lnTo>
                      <a:pt x="45" y="63"/>
                    </a:lnTo>
                    <a:lnTo>
                      <a:pt x="40" y="63"/>
                    </a:lnTo>
                    <a:lnTo>
                      <a:pt x="42" y="63"/>
                    </a:lnTo>
                    <a:lnTo>
                      <a:pt x="32" y="53"/>
                    </a:lnTo>
                    <a:lnTo>
                      <a:pt x="27" y="50"/>
                    </a:lnTo>
                    <a:lnTo>
                      <a:pt x="18" y="45"/>
                    </a:lnTo>
                    <a:lnTo>
                      <a:pt x="13" y="43"/>
                    </a:lnTo>
                    <a:lnTo>
                      <a:pt x="12" y="40"/>
                    </a:lnTo>
                    <a:lnTo>
                      <a:pt x="12" y="33"/>
                    </a:lnTo>
                    <a:lnTo>
                      <a:pt x="7" y="27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8" y="22"/>
                    </a:lnTo>
                    <a:lnTo>
                      <a:pt x="18" y="15"/>
                    </a:lnTo>
                    <a:lnTo>
                      <a:pt x="22" y="15"/>
                    </a:lnTo>
                    <a:lnTo>
                      <a:pt x="27" y="10"/>
                    </a:lnTo>
                    <a:lnTo>
                      <a:pt x="32" y="10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7" y="7"/>
                    </a:lnTo>
                    <a:lnTo>
                      <a:pt x="50" y="5"/>
                    </a:lnTo>
                    <a:lnTo>
                      <a:pt x="50" y="0"/>
                    </a:lnTo>
                    <a:lnTo>
                      <a:pt x="58" y="2"/>
                    </a:lnTo>
                    <a:lnTo>
                      <a:pt x="60" y="0"/>
                    </a:lnTo>
                    <a:lnTo>
                      <a:pt x="63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xmlns="" id="{1ADC145D-02A3-4F02-BC55-8645F7EA5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9229" y="2569342"/>
                <a:ext cx="108095" cy="114135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84" y="13"/>
                  </a:cxn>
                  <a:cxn ang="0">
                    <a:pos x="89" y="21"/>
                  </a:cxn>
                  <a:cxn ang="0">
                    <a:pos x="98" y="18"/>
                  </a:cxn>
                  <a:cxn ang="0">
                    <a:pos x="111" y="18"/>
                  </a:cxn>
                  <a:cxn ang="0">
                    <a:pos x="101" y="28"/>
                  </a:cxn>
                  <a:cxn ang="0">
                    <a:pos x="116" y="31"/>
                  </a:cxn>
                  <a:cxn ang="0">
                    <a:pos x="133" y="23"/>
                  </a:cxn>
                  <a:cxn ang="0">
                    <a:pos x="141" y="15"/>
                  </a:cxn>
                  <a:cxn ang="0">
                    <a:pos x="139" y="18"/>
                  </a:cxn>
                  <a:cxn ang="0">
                    <a:pos x="149" y="20"/>
                  </a:cxn>
                  <a:cxn ang="0">
                    <a:pos x="164" y="26"/>
                  </a:cxn>
                  <a:cxn ang="0">
                    <a:pos x="174" y="36"/>
                  </a:cxn>
                  <a:cxn ang="0">
                    <a:pos x="189" y="48"/>
                  </a:cxn>
                  <a:cxn ang="0">
                    <a:pos x="189" y="70"/>
                  </a:cxn>
                  <a:cxn ang="0">
                    <a:pos x="194" y="85"/>
                  </a:cxn>
                  <a:cxn ang="0">
                    <a:pos x="202" y="103"/>
                  </a:cxn>
                  <a:cxn ang="0">
                    <a:pos x="194" y="118"/>
                  </a:cxn>
                  <a:cxn ang="0">
                    <a:pos x="178" y="123"/>
                  </a:cxn>
                  <a:cxn ang="0">
                    <a:pos x="158" y="131"/>
                  </a:cxn>
                  <a:cxn ang="0">
                    <a:pos x="139" y="134"/>
                  </a:cxn>
                  <a:cxn ang="0">
                    <a:pos x="148" y="149"/>
                  </a:cxn>
                  <a:cxn ang="0">
                    <a:pos x="163" y="166"/>
                  </a:cxn>
                  <a:cxn ang="0">
                    <a:pos x="176" y="187"/>
                  </a:cxn>
                  <a:cxn ang="0">
                    <a:pos x="158" y="202"/>
                  </a:cxn>
                  <a:cxn ang="0">
                    <a:pos x="161" y="212"/>
                  </a:cxn>
                  <a:cxn ang="0">
                    <a:pos x="141" y="211"/>
                  </a:cxn>
                  <a:cxn ang="0">
                    <a:pos x="121" y="216"/>
                  </a:cxn>
                  <a:cxn ang="0">
                    <a:pos x="106" y="217"/>
                  </a:cxn>
                  <a:cxn ang="0">
                    <a:pos x="89" y="216"/>
                  </a:cxn>
                  <a:cxn ang="0">
                    <a:pos x="76" y="211"/>
                  </a:cxn>
                  <a:cxn ang="0">
                    <a:pos x="66" y="207"/>
                  </a:cxn>
                  <a:cxn ang="0">
                    <a:pos x="55" y="212"/>
                  </a:cxn>
                  <a:cxn ang="0">
                    <a:pos x="45" y="209"/>
                  </a:cxn>
                  <a:cxn ang="0">
                    <a:pos x="45" y="191"/>
                  </a:cxn>
                  <a:cxn ang="0">
                    <a:pos x="48" y="173"/>
                  </a:cxn>
                  <a:cxn ang="0">
                    <a:pos x="31" y="171"/>
                  </a:cxn>
                  <a:cxn ang="0">
                    <a:pos x="18" y="166"/>
                  </a:cxn>
                  <a:cxn ang="0">
                    <a:pos x="11" y="153"/>
                  </a:cxn>
                  <a:cxn ang="0">
                    <a:pos x="6" y="136"/>
                  </a:cxn>
                  <a:cxn ang="0">
                    <a:pos x="1" y="119"/>
                  </a:cxn>
                  <a:cxn ang="0">
                    <a:pos x="3" y="101"/>
                  </a:cxn>
                  <a:cxn ang="0">
                    <a:pos x="21" y="93"/>
                  </a:cxn>
                  <a:cxn ang="0">
                    <a:pos x="26" y="80"/>
                  </a:cxn>
                  <a:cxn ang="0">
                    <a:pos x="18" y="73"/>
                  </a:cxn>
                  <a:cxn ang="0">
                    <a:pos x="28" y="65"/>
                  </a:cxn>
                  <a:cxn ang="0">
                    <a:pos x="33" y="55"/>
                  </a:cxn>
                  <a:cxn ang="0">
                    <a:pos x="25" y="46"/>
                  </a:cxn>
                  <a:cxn ang="0">
                    <a:pos x="45" y="41"/>
                  </a:cxn>
                  <a:cxn ang="0">
                    <a:pos x="48" y="45"/>
                  </a:cxn>
                  <a:cxn ang="0">
                    <a:pos x="55" y="48"/>
                  </a:cxn>
                  <a:cxn ang="0">
                    <a:pos x="56" y="40"/>
                  </a:cxn>
                  <a:cxn ang="0">
                    <a:pos x="71" y="35"/>
                  </a:cxn>
                  <a:cxn ang="0">
                    <a:pos x="73" y="33"/>
                  </a:cxn>
                  <a:cxn ang="0">
                    <a:pos x="66" y="26"/>
                  </a:cxn>
                  <a:cxn ang="0">
                    <a:pos x="58" y="16"/>
                  </a:cxn>
                  <a:cxn ang="0">
                    <a:pos x="61" y="6"/>
                  </a:cxn>
                  <a:cxn ang="0">
                    <a:pos x="56" y="0"/>
                  </a:cxn>
                </a:cxnLst>
                <a:rect l="0" t="0" r="r" b="b"/>
                <a:pathLst>
                  <a:path w="202" h="219">
                    <a:moveTo>
                      <a:pt x="56" y="0"/>
                    </a:moveTo>
                    <a:lnTo>
                      <a:pt x="63" y="0"/>
                    </a:lnTo>
                    <a:lnTo>
                      <a:pt x="71" y="1"/>
                    </a:lnTo>
                    <a:lnTo>
                      <a:pt x="75" y="3"/>
                    </a:lnTo>
                    <a:lnTo>
                      <a:pt x="78" y="3"/>
                    </a:lnTo>
                    <a:lnTo>
                      <a:pt x="83" y="6"/>
                    </a:lnTo>
                    <a:lnTo>
                      <a:pt x="88" y="8"/>
                    </a:lnTo>
                    <a:lnTo>
                      <a:pt x="84" y="13"/>
                    </a:lnTo>
                    <a:lnTo>
                      <a:pt x="83" y="15"/>
                    </a:lnTo>
                    <a:lnTo>
                      <a:pt x="84" y="16"/>
                    </a:lnTo>
                    <a:lnTo>
                      <a:pt x="88" y="18"/>
                    </a:lnTo>
                    <a:lnTo>
                      <a:pt x="89" y="21"/>
                    </a:lnTo>
                    <a:lnTo>
                      <a:pt x="93" y="20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8" y="18"/>
                    </a:lnTo>
                    <a:lnTo>
                      <a:pt x="104" y="21"/>
                    </a:lnTo>
                    <a:lnTo>
                      <a:pt x="106" y="20"/>
                    </a:lnTo>
                    <a:lnTo>
                      <a:pt x="109" y="18"/>
                    </a:lnTo>
                    <a:lnTo>
                      <a:pt x="111" y="18"/>
                    </a:lnTo>
                    <a:lnTo>
                      <a:pt x="111" y="23"/>
                    </a:lnTo>
                    <a:lnTo>
                      <a:pt x="108" y="26"/>
                    </a:lnTo>
                    <a:lnTo>
                      <a:pt x="106" y="25"/>
                    </a:lnTo>
                    <a:lnTo>
                      <a:pt x="101" y="28"/>
                    </a:lnTo>
                    <a:lnTo>
                      <a:pt x="108" y="30"/>
                    </a:lnTo>
                    <a:lnTo>
                      <a:pt x="109" y="28"/>
                    </a:lnTo>
                    <a:lnTo>
                      <a:pt x="114" y="30"/>
                    </a:lnTo>
                    <a:lnTo>
                      <a:pt x="116" y="31"/>
                    </a:lnTo>
                    <a:lnTo>
                      <a:pt x="121" y="31"/>
                    </a:lnTo>
                    <a:lnTo>
                      <a:pt x="121" y="28"/>
                    </a:lnTo>
                    <a:lnTo>
                      <a:pt x="124" y="23"/>
                    </a:lnTo>
                    <a:lnTo>
                      <a:pt x="133" y="23"/>
                    </a:lnTo>
                    <a:lnTo>
                      <a:pt x="134" y="21"/>
                    </a:lnTo>
                    <a:lnTo>
                      <a:pt x="139" y="18"/>
                    </a:lnTo>
                    <a:lnTo>
                      <a:pt x="139" y="16"/>
                    </a:lnTo>
                    <a:lnTo>
                      <a:pt x="141" y="15"/>
                    </a:lnTo>
                    <a:lnTo>
                      <a:pt x="148" y="16"/>
                    </a:lnTo>
                    <a:lnTo>
                      <a:pt x="143" y="18"/>
                    </a:lnTo>
                    <a:lnTo>
                      <a:pt x="141" y="20"/>
                    </a:lnTo>
                    <a:lnTo>
                      <a:pt x="139" y="18"/>
                    </a:lnTo>
                    <a:lnTo>
                      <a:pt x="138" y="21"/>
                    </a:lnTo>
                    <a:lnTo>
                      <a:pt x="139" y="23"/>
                    </a:lnTo>
                    <a:lnTo>
                      <a:pt x="144" y="20"/>
                    </a:lnTo>
                    <a:lnTo>
                      <a:pt x="149" y="20"/>
                    </a:lnTo>
                    <a:lnTo>
                      <a:pt x="151" y="18"/>
                    </a:lnTo>
                    <a:lnTo>
                      <a:pt x="153" y="20"/>
                    </a:lnTo>
                    <a:lnTo>
                      <a:pt x="158" y="21"/>
                    </a:lnTo>
                    <a:lnTo>
                      <a:pt x="164" y="26"/>
                    </a:lnTo>
                    <a:lnTo>
                      <a:pt x="169" y="26"/>
                    </a:lnTo>
                    <a:lnTo>
                      <a:pt x="171" y="30"/>
                    </a:lnTo>
                    <a:lnTo>
                      <a:pt x="171" y="33"/>
                    </a:lnTo>
                    <a:lnTo>
                      <a:pt x="174" y="36"/>
                    </a:lnTo>
                    <a:lnTo>
                      <a:pt x="179" y="36"/>
                    </a:lnTo>
                    <a:lnTo>
                      <a:pt x="181" y="38"/>
                    </a:lnTo>
                    <a:lnTo>
                      <a:pt x="186" y="38"/>
                    </a:lnTo>
                    <a:lnTo>
                      <a:pt x="189" y="48"/>
                    </a:lnTo>
                    <a:lnTo>
                      <a:pt x="187" y="55"/>
                    </a:lnTo>
                    <a:lnTo>
                      <a:pt x="181" y="58"/>
                    </a:lnTo>
                    <a:lnTo>
                      <a:pt x="181" y="61"/>
                    </a:lnTo>
                    <a:lnTo>
                      <a:pt x="189" y="70"/>
                    </a:lnTo>
                    <a:lnTo>
                      <a:pt x="187" y="73"/>
                    </a:lnTo>
                    <a:lnTo>
                      <a:pt x="191" y="78"/>
                    </a:lnTo>
                    <a:lnTo>
                      <a:pt x="191" y="81"/>
                    </a:lnTo>
                    <a:lnTo>
                      <a:pt x="194" y="85"/>
                    </a:lnTo>
                    <a:lnTo>
                      <a:pt x="191" y="89"/>
                    </a:lnTo>
                    <a:lnTo>
                      <a:pt x="196" y="98"/>
                    </a:lnTo>
                    <a:lnTo>
                      <a:pt x="199" y="99"/>
                    </a:lnTo>
                    <a:lnTo>
                      <a:pt x="202" y="103"/>
                    </a:lnTo>
                    <a:lnTo>
                      <a:pt x="202" y="114"/>
                    </a:lnTo>
                    <a:lnTo>
                      <a:pt x="199" y="118"/>
                    </a:lnTo>
                    <a:lnTo>
                      <a:pt x="196" y="116"/>
                    </a:lnTo>
                    <a:lnTo>
                      <a:pt x="194" y="118"/>
                    </a:lnTo>
                    <a:lnTo>
                      <a:pt x="186" y="116"/>
                    </a:lnTo>
                    <a:lnTo>
                      <a:pt x="186" y="121"/>
                    </a:lnTo>
                    <a:lnTo>
                      <a:pt x="183" y="123"/>
                    </a:lnTo>
                    <a:lnTo>
                      <a:pt x="178" y="123"/>
                    </a:lnTo>
                    <a:lnTo>
                      <a:pt x="171" y="123"/>
                    </a:lnTo>
                    <a:lnTo>
                      <a:pt x="168" y="126"/>
                    </a:lnTo>
                    <a:lnTo>
                      <a:pt x="163" y="126"/>
                    </a:lnTo>
                    <a:lnTo>
                      <a:pt x="158" y="131"/>
                    </a:lnTo>
                    <a:lnTo>
                      <a:pt x="154" y="131"/>
                    </a:lnTo>
                    <a:lnTo>
                      <a:pt x="144" y="138"/>
                    </a:lnTo>
                    <a:lnTo>
                      <a:pt x="141" y="136"/>
                    </a:lnTo>
                    <a:lnTo>
                      <a:pt x="139" y="134"/>
                    </a:lnTo>
                    <a:lnTo>
                      <a:pt x="136" y="136"/>
                    </a:lnTo>
                    <a:lnTo>
                      <a:pt x="136" y="139"/>
                    </a:lnTo>
                    <a:lnTo>
                      <a:pt x="143" y="143"/>
                    </a:lnTo>
                    <a:lnTo>
                      <a:pt x="148" y="149"/>
                    </a:lnTo>
                    <a:lnTo>
                      <a:pt x="148" y="156"/>
                    </a:lnTo>
                    <a:lnTo>
                      <a:pt x="149" y="159"/>
                    </a:lnTo>
                    <a:lnTo>
                      <a:pt x="154" y="161"/>
                    </a:lnTo>
                    <a:lnTo>
                      <a:pt x="163" y="166"/>
                    </a:lnTo>
                    <a:lnTo>
                      <a:pt x="168" y="169"/>
                    </a:lnTo>
                    <a:lnTo>
                      <a:pt x="178" y="179"/>
                    </a:lnTo>
                    <a:lnTo>
                      <a:pt x="176" y="183"/>
                    </a:lnTo>
                    <a:lnTo>
                      <a:pt x="176" y="187"/>
                    </a:lnTo>
                    <a:lnTo>
                      <a:pt x="173" y="187"/>
                    </a:lnTo>
                    <a:lnTo>
                      <a:pt x="169" y="192"/>
                    </a:lnTo>
                    <a:lnTo>
                      <a:pt x="164" y="194"/>
                    </a:lnTo>
                    <a:lnTo>
                      <a:pt x="158" y="202"/>
                    </a:lnTo>
                    <a:lnTo>
                      <a:pt x="158" y="204"/>
                    </a:lnTo>
                    <a:lnTo>
                      <a:pt x="163" y="207"/>
                    </a:lnTo>
                    <a:lnTo>
                      <a:pt x="164" y="211"/>
                    </a:lnTo>
                    <a:lnTo>
                      <a:pt x="161" y="212"/>
                    </a:lnTo>
                    <a:lnTo>
                      <a:pt x="156" y="211"/>
                    </a:lnTo>
                    <a:lnTo>
                      <a:pt x="151" y="212"/>
                    </a:lnTo>
                    <a:lnTo>
                      <a:pt x="146" y="211"/>
                    </a:lnTo>
                    <a:lnTo>
                      <a:pt x="141" y="211"/>
                    </a:lnTo>
                    <a:lnTo>
                      <a:pt x="134" y="216"/>
                    </a:lnTo>
                    <a:lnTo>
                      <a:pt x="129" y="216"/>
                    </a:lnTo>
                    <a:lnTo>
                      <a:pt x="126" y="216"/>
                    </a:lnTo>
                    <a:lnTo>
                      <a:pt x="121" y="216"/>
                    </a:lnTo>
                    <a:lnTo>
                      <a:pt x="118" y="214"/>
                    </a:lnTo>
                    <a:lnTo>
                      <a:pt x="111" y="212"/>
                    </a:lnTo>
                    <a:lnTo>
                      <a:pt x="104" y="214"/>
                    </a:lnTo>
                    <a:lnTo>
                      <a:pt x="106" y="217"/>
                    </a:lnTo>
                    <a:lnTo>
                      <a:pt x="104" y="219"/>
                    </a:lnTo>
                    <a:lnTo>
                      <a:pt x="98" y="217"/>
                    </a:lnTo>
                    <a:lnTo>
                      <a:pt x="94" y="214"/>
                    </a:lnTo>
                    <a:lnTo>
                      <a:pt x="89" y="216"/>
                    </a:lnTo>
                    <a:lnTo>
                      <a:pt x="88" y="216"/>
                    </a:lnTo>
                    <a:lnTo>
                      <a:pt x="86" y="216"/>
                    </a:lnTo>
                    <a:lnTo>
                      <a:pt x="83" y="216"/>
                    </a:lnTo>
                    <a:lnTo>
                      <a:pt x="76" y="211"/>
                    </a:lnTo>
                    <a:lnTo>
                      <a:pt x="73" y="211"/>
                    </a:lnTo>
                    <a:lnTo>
                      <a:pt x="71" y="212"/>
                    </a:lnTo>
                    <a:lnTo>
                      <a:pt x="68" y="212"/>
                    </a:lnTo>
                    <a:lnTo>
                      <a:pt x="66" y="207"/>
                    </a:lnTo>
                    <a:lnTo>
                      <a:pt x="61" y="209"/>
                    </a:lnTo>
                    <a:lnTo>
                      <a:pt x="63" y="212"/>
                    </a:lnTo>
                    <a:lnTo>
                      <a:pt x="60" y="214"/>
                    </a:lnTo>
                    <a:lnTo>
                      <a:pt x="55" y="212"/>
                    </a:lnTo>
                    <a:lnTo>
                      <a:pt x="50" y="214"/>
                    </a:lnTo>
                    <a:lnTo>
                      <a:pt x="46" y="214"/>
                    </a:lnTo>
                    <a:lnTo>
                      <a:pt x="46" y="214"/>
                    </a:lnTo>
                    <a:lnTo>
                      <a:pt x="45" y="209"/>
                    </a:lnTo>
                    <a:lnTo>
                      <a:pt x="40" y="207"/>
                    </a:lnTo>
                    <a:lnTo>
                      <a:pt x="40" y="201"/>
                    </a:lnTo>
                    <a:lnTo>
                      <a:pt x="41" y="192"/>
                    </a:lnTo>
                    <a:lnTo>
                      <a:pt x="45" y="191"/>
                    </a:lnTo>
                    <a:lnTo>
                      <a:pt x="45" y="187"/>
                    </a:lnTo>
                    <a:lnTo>
                      <a:pt x="48" y="181"/>
                    </a:lnTo>
                    <a:lnTo>
                      <a:pt x="53" y="176"/>
                    </a:lnTo>
                    <a:lnTo>
                      <a:pt x="48" y="173"/>
                    </a:lnTo>
                    <a:lnTo>
                      <a:pt x="45" y="173"/>
                    </a:lnTo>
                    <a:lnTo>
                      <a:pt x="38" y="169"/>
                    </a:lnTo>
                    <a:lnTo>
                      <a:pt x="35" y="171"/>
                    </a:lnTo>
                    <a:lnTo>
                      <a:pt x="31" y="171"/>
                    </a:lnTo>
                    <a:lnTo>
                      <a:pt x="26" y="171"/>
                    </a:lnTo>
                    <a:lnTo>
                      <a:pt x="23" y="171"/>
                    </a:lnTo>
                    <a:lnTo>
                      <a:pt x="18" y="168"/>
                    </a:lnTo>
                    <a:lnTo>
                      <a:pt x="18" y="166"/>
                    </a:lnTo>
                    <a:lnTo>
                      <a:pt x="13" y="163"/>
                    </a:lnTo>
                    <a:lnTo>
                      <a:pt x="13" y="163"/>
                    </a:lnTo>
                    <a:lnTo>
                      <a:pt x="15" y="156"/>
                    </a:lnTo>
                    <a:lnTo>
                      <a:pt x="11" y="153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3" y="143"/>
                    </a:lnTo>
                    <a:lnTo>
                      <a:pt x="6" y="136"/>
                    </a:lnTo>
                    <a:lnTo>
                      <a:pt x="3" y="133"/>
                    </a:lnTo>
                    <a:lnTo>
                      <a:pt x="3" y="129"/>
                    </a:lnTo>
                    <a:lnTo>
                      <a:pt x="0" y="123"/>
                    </a:lnTo>
                    <a:lnTo>
                      <a:pt x="1" y="119"/>
                    </a:lnTo>
                    <a:lnTo>
                      <a:pt x="0" y="119"/>
                    </a:lnTo>
                    <a:lnTo>
                      <a:pt x="3" y="114"/>
                    </a:lnTo>
                    <a:lnTo>
                      <a:pt x="5" y="108"/>
                    </a:lnTo>
                    <a:lnTo>
                      <a:pt x="3" y="101"/>
                    </a:lnTo>
                    <a:lnTo>
                      <a:pt x="6" y="98"/>
                    </a:lnTo>
                    <a:lnTo>
                      <a:pt x="8" y="93"/>
                    </a:lnTo>
                    <a:lnTo>
                      <a:pt x="15" y="91"/>
                    </a:lnTo>
                    <a:lnTo>
                      <a:pt x="21" y="93"/>
                    </a:lnTo>
                    <a:lnTo>
                      <a:pt x="25" y="91"/>
                    </a:lnTo>
                    <a:lnTo>
                      <a:pt x="21" y="86"/>
                    </a:lnTo>
                    <a:lnTo>
                      <a:pt x="25" y="85"/>
                    </a:lnTo>
                    <a:lnTo>
                      <a:pt x="26" y="80"/>
                    </a:lnTo>
                    <a:lnTo>
                      <a:pt x="28" y="78"/>
                    </a:lnTo>
                    <a:lnTo>
                      <a:pt x="25" y="76"/>
                    </a:lnTo>
                    <a:lnTo>
                      <a:pt x="20" y="76"/>
                    </a:lnTo>
                    <a:lnTo>
                      <a:pt x="18" y="73"/>
                    </a:lnTo>
                    <a:lnTo>
                      <a:pt x="20" y="68"/>
                    </a:lnTo>
                    <a:lnTo>
                      <a:pt x="25" y="71"/>
                    </a:lnTo>
                    <a:lnTo>
                      <a:pt x="28" y="68"/>
                    </a:lnTo>
                    <a:lnTo>
                      <a:pt x="28" y="65"/>
                    </a:lnTo>
                    <a:lnTo>
                      <a:pt x="31" y="60"/>
                    </a:lnTo>
                    <a:lnTo>
                      <a:pt x="31" y="58"/>
                    </a:lnTo>
                    <a:lnTo>
                      <a:pt x="33" y="56"/>
                    </a:lnTo>
                    <a:lnTo>
                      <a:pt x="33" y="55"/>
                    </a:lnTo>
                    <a:lnTo>
                      <a:pt x="33" y="55"/>
                    </a:lnTo>
                    <a:lnTo>
                      <a:pt x="31" y="51"/>
                    </a:lnTo>
                    <a:lnTo>
                      <a:pt x="26" y="50"/>
                    </a:lnTo>
                    <a:lnTo>
                      <a:pt x="25" y="46"/>
                    </a:lnTo>
                    <a:lnTo>
                      <a:pt x="25" y="43"/>
                    </a:lnTo>
                    <a:lnTo>
                      <a:pt x="36" y="40"/>
                    </a:lnTo>
                    <a:lnTo>
                      <a:pt x="40" y="38"/>
                    </a:lnTo>
                    <a:lnTo>
                      <a:pt x="45" y="41"/>
                    </a:lnTo>
                    <a:lnTo>
                      <a:pt x="45" y="46"/>
                    </a:lnTo>
                    <a:lnTo>
                      <a:pt x="48" y="51"/>
                    </a:lnTo>
                    <a:lnTo>
                      <a:pt x="51" y="48"/>
                    </a:lnTo>
                    <a:lnTo>
                      <a:pt x="48" y="45"/>
                    </a:lnTo>
                    <a:lnTo>
                      <a:pt x="48" y="41"/>
                    </a:lnTo>
                    <a:lnTo>
                      <a:pt x="51" y="41"/>
                    </a:lnTo>
                    <a:lnTo>
                      <a:pt x="55" y="43"/>
                    </a:lnTo>
                    <a:lnTo>
                      <a:pt x="55" y="48"/>
                    </a:lnTo>
                    <a:lnTo>
                      <a:pt x="60" y="55"/>
                    </a:lnTo>
                    <a:lnTo>
                      <a:pt x="56" y="50"/>
                    </a:lnTo>
                    <a:lnTo>
                      <a:pt x="56" y="43"/>
                    </a:lnTo>
                    <a:lnTo>
                      <a:pt x="56" y="40"/>
                    </a:lnTo>
                    <a:lnTo>
                      <a:pt x="60" y="36"/>
                    </a:lnTo>
                    <a:lnTo>
                      <a:pt x="63" y="35"/>
                    </a:lnTo>
                    <a:lnTo>
                      <a:pt x="66" y="36"/>
                    </a:lnTo>
                    <a:lnTo>
                      <a:pt x="71" y="35"/>
                    </a:lnTo>
                    <a:lnTo>
                      <a:pt x="80" y="43"/>
                    </a:lnTo>
                    <a:lnTo>
                      <a:pt x="89" y="45"/>
                    </a:lnTo>
                    <a:lnTo>
                      <a:pt x="80" y="41"/>
                    </a:lnTo>
                    <a:lnTo>
                      <a:pt x="73" y="33"/>
                    </a:lnTo>
                    <a:lnTo>
                      <a:pt x="66" y="33"/>
                    </a:lnTo>
                    <a:lnTo>
                      <a:pt x="63" y="31"/>
                    </a:lnTo>
                    <a:lnTo>
                      <a:pt x="63" y="28"/>
                    </a:lnTo>
                    <a:lnTo>
                      <a:pt x="66" y="26"/>
                    </a:lnTo>
                    <a:lnTo>
                      <a:pt x="63" y="23"/>
                    </a:lnTo>
                    <a:lnTo>
                      <a:pt x="63" y="18"/>
                    </a:lnTo>
                    <a:lnTo>
                      <a:pt x="58" y="20"/>
                    </a:lnTo>
                    <a:lnTo>
                      <a:pt x="58" y="16"/>
                    </a:lnTo>
                    <a:lnTo>
                      <a:pt x="63" y="16"/>
                    </a:lnTo>
                    <a:lnTo>
                      <a:pt x="66" y="15"/>
                    </a:lnTo>
                    <a:lnTo>
                      <a:pt x="61" y="10"/>
                    </a:lnTo>
                    <a:lnTo>
                      <a:pt x="61" y="6"/>
                    </a:lnTo>
                    <a:lnTo>
                      <a:pt x="60" y="6"/>
                    </a:lnTo>
                    <a:lnTo>
                      <a:pt x="56" y="5"/>
                    </a:lnTo>
                    <a:lnTo>
                      <a:pt x="56" y="1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xmlns="" id="{3D908F4A-D116-49FA-BBCD-1FF40FA1C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6320" y="2684515"/>
                <a:ext cx="2140" cy="3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" y="3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lnTo>
                      <a:pt x="3" y="3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xmlns="" id="{B06044DE-3D9C-4E9B-A093-19F9D6FD8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1370" y="2677251"/>
                <a:ext cx="57793" cy="29052"/>
              </a:xfrm>
              <a:custGeom>
                <a:avLst/>
                <a:gdLst/>
                <a:ahLst/>
                <a:cxnLst>
                  <a:cxn ang="0">
                    <a:pos x="45" y="7"/>
                  </a:cxn>
                  <a:cxn ang="0">
                    <a:pos x="55" y="7"/>
                  </a:cxn>
                  <a:cxn ang="0">
                    <a:pos x="56" y="2"/>
                  </a:cxn>
                  <a:cxn ang="0">
                    <a:pos x="63" y="5"/>
                  </a:cxn>
                  <a:cxn ang="0">
                    <a:pos x="68" y="4"/>
                  </a:cxn>
                  <a:cxn ang="0">
                    <a:pos x="78" y="9"/>
                  </a:cxn>
                  <a:cxn ang="0">
                    <a:pos x="84" y="15"/>
                  </a:cxn>
                  <a:cxn ang="0">
                    <a:pos x="84" y="20"/>
                  </a:cxn>
                  <a:cxn ang="0">
                    <a:pos x="93" y="19"/>
                  </a:cxn>
                  <a:cxn ang="0">
                    <a:pos x="103" y="20"/>
                  </a:cxn>
                  <a:cxn ang="0">
                    <a:pos x="108" y="24"/>
                  </a:cxn>
                  <a:cxn ang="0">
                    <a:pos x="106" y="37"/>
                  </a:cxn>
                  <a:cxn ang="0">
                    <a:pos x="94" y="47"/>
                  </a:cxn>
                  <a:cxn ang="0">
                    <a:pos x="86" y="44"/>
                  </a:cxn>
                  <a:cxn ang="0">
                    <a:pos x="76" y="47"/>
                  </a:cxn>
                  <a:cxn ang="0">
                    <a:pos x="70" y="50"/>
                  </a:cxn>
                  <a:cxn ang="0">
                    <a:pos x="63" y="42"/>
                  </a:cxn>
                  <a:cxn ang="0">
                    <a:pos x="48" y="52"/>
                  </a:cxn>
                  <a:cxn ang="0">
                    <a:pos x="31" y="57"/>
                  </a:cxn>
                  <a:cxn ang="0">
                    <a:pos x="26" y="50"/>
                  </a:cxn>
                  <a:cxn ang="0">
                    <a:pos x="21" y="44"/>
                  </a:cxn>
                  <a:cxn ang="0">
                    <a:pos x="11" y="39"/>
                  </a:cxn>
                  <a:cxn ang="0">
                    <a:pos x="11" y="47"/>
                  </a:cxn>
                  <a:cxn ang="0">
                    <a:pos x="0" y="49"/>
                  </a:cxn>
                  <a:cxn ang="0">
                    <a:pos x="1" y="44"/>
                  </a:cxn>
                  <a:cxn ang="0">
                    <a:pos x="5" y="40"/>
                  </a:cxn>
                  <a:cxn ang="0">
                    <a:pos x="11" y="24"/>
                  </a:cxn>
                  <a:cxn ang="0">
                    <a:pos x="20" y="17"/>
                  </a:cxn>
                  <a:cxn ang="0">
                    <a:pos x="25" y="12"/>
                  </a:cxn>
                  <a:cxn ang="0">
                    <a:pos x="21" y="5"/>
                  </a:cxn>
                  <a:cxn ang="0">
                    <a:pos x="30" y="9"/>
                  </a:cxn>
                  <a:cxn ang="0">
                    <a:pos x="41" y="7"/>
                  </a:cxn>
                </a:cxnLst>
                <a:rect l="0" t="0" r="r" b="b"/>
                <a:pathLst>
                  <a:path w="108" h="57">
                    <a:moveTo>
                      <a:pt x="41" y="7"/>
                    </a:moveTo>
                    <a:lnTo>
                      <a:pt x="45" y="7"/>
                    </a:lnTo>
                    <a:lnTo>
                      <a:pt x="50" y="5"/>
                    </a:lnTo>
                    <a:lnTo>
                      <a:pt x="55" y="7"/>
                    </a:lnTo>
                    <a:lnTo>
                      <a:pt x="58" y="5"/>
                    </a:lnTo>
                    <a:lnTo>
                      <a:pt x="56" y="2"/>
                    </a:lnTo>
                    <a:lnTo>
                      <a:pt x="61" y="0"/>
                    </a:lnTo>
                    <a:lnTo>
                      <a:pt x="63" y="5"/>
                    </a:lnTo>
                    <a:lnTo>
                      <a:pt x="66" y="5"/>
                    </a:lnTo>
                    <a:lnTo>
                      <a:pt x="68" y="4"/>
                    </a:lnTo>
                    <a:lnTo>
                      <a:pt x="71" y="4"/>
                    </a:lnTo>
                    <a:lnTo>
                      <a:pt x="78" y="9"/>
                    </a:lnTo>
                    <a:lnTo>
                      <a:pt x="84" y="10"/>
                    </a:lnTo>
                    <a:lnTo>
                      <a:pt x="84" y="15"/>
                    </a:lnTo>
                    <a:lnTo>
                      <a:pt x="83" y="17"/>
                    </a:lnTo>
                    <a:lnTo>
                      <a:pt x="84" y="20"/>
                    </a:lnTo>
                    <a:lnTo>
                      <a:pt x="89" y="20"/>
                    </a:lnTo>
                    <a:lnTo>
                      <a:pt x="93" y="19"/>
                    </a:lnTo>
                    <a:lnTo>
                      <a:pt x="98" y="24"/>
                    </a:lnTo>
                    <a:lnTo>
                      <a:pt x="103" y="20"/>
                    </a:lnTo>
                    <a:lnTo>
                      <a:pt x="106" y="20"/>
                    </a:lnTo>
                    <a:lnTo>
                      <a:pt x="108" y="24"/>
                    </a:lnTo>
                    <a:lnTo>
                      <a:pt x="103" y="29"/>
                    </a:lnTo>
                    <a:lnTo>
                      <a:pt x="106" y="37"/>
                    </a:lnTo>
                    <a:lnTo>
                      <a:pt x="96" y="39"/>
                    </a:lnTo>
                    <a:lnTo>
                      <a:pt x="94" y="47"/>
                    </a:lnTo>
                    <a:lnTo>
                      <a:pt x="91" y="44"/>
                    </a:lnTo>
                    <a:lnTo>
                      <a:pt x="86" y="44"/>
                    </a:lnTo>
                    <a:lnTo>
                      <a:pt x="76" y="40"/>
                    </a:lnTo>
                    <a:lnTo>
                      <a:pt x="76" y="47"/>
                    </a:lnTo>
                    <a:lnTo>
                      <a:pt x="71" y="55"/>
                    </a:lnTo>
                    <a:lnTo>
                      <a:pt x="70" y="50"/>
                    </a:lnTo>
                    <a:lnTo>
                      <a:pt x="61" y="47"/>
                    </a:lnTo>
                    <a:lnTo>
                      <a:pt x="63" y="42"/>
                    </a:lnTo>
                    <a:lnTo>
                      <a:pt x="56" y="39"/>
                    </a:lnTo>
                    <a:lnTo>
                      <a:pt x="48" y="52"/>
                    </a:lnTo>
                    <a:lnTo>
                      <a:pt x="41" y="50"/>
                    </a:lnTo>
                    <a:lnTo>
                      <a:pt x="31" y="57"/>
                    </a:lnTo>
                    <a:lnTo>
                      <a:pt x="26" y="54"/>
                    </a:lnTo>
                    <a:lnTo>
                      <a:pt x="26" y="50"/>
                    </a:lnTo>
                    <a:lnTo>
                      <a:pt x="23" y="49"/>
                    </a:lnTo>
                    <a:lnTo>
                      <a:pt x="21" y="44"/>
                    </a:lnTo>
                    <a:lnTo>
                      <a:pt x="20" y="39"/>
                    </a:lnTo>
                    <a:lnTo>
                      <a:pt x="11" y="39"/>
                    </a:lnTo>
                    <a:lnTo>
                      <a:pt x="8" y="42"/>
                    </a:lnTo>
                    <a:lnTo>
                      <a:pt x="11" y="47"/>
                    </a:lnTo>
                    <a:lnTo>
                      <a:pt x="5" y="49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1" y="44"/>
                    </a:lnTo>
                    <a:lnTo>
                      <a:pt x="5" y="44"/>
                    </a:lnTo>
                    <a:lnTo>
                      <a:pt x="5" y="40"/>
                    </a:lnTo>
                    <a:lnTo>
                      <a:pt x="6" y="34"/>
                    </a:lnTo>
                    <a:lnTo>
                      <a:pt x="11" y="24"/>
                    </a:lnTo>
                    <a:lnTo>
                      <a:pt x="16" y="24"/>
                    </a:lnTo>
                    <a:lnTo>
                      <a:pt x="20" y="17"/>
                    </a:lnTo>
                    <a:lnTo>
                      <a:pt x="25" y="15"/>
                    </a:lnTo>
                    <a:lnTo>
                      <a:pt x="25" y="12"/>
                    </a:lnTo>
                    <a:lnTo>
                      <a:pt x="20" y="9"/>
                    </a:lnTo>
                    <a:lnTo>
                      <a:pt x="21" y="5"/>
                    </a:lnTo>
                    <a:lnTo>
                      <a:pt x="28" y="5"/>
                    </a:lnTo>
                    <a:lnTo>
                      <a:pt x="30" y="9"/>
                    </a:lnTo>
                    <a:lnTo>
                      <a:pt x="33" y="9"/>
                    </a:lnTo>
                    <a:lnTo>
                      <a:pt x="41" y="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xmlns="" id="{7D2C77A4-E09D-4C75-BD37-EE603A32A5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0332" y="2594244"/>
                <a:ext cx="47091" cy="37353"/>
              </a:xfrm>
              <a:custGeom>
                <a:avLst/>
                <a:gdLst/>
                <a:ahLst/>
                <a:cxnLst>
                  <a:cxn ang="0">
                    <a:pos x="56" y="66"/>
                  </a:cxn>
                  <a:cxn ang="0">
                    <a:pos x="56" y="53"/>
                  </a:cxn>
                  <a:cxn ang="0">
                    <a:pos x="61" y="45"/>
                  </a:cxn>
                  <a:cxn ang="0">
                    <a:pos x="74" y="45"/>
                  </a:cxn>
                  <a:cxn ang="0">
                    <a:pos x="74" y="38"/>
                  </a:cxn>
                  <a:cxn ang="0">
                    <a:pos x="79" y="32"/>
                  </a:cxn>
                  <a:cxn ang="0">
                    <a:pos x="78" y="28"/>
                  </a:cxn>
                  <a:cxn ang="0">
                    <a:pos x="71" y="25"/>
                  </a:cxn>
                  <a:cxn ang="0">
                    <a:pos x="78" y="23"/>
                  </a:cxn>
                  <a:cxn ang="0">
                    <a:pos x="81" y="17"/>
                  </a:cxn>
                  <a:cxn ang="0">
                    <a:pos x="84" y="10"/>
                  </a:cxn>
                  <a:cxn ang="0">
                    <a:pos x="86" y="7"/>
                  </a:cxn>
                  <a:cxn ang="0">
                    <a:pos x="78" y="3"/>
                  </a:cxn>
                  <a:cxn ang="0">
                    <a:pos x="63" y="0"/>
                  </a:cxn>
                  <a:cxn ang="0">
                    <a:pos x="54" y="2"/>
                  </a:cxn>
                  <a:cxn ang="0">
                    <a:pos x="46" y="3"/>
                  </a:cxn>
                  <a:cxn ang="0">
                    <a:pos x="33" y="13"/>
                  </a:cxn>
                  <a:cxn ang="0">
                    <a:pos x="25" y="15"/>
                  </a:cxn>
                  <a:cxn ang="0">
                    <a:pos x="20" y="23"/>
                  </a:cxn>
                  <a:cxn ang="0">
                    <a:pos x="21" y="33"/>
                  </a:cxn>
                  <a:cxn ang="0">
                    <a:pos x="16" y="40"/>
                  </a:cxn>
                  <a:cxn ang="0">
                    <a:pos x="13" y="45"/>
                  </a:cxn>
                  <a:cxn ang="0">
                    <a:pos x="25" y="51"/>
                  </a:cxn>
                  <a:cxn ang="0">
                    <a:pos x="16" y="53"/>
                  </a:cxn>
                  <a:cxn ang="0">
                    <a:pos x="16" y="56"/>
                  </a:cxn>
                  <a:cxn ang="0">
                    <a:pos x="20" y="60"/>
                  </a:cxn>
                  <a:cxn ang="0">
                    <a:pos x="11" y="55"/>
                  </a:cxn>
                  <a:cxn ang="0">
                    <a:pos x="3" y="55"/>
                  </a:cxn>
                  <a:cxn ang="0">
                    <a:pos x="8" y="58"/>
                  </a:cxn>
                  <a:cxn ang="0">
                    <a:pos x="13" y="60"/>
                  </a:cxn>
                  <a:cxn ang="0">
                    <a:pos x="13" y="61"/>
                  </a:cxn>
                  <a:cxn ang="0">
                    <a:pos x="3" y="60"/>
                  </a:cxn>
                  <a:cxn ang="0">
                    <a:pos x="0" y="60"/>
                  </a:cxn>
                  <a:cxn ang="0">
                    <a:pos x="5" y="65"/>
                  </a:cxn>
                  <a:cxn ang="0">
                    <a:pos x="10" y="66"/>
                  </a:cxn>
                  <a:cxn ang="0">
                    <a:pos x="18" y="63"/>
                  </a:cxn>
                  <a:cxn ang="0">
                    <a:pos x="23" y="61"/>
                  </a:cxn>
                  <a:cxn ang="0">
                    <a:pos x="31" y="58"/>
                  </a:cxn>
                  <a:cxn ang="0">
                    <a:pos x="38" y="61"/>
                  </a:cxn>
                  <a:cxn ang="0">
                    <a:pos x="48" y="63"/>
                  </a:cxn>
                  <a:cxn ang="0">
                    <a:pos x="49" y="70"/>
                  </a:cxn>
                  <a:cxn ang="0">
                    <a:pos x="53" y="71"/>
                  </a:cxn>
                  <a:cxn ang="0">
                    <a:pos x="11" y="51"/>
                  </a:cxn>
                  <a:cxn ang="0">
                    <a:pos x="11" y="53"/>
                  </a:cxn>
                  <a:cxn ang="0">
                    <a:pos x="8" y="53"/>
                  </a:cxn>
                  <a:cxn ang="0">
                    <a:pos x="10" y="48"/>
                  </a:cxn>
                  <a:cxn ang="0">
                    <a:pos x="18" y="50"/>
                  </a:cxn>
                  <a:cxn ang="0">
                    <a:pos x="13" y="50"/>
                  </a:cxn>
                  <a:cxn ang="0">
                    <a:pos x="10" y="50"/>
                  </a:cxn>
                </a:cxnLst>
                <a:rect l="0" t="0" r="r" b="b"/>
                <a:pathLst>
                  <a:path w="86" h="71">
                    <a:moveTo>
                      <a:pt x="53" y="71"/>
                    </a:moveTo>
                    <a:lnTo>
                      <a:pt x="56" y="66"/>
                    </a:lnTo>
                    <a:lnTo>
                      <a:pt x="58" y="60"/>
                    </a:lnTo>
                    <a:lnTo>
                      <a:pt x="56" y="53"/>
                    </a:lnTo>
                    <a:lnTo>
                      <a:pt x="59" y="50"/>
                    </a:lnTo>
                    <a:lnTo>
                      <a:pt x="61" y="45"/>
                    </a:lnTo>
                    <a:lnTo>
                      <a:pt x="68" y="43"/>
                    </a:lnTo>
                    <a:lnTo>
                      <a:pt x="74" y="45"/>
                    </a:lnTo>
                    <a:lnTo>
                      <a:pt x="78" y="43"/>
                    </a:lnTo>
                    <a:lnTo>
                      <a:pt x="74" y="38"/>
                    </a:lnTo>
                    <a:lnTo>
                      <a:pt x="78" y="37"/>
                    </a:lnTo>
                    <a:lnTo>
                      <a:pt x="79" y="32"/>
                    </a:lnTo>
                    <a:lnTo>
                      <a:pt x="81" y="30"/>
                    </a:lnTo>
                    <a:lnTo>
                      <a:pt x="78" y="28"/>
                    </a:lnTo>
                    <a:lnTo>
                      <a:pt x="73" y="28"/>
                    </a:lnTo>
                    <a:lnTo>
                      <a:pt x="71" y="25"/>
                    </a:lnTo>
                    <a:lnTo>
                      <a:pt x="73" y="20"/>
                    </a:lnTo>
                    <a:lnTo>
                      <a:pt x="78" y="23"/>
                    </a:lnTo>
                    <a:lnTo>
                      <a:pt x="81" y="20"/>
                    </a:lnTo>
                    <a:lnTo>
                      <a:pt x="81" y="17"/>
                    </a:lnTo>
                    <a:lnTo>
                      <a:pt x="84" y="12"/>
                    </a:lnTo>
                    <a:lnTo>
                      <a:pt x="84" y="10"/>
                    </a:lnTo>
                    <a:lnTo>
                      <a:pt x="86" y="8"/>
                    </a:lnTo>
                    <a:lnTo>
                      <a:pt x="86" y="7"/>
                    </a:lnTo>
                    <a:lnTo>
                      <a:pt x="81" y="5"/>
                    </a:lnTo>
                    <a:lnTo>
                      <a:pt x="78" y="3"/>
                    </a:lnTo>
                    <a:lnTo>
                      <a:pt x="71" y="0"/>
                    </a:lnTo>
                    <a:lnTo>
                      <a:pt x="63" y="0"/>
                    </a:lnTo>
                    <a:lnTo>
                      <a:pt x="59" y="3"/>
                    </a:lnTo>
                    <a:lnTo>
                      <a:pt x="54" y="2"/>
                    </a:lnTo>
                    <a:lnTo>
                      <a:pt x="53" y="3"/>
                    </a:lnTo>
                    <a:lnTo>
                      <a:pt x="46" y="3"/>
                    </a:lnTo>
                    <a:lnTo>
                      <a:pt x="41" y="10"/>
                    </a:lnTo>
                    <a:lnTo>
                      <a:pt x="33" y="13"/>
                    </a:lnTo>
                    <a:lnTo>
                      <a:pt x="31" y="13"/>
                    </a:lnTo>
                    <a:lnTo>
                      <a:pt x="25" y="15"/>
                    </a:lnTo>
                    <a:lnTo>
                      <a:pt x="25" y="20"/>
                    </a:lnTo>
                    <a:lnTo>
                      <a:pt x="20" y="23"/>
                    </a:lnTo>
                    <a:lnTo>
                      <a:pt x="21" y="28"/>
                    </a:lnTo>
                    <a:lnTo>
                      <a:pt x="21" y="33"/>
                    </a:lnTo>
                    <a:lnTo>
                      <a:pt x="18" y="37"/>
                    </a:lnTo>
                    <a:lnTo>
                      <a:pt x="16" y="40"/>
                    </a:lnTo>
                    <a:lnTo>
                      <a:pt x="13" y="41"/>
                    </a:lnTo>
                    <a:lnTo>
                      <a:pt x="13" y="45"/>
                    </a:lnTo>
                    <a:lnTo>
                      <a:pt x="20" y="50"/>
                    </a:lnTo>
                    <a:lnTo>
                      <a:pt x="25" y="51"/>
                    </a:lnTo>
                    <a:lnTo>
                      <a:pt x="18" y="51"/>
                    </a:lnTo>
                    <a:lnTo>
                      <a:pt x="16" y="53"/>
                    </a:lnTo>
                    <a:lnTo>
                      <a:pt x="15" y="55"/>
                    </a:lnTo>
                    <a:lnTo>
                      <a:pt x="16" y="56"/>
                    </a:lnTo>
                    <a:lnTo>
                      <a:pt x="20" y="56"/>
                    </a:lnTo>
                    <a:lnTo>
                      <a:pt x="20" y="60"/>
                    </a:lnTo>
                    <a:lnTo>
                      <a:pt x="15" y="60"/>
                    </a:lnTo>
                    <a:lnTo>
                      <a:pt x="11" y="55"/>
                    </a:lnTo>
                    <a:lnTo>
                      <a:pt x="6" y="53"/>
                    </a:lnTo>
                    <a:lnTo>
                      <a:pt x="3" y="55"/>
                    </a:lnTo>
                    <a:lnTo>
                      <a:pt x="5" y="58"/>
                    </a:lnTo>
                    <a:lnTo>
                      <a:pt x="8" y="58"/>
                    </a:lnTo>
                    <a:lnTo>
                      <a:pt x="11" y="60"/>
                    </a:lnTo>
                    <a:lnTo>
                      <a:pt x="13" y="60"/>
                    </a:lnTo>
                    <a:lnTo>
                      <a:pt x="18" y="63"/>
                    </a:lnTo>
                    <a:lnTo>
                      <a:pt x="13" y="61"/>
                    </a:lnTo>
                    <a:lnTo>
                      <a:pt x="10" y="61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" y="61"/>
                    </a:lnTo>
                    <a:lnTo>
                      <a:pt x="5" y="65"/>
                    </a:lnTo>
                    <a:lnTo>
                      <a:pt x="8" y="65"/>
                    </a:lnTo>
                    <a:lnTo>
                      <a:pt x="10" y="66"/>
                    </a:lnTo>
                    <a:lnTo>
                      <a:pt x="13" y="65"/>
                    </a:lnTo>
                    <a:lnTo>
                      <a:pt x="18" y="63"/>
                    </a:lnTo>
                    <a:lnTo>
                      <a:pt x="18" y="61"/>
                    </a:lnTo>
                    <a:lnTo>
                      <a:pt x="23" y="61"/>
                    </a:lnTo>
                    <a:lnTo>
                      <a:pt x="23" y="58"/>
                    </a:lnTo>
                    <a:lnTo>
                      <a:pt x="31" y="58"/>
                    </a:lnTo>
                    <a:lnTo>
                      <a:pt x="35" y="61"/>
                    </a:lnTo>
                    <a:lnTo>
                      <a:pt x="38" y="61"/>
                    </a:lnTo>
                    <a:lnTo>
                      <a:pt x="41" y="65"/>
                    </a:lnTo>
                    <a:lnTo>
                      <a:pt x="48" y="63"/>
                    </a:lnTo>
                    <a:lnTo>
                      <a:pt x="49" y="68"/>
                    </a:lnTo>
                    <a:lnTo>
                      <a:pt x="49" y="70"/>
                    </a:lnTo>
                    <a:lnTo>
                      <a:pt x="53" y="71"/>
                    </a:lnTo>
                    <a:lnTo>
                      <a:pt x="53" y="71"/>
                    </a:lnTo>
                    <a:close/>
                    <a:moveTo>
                      <a:pt x="8" y="53"/>
                    </a:moveTo>
                    <a:lnTo>
                      <a:pt x="11" y="51"/>
                    </a:lnTo>
                    <a:lnTo>
                      <a:pt x="13" y="53"/>
                    </a:lnTo>
                    <a:lnTo>
                      <a:pt x="11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8" y="53"/>
                    </a:lnTo>
                    <a:close/>
                    <a:moveTo>
                      <a:pt x="10" y="48"/>
                    </a:moveTo>
                    <a:lnTo>
                      <a:pt x="13" y="48"/>
                    </a:lnTo>
                    <a:lnTo>
                      <a:pt x="18" y="50"/>
                    </a:lnTo>
                    <a:lnTo>
                      <a:pt x="16" y="51"/>
                    </a:lnTo>
                    <a:lnTo>
                      <a:pt x="13" y="50"/>
                    </a:lnTo>
                    <a:lnTo>
                      <a:pt x="13" y="48"/>
                    </a:lnTo>
                    <a:lnTo>
                      <a:pt x="10" y="50"/>
                    </a:lnTo>
                    <a:lnTo>
                      <a:pt x="10" y="4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xmlns="" id="{2A5B7AA9-591C-4C08-82D2-D4F0FBF5B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6051" y="2625372"/>
                <a:ext cx="36388" cy="26977"/>
              </a:xfrm>
              <a:custGeom>
                <a:avLst/>
                <a:gdLst/>
                <a:ahLst/>
                <a:cxnLst>
                  <a:cxn ang="0">
                    <a:pos x="65" y="37"/>
                  </a:cxn>
                  <a:cxn ang="0">
                    <a:pos x="68" y="30"/>
                  </a:cxn>
                  <a:cxn ang="0">
                    <a:pos x="65" y="27"/>
                  </a:cxn>
                  <a:cxn ang="0">
                    <a:pos x="65" y="23"/>
                  </a:cxn>
                  <a:cxn ang="0">
                    <a:pos x="62" y="17"/>
                  </a:cxn>
                  <a:cxn ang="0">
                    <a:pos x="63" y="13"/>
                  </a:cxn>
                  <a:cxn ang="0">
                    <a:pos x="58" y="12"/>
                  </a:cxn>
                  <a:cxn ang="0">
                    <a:pos x="58" y="10"/>
                  </a:cxn>
                  <a:cxn ang="0">
                    <a:pos x="57" y="5"/>
                  </a:cxn>
                  <a:cxn ang="0">
                    <a:pos x="50" y="7"/>
                  </a:cxn>
                  <a:cxn ang="0">
                    <a:pos x="47" y="3"/>
                  </a:cxn>
                  <a:cxn ang="0">
                    <a:pos x="44" y="3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32" y="3"/>
                  </a:cxn>
                  <a:cxn ang="0">
                    <a:pos x="27" y="3"/>
                  </a:cxn>
                  <a:cxn ang="0">
                    <a:pos x="27" y="5"/>
                  </a:cxn>
                  <a:cxn ang="0">
                    <a:pos x="22" y="7"/>
                  </a:cxn>
                  <a:cxn ang="0">
                    <a:pos x="19" y="8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0" y="3"/>
                  </a:cxn>
                  <a:cxn ang="0">
                    <a:pos x="9" y="2"/>
                  </a:cxn>
                  <a:cxn ang="0">
                    <a:pos x="4" y="5"/>
                  </a:cxn>
                  <a:cxn ang="0">
                    <a:pos x="0" y="10"/>
                  </a:cxn>
                  <a:cxn ang="0">
                    <a:pos x="2" y="12"/>
                  </a:cxn>
                  <a:cxn ang="0">
                    <a:pos x="4" y="20"/>
                  </a:cxn>
                  <a:cxn ang="0">
                    <a:pos x="9" y="22"/>
                  </a:cxn>
                  <a:cxn ang="0">
                    <a:pos x="10" y="25"/>
                  </a:cxn>
                  <a:cxn ang="0">
                    <a:pos x="17" y="30"/>
                  </a:cxn>
                  <a:cxn ang="0">
                    <a:pos x="20" y="30"/>
                  </a:cxn>
                  <a:cxn ang="0">
                    <a:pos x="24" y="33"/>
                  </a:cxn>
                  <a:cxn ang="0">
                    <a:pos x="27" y="33"/>
                  </a:cxn>
                  <a:cxn ang="0">
                    <a:pos x="27" y="40"/>
                  </a:cxn>
                  <a:cxn ang="0">
                    <a:pos x="32" y="43"/>
                  </a:cxn>
                  <a:cxn ang="0">
                    <a:pos x="35" y="42"/>
                  </a:cxn>
                  <a:cxn ang="0">
                    <a:pos x="37" y="42"/>
                  </a:cxn>
                  <a:cxn ang="0">
                    <a:pos x="40" y="43"/>
                  </a:cxn>
                  <a:cxn ang="0">
                    <a:pos x="42" y="43"/>
                  </a:cxn>
                  <a:cxn ang="0">
                    <a:pos x="48" y="50"/>
                  </a:cxn>
                  <a:cxn ang="0">
                    <a:pos x="53" y="50"/>
                  </a:cxn>
                  <a:cxn ang="0">
                    <a:pos x="57" y="53"/>
                  </a:cxn>
                  <a:cxn ang="0">
                    <a:pos x="60" y="52"/>
                  </a:cxn>
                  <a:cxn ang="0">
                    <a:pos x="63" y="52"/>
                  </a:cxn>
                  <a:cxn ang="0">
                    <a:pos x="63" y="50"/>
                  </a:cxn>
                  <a:cxn ang="0">
                    <a:pos x="62" y="48"/>
                  </a:cxn>
                  <a:cxn ang="0">
                    <a:pos x="62" y="45"/>
                  </a:cxn>
                  <a:cxn ang="0">
                    <a:pos x="60" y="43"/>
                  </a:cxn>
                  <a:cxn ang="0">
                    <a:pos x="62" y="40"/>
                  </a:cxn>
                  <a:cxn ang="0">
                    <a:pos x="63" y="37"/>
                  </a:cxn>
                  <a:cxn ang="0">
                    <a:pos x="65" y="37"/>
                  </a:cxn>
                </a:cxnLst>
                <a:rect l="0" t="0" r="r" b="b"/>
                <a:pathLst>
                  <a:path w="68" h="53">
                    <a:moveTo>
                      <a:pt x="65" y="37"/>
                    </a:moveTo>
                    <a:lnTo>
                      <a:pt x="68" y="30"/>
                    </a:lnTo>
                    <a:lnTo>
                      <a:pt x="65" y="27"/>
                    </a:lnTo>
                    <a:lnTo>
                      <a:pt x="65" y="23"/>
                    </a:lnTo>
                    <a:lnTo>
                      <a:pt x="62" y="17"/>
                    </a:lnTo>
                    <a:lnTo>
                      <a:pt x="63" y="13"/>
                    </a:lnTo>
                    <a:lnTo>
                      <a:pt x="58" y="12"/>
                    </a:lnTo>
                    <a:lnTo>
                      <a:pt x="58" y="10"/>
                    </a:lnTo>
                    <a:lnTo>
                      <a:pt x="57" y="5"/>
                    </a:lnTo>
                    <a:lnTo>
                      <a:pt x="50" y="7"/>
                    </a:lnTo>
                    <a:lnTo>
                      <a:pt x="47" y="3"/>
                    </a:lnTo>
                    <a:lnTo>
                      <a:pt x="44" y="3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3"/>
                    </a:lnTo>
                    <a:lnTo>
                      <a:pt x="27" y="3"/>
                    </a:lnTo>
                    <a:lnTo>
                      <a:pt x="27" y="5"/>
                    </a:lnTo>
                    <a:lnTo>
                      <a:pt x="22" y="7"/>
                    </a:lnTo>
                    <a:lnTo>
                      <a:pt x="19" y="8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4" y="5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4" y="20"/>
                    </a:lnTo>
                    <a:lnTo>
                      <a:pt x="9" y="22"/>
                    </a:lnTo>
                    <a:lnTo>
                      <a:pt x="10" y="25"/>
                    </a:lnTo>
                    <a:lnTo>
                      <a:pt x="17" y="30"/>
                    </a:lnTo>
                    <a:lnTo>
                      <a:pt x="20" y="30"/>
                    </a:lnTo>
                    <a:lnTo>
                      <a:pt x="24" y="33"/>
                    </a:lnTo>
                    <a:lnTo>
                      <a:pt x="27" y="33"/>
                    </a:lnTo>
                    <a:lnTo>
                      <a:pt x="27" y="40"/>
                    </a:lnTo>
                    <a:lnTo>
                      <a:pt x="32" y="43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40" y="43"/>
                    </a:lnTo>
                    <a:lnTo>
                      <a:pt x="42" y="43"/>
                    </a:lnTo>
                    <a:lnTo>
                      <a:pt x="48" y="50"/>
                    </a:lnTo>
                    <a:lnTo>
                      <a:pt x="53" y="50"/>
                    </a:lnTo>
                    <a:lnTo>
                      <a:pt x="57" y="53"/>
                    </a:lnTo>
                    <a:lnTo>
                      <a:pt x="60" y="52"/>
                    </a:lnTo>
                    <a:lnTo>
                      <a:pt x="63" y="52"/>
                    </a:lnTo>
                    <a:lnTo>
                      <a:pt x="63" y="50"/>
                    </a:lnTo>
                    <a:lnTo>
                      <a:pt x="62" y="48"/>
                    </a:lnTo>
                    <a:lnTo>
                      <a:pt x="62" y="45"/>
                    </a:lnTo>
                    <a:lnTo>
                      <a:pt x="60" y="43"/>
                    </a:lnTo>
                    <a:lnTo>
                      <a:pt x="62" y="40"/>
                    </a:lnTo>
                    <a:lnTo>
                      <a:pt x="63" y="37"/>
                    </a:lnTo>
                    <a:lnTo>
                      <a:pt x="65" y="3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xmlns="" id="{63D0F0FE-74B9-4F0C-9F6B-548DFC8B1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8159" y="2644049"/>
                <a:ext cx="8562" cy="10376"/>
              </a:xfrm>
              <a:custGeom>
                <a:avLst/>
                <a:gdLst/>
                <a:ahLst/>
                <a:cxnLst>
                  <a:cxn ang="0">
                    <a:pos x="3" y="15"/>
                  </a:cxn>
                  <a:cxn ang="0">
                    <a:pos x="3" y="13"/>
                  </a:cxn>
                  <a:cxn ang="0">
                    <a:pos x="2" y="11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6"/>
                  </a:cxn>
                  <a:cxn ang="0">
                    <a:pos x="13" y="10"/>
                  </a:cxn>
                  <a:cxn ang="0">
                    <a:pos x="17" y="13"/>
                  </a:cxn>
                  <a:cxn ang="0">
                    <a:pos x="15" y="20"/>
                  </a:cxn>
                  <a:cxn ang="0">
                    <a:pos x="12" y="20"/>
                  </a:cxn>
                  <a:cxn ang="0">
                    <a:pos x="7" y="20"/>
                  </a:cxn>
                  <a:cxn ang="0">
                    <a:pos x="3" y="15"/>
                  </a:cxn>
                  <a:cxn ang="0">
                    <a:pos x="3" y="15"/>
                  </a:cxn>
                </a:cxnLst>
                <a:rect l="0" t="0" r="r" b="b"/>
                <a:pathLst>
                  <a:path w="17" h="20">
                    <a:moveTo>
                      <a:pt x="3" y="15"/>
                    </a:moveTo>
                    <a:lnTo>
                      <a:pt x="3" y="13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6"/>
                    </a:lnTo>
                    <a:lnTo>
                      <a:pt x="13" y="10"/>
                    </a:lnTo>
                    <a:lnTo>
                      <a:pt x="17" y="13"/>
                    </a:lnTo>
                    <a:lnTo>
                      <a:pt x="15" y="20"/>
                    </a:lnTo>
                    <a:lnTo>
                      <a:pt x="12" y="20"/>
                    </a:lnTo>
                    <a:lnTo>
                      <a:pt x="7" y="20"/>
                    </a:lnTo>
                    <a:lnTo>
                      <a:pt x="3" y="15"/>
                    </a:lnTo>
                    <a:lnTo>
                      <a:pt x="3" y="1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xmlns="" id="{8FE8555C-27E4-4D6A-B2AF-D2253D2FC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1935" y="2562079"/>
                <a:ext cx="52442" cy="60180"/>
              </a:xfrm>
              <a:custGeom>
                <a:avLst/>
                <a:gdLst/>
                <a:ahLst/>
                <a:cxnLst>
                  <a:cxn ang="0">
                    <a:pos x="41" y="114"/>
                  </a:cxn>
                  <a:cxn ang="0">
                    <a:pos x="50" y="106"/>
                  </a:cxn>
                  <a:cxn ang="0">
                    <a:pos x="58" y="104"/>
                  </a:cxn>
                  <a:cxn ang="0">
                    <a:pos x="76" y="100"/>
                  </a:cxn>
                  <a:cxn ang="0">
                    <a:pos x="81" y="98"/>
                  </a:cxn>
                  <a:cxn ang="0">
                    <a:pos x="86" y="93"/>
                  </a:cxn>
                  <a:cxn ang="0">
                    <a:pos x="93" y="83"/>
                  </a:cxn>
                  <a:cxn ang="0">
                    <a:pos x="96" y="66"/>
                  </a:cxn>
                  <a:cxn ang="0">
                    <a:pos x="96" y="58"/>
                  </a:cxn>
                  <a:cxn ang="0">
                    <a:pos x="91" y="46"/>
                  </a:cxn>
                  <a:cxn ang="0">
                    <a:pos x="91" y="41"/>
                  </a:cxn>
                  <a:cxn ang="0">
                    <a:pos x="76" y="30"/>
                  </a:cxn>
                  <a:cxn ang="0">
                    <a:pos x="68" y="38"/>
                  </a:cxn>
                  <a:cxn ang="0">
                    <a:pos x="68" y="18"/>
                  </a:cxn>
                  <a:cxn ang="0">
                    <a:pos x="75" y="11"/>
                  </a:cxn>
                  <a:cxn ang="0">
                    <a:pos x="81" y="6"/>
                  </a:cxn>
                  <a:cxn ang="0">
                    <a:pos x="75" y="3"/>
                  </a:cxn>
                  <a:cxn ang="0">
                    <a:pos x="66" y="13"/>
                  </a:cxn>
                  <a:cxn ang="0">
                    <a:pos x="66" y="5"/>
                  </a:cxn>
                  <a:cxn ang="0">
                    <a:pos x="61" y="6"/>
                  </a:cxn>
                  <a:cxn ang="0">
                    <a:pos x="53" y="10"/>
                  </a:cxn>
                  <a:cxn ang="0">
                    <a:pos x="53" y="15"/>
                  </a:cxn>
                  <a:cxn ang="0">
                    <a:pos x="50" y="18"/>
                  </a:cxn>
                  <a:cxn ang="0">
                    <a:pos x="51" y="23"/>
                  </a:cxn>
                  <a:cxn ang="0">
                    <a:pos x="56" y="23"/>
                  </a:cxn>
                  <a:cxn ang="0">
                    <a:pos x="46" y="33"/>
                  </a:cxn>
                  <a:cxn ang="0">
                    <a:pos x="33" y="35"/>
                  </a:cxn>
                  <a:cxn ang="0">
                    <a:pos x="22" y="31"/>
                  </a:cxn>
                  <a:cxn ang="0">
                    <a:pos x="17" y="33"/>
                  </a:cxn>
                  <a:cxn ang="0">
                    <a:pos x="20" y="41"/>
                  </a:cxn>
                  <a:cxn ang="0">
                    <a:pos x="12" y="40"/>
                  </a:cxn>
                  <a:cxn ang="0">
                    <a:pos x="25" y="46"/>
                  </a:cxn>
                  <a:cxn ang="0">
                    <a:pos x="20" y="51"/>
                  </a:cxn>
                  <a:cxn ang="0">
                    <a:pos x="12" y="56"/>
                  </a:cxn>
                  <a:cxn ang="0">
                    <a:pos x="17" y="60"/>
                  </a:cxn>
                  <a:cxn ang="0">
                    <a:pos x="36" y="65"/>
                  </a:cxn>
                  <a:cxn ang="0">
                    <a:pos x="25" y="73"/>
                  </a:cxn>
                  <a:cxn ang="0">
                    <a:pos x="13" y="83"/>
                  </a:cxn>
                  <a:cxn ang="0">
                    <a:pos x="25" y="83"/>
                  </a:cxn>
                  <a:cxn ang="0">
                    <a:pos x="35" y="81"/>
                  </a:cxn>
                  <a:cxn ang="0">
                    <a:pos x="22" y="85"/>
                  </a:cxn>
                  <a:cxn ang="0">
                    <a:pos x="15" y="91"/>
                  </a:cxn>
                  <a:cxn ang="0">
                    <a:pos x="13" y="95"/>
                  </a:cxn>
                  <a:cxn ang="0">
                    <a:pos x="7" y="91"/>
                  </a:cxn>
                  <a:cxn ang="0">
                    <a:pos x="17" y="96"/>
                  </a:cxn>
                  <a:cxn ang="0">
                    <a:pos x="3" y="106"/>
                  </a:cxn>
                  <a:cxn ang="0">
                    <a:pos x="18" y="104"/>
                  </a:cxn>
                  <a:cxn ang="0">
                    <a:pos x="13" y="113"/>
                  </a:cxn>
                  <a:cxn ang="0">
                    <a:pos x="13" y="114"/>
                  </a:cxn>
                  <a:cxn ang="0">
                    <a:pos x="22" y="114"/>
                  </a:cxn>
                </a:cxnLst>
                <a:rect l="0" t="0" r="r" b="b"/>
                <a:pathLst>
                  <a:path w="98" h="116">
                    <a:moveTo>
                      <a:pt x="25" y="116"/>
                    </a:moveTo>
                    <a:lnTo>
                      <a:pt x="33" y="116"/>
                    </a:lnTo>
                    <a:lnTo>
                      <a:pt x="41" y="114"/>
                    </a:lnTo>
                    <a:lnTo>
                      <a:pt x="46" y="109"/>
                    </a:lnTo>
                    <a:lnTo>
                      <a:pt x="45" y="106"/>
                    </a:lnTo>
                    <a:lnTo>
                      <a:pt x="50" y="106"/>
                    </a:lnTo>
                    <a:lnTo>
                      <a:pt x="48" y="109"/>
                    </a:lnTo>
                    <a:lnTo>
                      <a:pt x="53" y="109"/>
                    </a:lnTo>
                    <a:lnTo>
                      <a:pt x="58" y="104"/>
                    </a:lnTo>
                    <a:lnTo>
                      <a:pt x="61" y="104"/>
                    </a:lnTo>
                    <a:lnTo>
                      <a:pt x="61" y="101"/>
                    </a:lnTo>
                    <a:lnTo>
                      <a:pt x="76" y="100"/>
                    </a:lnTo>
                    <a:lnTo>
                      <a:pt x="76" y="96"/>
                    </a:lnTo>
                    <a:lnTo>
                      <a:pt x="78" y="100"/>
                    </a:lnTo>
                    <a:lnTo>
                      <a:pt x="81" y="98"/>
                    </a:lnTo>
                    <a:lnTo>
                      <a:pt x="85" y="98"/>
                    </a:lnTo>
                    <a:lnTo>
                      <a:pt x="91" y="98"/>
                    </a:lnTo>
                    <a:lnTo>
                      <a:pt x="86" y="93"/>
                    </a:lnTo>
                    <a:lnTo>
                      <a:pt x="90" y="91"/>
                    </a:lnTo>
                    <a:lnTo>
                      <a:pt x="95" y="88"/>
                    </a:lnTo>
                    <a:lnTo>
                      <a:pt x="93" y="83"/>
                    </a:lnTo>
                    <a:lnTo>
                      <a:pt x="96" y="80"/>
                    </a:lnTo>
                    <a:lnTo>
                      <a:pt x="98" y="75"/>
                    </a:lnTo>
                    <a:lnTo>
                      <a:pt x="96" y="66"/>
                    </a:lnTo>
                    <a:lnTo>
                      <a:pt x="93" y="65"/>
                    </a:lnTo>
                    <a:lnTo>
                      <a:pt x="96" y="61"/>
                    </a:lnTo>
                    <a:lnTo>
                      <a:pt x="96" y="58"/>
                    </a:lnTo>
                    <a:lnTo>
                      <a:pt x="95" y="53"/>
                    </a:lnTo>
                    <a:lnTo>
                      <a:pt x="95" y="48"/>
                    </a:lnTo>
                    <a:lnTo>
                      <a:pt x="91" y="46"/>
                    </a:lnTo>
                    <a:lnTo>
                      <a:pt x="93" y="43"/>
                    </a:lnTo>
                    <a:lnTo>
                      <a:pt x="96" y="45"/>
                    </a:lnTo>
                    <a:lnTo>
                      <a:pt x="91" y="41"/>
                    </a:lnTo>
                    <a:lnTo>
                      <a:pt x="86" y="40"/>
                    </a:lnTo>
                    <a:lnTo>
                      <a:pt x="83" y="33"/>
                    </a:lnTo>
                    <a:lnTo>
                      <a:pt x="76" y="30"/>
                    </a:lnTo>
                    <a:lnTo>
                      <a:pt x="73" y="31"/>
                    </a:lnTo>
                    <a:lnTo>
                      <a:pt x="71" y="36"/>
                    </a:lnTo>
                    <a:lnTo>
                      <a:pt x="68" y="38"/>
                    </a:lnTo>
                    <a:lnTo>
                      <a:pt x="58" y="30"/>
                    </a:lnTo>
                    <a:lnTo>
                      <a:pt x="63" y="20"/>
                    </a:lnTo>
                    <a:lnTo>
                      <a:pt x="68" y="18"/>
                    </a:lnTo>
                    <a:lnTo>
                      <a:pt x="70" y="15"/>
                    </a:lnTo>
                    <a:lnTo>
                      <a:pt x="73" y="13"/>
                    </a:lnTo>
                    <a:lnTo>
                      <a:pt x="75" y="11"/>
                    </a:lnTo>
                    <a:lnTo>
                      <a:pt x="73" y="11"/>
                    </a:lnTo>
                    <a:lnTo>
                      <a:pt x="78" y="8"/>
                    </a:lnTo>
                    <a:lnTo>
                      <a:pt x="81" y="6"/>
                    </a:lnTo>
                    <a:lnTo>
                      <a:pt x="76" y="3"/>
                    </a:lnTo>
                    <a:lnTo>
                      <a:pt x="73" y="0"/>
                    </a:lnTo>
                    <a:lnTo>
                      <a:pt x="75" y="3"/>
                    </a:lnTo>
                    <a:lnTo>
                      <a:pt x="70" y="3"/>
                    </a:lnTo>
                    <a:lnTo>
                      <a:pt x="71" y="8"/>
                    </a:lnTo>
                    <a:lnTo>
                      <a:pt x="66" y="13"/>
                    </a:lnTo>
                    <a:lnTo>
                      <a:pt x="68" y="10"/>
                    </a:lnTo>
                    <a:lnTo>
                      <a:pt x="70" y="8"/>
                    </a:lnTo>
                    <a:lnTo>
                      <a:pt x="66" y="5"/>
                    </a:lnTo>
                    <a:lnTo>
                      <a:pt x="65" y="5"/>
                    </a:lnTo>
                    <a:lnTo>
                      <a:pt x="66" y="6"/>
                    </a:lnTo>
                    <a:lnTo>
                      <a:pt x="61" y="6"/>
                    </a:lnTo>
                    <a:lnTo>
                      <a:pt x="60" y="5"/>
                    </a:lnTo>
                    <a:lnTo>
                      <a:pt x="53" y="6"/>
                    </a:lnTo>
                    <a:lnTo>
                      <a:pt x="53" y="10"/>
                    </a:lnTo>
                    <a:lnTo>
                      <a:pt x="51" y="10"/>
                    </a:lnTo>
                    <a:lnTo>
                      <a:pt x="50" y="13"/>
                    </a:lnTo>
                    <a:lnTo>
                      <a:pt x="53" y="15"/>
                    </a:lnTo>
                    <a:lnTo>
                      <a:pt x="51" y="16"/>
                    </a:lnTo>
                    <a:lnTo>
                      <a:pt x="48" y="16"/>
                    </a:lnTo>
                    <a:lnTo>
                      <a:pt x="50" y="18"/>
                    </a:lnTo>
                    <a:lnTo>
                      <a:pt x="45" y="20"/>
                    </a:lnTo>
                    <a:lnTo>
                      <a:pt x="45" y="23"/>
                    </a:lnTo>
                    <a:lnTo>
                      <a:pt x="51" y="23"/>
                    </a:lnTo>
                    <a:lnTo>
                      <a:pt x="50" y="25"/>
                    </a:lnTo>
                    <a:lnTo>
                      <a:pt x="55" y="23"/>
                    </a:lnTo>
                    <a:lnTo>
                      <a:pt x="56" y="23"/>
                    </a:lnTo>
                    <a:lnTo>
                      <a:pt x="51" y="28"/>
                    </a:lnTo>
                    <a:lnTo>
                      <a:pt x="45" y="30"/>
                    </a:lnTo>
                    <a:lnTo>
                      <a:pt x="46" y="33"/>
                    </a:lnTo>
                    <a:lnTo>
                      <a:pt x="40" y="33"/>
                    </a:lnTo>
                    <a:lnTo>
                      <a:pt x="36" y="31"/>
                    </a:lnTo>
                    <a:lnTo>
                      <a:pt x="33" y="35"/>
                    </a:lnTo>
                    <a:lnTo>
                      <a:pt x="32" y="31"/>
                    </a:lnTo>
                    <a:lnTo>
                      <a:pt x="22" y="30"/>
                    </a:lnTo>
                    <a:lnTo>
                      <a:pt x="22" y="31"/>
                    </a:lnTo>
                    <a:lnTo>
                      <a:pt x="15" y="30"/>
                    </a:lnTo>
                    <a:lnTo>
                      <a:pt x="13" y="36"/>
                    </a:lnTo>
                    <a:lnTo>
                      <a:pt x="17" y="33"/>
                    </a:lnTo>
                    <a:lnTo>
                      <a:pt x="18" y="36"/>
                    </a:lnTo>
                    <a:lnTo>
                      <a:pt x="18" y="38"/>
                    </a:lnTo>
                    <a:lnTo>
                      <a:pt x="20" y="41"/>
                    </a:lnTo>
                    <a:lnTo>
                      <a:pt x="18" y="41"/>
                    </a:lnTo>
                    <a:lnTo>
                      <a:pt x="17" y="40"/>
                    </a:lnTo>
                    <a:lnTo>
                      <a:pt x="12" y="40"/>
                    </a:lnTo>
                    <a:lnTo>
                      <a:pt x="18" y="45"/>
                    </a:lnTo>
                    <a:lnTo>
                      <a:pt x="23" y="43"/>
                    </a:lnTo>
                    <a:lnTo>
                      <a:pt x="25" y="46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20" y="51"/>
                    </a:lnTo>
                    <a:lnTo>
                      <a:pt x="13" y="51"/>
                    </a:lnTo>
                    <a:lnTo>
                      <a:pt x="13" y="56"/>
                    </a:lnTo>
                    <a:lnTo>
                      <a:pt x="12" y="56"/>
                    </a:lnTo>
                    <a:lnTo>
                      <a:pt x="15" y="58"/>
                    </a:lnTo>
                    <a:lnTo>
                      <a:pt x="18" y="58"/>
                    </a:lnTo>
                    <a:lnTo>
                      <a:pt x="17" y="60"/>
                    </a:lnTo>
                    <a:lnTo>
                      <a:pt x="22" y="58"/>
                    </a:lnTo>
                    <a:lnTo>
                      <a:pt x="23" y="65"/>
                    </a:lnTo>
                    <a:lnTo>
                      <a:pt x="36" y="65"/>
                    </a:lnTo>
                    <a:lnTo>
                      <a:pt x="32" y="68"/>
                    </a:lnTo>
                    <a:lnTo>
                      <a:pt x="30" y="66"/>
                    </a:lnTo>
                    <a:lnTo>
                      <a:pt x="25" y="73"/>
                    </a:lnTo>
                    <a:lnTo>
                      <a:pt x="27" y="73"/>
                    </a:lnTo>
                    <a:lnTo>
                      <a:pt x="23" y="78"/>
                    </a:lnTo>
                    <a:lnTo>
                      <a:pt x="13" y="83"/>
                    </a:lnTo>
                    <a:lnTo>
                      <a:pt x="18" y="83"/>
                    </a:lnTo>
                    <a:lnTo>
                      <a:pt x="22" y="81"/>
                    </a:lnTo>
                    <a:lnTo>
                      <a:pt x="25" y="83"/>
                    </a:lnTo>
                    <a:lnTo>
                      <a:pt x="30" y="83"/>
                    </a:lnTo>
                    <a:lnTo>
                      <a:pt x="35" y="80"/>
                    </a:lnTo>
                    <a:lnTo>
                      <a:pt x="35" y="81"/>
                    </a:lnTo>
                    <a:lnTo>
                      <a:pt x="40" y="81"/>
                    </a:lnTo>
                    <a:lnTo>
                      <a:pt x="28" y="83"/>
                    </a:lnTo>
                    <a:lnTo>
                      <a:pt x="22" y="85"/>
                    </a:lnTo>
                    <a:lnTo>
                      <a:pt x="18" y="86"/>
                    </a:lnTo>
                    <a:lnTo>
                      <a:pt x="13" y="88"/>
                    </a:lnTo>
                    <a:lnTo>
                      <a:pt x="15" y="91"/>
                    </a:lnTo>
                    <a:lnTo>
                      <a:pt x="15" y="93"/>
                    </a:lnTo>
                    <a:lnTo>
                      <a:pt x="17" y="93"/>
                    </a:lnTo>
                    <a:lnTo>
                      <a:pt x="13" y="95"/>
                    </a:lnTo>
                    <a:lnTo>
                      <a:pt x="10" y="91"/>
                    </a:lnTo>
                    <a:lnTo>
                      <a:pt x="8" y="93"/>
                    </a:lnTo>
                    <a:lnTo>
                      <a:pt x="7" y="91"/>
                    </a:lnTo>
                    <a:lnTo>
                      <a:pt x="0" y="95"/>
                    </a:lnTo>
                    <a:lnTo>
                      <a:pt x="2" y="96"/>
                    </a:lnTo>
                    <a:lnTo>
                      <a:pt x="17" y="96"/>
                    </a:lnTo>
                    <a:lnTo>
                      <a:pt x="12" y="100"/>
                    </a:lnTo>
                    <a:lnTo>
                      <a:pt x="5" y="101"/>
                    </a:lnTo>
                    <a:lnTo>
                      <a:pt x="3" y="106"/>
                    </a:lnTo>
                    <a:lnTo>
                      <a:pt x="7" y="106"/>
                    </a:lnTo>
                    <a:lnTo>
                      <a:pt x="8" y="108"/>
                    </a:lnTo>
                    <a:lnTo>
                      <a:pt x="18" y="104"/>
                    </a:lnTo>
                    <a:lnTo>
                      <a:pt x="10" y="109"/>
                    </a:lnTo>
                    <a:lnTo>
                      <a:pt x="7" y="113"/>
                    </a:lnTo>
                    <a:lnTo>
                      <a:pt x="13" y="113"/>
                    </a:lnTo>
                    <a:lnTo>
                      <a:pt x="22" y="108"/>
                    </a:lnTo>
                    <a:lnTo>
                      <a:pt x="20" y="111"/>
                    </a:lnTo>
                    <a:lnTo>
                      <a:pt x="13" y="114"/>
                    </a:lnTo>
                    <a:lnTo>
                      <a:pt x="18" y="114"/>
                    </a:lnTo>
                    <a:lnTo>
                      <a:pt x="17" y="116"/>
                    </a:lnTo>
                    <a:lnTo>
                      <a:pt x="22" y="114"/>
                    </a:lnTo>
                    <a:lnTo>
                      <a:pt x="25" y="11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xmlns="" id="{D429FE28-96F4-42A6-9EB5-0443042C1D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24043" y="2468697"/>
                <a:ext cx="111306" cy="180540"/>
              </a:xfrm>
              <a:custGeom>
                <a:avLst/>
                <a:gdLst/>
                <a:ahLst/>
                <a:cxnLst>
                  <a:cxn ang="0">
                    <a:pos x="10" y="198"/>
                  </a:cxn>
                  <a:cxn ang="0">
                    <a:pos x="48" y="201"/>
                  </a:cxn>
                  <a:cxn ang="0">
                    <a:pos x="45" y="220"/>
                  </a:cxn>
                  <a:cxn ang="0">
                    <a:pos x="148" y="5"/>
                  </a:cxn>
                  <a:cxn ang="0">
                    <a:pos x="138" y="15"/>
                  </a:cxn>
                  <a:cxn ang="0">
                    <a:pos x="150" y="324"/>
                  </a:cxn>
                  <a:cxn ang="0">
                    <a:pos x="60" y="167"/>
                  </a:cxn>
                  <a:cxn ang="0">
                    <a:pos x="25" y="150"/>
                  </a:cxn>
                  <a:cxn ang="0">
                    <a:pos x="35" y="130"/>
                  </a:cxn>
                  <a:cxn ang="0">
                    <a:pos x="93" y="67"/>
                  </a:cxn>
                  <a:cxn ang="0">
                    <a:pos x="93" y="67"/>
                  </a:cxn>
                  <a:cxn ang="0">
                    <a:pos x="27" y="93"/>
                  </a:cxn>
                  <a:cxn ang="0">
                    <a:pos x="23" y="100"/>
                  </a:cxn>
                  <a:cxn ang="0">
                    <a:pos x="18" y="115"/>
                  </a:cxn>
                  <a:cxn ang="0">
                    <a:pos x="20" y="118"/>
                  </a:cxn>
                  <a:cxn ang="0">
                    <a:pos x="17" y="120"/>
                  </a:cxn>
                  <a:cxn ang="0">
                    <a:pos x="33" y="120"/>
                  </a:cxn>
                  <a:cxn ang="0">
                    <a:pos x="47" y="125"/>
                  </a:cxn>
                  <a:cxn ang="0">
                    <a:pos x="48" y="147"/>
                  </a:cxn>
                  <a:cxn ang="0">
                    <a:pos x="50" y="158"/>
                  </a:cxn>
                  <a:cxn ang="0">
                    <a:pos x="37" y="175"/>
                  </a:cxn>
                  <a:cxn ang="0">
                    <a:pos x="78" y="246"/>
                  </a:cxn>
                  <a:cxn ang="0">
                    <a:pos x="70" y="223"/>
                  </a:cxn>
                  <a:cxn ang="0">
                    <a:pos x="73" y="338"/>
                  </a:cxn>
                  <a:cxn ang="0">
                    <a:pos x="95" y="331"/>
                  </a:cxn>
                  <a:cxn ang="0">
                    <a:pos x="136" y="323"/>
                  </a:cxn>
                  <a:cxn ang="0">
                    <a:pos x="178" y="321"/>
                  </a:cxn>
                  <a:cxn ang="0">
                    <a:pos x="204" y="303"/>
                  </a:cxn>
                  <a:cxn ang="0">
                    <a:pos x="181" y="299"/>
                  </a:cxn>
                  <a:cxn ang="0">
                    <a:pos x="198" y="286"/>
                  </a:cxn>
                  <a:cxn ang="0">
                    <a:pos x="206" y="260"/>
                  </a:cxn>
                  <a:cxn ang="0">
                    <a:pos x="168" y="238"/>
                  </a:cxn>
                  <a:cxn ang="0">
                    <a:pos x="166" y="233"/>
                  </a:cxn>
                  <a:cxn ang="0">
                    <a:pos x="150" y="206"/>
                  </a:cxn>
                  <a:cxn ang="0">
                    <a:pos x="113" y="163"/>
                  </a:cxn>
                  <a:cxn ang="0">
                    <a:pos x="101" y="157"/>
                  </a:cxn>
                  <a:cxn ang="0">
                    <a:pos x="111" y="143"/>
                  </a:cxn>
                  <a:cxn ang="0">
                    <a:pos x="118" y="112"/>
                  </a:cxn>
                  <a:cxn ang="0">
                    <a:pos x="80" y="117"/>
                  </a:cxn>
                  <a:cxn ang="0">
                    <a:pos x="100" y="88"/>
                  </a:cxn>
                  <a:cxn ang="0">
                    <a:pos x="73" y="87"/>
                  </a:cxn>
                  <a:cxn ang="0">
                    <a:pos x="57" y="93"/>
                  </a:cxn>
                  <a:cxn ang="0">
                    <a:pos x="52" y="108"/>
                  </a:cxn>
                  <a:cxn ang="0">
                    <a:pos x="53" y="120"/>
                  </a:cxn>
                  <a:cxn ang="0">
                    <a:pos x="50" y="128"/>
                  </a:cxn>
                  <a:cxn ang="0">
                    <a:pos x="40" y="142"/>
                  </a:cxn>
                  <a:cxn ang="0">
                    <a:pos x="57" y="143"/>
                  </a:cxn>
                  <a:cxn ang="0">
                    <a:pos x="48" y="180"/>
                  </a:cxn>
                  <a:cxn ang="0">
                    <a:pos x="57" y="162"/>
                  </a:cxn>
                  <a:cxn ang="0">
                    <a:pos x="67" y="163"/>
                  </a:cxn>
                  <a:cxn ang="0">
                    <a:pos x="63" y="198"/>
                  </a:cxn>
                  <a:cxn ang="0">
                    <a:pos x="103" y="195"/>
                  </a:cxn>
                  <a:cxn ang="0">
                    <a:pos x="105" y="233"/>
                  </a:cxn>
                  <a:cxn ang="0">
                    <a:pos x="101" y="248"/>
                  </a:cxn>
                  <a:cxn ang="0">
                    <a:pos x="81" y="258"/>
                  </a:cxn>
                  <a:cxn ang="0">
                    <a:pos x="60" y="286"/>
                  </a:cxn>
                  <a:cxn ang="0">
                    <a:pos x="77" y="294"/>
                  </a:cxn>
                  <a:cxn ang="0">
                    <a:pos x="108" y="299"/>
                  </a:cxn>
                  <a:cxn ang="0">
                    <a:pos x="80" y="311"/>
                  </a:cxn>
                  <a:cxn ang="0">
                    <a:pos x="52" y="341"/>
                  </a:cxn>
                </a:cxnLst>
                <a:rect l="0" t="0" r="r" b="b"/>
                <a:pathLst>
                  <a:path w="209" h="348">
                    <a:moveTo>
                      <a:pt x="38" y="225"/>
                    </a:moveTo>
                    <a:lnTo>
                      <a:pt x="33" y="221"/>
                    </a:lnTo>
                    <a:lnTo>
                      <a:pt x="28" y="220"/>
                    </a:lnTo>
                    <a:lnTo>
                      <a:pt x="25" y="213"/>
                    </a:lnTo>
                    <a:lnTo>
                      <a:pt x="18" y="210"/>
                    </a:lnTo>
                    <a:lnTo>
                      <a:pt x="15" y="211"/>
                    </a:lnTo>
                    <a:lnTo>
                      <a:pt x="13" y="216"/>
                    </a:lnTo>
                    <a:lnTo>
                      <a:pt x="10" y="218"/>
                    </a:lnTo>
                    <a:lnTo>
                      <a:pt x="0" y="210"/>
                    </a:lnTo>
                    <a:lnTo>
                      <a:pt x="5" y="200"/>
                    </a:lnTo>
                    <a:lnTo>
                      <a:pt x="10" y="198"/>
                    </a:lnTo>
                    <a:lnTo>
                      <a:pt x="12" y="195"/>
                    </a:lnTo>
                    <a:lnTo>
                      <a:pt x="15" y="193"/>
                    </a:lnTo>
                    <a:lnTo>
                      <a:pt x="17" y="191"/>
                    </a:lnTo>
                    <a:lnTo>
                      <a:pt x="22" y="190"/>
                    </a:lnTo>
                    <a:lnTo>
                      <a:pt x="23" y="188"/>
                    </a:lnTo>
                    <a:lnTo>
                      <a:pt x="25" y="188"/>
                    </a:lnTo>
                    <a:lnTo>
                      <a:pt x="30" y="186"/>
                    </a:lnTo>
                    <a:lnTo>
                      <a:pt x="38" y="186"/>
                    </a:lnTo>
                    <a:lnTo>
                      <a:pt x="42" y="188"/>
                    </a:lnTo>
                    <a:lnTo>
                      <a:pt x="42" y="191"/>
                    </a:lnTo>
                    <a:lnTo>
                      <a:pt x="48" y="201"/>
                    </a:lnTo>
                    <a:lnTo>
                      <a:pt x="45" y="203"/>
                    </a:lnTo>
                    <a:lnTo>
                      <a:pt x="52" y="205"/>
                    </a:lnTo>
                    <a:lnTo>
                      <a:pt x="53" y="213"/>
                    </a:lnTo>
                    <a:lnTo>
                      <a:pt x="50" y="206"/>
                    </a:lnTo>
                    <a:lnTo>
                      <a:pt x="48" y="206"/>
                    </a:lnTo>
                    <a:lnTo>
                      <a:pt x="48" y="210"/>
                    </a:lnTo>
                    <a:lnTo>
                      <a:pt x="48" y="213"/>
                    </a:lnTo>
                    <a:lnTo>
                      <a:pt x="52" y="213"/>
                    </a:lnTo>
                    <a:lnTo>
                      <a:pt x="50" y="216"/>
                    </a:lnTo>
                    <a:lnTo>
                      <a:pt x="45" y="216"/>
                    </a:lnTo>
                    <a:lnTo>
                      <a:pt x="45" y="220"/>
                    </a:lnTo>
                    <a:lnTo>
                      <a:pt x="40" y="221"/>
                    </a:lnTo>
                    <a:lnTo>
                      <a:pt x="38" y="221"/>
                    </a:lnTo>
                    <a:lnTo>
                      <a:pt x="38" y="225"/>
                    </a:lnTo>
                    <a:lnTo>
                      <a:pt x="38" y="225"/>
                    </a:lnTo>
                    <a:lnTo>
                      <a:pt x="38" y="225"/>
                    </a:lnTo>
                    <a:close/>
                    <a:moveTo>
                      <a:pt x="140" y="32"/>
                    </a:moveTo>
                    <a:lnTo>
                      <a:pt x="141" y="29"/>
                    </a:lnTo>
                    <a:lnTo>
                      <a:pt x="143" y="30"/>
                    </a:lnTo>
                    <a:lnTo>
                      <a:pt x="140" y="32"/>
                    </a:lnTo>
                    <a:lnTo>
                      <a:pt x="140" y="32"/>
                    </a:lnTo>
                    <a:close/>
                    <a:moveTo>
                      <a:pt x="148" y="5"/>
                    </a:moveTo>
                    <a:lnTo>
                      <a:pt x="148" y="4"/>
                    </a:lnTo>
                    <a:lnTo>
                      <a:pt x="150" y="0"/>
                    </a:lnTo>
                    <a:lnTo>
                      <a:pt x="148" y="5"/>
                    </a:lnTo>
                    <a:lnTo>
                      <a:pt x="148" y="5"/>
                    </a:lnTo>
                    <a:close/>
                    <a:moveTo>
                      <a:pt x="138" y="15"/>
                    </a:moveTo>
                    <a:lnTo>
                      <a:pt x="140" y="10"/>
                    </a:lnTo>
                    <a:lnTo>
                      <a:pt x="136" y="12"/>
                    </a:lnTo>
                    <a:lnTo>
                      <a:pt x="135" y="14"/>
                    </a:lnTo>
                    <a:lnTo>
                      <a:pt x="135" y="14"/>
                    </a:lnTo>
                    <a:lnTo>
                      <a:pt x="138" y="15"/>
                    </a:lnTo>
                    <a:lnTo>
                      <a:pt x="138" y="15"/>
                    </a:lnTo>
                    <a:close/>
                    <a:moveTo>
                      <a:pt x="188" y="301"/>
                    </a:moveTo>
                    <a:lnTo>
                      <a:pt x="191" y="303"/>
                    </a:lnTo>
                    <a:lnTo>
                      <a:pt x="194" y="301"/>
                    </a:lnTo>
                    <a:lnTo>
                      <a:pt x="193" y="299"/>
                    </a:lnTo>
                    <a:lnTo>
                      <a:pt x="189" y="299"/>
                    </a:lnTo>
                    <a:lnTo>
                      <a:pt x="188" y="301"/>
                    </a:lnTo>
                    <a:lnTo>
                      <a:pt x="188" y="301"/>
                    </a:lnTo>
                    <a:close/>
                    <a:moveTo>
                      <a:pt x="138" y="326"/>
                    </a:moveTo>
                    <a:lnTo>
                      <a:pt x="145" y="323"/>
                    </a:lnTo>
                    <a:lnTo>
                      <a:pt x="148" y="324"/>
                    </a:lnTo>
                    <a:lnTo>
                      <a:pt x="150" y="324"/>
                    </a:lnTo>
                    <a:lnTo>
                      <a:pt x="148" y="326"/>
                    </a:lnTo>
                    <a:lnTo>
                      <a:pt x="148" y="328"/>
                    </a:lnTo>
                    <a:lnTo>
                      <a:pt x="145" y="329"/>
                    </a:lnTo>
                    <a:lnTo>
                      <a:pt x="141" y="326"/>
                    </a:lnTo>
                    <a:lnTo>
                      <a:pt x="138" y="326"/>
                    </a:lnTo>
                    <a:lnTo>
                      <a:pt x="138" y="326"/>
                    </a:lnTo>
                    <a:close/>
                    <a:moveTo>
                      <a:pt x="60" y="167"/>
                    </a:moveTo>
                    <a:lnTo>
                      <a:pt x="60" y="170"/>
                    </a:lnTo>
                    <a:lnTo>
                      <a:pt x="63" y="172"/>
                    </a:lnTo>
                    <a:lnTo>
                      <a:pt x="62" y="168"/>
                    </a:lnTo>
                    <a:lnTo>
                      <a:pt x="60" y="167"/>
                    </a:lnTo>
                    <a:lnTo>
                      <a:pt x="60" y="167"/>
                    </a:lnTo>
                    <a:close/>
                    <a:moveTo>
                      <a:pt x="38" y="163"/>
                    </a:moveTo>
                    <a:lnTo>
                      <a:pt x="40" y="158"/>
                    </a:lnTo>
                    <a:lnTo>
                      <a:pt x="40" y="162"/>
                    </a:lnTo>
                    <a:lnTo>
                      <a:pt x="38" y="163"/>
                    </a:lnTo>
                    <a:lnTo>
                      <a:pt x="38" y="163"/>
                    </a:lnTo>
                    <a:close/>
                    <a:moveTo>
                      <a:pt x="25" y="150"/>
                    </a:moveTo>
                    <a:lnTo>
                      <a:pt x="25" y="147"/>
                    </a:lnTo>
                    <a:lnTo>
                      <a:pt x="28" y="147"/>
                    </a:lnTo>
                    <a:lnTo>
                      <a:pt x="25" y="150"/>
                    </a:lnTo>
                    <a:lnTo>
                      <a:pt x="25" y="150"/>
                    </a:lnTo>
                    <a:close/>
                    <a:moveTo>
                      <a:pt x="30" y="145"/>
                    </a:moveTo>
                    <a:lnTo>
                      <a:pt x="35" y="140"/>
                    </a:lnTo>
                    <a:lnTo>
                      <a:pt x="33" y="143"/>
                    </a:lnTo>
                    <a:lnTo>
                      <a:pt x="30" y="145"/>
                    </a:lnTo>
                    <a:lnTo>
                      <a:pt x="30" y="145"/>
                    </a:lnTo>
                    <a:close/>
                    <a:moveTo>
                      <a:pt x="40" y="137"/>
                    </a:moveTo>
                    <a:lnTo>
                      <a:pt x="42" y="135"/>
                    </a:lnTo>
                    <a:lnTo>
                      <a:pt x="40" y="135"/>
                    </a:lnTo>
                    <a:lnTo>
                      <a:pt x="40" y="137"/>
                    </a:lnTo>
                    <a:lnTo>
                      <a:pt x="40" y="137"/>
                    </a:lnTo>
                    <a:close/>
                    <a:moveTo>
                      <a:pt x="35" y="130"/>
                    </a:moveTo>
                    <a:lnTo>
                      <a:pt x="37" y="133"/>
                    </a:lnTo>
                    <a:lnTo>
                      <a:pt x="38" y="133"/>
                    </a:lnTo>
                    <a:lnTo>
                      <a:pt x="38" y="130"/>
                    </a:lnTo>
                    <a:lnTo>
                      <a:pt x="35" y="130"/>
                    </a:lnTo>
                    <a:lnTo>
                      <a:pt x="35" y="130"/>
                    </a:lnTo>
                    <a:close/>
                    <a:moveTo>
                      <a:pt x="98" y="65"/>
                    </a:moveTo>
                    <a:lnTo>
                      <a:pt x="100" y="67"/>
                    </a:lnTo>
                    <a:lnTo>
                      <a:pt x="100" y="65"/>
                    </a:lnTo>
                    <a:lnTo>
                      <a:pt x="98" y="65"/>
                    </a:lnTo>
                    <a:lnTo>
                      <a:pt x="98" y="65"/>
                    </a:lnTo>
                    <a:close/>
                    <a:moveTo>
                      <a:pt x="93" y="67"/>
                    </a:moveTo>
                    <a:lnTo>
                      <a:pt x="96" y="67"/>
                    </a:lnTo>
                    <a:lnTo>
                      <a:pt x="100" y="70"/>
                    </a:lnTo>
                    <a:lnTo>
                      <a:pt x="98" y="72"/>
                    </a:lnTo>
                    <a:lnTo>
                      <a:pt x="103" y="70"/>
                    </a:lnTo>
                    <a:lnTo>
                      <a:pt x="103" y="74"/>
                    </a:lnTo>
                    <a:lnTo>
                      <a:pt x="101" y="74"/>
                    </a:lnTo>
                    <a:lnTo>
                      <a:pt x="96" y="74"/>
                    </a:lnTo>
                    <a:lnTo>
                      <a:pt x="96" y="70"/>
                    </a:lnTo>
                    <a:lnTo>
                      <a:pt x="95" y="74"/>
                    </a:lnTo>
                    <a:lnTo>
                      <a:pt x="93" y="72"/>
                    </a:lnTo>
                    <a:lnTo>
                      <a:pt x="93" y="67"/>
                    </a:lnTo>
                    <a:lnTo>
                      <a:pt x="93" y="67"/>
                    </a:lnTo>
                    <a:close/>
                    <a:moveTo>
                      <a:pt x="93" y="75"/>
                    </a:moveTo>
                    <a:lnTo>
                      <a:pt x="96" y="79"/>
                    </a:lnTo>
                    <a:lnTo>
                      <a:pt x="96" y="77"/>
                    </a:lnTo>
                    <a:lnTo>
                      <a:pt x="95" y="74"/>
                    </a:lnTo>
                    <a:lnTo>
                      <a:pt x="93" y="75"/>
                    </a:lnTo>
                    <a:lnTo>
                      <a:pt x="93" y="75"/>
                    </a:lnTo>
                    <a:close/>
                    <a:moveTo>
                      <a:pt x="23" y="100"/>
                    </a:moveTo>
                    <a:lnTo>
                      <a:pt x="27" y="100"/>
                    </a:lnTo>
                    <a:lnTo>
                      <a:pt x="23" y="97"/>
                    </a:lnTo>
                    <a:lnTo>
                      <a:pt x="27" y="93"/>
                    </a:lnTo>
                    <a:lnTo>
                      <a:pt x="32" y="95"/>
                    </a:lnTo>
                    <a:lnTo>
                      <a:pt x="30" y="93"/>
                    </a:lnTo>
                    <a:lnTo>
                      <a:pt x="40" y="85"/>
                    </a:lnTo>
                    <a:lnTo>
                      <a:pt x="42" y="92"/>
                    </a:lnTo>
                    <a:lnTo>
                      <a:pt x="37" y="95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5" y="103"/>
                    </a:lnTo>
                    <a:lnTo>
                      <a:pt x="30" y="102"/>
                    </a:lnTo>
                    <a:lnTo>
                      <a:pt x="27" y="102"/>
                    </a:lnTo>
                    <a:lnTo>
                      <a:pt x="23" y="100"/>
                    </a:lnTo>
                    <a:lnTo>
                      <a:pt x="23" y="100"/>
                    </a:lnTo>
                    <a:close/>
                    <a:moveTo>
                      <a:pt x="23" y="107"/>
                    </a:moveTo>
                    <a:lnTo>
                      <a:pt x="27" y="108"/>
                    </a:lnTo>
                    <a:lnTo>
                      <a:pt x="32" y="105"/>
                    </a:lnTo>
                    <a:lnTo>
                      <a:pt x="28" y="103"/>
                    </a:lnTo>
                    <a:lnTo>
                      <a:pt x="27" y="105"/>
                    </a:lnTo>
                    <a:lnTo>
                      <a:pt x="25" y="107"/>
                    </a:lnTo>
                    <a:lnTo>
                      <a:pt x="23" y="107"/>
                    </a:lnTo>
                    <a:lnTo>
                      <a:pt x="23" y="107"/>
                    </a:lnTo>
                    <a:close/>
                    <a:moveTo>
                      <a:pt x="22" y="113"/>
                    </a:moveTo>
                    <a:lnTo>
                      <a:pt x="18" y="115"/>
                    </a:lnTo>
                    <a:lnTo>
                      <a:pt x="15" y="112"/>
                    </a:lnTo>
                    <a:lnTo>
                      <a:pt x="17" y="112"/>
                    </a:lnTo>
                    <a:lnTo>
                      <a:pt x="23" y="112"/>
                    </a:lnTo>
                    <a:lnTo>
                      <a:pt x="22" y="113"/>
                    </a:lnTo>
                    <a:lnTo>
                      <a:pt x="22" y="113"/>
                    </a:lnTo>
                    <a:close/>
                    <a:moveTo>
                      <a:pt x="20" y="118"/>
                    </a:moveTo>
                    <a:lnTo>
                      <a:pt x="17" y="118"/>
                    </a:lnTo>
                    <a:lnTo>
                      <a:pt x="17" y="117"/>
                    </a:lnTo>
                    <a:lnTo>
                      <a:pt x="22" y="117"/>
                    </a:lnTo>
                    <a:lnTo>
                      <a:pt x="20" y="118"/>
                    </a:lnTo>
                    <a:lnTo>
                      <a:pt x="20" y="118"/>
                    </a:lnTo>
                    <a:close/>
                    <a:moveTo>
                      <a:pt x="15" y="130"/>
                    </a:moveTo>
                    <a:lnTo>
                      <a:pt x="17" y="132"/>
                    </a:lnTo>
                    <a:lnTo>
                      <a:pt x="13" y="133"/>
                    </a:lnTo>
                    <a:lnTo>
                      <a:pt x="13" y="132"/>
                    </a:lnTo>
                    <a:lnTo>
                      <a:pt x="15" y="130"/>
                    </a:lnTo>
                    <a:lnTo>
                      <a:pt x="15" y="130"/>
                    </a:lnTo>
                    <a:close/>
                    <a:moveTo>
                      <a:pt x="20" y="128"/>
                    </a:moveTo>
                    <a:lnTo>
                      <a:pt x="18" y="125"/>
                    </a:lnTo>
                    <a:lnTo>
                      <a:pt x="20" y="122"/>
                    </a:lnTo>
                    <a:lnTo>
                      <a:pt x="20" y="120"/>
                    </a:lnTo>
                    <a:lnTo>
                      <a:pt x="17" y="120"/>
                    </a:lnTo>
                    <a:lnTo>
                      <a:pt x="17" y="122"/>
                    </a:lnTo>
                    <a:lnTo>
                      <a:pt x="17" y="125"/>
                    </a:lnTo>
                    <a:lnTo>
                      <a:pt x="17" y="128"/>
                    </a:lnTo>
                    <a:lnTo>
                      <a:pt x="20" y="128"/>
                    </a:lnTo>
                    <a:lnTo>
                      <a:pt x="20" y="128"/>
                    </a:lnTo>
                    <a:close/>
                    <a:moveTo>
                      <a:pt x="43" y="130"/>
                    </a:moveTo>
                    <a:lnTo>
                      <a:pt x="43" y="127"/>
                    </a:lnTo>
                    <a:lnTo>
                      <a:pt x="38" y="127"/>
                    </a:lnTo>
                    <a:lnTo>
                      <a:pt x="35" y="122"/>
                    </a:lnTo>
                    <a:lnTo>
                      <a:pt x="35" y="120"/>
                    </a:lnTo>
                    <a:lnTo>
                      <a:pt x="33" y="120"/>
                    </a:lnTo>
                    <a:lnTo>
                      <a:pt x="33" y="122"/>
                    </a:lnTo>
                    <a:lnTo>
                      <a:pt x="28" y="118"/>
                    </a:lnTo>
                    <a:lnTo>
                      <a:pt x="30" y="117"/>
                    </a:lnTo>
                    <a:lnTo>
                      <a:pt x="32" y="117"/>
                    </a:lnTo>
                    <a:lnTo>
                      <a:pt x="32" y="113"/>
                    </a:lnTo>
                    <a:lnTo>
                      <a:pt x="37" y="117"/>
                    </a:lnTo>
                    <a:lnTo>
                      <a:pt x="37" y="112"/>
                    </a:lnTo>
                    <a:lnTo>
                      <a:pt x="38" y="110"/>
                    </a:lnTo>
                    <a:lnTo>
                      <a:pt x="42" y="115"/>
                    </a:lnTo>
                    <a:lnTo>
                      <a:pt x="42" y="122"/>
                    </a:lnTo>
                    <a:lnTo>
                      <a:pt x="47" y="125"/>
                    </a:lnTo>
                    <a:lnTo>
                      <a:pt x="48" y="123"/>
                    </a:lnTo>
                    <a:lnTo>
                      <a:pt x="50" y="125"/>
                    </a:lnTo>
                    <a:lnTo>
                      <a:pt x="47" y="127"/>
                    </a:lnTo>
                    <a:lnTo>
                      <a:pt x="45" y="130"/>
                    </a:lnTo>
                    <a:lnTo>
                      <a:pt x="43" y="130"/>
                    </a:lnTo>
                    <a:lnTo>
                      <a:pt x="43" y="130"/>
                    </a:lnTo>
                    <a:close/>
                    <a:moveTo>
                      <a:pt x="37" y="155"/>
                    </a:moveTo>
                    <a:lnTo>
                      <a:pt x="45" y="152"/>
                    </a:lnTo>
                    <a:lnTo>
                      <a:pt x="45" y="153"/>
                    </a:lnTo>
                    <a:lnTo>
                      <a:pt x="50" y="152"/>
                    </a:lnTo>
                    <a:lnTo>
                      <a:pt x="48" y="147"/>
                    </a:lnTo>
                    <a:lnTo>
                      <a:pt x="45" y="147"/>
                    </a:lnTo>
                    <a:lnTo>
                      <a:pt x="42" y="143"/>
                    </a:lnTo>
                    <a:lnTo>
                      <a:pt x="37" y="145"/>
                    </a:lnTo>
                    <a:lnTo>
                      <a:pt x="43" y="148"/>
                    </a:lnTo>
                    <a:lnTo>
                      <a:pt x="40" y="150"/>
                    </a:lnTo>
                    <a:lnTo>
                      <a:pt x="40" y="152"/>
                    </a:lnTo>
                    <a:lnTo>
                      <a:pt x="37" y="155"/>
                    </a:lnTo>
                    <a:lnTo>
                      <a:pt x="37" y="155"/>
                    </a:lnTo>
                    <a:close/>
                    <a:moveTo>
                      <a:pt x="43" y="170"/>
                    </a:moveTo>
                    <a:lnTo>
                      <a:pt x="42" y="165"/>
                    </a:lnTo>
                    <a:lnTo>
                      <a:pt x="50" y="158"/>
                    </a:lnTo>
                    <a:lnTo>
                      <a:pt x="47" y="167"/>
                    </a:lnTo>
                    <a:lnTo>
                      <a:pt x="43" y="170"/>
                    </a:lnTo>
                    <a:lnTo>
                      <a:pt x="43" y="170"/>
                    </a:lnTo>
                    <a:close/>
                    <a:moveTo>
                      <a:pt x="37" y="175"/>
                    </a:moveTo>
                    <a:lnTo>
                      <a:pt x="42" y="172"/>
                    </a:lnTo>
                    <a:lnTo>
                      <a:pt x="40" y="165"/>
                    </a:lnTo>
                    <a:lnTo>
                      <a:pt x="33" y="168"/>
                    </a:lnTo>
                    <a:lnTo>
                      <a:pt x="33" y="173"/>
                    </a:lnTo>
                    <a:lnTo>
                      <a:pt x="37" y="170"/>
                    </a:lnTo>
                    <a:lnTo>
                      <a:pt x="37" y="175"/>
                    </a:lnTo>
                    <a:lnTo>
                      <a:pt x="37" y="175"/>
                    </a:lnTo>
                    <a:close/>
                    <a:moveTo>
                      <a:pt x="55" y="175"/>
                    </a:moveTo>
                    <a:lnTo>
                      <a:pt x="57" y="180"/>
                    </a:lnTo>
                    <a:lnTo>
                      <a:pt x="60" y="182"/>
                    </a:lnTo>
                    <a:lnTo>
                      <a:pt x="62" y="178"/>
                    </a:lnTo>
                    <a:lnTo>
                      <a:pt x="58" y="172"/>
                    </a:lnTo>
                    <a:lnTo>
                      <a:pt x="55" y="175"/>
                    </a:lnTo>
                    <a:lnTo>
                      <a:pt x="55" y="175"/>
                    </a:lnTo>
                    <a:close/>
                    <a:moveTo>
                      <a:pt x="72" y="246"/>
                    </a:moveTo>
                    <a:lnTo>
                      <a:pt x="77" y="250"/>
                    </a:lnTo>
                    <a:lnTo>
                      <a:pt x="83" y="245"/>
                    </a:lnTo>
                    <a:lnTo>
                      <a:pt x="78" y="246"/>
                    </a:lnTo>
                    <a:lnTo>
                      <a:pt x="77" y="241"/>
                    </a:lnTo>
                    <a:lnTo>
                      <a:pt x="72" y="243"/>
                    </a:lnTo>
                    <a:lnTo>
                      <a:pt x="72" y="243"/>
                    </a:lnTo>
                    <a:lnTo>
                      <a:pt x="72" y="246"/>
                    </a:lnTo>
                    <a:lnTo>
                      <a:pt x="72" y="246"/>
                    </a:lnTo>
                    <a:close/>
                    <a:moveTo>
                      <a:pt x="67" y="223"/>
                    </a:moveTo>
                    <a:lnTo>
                      <a:pt x="68" y="218"/>
                    </a:lnTo>
                    <a:lnTo>
                      <a:pt x="77" y="211"/>
                    </a:lnTo>
                    <a:lnTo>
                      <a:pt x="75" y="215"/>
                    </a:lnTo>
                    <a:lnTo>
                      <a:pt x="77" y="216"/>
                    </a:lnTo>
                    <a:lnTo>
                      <a:pt x="70" y="223"/>
                    </a:lnTo>
                    <a:lnTo>
                      <a:pt x="67" y="223"/>
                    </a:lnTo>
                    <a:lnTo>
                      <a:pt x="67" y="223"/>
                    </a:lnTo>
                    <a:close/>
                    <a:moveTo>
                      <a:pt x="57" y="348"/>
                    </a:moveTo>
                    <a:lnTo>
                      <a:pt x="60" y="346"/>
                    </a:lnTo>
                    <a:lnTo>
                      <a:pt x="58" y="344"/>
                    </a:lnTo>
                    <a:lnTo>
                      <a:pt x="62" y="341"/>
                    </a:lnTo>
                    <a:lnTo>
                      <a:pt x="62" y="343"/>
                    </a:lnTo>
                    <a:lnTo>
                      <a:pt x="65" y="339"/>
                    </a:lnTo>
                    <a:lnTo>
                      <a:pt x="67" y="339"/>
                    </a:lnTo>
                    <a:lnTo>
                      <a:pt x="68" y="336"/>
                    </a:lnTo>
                    <a:lnTo>
                      <a:pt x="73" y="338"/>
                    </a:lnTo>
                    <a:lnTo>
                      <a:pt x="77" y="336"/>
                    </a:lnTo>
                    <a:lnTo>
                      <a:pt x="80" y="336"/>
                    </a:lnTo>
                    <a:lnTo>
                      <a:pt x="81" y="336"/>
                    </a:lnTo>
                    <a:lnTo>
                      <a:pt x="83" y="338"/>
                    </a:lnTo>
                    <a:lnTo>
                      <a:pt x="85" y="338"/>
                    </a:lnTo>
                    <a:lnTo>
                      <a:pt x="88" y="339"/>
                    </a:lnTo>
                    <a:lnTo>
                      <a:pt x="93" y="339"/>
                    </a:lnTo>
                    <a:lnTo>
                      <a:pt x="91" y="338"/>
                    </a:lnTo>
                    <a:lnTo>
                      <a:pt x="95" y="336"/>
                    </a:lnTo>
                    <a:lnTo>
                      <a:pt x="96" y="334"/>
                    </a:lnTo>
                    <a:lnTo>
                      <a:pt x="95" y="331"/>
                    </a:lnTo>
                    <a:lnTo>
                      <a:pt x="98" y="328"/>
                    </a:lnTo>
                    <a:lnTo>
                      <a:pt x="100" y="328"/>
                    </a:lnTo>
                    <a:lnTo>
                      <a:pt x="101" y="326"/>
                    </a:lnTo>
                    <a:lnTo>
                      <a:pt x="110" y="324"/>
                    </a:lnTo>
                    <a:lnTo>
                      <a:pt x="113" y="324"/>
                    </a:lnTo>
                    <a:lnTo>
                      <a:pt x="120" y="328"/>
                    </a:lnTo>
                    <a:lnTo>
                      <a:pt x="121" y="328"/>
                    </a:lnTo>
                    <a:lnTo>
                      <a:pt x="126" y="328"/>
                    </a:lnTo>
                    <a:lnTo>
                      <a:pt x="130" y="329"/>
                    </a:lnTo>
                    <a:lnTo>
                      <a:pt x="131" y="326"/>
                    </a:lnTo>
                    <a:lnTo>
                      <a:pt x="136" y="323"/>
                    </a:lnTo>
                    <a:lnTo>
                      <a:pt x="140" y="324"/>
                    </a:lnTo>
                    <a:lnTo>
                      <a:pt x="145" y="321"/>
                    </a:lnTo>
                    <a:lnTo>
                      <a:pt x="148" y="321"/>
                    </a:lnTo>
                    <a:lnTo>
                      <a:pt x="150" y="321"/>
                    </a:lnTo>
                    <a:lnTo>
                      <a:pt x="153" y="319"/>
                    </a:lnTo>
                    <a:lnTo>
                      <a:pt x="153" y="321"/>
                    </a:lnTo>
                    <a:lnTo>
                      <a:pt x="156" y="323"/>
                    </a:lnTo>
                    <a:lnTo>
                      <a:pt x="160" y="321"/>
                    </a:lnTo>
                    <a:lnTo>
                      <a:pt x="168" y="321"/>
                    </a:lnTo>
                    <a:lnTo>
                      <a:pt x="173" y="319"/>
                    </a:lnTo>
                    <a:lnTo>
                      <a:pt x="178" y="321"/>
                    </a:lnTo>
                    <a:lnTo>
                      <a:pt x="179" y="321"/>
                    </a:lnTo>
                    <a:lnTo>
                      <a:pt x="184" y="319"/>
                    </a:lnTo>
                    <a:lnTo>
                      <a:pt x="188" y="318"/>
                    </a:lnTo>
                    <a:lnTo>
                      <a:pt x="191" y="316"/>
                    </a:lnTo>
                    <a:lnTo>
                      <a:pt x="193" y="314"/>
                    </a:lnTo>
                    <a:lnTo>
                      <a:pt x="196" y="316"/>
                    </a:lnTo>
                    <a:lnTo>
                      <a:pt x="196" y="313"/>
                    </a:lnTo>
                    <a:lnTo>
                      <a:pt x="201" y="309"/>
                    </a:lnTo>
                    <a:lnTo>
                      <a:pt x="204" y="309"/>
                    </a:lnTo>
                    <a:lnTo>
                      <a:pt x="204" y="306"/>
                    </a:lnTo>
                    <a:lnTo>
                      <a:pt x="204" y="303"/>
                    </a:lnTo>
                    <a:lnTo>
                      <a:pt x="204" y="301"/>
                    </a:lnTo>
                    <a:lnTo>
                      <a:pt x="198" y="301"/>
                    </a:lnTo>
                    <a:lnTo>
                      <a:pt x="194" y="303"/>
                    </a:lnTo>
                    <a:lnTo>
                      <a:pt x="191" y="303"/>
                    </a:lnTo>
                    <a:lnTo>
                      <a:pt x="188" y="301"/>
                    </a:lnTo>
                    <a:lnTo>
                      <a:pt x="186" y="301"/>
                    </a:lnTo>
                    <a:lnTo>
                      <a:pt x="188" y="299"/>
                    </a:lnTo>
                    <a:lnTo>
                      <a:pt x="188" y="299"/>
                    </a:lnTo>
                    <a:lnTo>
                      <a:pt x="189" y="299"/>
                    </a:lnTo>
                    <a:lnTo>
                      <a:pt x="184" y="298"/>
                    </a:lnTo>
                    <a:lnTo>
                      <a:pt x="181" y="299"/>
                    </a:lnTo>
                    <a:lnTo>
                      <a:pt x="186" y="296"/>
                    </a:lnTo>
                    <a:lnTo>
                      <a:pt x="189" y="296"/>
                    </a:lnTo>
                    <a:lnTo>
                      <a:pt x="193" y="294"/>
                    </a:lnTo>
                    <a:lnTo>
                      <a:pt x="193" y="293"/>
                    </a:lnTo>
                    <a:lnTo>
                      <a:pt x="188" y="293"/>
                    </a:lnTo>
                    <a:lnTo>
                      <a:pt x="191" y="289"/>
                    </a:lnTo>
                    <a:lnTo>
                      <a:pt x="193" y="288"/>
                    </a:lnTo>
                    <a:lnTo>
                      <a:pt x="196" y="289"/>
                    </a:lnTo>
                    <a:lnTo>
                      <a:pt x="199" y="288"/>
                    </a:lnTo>
                    <a:lnTo>
                      <a:pt x="199" y="286"/>
                    </a:lnTo>
                    <a:lnTo>
                      <a:pt x="198" y="286"/>
                    </a:lnTo>
                    <a:lnTo>
                      <a:pt x="199" y="284"/>
                    </a:lnTo>
                    <a:lnTo>
                      <a:pt x="196" y="284"/>
                    </a:lnTo>
                    <a:lnTo>
                      <a:pt x="198" y="281"/>
                    </a:lnTo>
                    <a:lnTo>
                      <a:pt x="199" y="281"/>
                    </a:lnTo>
                    <a:lnTo>
                      <a:pt x="201" y="283"/>
                    </a:lnTo>
                    <a:lnTo>
                      <a:pt x="203" y="280"/>
                    </a:lnTo>
                    <a:lnTo>
                      <a:pt x="206" y="280"/>
                    </a:lnTo>
                    <a:lnTo>
                      <a:pt x="206" y="273"/>
                    </a:lnTo>
                    <a:lnTo>
                      <a:pt x="209" y="266"/>
                    </a:lnTo>
                    <a:lnTo>
                      <a:pt x="208" y="265"/>
                    </a:lnTo>
                    <a:lnTo>
                      <a:pt x="206" y="260"/>
                    </a:lnTo>
                    <a:lnTo>
                      <a:pt x="198" y="253"/>
                    </a:lnTo>
                    <a:lnTo>
                      <a:pt x="186" y="253"/>
                    </a:lnTo>
                    <a:lnTo>
                      <a:pt x="179" y="253"/>
                    </a:lnTo>
                    <a:lnTo>
                      <a:pt x="179" y="258"/>
                    </a:lnTo>
                    <a:lnTo>
                      <a:pt x="178" y="261"/>
                    </a:lnTo>
                    <a:lnTo>
                      <a:pt x="173" y="256"/>
                    </a:lnTo>
                    <a:lnTo>
                      <a:pt x="170" y="256"/>
                    </a:lnTo>
                    <a:lnTo>
                      <a:pt x="176" y="250"/>
                    </a:lnTo>
                    <a:lnTo>
                      <a:pt x="176" y="246"/>
                    </a:lnTo>
                    <a:lnTo>
                      <a:pt x="171" y="238"/>
                    </a:lnTo>
                    <a:lnTo>
                      <a:pt x="168" y="238"/>
                    </a:lnTo>
                    <a:lnTo>
                      <a:pt x="163" y="235"/>
                    </a:lnTo>
                    <a:lnTo>
                      <a:pt x="161" y="231"/>
                    </a:lnTo>
                    <a:lnTo>
                      <a:pt x="160" y="231"/>
                    </a:lnTo>
                    <a:lnTo>
                      <a:pt x="158" y="233"/>
                    </a:lnTo>
                    <a:lnTo>
                      <a:pt x="155" y="231"/>
                    </a:lnTo>
                    <a:lnTo>
                      <a:pt x="153" y="231"/>
                    </a:lnTo>
                    <a:lnTo>
                      <a:pt x="156" y="231"/>
                    </a:lnTo>
                    <a:lnTo>
                      <a:pt x="158" y="231"/>
                    </a:lnTo>
                    <a:lnTo>
                      <a:pt x="161" y="231"/>
                    </a:lnTo>
                    <a:lnTo>
                      <a:pt x="165" y="231"/>
                    </a:lnTo>
                    <a:lnTo>
                      <a:pt x="166" y="233"/>
                    </a:lnTo>
                    <a:lnTo>
                      <a:pt x="168" y="233"/>
                    </a:lnTo>
                    <a:lnTo>
                      <a:pt x="171" y="233"/>
                    </a:lnTo>
                    <a:lnTo>
                      <a:pt x="165" y="226"/>
                    </a:lnTo>
                    <a:lnTo>
                      <a:pt x="161" y="223"/>
                    </a:lnTo>
                    <a:lnTo>
                      <a:pt x="163" y="220"/>
                    </a:lnTo>
                    <a:lnTo>
                      <a:pt x="165" y="220"/>
                    </a:lnTo>
                    <a:lnTo>
                      <a:pt x="161" y="218"/>
                    </a:lnTo>
                    <a:lnTo>
                      <a:pt x="160" y="216"/>
                    </a:lnTo>
                    <a:lnTo>
                      <a:pt x="160" y="215"/>
                    </a:lnTo>
                    <a:lnTo>
                      <a:pt x="155" y="210"/>
                    </a:lnTo>
                    <a:lnTo>
                      <a:pt x="150" y="206"/>
                    </a:lnTo>
                    <a:lnTo>
                      <a:pt x="141" y="205"/>
                    </a:lnTo>
                    <a:lnTo>
                      <a:pt x="141" y="201"/>
                    </a:lnTo>
                    <a:lnTo>
                      <a:pt x="140" y="201"/>
                    </a:lnTo>
                    <a:lnTo>
                      <a:pt x="136" y="193"/>
                    </a:lnTo>
                    <a:lnTo>
                      <a:pt x="133" y="188"/>
                    </a:lnTo>
                    <a:lnTo>
                      <a:pt x="131" y="178"/>
                    </a:lnTo>
                    <a:lnTo>
                      <a:pt x="130" y="175"/>
                    </a:lnTo>
                    <a:lnTo>
                      <a:pt x="126" y="175"/>
                    </a:lnTo>
                    <a:lnTo>
                      <a:pt x="120" y="167"/>
                    </a:lnTo>
                    <a:lnTo>
                      <a:pt x="116" y="165"/>
                    </a:lnTo>
                    <a:lnTo>
                      <a:pt x="113" y="163"/>
                    </a:lnTo>
                    <a:lnTo>
                      <a:pt x="108" y="162"/>
                    </a:lnTo>
                    <a:lnTo>
                      <a:pt x="106" y="163"/>
                    </a:lnTo>
                    <a:lnTo>
                      <a:pt x="101" y="165"/>
                    </a:lnTo>
                    <a:lnTo>
                      <a:pt x="96" y="163"/>
                    </a:lnTo>
                    <a:lnTo>
                      <a:pt x="93" y="163"/>
                    </a:lnTo>
                    <a:lnTo>
                      <a:pt x="88" y="163"/>
                    </a:lnTo>
                    <a:lnTo>
                      <a:pt x="88" y="160"/>
                    </a:lnTo>
                    <a:lnTo>
                      <a:pt x="90" y="162"/>
                    </a:lnTo>
                    <a:lnTo>
                      <a:pt x="95" y="162"/>
                    </a:lnTo>
                    <a:lnTo>
                      <a:pt x="100" y="160"/>
                    </a:lnTo>
                    <a:lnTo>
                      <a:pt x="101" y="157"/>
                    </a:lnTo>
                    <a:lnTo>
                      <a:pt x="106" y="157"/>
                    </a:lnTo>
                    <a:lnTo>
                      <a:pt x="110" y="155"/>
                    </a:lnTo>
                    <a:lnTo>
                      <a:pt x="106" y="153"/>
                    </a:lnTo>
                    <a:lnTo>
                      <a:pt x="106" y="150"/>
                    </a:lnTo>
                    <a:lnTo>
                      <a:pt x="105" y="148"/>
                    </a:lnTo>
                    <a:lnTo>
                      <a:pt x="98" y="152"/>
                    </a:lnTo>
                    <a:lnTo>
                      <a:pt x="96" y="152"/>
                    </a:lnTo>
                    <a:lnTo>
                      <a:pt x="101" y="148"/>
                    </a:lnTo>
                    <a:lnTo>
                      <a:pt x="106" y="148"/>
                    </a:lnTo>
                    <a:lnTo>
                      <a:pt x="110" y="145"/>
                    </a:lnTo>
                    <a:lnTo>
                      <a:pt x="111" y="143"/>
                    </a:lnTo>
                    <a:lnTo>
                      <a:pt x="113" y="142"/>
                    </a:lnTo>
                    <a:lnTo>
                      <a:pt x="116" y="137"/>
                    </a:lnTo>
                    <a:lnTo>
                      <a:pt x="118" y="133"/>
                    </a:lnTo>
                    <a:lnTo>
                      <a:pt x="118" y="132"/>
                    </a:lnTo>
                    <a:lnTo>
                      <a:pt x="120" y="128"/>
                    </a:lnTo>
                    <a:lnTo>
                      <a:pt x="120" y="127"/>
                    </a:lnTo>
                    <a:lnTo>
                      <a:pt x="121" y="122"/>
                    </a:lnTo>
                    <a:lnTo>
                      <a:pt x="125" y="118"/>
                    </a:lnTo>
                    <a:lnTo>
                      <a:pt x="125" y="115"/>
                    </a:lnTo>
                    <a:lnTo>
                      <a:pt x="120" y="110"/>
                    </a:lnTo>
                    <a:lnTo>
                      <a:pt x="118" y="112"/>
                    </a:lnTo>
                    <a:lnTo>
                      <a:pt x="108" y="112"/>
                    </a:lnTo>
                    <a:lnTo>
                      <a:pt x="103" y="110"/>
                    </a:lnTo>
                    <a:lnTo>
                      <a:pt x="101" y="112"/>
                    </a:lnTo>
                    <a:lnTo>
                      <a:pt x="98" y="112"/>
                    </a:lnTo>
                    <a:lnTo>
                      <a:pt x="95" y="110"/>
                    </a:lnTo>
                    <a:lnTo>
                      <a:pt x="91" y="110"/>
                    </a:lnTo>
                    <a:lnTo>
                      <a:pt x="91" y="112"/>
                    </a:lnTo>
                    <a:lnTo>
                      <a:pt x="88" y="113"/>
                    </a:lnTo>
                    <a:lnTo>
                      <a:pt x="85" y="115"/>
                    </a:lnTo>
                    <a:lnTo>
                      <a:pt x="83" y="115"/>
                    </a:lnTo>
                    <a:lnTo>
                      <a:pt x="80" y="117"/>
                    </a:lnTo>
                    <a:lnTo>
                      <a:pt x="78" y="117"/>
                    </a:lnTo>
                    <a:lnTo>
                      <a:pt x="83" y="112"/>
                    </a:lnTo>
                    <a:lnTo>
                      <a:pt x="86" y="107"/>
                    </a:lnTo>
                    <a:lnTo>
                      <a:pt x="83" y="108"/>
                    </a:lnTo>
                    <a:lnTo>
                      <a:pt x="80" y="107"/>
                    </a:lnTo>
                    <a:lnTo>
                      <a:pt x="81" y="105"/>
                    </a:lnTo>
                    <a:lnTo>
                      <a:pt x="83" y="103"/>
                    </a:lnTo>
                    <a:lnTo>
                      <a:pt x="93" y="97"/>
                    </a:lnTo>
                    <a:lnTo>
                      <a:pt x="95" y="93"/>
                    </a:lnTo>
                    <a:lnTo>
                      <a:pt x="98" y="92"/>
                    </a:lnTo>
                    <a:lnTo>
                      <a:pt x="100" y="88"/>
                    </a:lnTo>
                    <a:lnTo>
                      <a:pt x="98" y="87"/>
                    </a:lnTo>
                    <a:lnTo>
                      <a:pt x="100" y="84"/>
                    </a:lnTo>
                    <a:lnTo>
                      <a:pt x="100" y="82"/>
                    </a:lnTo>
                    <a:lnTo>
                      <a:pt x="95" y="82"/>
                    </a:lnTo>
                    <a:lnTo>
                      <a:pt x="93" y="84"/>
                    </a:lnTo>
                    <a:lnTo>
                      <a:pt x="90" y="84"/>
                    </a:lnTo>
                    <a:lnTo>
                      <a:pt x="85" y="85"/>
                    </a:lnTo>
                    <a:lnTo>
                      <a:pt x="81" y="84"/>
                    </a:lnTo>
                    <a:lnTo>
                      <a:pt x="78" y="85"/>
                    </a:lnTo>
                    <a:lnTo>
                      <a:pt x="77" y="85"/>
                    </a:lnTo>
                    <a:lnTo>
                      <a:pt x="73" y="87"/>
                    </a:lnTo>
                    <a:lnTo>
                      <a:pt x="75" y="85"/>
                    </a:lnTo>
                    <a:lnTo>
                      <a:pt x="72" y="85"/>
                    </a:lnTo>
                    <a:lnTo>
                      <a:pt x="68" y="88"/>
                    </a:lnTo>
                    <a:lnTo>
                      <a:pt x="70" y="85"/>
                    </a:lnTo>
                    <a:lnTo>
                      <a:pt x="63" y="84"/>
                    </a:lnTo>
                    <a:lnTo>
                      <a:pt x="63" y="85"/>
                    </a:lnTo>
                    <a:lnTo>
                      <a:pt x="62" y="87"/>
                    </a:lnTo>
                    <a:lnTo>
                      <a:pt x="62" y="90"/>
                    </a:lnTo>
                    <a:lnTo>
                      <a:pt x="60" y="90"/>
                    </a:lnTo>
                    <a:lnTo>
                      <a:pt x="62" y="93"/>
                    </a:lnTo>
                    <a:lnTo>
                      <a:pt x="57" y="93"/>
                    </a:lnTo>
                    <a:lnTo>
                      <a:pt x="58" y="97"/>
                    </a:lnTo>
                    <a:lnTo>
                      <a:pt x="57" y="100"/>
                    </a:lnTo>
                    <a:lnTo>
                      <a:pt x="55" y="100"/>
                    </a:lnTo>
                    <a:lnTo>
                      <a:pt x="60" y="103"/>
                    </a:lnTo>
                    <a:lnTo>
                      <a:pt x="62" y="107"/>
                    </a:lnTo>
                    <a:lnTo>
                      <a:pt x="57" y="105"/>
                    </a:lnTo>
                    <a:lnTo>
                      <a:pt x="55" y="105"/>
                    </a:lnTo>
                    <a:lnTo>
                      <a:pt x="52" y="103"/>
                    </a:lnTo>
                    <a:lnTo>
                      <a:pt x="52" y="105"/>
                    </a:lnTo>
                    <a:lnTo>
                      <a:pt x="52" y="107"/>
                    </a:lnTo>
                    <a:lnTo>
                      <a:pt x="52" y="108"/>
                    </a:lnTo>
                    <a:lnTo>
                      <a:pt x="50" y="105"/>
                    </a:lnTo>
                    <a:lnTo>
                      <a:pt x="48" y="108"/>
                    </a:lnTo>
                    <a:lnTo>
                      <a:pt x="50" y="110"/>
                    </a:lnTo>
                    <a:lnTo>
                      <a:pt x="48" y="113"/>
                    </a:lnTo>
                    <a:lnTo>
                      <a:pt x="52" y="115"/>
                    </a:lnTo>
                    <a:lnTo>
                      <a:pt x="53" y="115"/>
                    </a:lnTo>
                    <a:lnTo>
                      <a:pt x="50" y="117"/>
                    </a:lnTo>
                    <a:lnTo>
                      <a:pt x="47" y="115"/>
                    </a:lnTo>
                    <a:lnTo>
                      <a:pt x="48" y="120"/>
                    </a:lnTo>
                    <a:lnTo>
                      <a:pt x="48" y="122"/>
                    </a:lnTo>
                    <a:lnTo>
                      <a:pt x="53" y="120"/>
                    </a:lnTo>
                    <a:lnTo>
                      <a:pt x="50" y="122"/>
                    </a:lnTo>
                    <a:lnTo>
                      <a:pt x="50" y="123"/>
                    </a:lnTo>
                    <a:lnTo>
                      <a:pt x="52" y="123"/>
                    </a:lnTo>
                    <a:lnTo>
                      <a:pt x="55" y="123"/>
                    </a:lnTo>
                    <a:lnTo>
                      <a:pt x="53" y="123"/>
                    </a:lnTo>
                    <a:lnTo>
                      <a:pt x="55" y="125"/>
                    </a:lnTo>
                    <a:lnTo>
                      <a:pt x="53" y="125"/>
                    </a:lnTo>
                    <a:lnTo>
                      <a:pt x="52" y="125"/>
                    </a:lnTo>
                    <a:lnTo>
                      <a:pt x="50" y="127"/>
                    </a:lnTo>
                    <a:lnTo>
                      <a:pt x="52" y="128"/>
                    </a:lnTo>
                    <a:lnTo>
                      <a:pt x="50" y="128"/>
                    </a:lnTo>
                    <a:lnTo>
                      <a:pt x="48" y="130"/>
                    </a:lnTo>
                    <a:lnTo>
                      <a:pt x="52" y="132"/>
                    </a:lnTo>
                    <a:lnTo>
                      <a:pt x="52" y="133"/>
                    </a:lnTo>
                    <a:lnTo>
                      <a:pt x="47" y="132"/>
                    </a:lnTo>
                    <a:lnTo>
                      <a:pt x="47" y="135"/>
                    </a:lnTo>
                    <a:lnTo>
                      <a:pt x="48" y="135"/>
                    </a:lnTo>
                    <a:lnTo>
                      <a:pt x="47" y="137"/>
                    </a:lnTo>
                    <a:lnTo>
                      <a:pt x="45" y="138"/>
                    </a:lnTo>
                    <a:lnTo>
                      <a:pt x="42" y="138"/>
                    </a:lnTo>
                    <a:lnTo>
                      <a:pt x="38" y="140"/>
                    </a:lnTo>
                    <a:lnTo>
                      <a:pt x="40" y="142"/>
                    </a:lnTo>
                    <a:lnTo>
                      <a:pt x="45" y="142"/>
                    </a:lnTo>
                    <a:lnTo>
                      <a:pt x="47" y="142"/>
                    </a:lnTo>
                    <a:lnTo>
                      <a:pt x="47" y="143"/>
                    </a:lnTo>
                    <a:lnTo>
                      <a:pt x="43" y="143"/>
                    </a:lnTo>
                    <a:lnTo>
                      <a:pt x="47" y="147"/>
                    </a:lnTo>
                    <a:lnTo>
                      <a:pt x="48" y="145"/>
                    </a:lnTo>
                    <a:lnTo>
                      <a:pt x="50" y="147"/>
                    </a:lnTo>
                    <a:lnTo>
                      <a:pt x="60" y="138"/>
                    </a:lnTo>
                    <a:lnTo>
                      <a:pt x="58" y="142"/>
                    </a:lnTo>
                    <a:lnTo>
                      <a:pt x="60" y="142"/>
                    </a:lnTo>
                    <a:lnTo>
                      <a:pt x="57" y="143"/>
                    </a:lnTo>
                    <a:lnTo>
                      <a:pt x="55" y="148"/>
                    </a:lnTo>
                    <a:lnTo>
                      <a:pt x="55" y="150"/>
                    </a:lnTo>
                    <a:lnTo>
                      <a:pt x="52" y="155"/>
                    </a:lnTo>
                    <a:lnTo>
                      <a:pt x="53" y="155"/>
                    </a:lnTo>
                    <a:lnTo>
                      <a:pt x="50" y="162"/>
                    </a:lnTo>
                    <a:lnTo>
                      <a:pt x="52" y="165"/>
                    </a:lnTo>
                    <a:lnTo>
                      <a:pt x="50" y="168"/>
                    </a:lnTo>
                    <a:lnTo>
                      <a:pt x="50" y="170"/>
                    </a:lnTo>
                    <a:lnTo>
                      <a:pt x="53" y="170"/>
                    </a:lnTo>
                    <a:lnTo>
                      <a:pt x="50" y="173"/>
                    </a:lnTo>
                    <a:lnTo>
                      <a:pt x="48" y="180"/>
                    </a:lnTo>
                    <a:lnTo>
                      <a:pt x="47" y="182"/>
                    </a:lnTo>
                    <a:lnTo>
                      <a:pt x="47" y="183"/>
                    </a:lnTo>
                    <a:lnTo>
                      <a:pt x="52" y="183"/>
                    </a:lnTo>
                    <a:lnTo>
                      <a:pt x="52" y="180"/>
                    </a:lnTo>
                    <a:lnTo>
                      <a:pt x="53" y="175"/>
                    </a:lnTo>
                    <a:lnTo>
                      <a:pt x="53" y="173"/>
                    </a:lnTo>
                    <a:lnTo>
                      <a:pt x="57" y="170"/>
                    </a:lnTo>
                    <a:lnTo>
                      <a:pt x="53" y="162"/>
                    </a:lnTo>
                    <a:lnTo>
                      <a:pt x="55" y="162"/>
                    </a:lnTo>
                    <a:lnTo>
                      <a:pt x="62" y="155"/>
                    </a:lnTo>
                    <a:lnTo>
                      <a:pt x="57" y="162"/>
                    </a:lnTo>
                    <a:lnTo>
                      <a:pt x="57" y="167"/>
                    </a:lnTo>
                    <a:lnTo>
                      <a:pt x="58" y="167"/>
                    </a:lnTo>
                    <a:lnTo>
                      <a:pt x="58" y="165"/>
                    </a:lnTo>
                    <a:lnTo>
                      <a:pt x="62" y="162"/>
                    </a:lnTo>
                    <a:lnTo>
                      <a:pt x="63" y="167"/>
                    </a:lnTo>
                    <a:lnTo>
                      <a:pt x="65" y="162"/>
                    </a:lnTo>
                    <a:lnTo>
                      <a:pt x="65" y="158"/>
                    </a:lnTo>
                    <a:lnTo>
                      <a:pt x="67" y="157"/>
                    </a:lnTo>
                    <a:lnTo>
                      <a:pt x="67" y="162"/>
                    </a:lnTo>
                    <a:lnTo>
                      <a:pt x="72" y="165"/>
                    </a:lnTo>
                    <a:lnTo>
                      <a:pt x="67" y="163"/>
                    </a:lnTo>
                    <a:lnTo>
                      <a:pt x="65" y="170"/>
                    </a:lnTo>
                    <a:lnTo>
                      <a:pt x="67" y="175"/>
                    </a:lnTo>
                    <a:lnTo>
                      <a:pt x="70" y="175"/>
                    </a:lnTo>
                    <a:lnTo>
                      <a:pt x="70" y="178"/>
                    </a:lnTo>
                    <a:lnTo>
                      <a:pt x="67" y="182"/>
                    </a:lnTo>
                    <a:lnTo>
                      <a:pt x="63" y="191"/>
                    </a:lnTo>
                    <a:lnTo>
                      <a:pt x="63" y="196"/>
                    </a:lnTo>
                    <a:lnTo>
                      <a:pt x="60" y="193"/>
                    </a:lnTo>
                    <a:lnTo>
                      <a:pt x="60" y="198"/>
                    </a:lnTo>
                    <a:lnTo>
                      <a:pt x="65" y="205"/>
                    </a:lnTo>
                    <a:lnTo>
                      <a:pt x="63" y="198"/>
                    </a:lnTo>
                    <a:lnTo>
                      <a:pt x="67" y="198"/>
                    </a:lnTo>
                    <a:lnTo>
                      <a:pt x="75" y="203"/>
                    </a:lnTo>
                    <a:lnTo>
                      <a:pt x="75" y="200"/>
                    </a:lnTo>
                    <a:lnTo>
                      <a:pt x="72" y="196"/>
                    </a:lnTo>
                    <a:lnTo>
                      <a:pt x="75" y="196"/>
                    </a:lnTo>
                    <a:lnTo>
                      <a:pt x="81" y="200"/>
                    </a:lnTo>
                    <a:lnTo>
                      <a:pt x="86" y="200"/>
                    </a:lnTo>
                    <a:lnTo>
                      <a:pt x="86" y="198"/>
                    </a:lnTo>
                    <a:lnTo>
                      <a:pt x="90" y="198"/>
                    </a:lnTo>
                    <a:lnTo>
                      <a:pt x="91" y="193"/>
                    </a:lnTo>
                    <a:lnTo>
                      <a:pt x="103" y="195"/>
                    </a:lnTo>
                    <a:lnTo>
                      <a:pt x="96" y="196"/>
                    </a:lnTo>
                    <a:lnTo>
                      <a:pt x="91" y="208"/>
                    </a:lnTo>
                    <a:lnTo>
                      <a:pt x="96" y="218"/>
                    </a:lnTo>
                    <a:lnTo>
                      <a:pt x="100" y="216"/>
                    </a:lnTo>
                    <a:lnTo>
                      <a:pt x="100" y="221"/>
                    </a:lnTo>
                    <a:lnTo>
                      <a:pt x="103" y="218"/>
                    </a:lnTo>
                    <a:lnTo>
                      <a:pt x="108" y="218"/>
                    </a:lnTo>
                    <a:lnTo>
                      <a:pt x="106" y="223"/>
                    </a:lnTo>
                    <a:lnTo>
                      <a:pt x="108" y="225"/>
                    </a:lnTo>
                    <a:lnTo>
                      <a:pt x="103" y="228"/>
                    </a:lnTo>
                    <a:lnTo>
                      <a:pt x="105" y="233"/>
                    </a:lnTo>
                    <a:lnTo>
                      <a:pt x="101" y="238"/>
                    </a:lnTo>
                    <a:lnTo>
                      <a:pt x="105" y="241"/>
                    </a:lnTo>
                    <a:lnTo>
                      <a:pt x="108" y="245"/>
                    </a:lnTo>
                    <a:lnTo>
                      <a:pt x="111" y="245"/>
                    </a:lnTo>
                    <a:lnTo>
                      <a:pt x="110" y="246"/>
                    </a:lnTo>
                    <a:lnTo>
                      <a:pt x="106" y="246"/>
                    </a:lnTo>
                    <a:lnTo>
                      <a:pt x="103" y="243"/>
                    </a:lnTo>
                    <a:lnTo>
                      <a:pt x="101" y="243"/>
                    </a:lnTo>
                    <a:lnTo>
                      <a:pt x="103" y="246"/>
                    </a:lnTo>
                    <a:lnTo>
                      <a:pt x="105" y="248"/>
                    </a:lnTo>
                    <a:lnTo>
                      <a:pt x="101" y="248"/>
                    </a:lnTo>
                    <a:lnTo>
                      <a:pt x="98" y="245"/>
                    </a:lnTo>
                    <a:lnTo>
                      <a:pt x="91" y="246"/>
                    </a:lnTo>
                    <a:lnTo>
                      <a:pt x="88" y="246"/>
                    </a:lnTo>
                    <a:lnTo>
                      <a:pt x="80" y="250"/>
                    </a:lnTo>
                    <a:lnTo>
                      <a:pt x="75" y="255"/>
                    </a:lnTo>
                    <a:lnTo>
                      <a:pt x="70" y="258"/>
                    </a:lnTo>
                    <a:lnTo>
                      <a:pt x="67" y="261"/>
                    </a:lnTo>
                    <a:lnTo>
                      <a:pt x="72" y="261"/>
                    </a:lnTo>
                    <a:lnTo>
                      <a:pt x="73" y="261"/>
                    </a:lnTo>
                    <a:lnTo>
                      <a:pt x="73" y="260"/>
                    </a:lnTo>
                    <a:lnTo>
                      <a:pt x="81" y="258"/>
                    </a:lnTo>
                    <a:lnTo>
                      <a:pt x="81" y="261"/>
                    </a:lnTo>
                    <a:lnTo>
                      <a:pt x="83" y="265"/>
                    </a:lnTo>
                    <a:lnTo>
                      <a:pt x="80" y="266"/>
                    </a:lnTo>
                    <a:lnTo>
                      <a:pt x="81" y="270"/>
                    </a:lnTo>
                    <a:lnTo>
                      <a:pt x="85" y="270"/>
                    </a:lnTo>
                    <a:lnTo>
                      <a:pt x="78" y="278"/>
                    </a:lnTo>
                    <a:lnTo>
                      <a:pt x="75" y="280"/>
                    </a:lnTo>
                    <a:lnTo>
                      <a:pt x="72" y="283"/>
                    </a:lnTo>
                    <a:lnTo>
                      <a:pt x="70" y="283"/>
                    </a:lnTo>
                    <a:lnTo>
                      <a:pt x="65" y="286"/>
                    </a:lnTo>
                    <a:lnTo>
                      <a:pt x="60" y="286"/>
                    </a:lnTo>
                    <a:lnTo>
                      <a:pt x="55" y="289"/>
                    </a:lnTo>
                    <a:lnTo>
                      <a:pt x="60" y="289"/>
                    </a:lnTo>
                    <a:lnTo>
                      <a:pt x="60" y="293"/>
                    </a:lnTo>
                    <a:lnTo>
                      <a:pt x="57" y="294"/>
                    </a:lnTo>
                    <a:lnTo>
                      <a:pt x="62" y="294"/>
                    </a:lnTo>
                    <a:lnTo>
                      <a:pt x="62" y="296"/>
                    </a:lnTo>
                    <a:lnTo>
                      <a:pt x="63" y="298"/>
                    </a:lnTo>
                    <a:lnTo>
                      <a:pt x="67" y="296"/>
                    </a:lnTo>
                    <a:lnTo>
                      <a:pt x="70" y="294"/>
                    </a:lnTo>
                    <a:lnTo>
                      <a:pt x="77" y="293"/>
                    </a:lnTo>
                    <a:lnTo>
                      <a:pt x="77" y="294"/>
                    </a:lnTo>
                    <a:lnTo>
                      <a:pt x="81" y="296"/>
                    </a:lnTo>
                    <a:lnTo>
                      <a:pt x="78" y="298"/>
                    </a:lnTo>
                    <a:lnTo>
                      <a:pt x="78" y="299"/>
                    </a:lnTo>
                    <a:lnTo>
                      <a:pt x="85" y="299"/>
                    </a:lnTo>
                    <a:lnTo>
                      <a:pt x="85" y="298"/>
                    </a:lnTo>
                    <a:lnTo>
                      <a:pt x="88" y="298"/>
                    </a:lnTo>
                    <a:lnTo>
                      <a:pt x="91" y="301"/>
                    </a:lnTo>
                    <a:lnTo>
                      <a:pt x="95" y="304"/>
                    </a:lnTo>
                    <a:lnTo>
                      <a:pt x="101" y="304"/>
                    </a:lnTo>
                    <a:lnTo>
                      <a:pt x="105" y="301"/>
                    </a:lnTo>
                    <a:lnTo>
                      <a:pt x="108" y="299"/>
                    </a:lnTo>
                    <a:lnTo>
                      <a:pt x="113" y="298"/>
                    </a:lnTo>
                    <a:lnTo>
                      <a:pt x="115" y="296"/>
                    </a:lnTo>
                    <a:lnTo>
                      <a:pt x="118" y="294"/>
                    </a:lnTo>
                    <a:lnTo>
                      <a:pt x="113" y="299"/>
                    </a:lnTo>
                    <a:lnTo>
                      <a:pt x="108" y="304"/>
                    </a:lnTo>
                    <a:lnTo>
                      <a:pt x="106" y="311"/>
                    </a:lnTo>
                    <a:lnTo>
                      <a:pt x="103" y="311"/>
                    </a:lnTo>
                    <a:lnTo>
                      <a:pt x="100" y="311"/>
                    </a:lnTo>
                    <a:lnTo>
                      <a:pt x="96" y="309"/>
                    </a:lnTo>
                    <a:lnTo>
                      <a:pt x="86" y="309"/>
                    </a:lnTo>
                    <a:lnTo>
                      <a:pt x="80" y="311"/>
                    </a:lnTo>
                    <a:lnTo>
                      <a:pt x="80" y="314"/>
                    </a:lnTo>
                    <a:lnTo>
                      <a:pt x="77" y="316"/>
                    </a:lnTo>
                    <a:lnTo>
                      <a:pt x="72" y="316"/>
                    </a:lnTo>
                    <a:lnTo>
                      <a:pt x="72" y="324"/>
                    </a:lnTo>
                    <a:lnTo>
                      <a:pt x="68" y="328"/>
                    </a:lnTo>
                    <a:lnTo>
                      <a:pt x="67" y="329"/>
                    </a:lnTo>
                    <a:lnTo>
                      <a:pt x="62" y="331"/>
                    </a:lnTo>
                    <a:lnTo>
                      <a:pt x="60" y="334"/>
                    </a:lnTo>
                    <a:lnTo>
                      <a:pt x="58" y="334"/>
                    </a:lnTo>
                    <a:lnTo>
                      <a:pt x="57" y="336"/>
                    </a:lnTo>
                    <a:lnTo>
                      <a:pt x="52" y="341"/>
                    </a:lnTo>
                    <a:lnTo>
                      <a:pt x="50" y="339"/>
                    </a:lnTo>
                    <a:lnTo>
                      <a:pt x="45" y="343"/>
                    </a:lnTo>
                    <a:lnTo>
                      <a:pt x="45" y="346"/>
                    </a:lnTo>
                    <a:lnTo>
                      <a:pt x="50" y="346"/>
                    </a:lnTo>
                    <a:lnTo>
                      <a:pt x="50" y="343"/>
                    </a:lnTo>
                    <a:lnTo>
                      <a:pt x="55" y="344"/>
                    </a:lnTo>
                    <a:lnTo>
                      <a:pt x="57" y="34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xmlns="" id="{F098B99A-049A-4810-853F-CECBC9907C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0431" y="2630560"/>
                <a:ext cx="168029" cy="136962"/>
              </a:xfrm>
              <a:custGeom>
                <a:avLst/>
                <a:gdLst/>
                <a:ahLst/>
                <a:cxnLst>
                  <a:cxn ang="0">
                    <a:pos x="248" y="130"/>
                  </a:cxn>
                  <a:cxn ang="0">
                    <a:pos x="228" y="140"/>
                  </a:cxn>
                  <a:cxn ang="0">
                    <a:pos x="234" y="125"/>
                  </a:cxn>
                  <a:cxn ang="0">
                    <a:pos x="253" y="103"/>
                  </a:cxn>
                  <a:cxn ang="0">
                    <a:pos x="261" y="100"/>
                  </a:cxn>
                  <a:cxn ang="0">
                    <a:pos x="264" y="76"/>
                  </a:cxn>
                  <a:cxn ang="0">
                    <a:pos x="271" y="57"/>
                  </a:cxn>
                  <a:cxn ang="0">
                    <a:pos x="249" y="55"/>
                  </a:cxn>
                  <a:cxn ang="0">
                    <a:pos x="233" y="47"/>
                  </a:cxn>
                  <a:cxn ang="0">
                    <a:pos x="214" y="40"/>
                  </a:cxn>
                  <a:cxn ang="0">
                    <a:pos x="196" y="32"/>
                  </a:cxn>
                  <a:cxn ang="0">
                    <a:pos x="181" y="20"/>
                  </a:cxn>
                  <a:cxn ang="0">
                    <a:pos x="163" y="2"/>
                  </a:cxn>
                  <a:cxn ang="0">
                    <a:pos x="143" y="7"/>
                  </a:cxn>
                  <a:cxn ang="0">
                    <a:pos x="133" y="33"/>
                  </a:cxn>
                  <a:cxn ang="0">
                    <a:pos x="107" y="42"/>
                  </a:cxn>
                  <a:cxn ang="0">
                    <a:pos x="90" y="50"/>
                  </a:cxn>
                  <a:cxn ang="0">
                    <a:pos x="80" y="42"/>
                  </a:cxn>
                  <a:cxn ang="0">
                    <a:pos x="65" y="45"/>
                  </a:cxn>
                  <a:cxn ang="0">
                    <a:pos x="70" y="62"/>
                  </a:cxn>
                  <a:cxn ang="0">
                    <a:pos x="58" y="68"/>
                  </a:cxn>
                  <a:cxn ang="0">
                    <a:pos x="37" y="63"/>
                  </a:cxn>
                  <a:cxn ang="0">
                    <a:pos x="18" y="67"/>
                  </a:cxn>
                  <a:cxn ang="0">
                    <a:pos x="2" y="78"/>
                  </a:cxn>
                  <a:cxn ang="0">
                    <a:pos x="4" y="78"/>
                  </a:cxn>
                  <a:cxn ang="0">
                    <a:pos x="9" y="85"/>
                  </a:cxn>
                  <a:cxn ang="0">
                    <a:pos x="9" y="95"/>
                  </a:cxn>
                  <a:cxn ang="0">
                    <a:pos x="30" y="96"/>
                  </a:cxn>
                  <a:cxn ang="0">
                    <a:pos x="43" y="100"/>
                  </a:cxn>
                  <a:cxn ang="0">
                    <a:pos x="52" y="108"/>
                  </a:cxn>
                  <a:cxn ang="0">
                    <a:pos x="63" y="108"/>
                  </a:cxn>
                  <a:cxn ang="0">
                    <a:pos x="57" y="121"/>
                  </a:cxn>
                  <a:cxn ang="0">
                    <a:pos x="80" y="135"/>
                  </a:cxn>
                  <a:cxn ang="0">
                    <a:pos x="78" y="151"/>
                  </a:cxn>
                  <a:cxn ang="0">
                    <a:pos x="87" y="158"/>
                  </a:cxn>
                  <a:cxn ang="0">
                    <a:pos x="82" y="178"/>
                  </a:cxn>
                  <a:cxn ang="0">
                    <a:pos x="72" y="213"/>
                  </a:cxn>
                  <a:cxn ang="0">
                    <a:pos x="82" y="223"/>
                  </a:cxn>
                  <a:cxn ang="0">
                    <a:pos x="113" y="233"/>
                  </a:cxn>
                  <a:cxn ang="0">
                    <a:pos x="143" y="231"/>
                  </a:cxn>
                  <a:cxn ang="0">
                    <a:pos x="171" y="238"/>
                  </a:cxn>
                  <a:cxn ang="0">
                    <a:pos x="186" y="208"/>
                  </a:cxn>
                  <a:cxn ang="0">
                    <a:pos x="206" y="213"/>
                  </a:cxn>
                  <a:cxn ang="0">
                    <a:pos x="244" y="223"/>
                  </a:cxn>
                  <a:cxn ang="0">
                    <a:pos x="268" y="201"/>
                  </a:cxn>
                  <a:cxn ang="0">
                    <a:pos x="253" y="174"/>
                  </a:cxn>
                  <a:cxn ang="0">
                    <a:pos x="253" y="153"/>
                  </a:cxn>
                  <a:cxn ang="0">
                    <a:pos x="306" y="266"/>
                  </a:cxn>
                  <a:cxn ang="0">
                    <a:pos x="299" y="258"/>
                  </a:cxn>
                  <a:cxn ang="0">
                    <a:pos x="294" y="249"/>
                  </a:cxn>
                  <a:cxn ang="0">
                    <a:pos x="294" y="241"/>
                  </a:cxn>
                  <a:cxn ang="0">
                    <a:pos x="307" y="231"/>
                  </a:cxn>
                  <a:cxn ang="0">
                    <a:pos x="312" y="221"/>
                  </a:cxn>
                  <a:cxn ang="0">
                    <a:pos x="312" y="256"/>
                  </a:cxn>
                </a:cxnLst>
                <a:rect l="0" t="0" r="r" b="b"/>
                <a:pathLst>
                  <a:path w="316" h="266">
                    <a:moveTo>
                      <a:pt x="254" y="145"/>
                    </a:moveTo>
                    <a:lnTo>
                      <a:pt x="254" y="141"/>
                    </a:lnTo>
                    <a:lnTo>
                      <a:pt x="251" y="140"/>
                    </a:lnTo>
                    <a:lnTo>
                      <a:pt x="249" y="135"/>
                    </a:lnTo>
                    <a:lnTo>
                      <a:pt x="248" y="130"/>
                    </a:lnTo>
                    <a:lnTo>
                      <a:pt x="239" y="130"/>
                    </a:lnTo>
                    <a:lnTo>
                      <a:pt x="236" y="133"/>
                    </a:lnTo>
                    <a:lnTo>
                      <a:pt x="239" y="138"/>
                    </a:lnTo>
                    <a:lnTo>
                      <a:pt x="233" y="140"/>
                    </a:lnTo>
                    <a:lnTo>
                      <a:pt x="228" y="140"/>
                    </a:lnTo>
                    <a:lnTo>
                      <a:pt x="228" y="136"/>
                    </a:lnTo>
                    <a:lnTo>
                      <a:pt x="229" y="135"/>
                    </a:lnTo>
                    <a:lnTo>
                      <a:pt x="233" y="135"/>
                    </a:lnTo>
                    <a:lnTo>
                      <a:pt x="233" y="131"/>
                    </a:lnTo>
                    <a:lnTo>
                      <a:pt x="234" y="125"/>
                    </a:lnTo>
                    <a:lnTo>
                      <a:pt x="239" y="115"/>
                    </a:lnTo>
                    <a:lnTo>
                      <a:pt x="244" y="115"/>
                    </a:lnTo>
                    <a:lnTo>
                      <a:pt x="248" y="108"/>
                    </a:lnTo>
                    <a:lnTo>
                      <a:pt x="253" y="106"/>
                    </a:lnTo>
                    <a:lnTo>
                      <a:pt x="253" y="103"/>
                    </a:lnTo>
                    <a:lnTo>
                      <a:pt x="248" y="100"/>
                    </a:lnTo>
                    <a:lnTo>
                      <a:pt x="249" y="96"/>
                    </a:lnTo>
                    <a:lnTo>
                      <a:pt x="256" y="96"/>
                    </a:lnTo>
                    <a:lnTo>
                      <a:pt x="258" y="100"/>
                    </a:lnTo>
                    <a:lnTo>
                      <a:pt x="261" y="100"/>
                    </a:lnTo>
                    <a:lnTo>
                      <a:pt x="269" y="98"/>
                    </a:lnTo>
                    <a:lnTo>
                      <a:pt x="268" y="93"/>
                    </a:lnTo>
                    <a:lnTo>
                      <a:pt x="263" y="91"/>
                    </a:lnTo>
                    <a:lnTo>
                      <a:pt x="263" y="85"/>
                    </a:lnTo>
                    <a:lnTo>
                      <a:pt x="264" y="76"/>
                    </a:lnTo>
                    <a:lnTo>
                      <a:pt x="268" y="75"/>
                    </a:lnTo>
                    <a:lnTo>
                      <a:pt x="268" y="71"/>
                    </a:lnTo>
                    <a:lnTo>
                      <a:pt x="271" y="65"/>
                    </a:lnTo>
                    <a:lnTo>
                      <a:pt x="276" y="60"/>
                    </a:lnTo>
                    <a:lnTo>
                      <a:pt x="271" y="57"/>
                    </a:lnTo>
                    <a:lnTo>
                      <a:pt x="268" y="57"/>
                    </a:lnTo>
                    <a:lnTo>
                      <a:pt x="261" y="53"/>
                    </a:lnTo>
                    <a:lnTo>
                      <a:pt x="258" y="55"/>
                    </a:lnTo>
                    <a:lnTo>
                      <a:pt x="254" y="55"/>
                    </a:lnTo>
                    <a:lnTo>
                      <a:pt x="249" y="55"/>
                    </a:lnTo>
                    <a:lnTo>
                      <a:pt x="246" y="55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6" y="47"/>
                    </a:lnTo>
                    <a:lnTo>
                      <a:pt x="233" y="47"/>
                    </a:lnTo>
                    <a:lnTo>
                      <a:pt x="228" y="47"/>
                    </a:lnTo>
                    <a:lnTo>
                      <a:pt x="224" y="42"/>
                    </a:lnTo>
                    <a:lnTo>
                      <a:pt x="221" y="42"/>
                    </a:lnTo>
                    <a:lnTo>
                      <a:pt x="218" y="43"/>
                    </a:lnTo>
                    <a:lnTo>
                      <a:pt x="214" y="40"/>
                    </a:lnTo>
                    <a:lnTo>
                      <a:pt x="209" y="40"/>
                    </a:lnTo>
                    <a:lnTo>
                      <a:pt x="203" y="33"/>
                    </a:lnTo>
                    <a:lnTo>
                      <a:pt x="201" y="33"/>
                    </a:lnTo>
                    <a:lnTo>
                      <a:pt x="198" y="32"/>
                    </a:lnTo>
                    <a:lnTo>
                      <a:pt x="196" y="32"/>
                    </a:lnTo>
                    <a:lnTo>
                      <a:pt x="193" y="33"/>
                    </a:lnTo>
                    <a:lnTo>
                      <a:pt x="188" y="30"/>
                    </a:lnTo>
                    <a:lnTo>
                      <a:pt x="188" y="23"/>
                    </a:lnTo>
                    <a:lnTo>
                      <a:pt x="185" y="23"/>
                    </a:lnTo>
                    <a:lnTo>
                      <a:pt x="181" y="20"/>
                    </a:lnTo>
                    <a:lnTo>
                      <a:pt x="178" y="20"/>
                    </a:lnTo>
                    <a:lnTo>
                      <a:pt x="171" y="15"/>
                    </a:lnTo>
                    <a:lnTo>
                      <a:pt x="170" y="12"/>
                    </a:lnTo>
                    <a:lnTo>
                      <a:pt x="165" y="10"/>
                    </a:lnTo>
                    <a:lnTo>
                      <a:pt x="163" y="2"/>
                    </a:lnTo>
                    <a:lnTo>
                      <a:pt x="161" y="0"/>
                    </a:lnTo>
                    <a:lnTo>
                      <a:pt x="160" y="2"/>
                    </a:lnTo>
                    <a:lnTo>
                      <a:pt x="151" y="5"/>
                    </a:lnTo>
                    <a:lnTo>
                      <a:pt x="150" y="3"/>
                    </a:lnTo>
                    <a:lnTo>
                      <a:pt x="143" y="7"/>
                    </a:lnTo>
                    <a:lnTo>
                      <a:pt x="141" y="12"/>
                    </a:lnTo>
                    <a:lnTo>
                      <a:pt x="141" y="17"/>
                    </a:lnTo>
                    <a:lnTo>
                      <a:pt x="141" y="25"/>
                    </a:lnTo>
                    <a:lnTo>
                      <a:pt x="133" y="30"/>
                    </a:lnTo>
                    <a:lnTo>
                      <a:pt x="133" y="33"/>
                    </a:lnTo>
                    <a:lnTo>
                      <a:pt x="126" y="35"/>
                    </a:lnTo>
                    <a:lnTo>
                      <a:pt x="121" y="35"/>
                    </a:lnTo>
                    <a:lnTo>
                      <a:pt x="118" y="33"/>
                    </a:lnTo>
                    <a:lnTo>
                      <a:pt x="108" y="38"/>
                    </a:lnTo>
                    <a:lnTo>
                      <a:pt x="107" y="42"/>
                    </a:lnTo>
                    <a:lnTo>
                      <a:pt x="108" y="45"/>
                    </a:lnTo>
                    <a:lnTo>
                      <a:pt x="111" y="47"/>
                    </a:lnTo>
                    <a:lnTo>
                      <a:pt x="107" y="50"/>
                    </a:lnTo>
                    <a:lnTo>
                      <a:pt x="100" y="52"/>
                    </a:lnTo>
                    <a:lnTo>
                      <a:pt x="90" y="50"/>
                    </a:lnTo>
                    <a:lnTo>
                      <a:pt x="87" y="48"/>
                    </a:lnTo>
                    <a:lnTo>
                      <a:pt x="82" y="50"/>
                    </a:lnTo>
                    <a:lnTo>
                      <a:pt x="82" y="47"/>
                    </a:lnTo>
                    <a:lnTo>
                      <a:pt x="78" y="45"/>
                    </a:lnTo>
                    <a:lnTo>
                      <a:pt x="80" y="42"/>
                    </a:lnTo>
                    <a:lnTo>
                      <a:pt x="75" y="40"/>
                    </a:lnTo>
                    <a:lnTo>
                      <a:pt x="72" y="42"/>
                    </a:lnTo>
                    <a:lnTo>
                      <a:pt x="65" y="40"/>
                    </a:lnTo>
                    <a:lnTo>
                      <a:pt x="63" y="40"/>
                    </a:lnTo>
                    <a:lnTo>
                      <a:pt x="65" y="45"/>
                    </a:lnTo>
                    <a:lnTo>
                      <a:pt x="63" y="47"/>
                    </a:lnTo>
                    <a:lnTo>
                      <a:pt x="72" y="53"/>
                    </a:lnTo>
                    <a:lnTo>
                      <a:pt x="70" y="55"/>
                    </a:lnTo>
                    <a:lnTo>
                      <a:pt x="72" y="58"/>
                    </a:lnTo>
                    <a:lnTo>
                      <a:pt x="70" y="62"/>
                    </a:lnTo>
                    <a:lnTo>
                      <a:pt x="73" y="65"/>
                    </a:lnTo>
                    <a:lnTo>
                      <a:pt x="73" y="70"/>
                    </a:lnTo>
                    <a:lnTo>
                      <a:pt x="65" y="68"/>
                    </a:lnTo>
                    <a:lnTo>
                      <a:pt x="62" y="70"/>
                    </a:lnTo>
                    <a:lnTo>
                      <a:pt x="58" y="68"/>
                    </a:lnTo>
                    <a:lnTo>
                      <a:pt x="53" y="70"/>
                    </a:lnTo>
                    <a:lnTo>
                      <a:pt x="52" y="68"/>
                    </a:lnTo>
                    <a:lnTo>
                      <a:pt x="47" y="71"/>
                    </a:lnTo>
                    <a:lnTo>
                      <a:pt x="40" y="63"/>
                    </a:lnTo>
                    <a:lnTo>
                      <a:pt x="37" y="63"/>
                    </a:lnTo>
                    <a:lnTo>
                      <a:pt x="30" y="63"/>
                    </a:lnTo>
                    <a:lnTo>
                      <a:pt x="27" y="68"/>
                    </a:lnTo>
                    <a:lnTo>
                      <a:pt x="23" y="67"/>
                    </a:lnTo>
                    <a:lnTo>
                      <a:pt x="20" y="68"/>
                    </a:lnTo>
                    <a:lnTo>
                      <a:pt x="18" y="67"/>
                    </a:lnTo>
                    <a:lnTo>
                      <a:pt x="13" y="68"/>
                    </a:lnTo>
                    <a:lnTo>
                      <a:pt x="10" y="70"/>
                    </a:lnTo>
                    <a:lnTo>
                      <a:pt x="4" y="71"/>
                    </a:lnTo>
                    <a:lnTo>
                      <a:pt x="0" y="75"/>
                    </a:lnTo>
                    <a:lnTo>
                      <a:pt x="2" y="78"/>
                    </a:lnTo>
                    <a:lnTo>
                      <a:pt x="5" y="76"/>
                    </a:lnTo>
                    <a:lnTo>
                      <a:pt x="10" y="76"/>
                    </a:lnTo>
                    <a:lnTo>
                      <a:pt x="12" y="78"/>
                    </a:lnTo>
                    <a:lnTo>
                      <a:pt x="7" y="78"/>
                    </a:lnTo>
                    <a:lnTo>
                      <a:pt x="4" y="78"/>
                    </a:lnTo>
                    <a:lnTo>
                      <a:pt x="5" y="83"/>
                    </a:lnTo>
                    <a:lnTo>
                      <a:pt x="7" y="80"/>
                    </a:lnTo>
                    <a:lnTo>
                      <a:pt x="10" y="80"/>
                    </a:lnTo>
                    <a:lnTo>
                      <a:pt x="10" y="83"/>
                    </a:lnTo>
                    <a:lnTo>
                      <a:pt x="9" y="85"/>
                    </a:lnTo>
                    <a:lnTo>
                      <a:pt x="4" y="85"/>
                    </a:lnTo>
                    <a:lnTo>
                      <a:pt x="4" y="86"/>
                    </a:lnTo>
                    <a:lnTo>
                      <a:pt x="9" y="86"/>
                    </a:lnTo>
                    <a:lnTo>
                      <a:pt x="10" y="91"/>
                    </a:lnTo>
                    <a:lnTo>
                      <a:pt x="9" y="95"/>
                    </a:lnTo>
                    <a:lnTo>
                      <a:pt x="13" y="91"/>
                    </a:lnTo>
                    <a:lnTo>
                      <a:pt x="17" y="91"/>
                    </a:lnTo>
                    <a:lnTo>
                      <a:pt x="20" y="91"/>
                    </a:lnTo>
                    <a:lnTo>
                      <a:pt x="28" y="95"/>
                    </a:lnTo>
                    <a:lnTo>
                      <a:pt x="30" y="96"/>
                    </a:lnTo>
                    <a:lnTo>
                      <a:pt x="33" y="96"/>
                    </a:lnTo>
                    <a:lnTo>
                      <a:pt x="38" y="100"/>
                    </a:lnTo>
                    <a:lnTo>
                      <a:pt x="42" y="96"/>
                    </a:lnTo>
                    <a:lnTo>
                      <a:pt x="45" y="96"/>
                    </a:lnTo>
                    <a:lnTo>
                      <a:pt x="43" y="100"/>
                    </a:lnTo>
                    <a:lnTo>
                      <a:pt x="45" y="101"/>
                    </a:lnTo>
                    <a:lnTo>
                      <a:pt x="48" y="100"/>
                    </a:lnTo>
                    <a:lnTo>
                      <a:pt x="52" y="101"/>
                    </a:lnTo>
                    <a:lnTo>
                      <a:pt x="50" y="105"/>
                    </a:lnTo>
                    <a:lnTo>
                      <a:pt x="52" y="108"/>
                    </a:lnTo>
                    <a:lnTo>
                      <a:pt x="55" y="108"/>
                    </a:lnTo>
                    <a:lnTo>
                      <a:pt x="60" y="106"/>
                    </a:lnTo>
                    <a:lnTo>
                      <a:pt x="63" y="106"/>
                    </a:lnTo>
                    <a:lnTo>
                      <a:pt x="67" y="110"/>
                    </a:lnTo>
                    <a:lnTo>
                      <a:pt x="63" y="108"/>
                    </a:lnTo>
                    <a:lnTo>
                      <a:pt x="58" y="108"/>
                    </a:lnTo>
                    <a:lnTo>
                      <a:pt x="57" y="111"/>
                    </a:lnTo>
                    <a:lnTo>
                      <a:pt x="58" y="113"/>
                    </a:lnTo>
                    <a:lnTo>
                      <a:pt x="60" y="118"/>
                    </a:lnTo>
                    <a:lnTo>
                      <a:pt x="57" y="121"/>
                    </a:lnTo>
                    <a:lnTo>
                      <a:pt x="58" y="123"/>
                    </a:lnTo>
                    <a:lnTo>
                      <a:pt x="62" y="125"/>
                    </a:lnTo>
                    <a:lnTo>
                      <a:pt x="68" y="131"/>
                    </a:lnTo>
                    <a:lnTo>
                      <a:pt x="75" y="131"/>
                    </a:lnTo>
                    <a:lnTo>
                      <a:pt x="80" y="135"/>
                    </a:lnTo>
                    <a:lnTo>
                      <a:pt x="80" y="138"/>
                    </a:lnTo>
                    <a:lnTo>
                      <a:pt x="82" y="141"/>
                    </a:lnTo>
                    <a:lnTo>
                      <a:pt x="80" y="146"/>
                    </a:lnTo>
                    <a:lnTo>
                      <a:pt x="80" y="146"/>
                    </a:lnTo>
                    <a:lnTo>
                      <a:pt x="78" y="151"/>
                    </a:lnTo>
                    <a:lnTo>
                      <a:pt x="82" y="151"/>
                    </a:lnTo>
                    <a:lnTo>
                      <a:pt x="90" y="156"/>
                    </a:lnTo>
                    <a:lnTo>
                      <a:pt x="95" y="169"/>
                    </a:lnTo>
                    <a:lnTo>
                      <a:pt x="88" y="163"/>
                    </a:lnTo>
                    <a:lnTo>
                      <a:pt x="87" y="158"/>
                    </a:lnTo>
                    <a:lnTo>
                      <a:pt x="82" y="156"/>
                    </a:lnTo>
                    <a:lnTo>
                      <a:pt x="80" y="158"/>
                    </a:lnTo>
                    <a:lnTo>
                      <a:pt x="78" y="168"/>
                    </a:lnTo>
                    <a:lnTo>
                      <a:pt x="78" y="176"/>
                    </a:lnTo>
                    <a:lnTo>
                      <a:pt x="82" y="178"/>
                    </a:lnTo>
                    <a:lnTo>
                      <a:pt x="78" y="181"/>
                    </a:lnTo>
                    <a:lnTo>
                      <a:pt x="77" y="196"/>
                    </a:lnTo>
                    <a:lnTo>
                      <a:pt x="73" y="208"/>
                    </a:lnTo>
                    <a:lnTo>
                      <a:pt x="67" y="211"/>
                    </a:lnTo>
                    <a:lnTo>
                      <a:pt x="72" y="213"/>
                    </a:lnTo>
                    <a:lnTo>
                      <a:pt x="72" y="214"/>
                    </a:lnTo>
                    <a:lnTo>
                      <a:pt x="75" y="214"/>
                    </a:lnTo>
                    <a:lnTo>
                      <a:pt x="75" y="219"/>
                    </a:lnTo>
                    <a:lnTo>
                      <a:pt x="75" y="223"/>
                    </a:lnTo>
                    <a:lnTo>
                      <a:pt x="82" y="223"/>
                    </a:lnTo>
                    <a:lnTo>
                      <a:pt x="92" y="226"/>
                    </a:lnTo>
                    <a:lnTo>
                      <a:pt x="97" y="231"/>
                    </a:lnTo>
                    <a:lnTo>
                      <a:pt x="102" y="228"/>
                    </a:lnTo>
                    <a:lnTo>
                      <a:pt x="107" y="233"/>
                    </a:lnTo>
                    <a:lnTo>
                      <a:pt x="113" y="233"/>
                    </a:lnTo>
                    <a:lnTo>
                      <a:pt x="116" y="234"/>
                    </a:lnTo>
                    <a:lnTo>
                      <a:pt x="121" y="231"/>
                    </a:lnTo>
                    <a:lnTo>
                      <a:pt x="131" y="231"/>
                    </a:lnTo>
                    <a:lnTo>
                      <a:pt x="136" y="233"/>
                    </a:lnTo>
                    <a:lnTo>
                      <a:pt x="143" y="231"/>
                    </a:lnTo>
                    <a:lnTo>
                      <a:pt x="150" y="236"/>
                    </a:lnTo>
                    <a:lnTo>
                      <a:pt x="161" y="234"/>
                    </a:lnTo>
                    <a:lnTo>
                      <a:pt x="170" y="239"/>
                    </a:lnTo>
                    <a:lnTo>
                      <a:pt x="171" y="239"/>
                    </a:lnTo>
                    <a:lnTo>
                      <a:pt x="171" y="238"/>
                    </a:lnTo>
                    <a:lnTo>
                      <a:pt x="170" y="231"/>
                    </a:lnTo>
                    <a:lnTo>
                      <a:pt x="171" y="224"/>
                    </a:lnTo>
                    <a:lnTo>
                      <a:pt x="173" y="219"/>
                    </a:lnTo>
                    <a:lnTo>
                      <a:pt x="178" y="216"/>
                    </a:lnTo>
                    <a:lnTo>
                      <a:pt x="186" y="208"/>
                    </a:lnTo>
                    <a:lnTo>
                      <a:pt x="190" y="208"/>
                    </a:lnTo>
                    <a:lnTo>
                      <a:pt x="191" y="209"/>
                    </a:lnTo>
                    <a:lnTo>
                      <a:pt x="198" y="209"/>
                    </a:lnTo>
                    <a:lnTo>
                      <a:pt x="203" y="213"/>
                    </a:lnTo>
                    <a:lnTo>
                      <a:pt x="206" y="213"/>
                    </a:lnTo>
                    <a:lnTo>
                      <a:pt x="211" y="211"/>
                    </a:lnTo>
                    <a:lnTo>
                      <a:pt x="214" y="209"/>
                    </a:lnTo>
                    <a:lnTo>
                      <a:pt x="229" y="218"/>
                    </a:lnTo>
                    <a:lnTo>
                      <a:pt x="233" y="221"/>
                    </a:lnTo>
                    <a:lnTo>
                      <a:pt x="244" y="223"/>
                    </a:lnTo>
                    <a:lnTo>
                      <a:pt x="248" y="218"/>
                    </a:lnTo>
                    <a:lnTo>
                      <a:pt x="248" y="216"/>
                    </a:lnTo>
                    <a:lnTo>
                      <a:pt x="251" y="211"/>
                    </a:lnTo>
                    <a:lnTo>
                      <a:pt x="266" y="201"/>
                    </a:lnTo>
                    <a:lnTo>
                      <a:pt x="268" y="201"/>
                    </a:lnTo>
                    <a:lnTo>
                      <a:pt x="266" y="196"/>
                    </a:lnTo>
                    <a:lnTo>
                      <a:pt x="269" y="189"/>
                    </a:lnTo>
                    <a:lnTo>
                      <a:pt x="261" y="189"/>
                    </a:lnTo>
                    <a:lnTo>
                      <a:pt x="254" y="184"/>
                    </a:lnTo>
                    <a:lnTo>
                      <a:pt x="253" y="174"/>
                    </a:lnTo>
                    <a:lnTo>
                      <a:pt x="248" y="168"/>
                    </a:lnTo>
                    <a:lnTo>
                      <a:pt x="251" y="165"/>
                    </a:lnTo>
                    <a:lnTo>
                      <a:pt x="256" y="165"/>
                    </a:lnTo>
                    <a:lnTo>
                      <a:pt x="258" y="156"/>
                    </a:lnTo>
                    <a:lnTo>
                      <a:pt x="253" y="153"/>
                    </a:lnTo>
                    <a:lnTo>
                      <a:pt x="253" y="148"/>
                    </a:lnTo>
                    <a:lnTo>
                      <a:pt x="254" y="145"/>
                    </a:lnTo>
                    <a:lnTo>
                      <a:pt x="254" y="145"/>
                    </a:lnTo>
                    <a:lnTo>
                      <a:pt x="254" y="145"/>
                    </a:lnTo>
                    <a:close/>
                    <a:moveTo>
                      <a:pt x="306" y="266"/>
                    </a:moveTo>
                    <a:lnTo>
                      <a:pt x="298" y="263"/>
                    </a:lnTo>
                    <a:lnTo>
                      <a:pt x="298" y="261"/>
                    </a:lnTo>
                    <a:lnTo>
                      <a:pt x="299" y="259"/>
                    </a:lnTo>
                    <a:lnTo>
                      <a:pt x="301" y="259"/>
                    </a:lnTo>
                    <a:lnTo>
                      <a:pt x="299" y="258"/>
                    </a:lnTo>
                    <a:lnTo>
                      <a:pt x="298" y="258"/>
                    </a:lnTo>
                    <a:lnTo>
                      <a:pt x="298" y="254"/>
                    </a:lnTo>
                    <a:lnTo>
                      <a:pt x="294" y="253"/>
                    </a:lnTo>
                    <a:lnTo>
                      <a:pt x="293" y="251"/>
                    </a:lnTo>
                    <a:lnTo>
                      <a:pt x="294" y="249"/>
                    </a:lnTo>
                    <a:lnTo>
                      <a:pt x="294" y="248"/>
                    </a:lnTo>
                    <a:lnTo>
                      <a:pt x="291" y="246"/>
                    </a:lnTo>
                    <a:lnTo>
                      <a:pt x="291" y="243"/>
                    </a:lnTo>
                    <a:lnTo>
                      <a:pt x="293" y="243"/>
                    </a:lnTo>
                    <a:lnTo>
                      <a:pt x="294" y="241"/>
                    </a:lnTo>
                    <a:lnTo>
                      <a:pt x="291" y="238"/>
                    </a:lnTo>
                    <a:lnTo>
                      <a:pt x="294" y="233"/>
                    </a:lnTo>
                    <a:lnTo>
                      <a:pt x="303" y="231"/>
                    </a:lnTo>
                    <a:lnTo>
                      <a:pt x="304" y="228"/>
                    </a:lnTo>
                    <a:lnTo>
                      <a:pt x="307" y="231"/>
                    </a:lnTo>
                    <a:lnTo>
                      <a:pt x="309" y="231"/>
                    </a:lnTo>
                    <a:lnTo>
                      <a:pt x="311" y="228"/>
                    </a:lnTo>
                    <a:lnTo>
                      <a:pt x="309" y="224"/>
                    </a:lnTo>
                    <a:lnTo>
                      <a:pt x="309" y="221"/>
                    </a:lnTo>
                    <a:lnTo>
                      <a:pt x="312" y="221"/>
                    </a:lnTo>
                    <a:lnTo>
                      <a:pt x="312" y="226"/>
                    </a:lnTo>
                    <a:lnTo>
                      <a:pt x="312" y="233"/>
                    </a:lnTo>
                    <a:lnTo>
                      <a:pt x="316" y="241"/>
                    </a:lnTo>
                    <a:lnTo>
                      <a:pt x="312" y="251"/>
                    </a:lnTo>
                    <a:lnTo>
                      <a:pt x="312" y="256"/>
                    </a:lnTo>
                    <a:lnTo>
                      <a:pt x="309" y="264"/>
                    </a:lnTo>
                    <a:lnTo>
                      <a:pt x="306" y="26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xmlns="" id="{6B8FF9C7-7B0C-479E-AB16-CBEEE8C9E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605" y="2843265"/>
                <a:ext cx="4281" cy="3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5" y="7"/>
                  </a:cxn>
                  <a:cxn ang="0">
                    <a:pos x="8" y="4"/>
                  </a:cxn>
                  <a:cxn ang="0">
                    <a:pos x="8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0" y="4"/>
                    </a:lnTo>
                    <a:lnTo>
                      <a:pt x="5" y="7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xmlns="" id="{72D582DB-2746-4AC6-A434-D457195BA1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92072" y="2687627"/>
                <a:ext cx="147694" cy="146300"/>
              </a:xfrm>
              <a:custGeom>
                <a:avLst/>
                <a:gdLst/>
                <a:ahLst/>
                <a:cxnLst>
                  <a:cxn ang="0">
                    <a:pos x="6" y="73"/>
                  </a:cxn>
                  <a:cxn ang="0">
                    <a:pos x="10" y="45"/>
                  </a:cxn>
                  <a:cxn ang="0">
                    <a:pos x="21" y="30"/>
                  </a:cxn>
                  <a:cxn ang="0">
                    <a:pos x="50" y="30"/>
                  </a:cxn>
                  <a:cxn ang="0">
                    <a:pos x="71" y="24"/>
                  </a:cxn>
                  <a:cxn ang="0">
                    <a:pos x="88" y="4"/>
                  </a:cxn>
                  <a:cxn ang="0">
                    <a:pos x="121" y="5"/>
                  </a:cxn>
                  <a:cxn ang="0">
                    <a:pos x="154" y="24"/>
                  </a:cxn>
                  <a:cxn ang="0">
                    <a:pos x="146" y="40"/>
                  </a:cxn>
                  <a:cxn ang="0">
                    <a:pos x="124" y="50"/>
                  </a:cxn>
                  <a:cxn ang="0">
                    <a:pos x="128" y="72"/>
                  </a:cxn>
                  <a:cxn ang="0">
                    <a:pos x="149" y="92"/>
                  </a:cxn>
                  <a:cxn ang="0">
                    <a:pos x="171" y="120"/>
                  </a:cxn>
                  <a:cxn ang="0">
                    <a:pos x="194" y="138"/>
                  </a:cxn>
                  <a:cxn ang="0">
                    <a:pos x="221" y="142"/>
                  </a:cxn>
                  <a:cxn ang="0">
                    <a:pos x="221" y="155"/>
                  </a:cxn>
                  <a:cxn ang="0">
                    <a:pos x="269" y="176"/>
                  </a:cxn>
                  <a:cxn ang="0">
                    <a:pos x="272" y="195"/>
                  </a:cxn>
                  <a:cxn ang="0">
                    <a:pos x="262" y="186"/>
                  </a:cxn>
                  <a:cxn ang="0">
                    <a:pos x="246" y="178"/>
                  </a:cxn>
                  <a:cxn ang="0">
                    <a:pos x="236" y="190"/>
                  </a:cxn>
                  <a:cxn ang="0">
                    <a:pos x="237" y="201"/>
                  </a:cxn>
                  <a:cxn ang="0">
                    <a:pos x="244" y="221"/>
                  </a:cxn>
                  <a:cxn ang="0">
                    <a:pos x="227" y="245"/>
                  </a:cxn>
                  <a:cxn ang="0">
                    <a:pos x="212" y="240"/>
                  </a:cxn>
                  <a:cxn ang="0">
                    <a:pos x="221" y="226"/>
                  </a:cxn>
                  <a:cxn ang="0">
                    <a:pos x="221" y="208"/>
                  </a:cxn>
                  <a:cxn ang="0">
                    <a:pos x="207" y="191"/>
                  </a:cxn>
                  <a:cxn ang="0">
                    <a:pos x="194" y="181"/>
                  </a:cxn>
                  <a:cxn ang="0">
                    <a:pos x="182" y="171"/>
                  </a:cxn>
                  <a:cxn ang="0">
                    <a:pos x="162" y="160"/>
                  </a:cxn>
                  <a:cxn ang="0">
                    <a:pos x="146" y="155"/>
                  </a:cxn>
                  <a:cxn ang="0">
                    <a:pos x="118" y="132"/>
                  </a:cxn>
                  <a:cxn ang="0">
                    <a:pos x="96" y="112"/>
                  </a:cxn>
                  <a:cxn ang="0">
                    <a:pos x="81" y="92"/>
                  </a:cxn>
                  <a:cxn ang="0">
                    <a:pos x="64" y="77"/>
                  </a:cxn>
                  <a:cxn ang="0">
                    <a:pos x="20" y="90"/>
                  </a:cxn>
                  <a:cxn ang="0">
                    <a:pos x="41" y="160"/>
                  </a:cxn>
                  <a:cxn ang="0">
                    <a:pos x="38" y="163"/>
                  </a:cxn>
                  <a:cxn ang="0">
                    <a:pos x="99" y="128"/>
                  </a:cxn>
                  <a:cxn ang="0">
                    <a:pos x="89" y="117"/>
                  </a:cxn>
                  <a:cxn ang="0">
                    <a:pos x="79" y="115"/>
                  </a:cxn>
                  <a:cxn ang="0">
                    <a:pos x="58" y="216"/>
                  </a:cxn>
                  <a:cxn ang="0">
                    <a:pos x="71" y="213"/>
                  </a:cxn>
                  <a:cxn ang="0">
                    <a:pos x="66" y="181"/>
                  </a:cxn>
                  <a:cxn ang="0">
                    <a:pos x="64" y="161"/>
                  </a:cxn>
                  <a:cxn ang="0">
                    <a:pos x="43" y="170"/>
                  </a:cxn>
                  <a:cxn ang="0">
                    <a:pos x="41" y="181"/>
                  </a:cxn>
                  <a:cxn ang="0">
                    <a:pos x="46" y="195"/>
                  </a:cxn>
                  <a:cxn ang="0">
                    <a:pos x="46" y="220"/>
                  </a:cxn>
                  <a:cxn ang="0">
                    <a:pos x="206" y="273"/>
                  </a:cxn>
                  <a:cxn ang="0">
                    <a:pos x="211" y="243"/>
                  </a:cxn>
                  <a:cxn ang="0">
                    <a:pos x="187" y="246"/>
                  </a:cxn>
                  <a:cxn ang="0">
                    <a:pos x="151" y="245"/>
                  </a:cxn>
                  <a:cxn ang="0">
                    <a:pos x="144" y="258"/>
                  </a:cxn>
                  <a:cxn ang="0">
                    <a:pos x="179" y="271"/>
                  </a:cxn>
                  <a:cxn ang="0">
                    <a:pos x="202" y="281"/>
                  </a:cxn>
                </a:cxnLst>
                <a:rect l="0" t="0" r="r" b="b"/>
                <a:pathLst>
                  <a:path w="275" h="281">
                    <a:moveTo>
                      <a:pt x="20" y="90"/>
                    </a:moveTo>
                    <a:lnTo>
                      <a:pt x="18" y="85"/>
                    </a:lnTo>
                    <a:lnTo>
                      <a:pt x="21" y="78"/>
                    </a:lnTo>
                    <a:lnTo>
                      <a:pt x="13" y="78"/>
                    </a:lnTo>
                    <a:lnTo>
                      <a:pt x="6" y="73"/>
                    </a:lnTo>
                    <a:lnTo>
                      <a:pt x="5" y="63"/>
                    </a:lnTo>
                    <a:lnTo>
                      <a:pt x="0" y="57"/>
                    </a:lnTo>
                    <a:lnTo>
                      <a:pt x="3" y="54"/>
                    </a:lnTo>
                    <a:lnTo>
                      <a:pt x="8" y="54"/>
                    </a:lnTo>
                    <a:lnTo>
                      <a:pt x="10" y="45"/>
                    </a:lnTo>
                    <a:lnTo>
                      <a:pt x="5" y="42"/>
                    </a:lnTo>
                    <a:lnTo>
                      <a:pt x="5" y="37"/>
                    </a:lnTo>
                    <a:lnTo>
                      <a:pt x="6" y="34"/>
                    </a:lnTo>
                    <a:lnTo>
                      <a:pt x="11" y="37"/>
                    </a:lnTo>
                    <a:lnTo>
                      <a:pt x="21" y="30"/>
                    </a:lnTo>
                    <a:lnTo>
                      <a:pt x="28" y="32"/>
                    </a:lnTo>
                    <a:lnTo>
                      <a:pt x="36" y="19"/>
                    </a:lnTo>
                    <a:lnTo>
                      <a:pt x="43" y="22"/>
                    </a:lnTo>
                    <a:lnTo>
                      <a:pt x="41" y="27"/>
                    </a:lnTo>
                    <a:lnTo>
                      <a:pt x="50" y="30"/>
                    </a:lnTo>
                    <a:lnTo>
                      <a:pt x="51" y="35"/>
                    </a:lnTo>
                    <a:lnTo>
                      <a:pt x="56" y="27"/>
                    </a:lnTo>
                    <a:lnTo>
                      <a:pt x="56" y="20"/>
                    </a:lnTo>
                    <a:lnTo>
                      <a:pt x="66" y="24"/>
                    </a:lnTo>
                    <a:lnTo>
                      <a:pt x="71" y="24"/>
                    </a:lnTo>
                    <a:lnTo>
                      <a:pt x="74" y="27"/>
                    </a:lnTo>
                    <a:lnTo>
                      <a:pt x="76" y="19"/>
                    </a:lnTo>
                    <a:lnTo>
                      <a:pt x="86" y="17"/>
                    </a:lnTo>
                    <a:lnTo>
                      <a:pt x="83" y="9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9" y="0"/>
                    </a:lnTo>
                    <a:lnTo>
                      <a:pt x="114" y="2"/>
                    </a:lnTo>
                    <a:lnTo>
                      <a:pt x="123" y="0"/>
                    </a:lnTo>
                    <a:lnTo>
                      <a:pt x="121" y="5"/>
                    </a:lnTo>
                    <a:lnTo>
                      <a:pt x="134" y="12"/>
                    </a:lnTo>
                    <a:lnTo>
                      <a:pt x="148" y="14"/>
                    </a:lnTo>
                    <a:lnTo>
                      <a:pt x="156" y="14"/>
                    </a:lnTo>
                    <a:lnTo>
                      <a:pt x="159" y="17"/>
                    </a:lnTo>
                    <a:lnTo>
                      <a:pt x="154" y="24"/>
                    </a:lnTo>
                    <a:lnTo>
                      <a:pt x="156" y="27"/>
                    </a:lnTo>
                    <a:lnTo>
                      <a:pt x="153" y="32"/>
                    </a:lnTo>
                    <a:lnTo>
                      <a:pt x="154" y="39"/>
                    </a:lnTo>
                    <a:lnTo>
                      <a:pt x="149" y="39"/>
                    </a:lnTo>
                    <a:lnTo>
                      <a:pt x="146" y="40"/>
                    </a:lnTo>
                    <a:lnTo>
                      <a:pt x="143" y="42"/>
                    </a:lnTo>
                    <a:lnTo>
                      <a:pt x="136" y="42"/>
                    </a:lnTo>
                    <a:lnTo>
                      <a:pt x="131" y="47"/>
                    </a:lnTo>
                    <a:lnTo>
                      <a:pt x="126" y="47"/>
                    </a:lnTo>
                    <a:lnTo>
                      <a:pt x="124" y="50"/>
                    </a:lnTo>
                    <a:lnTo>
                      <a:pt x="128" y="55"/>
                    </a:lnTo>
                    <a:lnTo>
                      <a:pt x="131" y="58"/>
                    </a:lnTo>
                    <a:lnTo>
                      <a:pt x="126" y="63"/>
                    </a:lnTo>
                    <a:lnTo>
                      <a:pt x="124" y="65"/>
                    </a:lnTo>
                    <a:lnTo>
                      <a:pt x="128" y="72"/>
                    </a:lnTo>
                    <a:lnTo>
                      <a:pt x="128" y="77"/>
                    </a:lnTo>
                    <a:lnTo>
                      <a:pt x="131" y="80"/>
                    </a:lnTo>
                    <a:lnTo>
                      <a:pt x="141" y="85"/>
                    </a:lnTo>
                    <a:lnTo>
                      <a:pt x="148" y="88"/>
                    </a:lnTo>
                    <a:lnTo>
                      <a:pt x="149" y="92"/>
                    </a:lnTo>
                    <a:lnTo>
                      <a:pt x="166" y="107"/>
                    </a:lnTo>
                    <a:lnTo>
                      <a:pt x="166" y="110"/>
                    </a:lnTo>
                    <a:lnTo>
                      <a:pt x="167" y="112"/>
                    </a:lnTo>
                    <a:lnTo>
                      <a:pt x="167" y="117"/>
                    </a:lnTo>
                    <a:lnTo>
                      <a:pt x="171" y="120"/>
                    </a:lnTo>
                    <a:lnTo>
                      <a:pt x="176" y="125"/>
                    </a:lnTo>
                    <a:lnTo>
                      <a:pt x="179" y="130"/>
                    </a:lnTo>
                    <a:lnTo>
                      <a:pt x="186" y="135"/>
                    </a:lnTo>
                    <a:lnTo>
                      <a:pt x="189" y="137"/>
                    </a:lnTo>
                    <a:lnTo>
                      <a:pt x="194" y="138"/>
                    </a:lnTo>
                    <a:lnTo>
                      <a:pt x="197" y="140"/>
                    </a:lnTo>
                    <a:lnTo>
                      <a:pt x="207" y="140"/>
                    </a:lnTo>
                    <a:lnTo>
                      <a:pt x="211" y="142"/>
                    </a:lnTo>
                    <a:lnTo>
                      <a:pt x="216" y="140"/>
                    </a:lnTo>
                    <a:lnTo>
                      <a:pt x="221" y="142"/>
                    </a:lnTo>
                    <a:lnTo>
                      <a:pt x="219" y="145"/>
                    </a:lnTo>
                    <a:lnTo>
                      <a:pt x="214" y="148"/>
                    </a:lnTo>
                    <a:lnTo>
                      <a:pt x="214" y="152"/>
                    </a:lnTo>
                    <a:lnTo>
                      <a:pt x="216" y="155"/>
                    </a:lnTo>
                    <a:lnTo>
                      <a:pt x="221" y="155"/>
                    </a:lnTo>
                    <a:lnTo>
                      <a:pt x="231" y="156"/>
                    </a:lnTo>
                    <a:lnTo>
                      <a:pt x="249" y="165"/>
                    </a:lnTo>
                    <a:lnTo>
                      <a:pt x="257" y="170"/>
                    </a:lnTo>
                    <a:lnTo>
                      <a:pt x="260" y="175"/>
                    </a:lnTo>
                    <a:lnTo>
                      <a:pt x="269" y="176"/>
                    </a:lnTo>
                    <a:lnTo>
                      <a:pt x="274" y="180"/>
                    </a:lnTo>
                    <a:lnTo>
                      <a:pt x="275" y="183"/>
                    </a:lnTo>
                    <a:lnTo>
                      <a:pt x="274" y="188"/>
                    </a:lnTo>
                    <a:lnTo>
                      <a:pt x="272" y="191"/>
                    </a:lnTo>
                    <a:lnTo>
                      <a:pt x="272" y="195"/>
                    </a:lnTo>
                    <a:lnTo>
                      <a:pt x="272" y="195"/>
                    </a:lnTo>
                    <a:lnTo>
                      <a:pt x="270" y="196"/>
                    </a:lnTo>
                    <a:lnTo>
                      <a:pt x="267" y="195"/>
                    </a:lnTo>
                    <a:lnTo>
                      <a:pt x="264" y="191"/>
                    </a:lnTo>
                    <a:lnTo>
                      <a:pt x="262" y="186"/>
                    </a:lnTo>
                    <a:lnTo>
                      <a:pt x="262" y="183"/>
                    </a:lnTo>
                    <a:lnTo>
                      <a:pt x="259" y="183"/>
                    </a:lnTo>
                    <a:lnTo>
                      <a:pt x="252" y="181"/>
                    </a:lnTo>
                    <a:lnTo>
                      <a:pt x="251" y="180"/>
                    </a:lnTo>
                    <a:lnTo>
                      <a:pt x="246" y="178"/>
                    </a:lnTo>
                    <a:lnTo>
                      <a:pt x="242" y="178"/>
                    </a:lnTo>
                    <a:lnTo>
                      <a:pt x="241" y="180"/>
                    </a:lnTo>
                    <a:lnTo>
                      <a:pt x="239" y="185"/>
                    </a:lnTo>
                    <a:lnTo>
                      <a:pt x="236" y="188"/>
                    </a:lnTo>
                    <a:lnTo>
                      <a:pt x="236" y="190"/>
                    </a:lnTo>
                    <a:lnTo>
                      <a:pt x="236" y="193"/>
                    </a:lnTo>
                    <a:lnTo>
                      <a:pt x="232" y="196"/>
                    </a:lnTo>
                    <a:lnTo>
                      <a:pt x="232" y="200"/>
                    </a:lnTo>
                    <a:lnTo>
                      <a:pt x="234" y="201"/>
                    </a:lnTo>
                    <a:lnTo>
                      <a:pt x="237" y="201"/>
                    </a:lnTo>
                    <a:lnTo>
                      <a:pt x="244" y="208"/>
                    </a:lnTo>
                    <a:lnTo>
                      <a:pt x="246" y="210"/>
                    </a:lnTo>
                    <a:lnTo>
                      <a:pt x="244" y="216"/>
                    </a:lnTo>
                    <a:lnTo>
                      <a:pt x="246" y="218"/>
                    </a:lnTo>
                    <a:lnTo>
                      <a:pt x="244" y="221"/>
                    </a:lnTo>
                    <a:lnTo>
                      <a:pt x="241" y="221"/>
                    </a:lnTo>
                    <a:lnTo>
                      <a:pt x="236" y="226"/>
                    </a:lnTo>
                    <a:lnTo>
                      <a:pt x="236" y="236"/>
                    </a:lnTo>
                    <a:lnTo>
                      <a:pt x="229" y="241"/>
                    </a:lnTo>
                    <a:lnTo>
                      <a:pt x="227" y="245"/>
                    </a:lnTo>
                    <a:lnTo>
                      <a:pt x="224" y="250"/>
                    </a:lnTo>
                    <a:lnTo>
                      <a:pt x="217" y="250"/>
                    </a:lnTo>
                    <a:lnTo>
                      <a:pt x="212" y="245"/>
                    </a:lnTo>
                    <a:lnTo>
                      <a:pt x="212" y="241"/>
                    </a:lnTo>
                    <a:lnTo>
                      <a:pt x="212" y="240"/>
                    </a:lnTo>
                    <a:lnTo>
                      <a:pt x="216" y="240"/>
                    </a:lnTo>
                    <a:lnTo>
                      <a:pt x="219" y="236"/>
                    </a:lnTo>
                    <a:lnTo>
                      <a:pt x="219" y="231"/>
                    </a:lnTo>
                    <a:lnTo>
                      <a:pt x="219" y="228"/>
                    </a:lnTo>
                    <a:lnTo>
                      <a:pt x="221" y="226"/>
                    </a:lnTo>
                    <a:lnTo>
                      <a:pt x="222" y="226"/>
                    </a:lnTo>
                    <a:lnTo>
                      <a:pt x="226" y="223"/>
                    </a:lnTo>
                    <a:lnTo>
                      <a:pt x="226" y="220"/>
                    </a:lnTo>
                    <a:lnTo>
                      <a:pt x="222" y="216"/>
                    </a:lnTo>
                    <a:lnTo>
                      <a:pt x="221" y="208"/>
                    </a:lnTo>
                    <a:lnTo>
                      <a:pt x="217" y="205"/>
                    </a:lnTo>
                    <a:lnTo>
                      <a:pt x="217" y="198"/>
                    </a:lnTo>
                    <a:lnTo>
                      <a:pt x="214" y="191"/>
                    </a:lnTo>
                    <a:lnTo>
                      <a:pt x="211" y="190"/>
                    </a:lnTo>
                    <a:lnTo>
                      <a:pt x="207" y="191"/>
                    </a:lnTo>
                    <a:lnTo>
                      <a:pt x="202" y="190"/>
                    </a:lnTo>
                    <a:lnTo>
                      <a:pt x="201" y="186"/>
                    </a:lnTo>
                    <a:lnTo>
                      <a:pt x="196" y="186"/>
                    </a:lnTo>
                    <a:lnTo>
                      <a:pt x="192" y="183"/>
                    </a:lnTo>
                    <a:lnTo>
                      <a:pt x="194" y="181"/>
                    </a:lnTo>
                    <a:lnTo>
                      <a:pt x="194" y="178"/>
                    </a:lnTo>
                    <a:lnTo>
                      <a:pt x="191" y="175"/>
                    </a:lnTo>
                    <a:lnTo>
                      <a:pt x="187" y="173"/>
                    </a:lnTo>
                    <a:lnTo>
                      <a:pt x="182" y="173"/>
                    </a:lnTo>
                    <a:lnTo>
                      <a:pt x="182" y="171"/>
                    </a:lnTo>
                    <a:lnTo>
                      <a:pt x="179" y="170"/>
                    </a:lnTo>
                    <a:lnTo>
                      <a:pt x="176" y="170"/>
                    </a:lnTo>
                    <a:lnTo>
                      <a:pt x="172" y="168"/>
                    </a:lnTo>
                    <a:lnTo>
                      <a:pt x="167" y="160"/>
                    </a:lnTo>
                    <a:lnTo>
                      <a:pt x="162" y="160"/>
                    </a:lnTo>
                    <a:lnTo>
                      <a:pt x="158" y="158"/>
                    </a:lnTo>
                    <a:lnTo>
                      <a:pt x="154" y="160"/>
                    </a:lnTo>
                    <a:lnTo>
                      <a:pt x="151" y="160"/>
                    </a:lnTo>
                    <a:lnTo>
                      <a:pt x="149" y="156"/>
                    </a:lnTo>
                    <a:lnTo>
                      <a:pt x="146" y="155"/>
                    </a:lnTo>
                    <a:lnTo>
                      <a:pt x="141" y="153"/>
                    </a:lnTo>
                    <a:lnTo>
                      <a:pt x="131" y="148"/>
                    </a:lnTo>
                    <a:lnTo>
                      <a:pt x="121" y="137"/>
                    </a:lnTo>
                    <a:lnTo>
                      <a:pt x="119" y="135"/>
                    </a:lnTo>
                    <a:lnTo>
                      <a:pt x="118" y="132"/>
                    </a:lnTo>
                    <a:lnTo>
                      <a:pt x="113" y="127"/>
                    </a:lnTo>
                    <a:lnTo>
                      <a:pt x="106" y="127"/>
                    </a:lnTo>
                    <a:lnTo>
                      <a:pt x="106" y="122"/>
                    </a:lnTo>
                    <a:lnTo>
                      <a:pt x="99" y="117"/>
                    </a:lnTo>
                    <a:lnTo>
                      <a:pt x="96" y="112"/>
                    </a:lnTo>
                    <a:lnTo>
                      <a:pt x="89" y="110"/>
                    </a:lnTo>
                    <a:lnTo>
                      <a:pt x="89" y="103"/>
                    </a:lnTo>
                    <a:lnTo>
                      <a:pt x="86" y="102"/>
                    </a:lnTo>
                    <a:lnTo>
                      <a:pt x="86" y="98"/>
                    </a:lnTo>
                    <a:lnTo>
                      <a:pt x="81" y="92"/>
                    </a:lnTo>
                    <a:lnTo>
                      <a:pt x="79" y="88"/>
                    </a:lnTo>
                    <a:lnTo>
                      <a:pt x="78" y="85"/>
                    </a:lnTo>
                    <a:lnTo>
                      <a:pt x="76" y="82"/>
                    </a:lnTo>
                    <a:lnTo>
                      <a:pt x="69" y="80"/>
                    </a:lnTo>
                    <a:lnTo>
                      <a:pt x="64" y="77"/>
                    </a:lnTo>
                    <a:lnTo>
                      <a:pt x="48" y="73"/>
                    </a:lnTo>
                    <a:lnTo>
                      <a:pt x="36" y="80"/>
                    </a:lnTo>
                    <a:lnTo>
                      <a:pt x="36" y="83"/>
                    </a:lnTo>
                    <a:lnTo>
                      <a:pt x="31" y="88"/>
                    </a:lnTo>
                    <a:lnTo>
                      <a:pt x="20" y="90"/>
                    </a:lnTo>
                    <a:lnTo>
                      <a:pt x="20" y="90"/>
                    </a:lnTo>
                    <a:close/>
                    <a:moveTo>
                      <a:pt x="38" y="163"/>
                    </a:moveTo>
                    <a:lnTo>
                      <a:pt x="40" y="163"/>
                    </a:lnTo>
                    <a:lnTo>
                      <a:pt x="40" y="161"/>
                    </a:lnTo>
                    <a:lnTo>
                      <a:pt x="41" y="160"/>
                    </a:lnTo>
                    <a:lnTo>
                      <a:pt x="40" y="158"/>
                    </a:lnTo>
                    <a:lnTo>
                      <a:pt x="38" y="160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38" y="163"/>
                    </a:lnTo>
                    <a:close/>
                    <a:moveTo>
                      <a:pt x="99" y="128"/>
                    </a:moveTo>
                    <a:lnTo>
                      <a:pt x="101" y="130"/>
                    </a:lnTo>
                    <a:lnTo>
                      <a:pt x="101" y="128"/>
                    </a:lnTo>
                    <a:lnTo>
                      <a:pt x="99" y="128"/>
                    </a:lnTo>
                    <a:lnTo>
                      <a:pt x="99" y="128"/>
                    </a:lnTo>
                    <a:close/>
                    <a:moveTo>
                      <a:pt x="79" y="115"/>
                    </a:moveTo>
                    <a:lnTo>
                      <a:pt x="78" y="118"/>
                    </a:lnTo>
                    <a:lnTo>
                      <a:pt x="81" y="118"/>
                    </a:lnTo>
                    <a:lnTo>
                      <a:pt x="84" y="117"/>
                    </a:lnTo>
                    <a:lnTo>
                      <a:pt x="89" y="117"/>
                    </a:lnTo>
                    <a:lnTo>
                      <a:pt x="88" y="115"/>
                    </a:lnTo>
                    <a:lnTo>
                      <a:pt x="86" y="112"/>
                    </a:lnTo>
                    <a:lnTo>
                      <a:pt x="84" y="113"/>
                    </a:lnTo>
                    <a:lnTo>
                      <a:pt x="79" y="115"/>
                    </a:lnTo>
                    <a:lnTo>
                      <a:pt x="79" y="115"/>
                    </a:lnTo>
                    <a:close/>
                    <a:moveTo>
                      <a:pt x="50" y="223"/>
                    </a:moveTo>
                    <a:lnTo>
                      <a:pt x="51" y="221"/>
                    </a:lnTo>
                    <a:lnTo>
                      <a:pt x="55" y="223"/>
                    </a:lnTo>
                    <a:lnTo>
                      <a:pt x="58" y="221"/>
                    </a:lnTo>
                    <a:lnTo>
                      <a:pt x="58" y="216"/>
                    </a:lnTo>
                    <a:lnTo>
                      <a:pt x="59" y="213"/>
                    </a:lnTo>
                    <a:lnTo>
                      <a:pt x="64" y="215"/>
                    </a:lnTo>
                    <a:lnTo>
                      <a:pt x="66" y="216"/>
                    </a:lnTo>
                    <a:lnTo>
                      <a:pt x="69" y="216"/>
                    </a:lnTo>
                    <a:lnTo>
                      <a:pt x="71" y="213"/>
                    </a:lnTo>
                    <a:lnTo>
                      <a:pt x="71" y="205"/>
                    </a:lnTo>
                    <a:lnTo>
                      <a:pt x="73" y="203"/>
                    </a:lnTo>
                    <a:lnTo>
                      <a:pt x="71" y="195"/>
                    </a:lnTo>
                    <a:lnTo>
                      <a:pt x="73" y="186"/>
                    </a:lnTo>
                    <a:lnTo>
                      <a:pt x="66" y="181"/>
                    </a:lnTo>
                    <a:lnTo>
                      <a:pt x="73" y="178"/>
                    </a:lnTo>
                    <a:lnTo>
                      <a:pt x="73" y="175"/>
                    </a:lnTo>
                    <a:lnTo>
                      <a:pt x="71" y="170"/>
                    </a:lnTo>
                    <a:lnTo>
                      <a:pt x="68" y="166"/>
                    </a:lnTo>
                    <a:lnTo>
                      <a:pt x="64" y="161"/>
                    </a:lnTo>
                    <a:lnTo>
                      <a:pt x="63" y="163"/>
                    </a:lnTo>
                    <a:lnTo>
                      <a:pt x="59" y="160"/>
                    </a:lnTo>
                    <a:lnTo>
                      <a:pt x="56" y="160"/>
                    </a:lnTo>
                    <a:lnTo>
                      <a:pt x="46" y="170"/>
                    </a:lnTo>
                    <a:lnTo>
                      <a:pt x="43" y="170"/>
                    </a:lnTo>
                    <a:lnTo>
                      <a:pt x="38" y="166"/>
                    </a:lnTo>
                    <a:lnTo>
                      <a:pt x="38" y="171"/>
                    </a:lnTo>
                    <a:lnTo>
                      <a:pt x="36" y="175"/>
                    </a:lnTo>
                    <a:lnTo>
                      <a:pt x="40" y="178"/>
                    </a:lnTo>
                    <a:lnTo>
                      <a:pt x="41" y="181"/>
                    </a:lnTo>
                    <a:lnTo>
                      <a:pt x="45" y="183"/>
                    </a:lnTo>
                    <a:lnTo>
                      <a:pt x="45" y="188"/>
                    </a:lnTo>
                    <a:lnTo>
                      <a:pt x="41" y="191"/>
                    </a:lnTo>
                    <a:lnTo>
                      <a:pt x="43" y="195"/>
                    </a:lnTo>
                    <a:lnTo>
                      <a:pt x="46" y="195"/>
                    </a:lnTo>
                    <a:lnTo>
                      <a:pt x="46" y="196"/>
                    </a:lnTo>
                    <a:lnTo>
                      <a:pt x="45" y="200"/>
                    </a:lnTo>
                    <a:lnTo>
                      <a:pt x="41" y="208"/>
                    </a:lnTo>
                    <a:lnTo>
                      <a:pt x="45" y="210"/>
                    </a:lnTo>
                    <a:lnTo>
                      <a:pt x="46" y="220"/>
                    </a:lnTo>
                    <a:lnTo>
                      <a:pt x="50" y="223"/>
                    </a:lnTo>
                    <a:lnTo>
                      <a:pt x="50" y="223"/>
                    </a:lnTo>
                    <a:close/>
                    <a:moveTo>
                      <a:pt x="202" y="281"/>
                    </a:moveTo>
                    <a:lnTo>
                      <a:pt x="202" y="274"/>
                    </a:lnTo>
                    <a:lnTo>
                      <a:pt x="206" y="273"/>
                    </a:lnTo>
                    <a:lnTo>
                      <a:pt x="204" y="268"/>
                    </a:lnTo>
                    <a:lnTo>
                      <a:pt x="201" y="263"/>
                    </a:lnTo>
                    <a:lnTo>
                      <a:pt x="204" y="251"/>
                    </a:lnTo>
                    <a:lnTo>
                      <a:pt x="209" y="248"/>
                    </a:lnTo>
                    <a:lnTo>
                      <a:pt x="211" y="243"/>
                    </a:lnTo>
                    <a:lnTo>
                      <a:pt x="206" y="238"/>
                    </a:lnTo>
                    <a:lnTo>
                      <a:pt x="201" y="243"/>
                    </a:lnTo>
                    <a:lnTo>
                      <a:pt x="197" y="243"/>
                    </a:lnTo>
                    <a:lnTo>
                      <a:pt x="192" y="241"/>
                    </a:lnTo>
                    <a:lnTo>
                      <a:pt x="187" y="246"/>
                    </a:lnTo>
                    <a:lnTo>
                      <a:pt x="176" y="245"/>
                    </a:lnTo>
                    <a:lnTo>
                      <a:pt x="167" y="248"/>
                    </a:lnTo>
                    <a:lnTo>
                      <a:pt x="161" y="246"/>
                    </a:lnTo>
                    <a:lnTo>
                      <a:pt x="156" y="243"/>
                    </a:lnTo>
                    <a:lnTo>
                      <a:pt x="151" y="245"/>
                    </a:lnTo>
                    <a:lnTo>
                      <a:pt x="148" y="246"/>
                    </a:lnTo>
                    <a:lnTo>
                      <a:pt x="146" y="245"/>
                    </a:lnTo>
                    <a:lnTo>
                      <a:pt x="141" y="246"/>
                    </a:lnTo>
                    <a:lnTo>
                      <a:pt x="139" y="253"/>
                    </a:lnTo>
                    <a:lnTo>
                      <a:pt x="144" y="258"/>
                    </a:lnTo>
                    <a:lnTo>
                      <a:pt x="151" y="258"/>
                    </a:lnTo>
                    <a:lnTo>
                      <a:pt x="159" y="263"/>
                    </a:lnTo>
                    <a:lnTo>
                      <a:pt x="164" y="264"/>
                    </a:lnTo>
                    <a:lnTo>
                      <a:pt x="169" y="268"/>
                    </a:lnTo>
                    <a:lnTo>
                      <a:pt x="179" y="271"/>
                    </a:lnTo>
                    <a:lnTo>
                      <a:pt x="182" y="271"/>
                    </a:lnTo>
                    <a:lnTo>
                      <a:pt x="186" y="274"/>
                    </a:lnTo>
                    <a:lnTo>
                      <a:pt x="187" y="278"/>
                    </a:lnTo>
                    <a:lnTo>
                      <a:pt x="199" y="281"/>
                    </a:lnTo>
                    <a:lnTo>
                      <a:pt x="202" y="28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xmlns="" id="{C47B8D81-CC68-4D8D-AE4B-AC5B319F87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04778" y="2734319"/>
                <a:ext cx="147694" cy="105834"/>
              </a:xfrm>
              <a:custGeom>
                <a:avLst/>
                <a:gdLst/>
                <a:ahLst/>
                <a:cxnLst>
                  <a:cxn ang="0">
                    <a:pos x="175" y="13"/>
                  </a:cxn>
                  <a:cxn ang="0">
                    <a:pos x="178" y="22"/>
                  </a:cxn>
                  <a:cxn ang="0">
                    <a:pos x="200" y="30"/>
                  </a:cxn>
                  <a:cxn ang="0">
                    <a:pos x="216" y="32"/>
                  </a:cxn>
                  <a:cxn ang="0">
                    <a:pos x="234" y="30"/>
                  </a:cxn>
                  <a:cxn ang="0">
                    <a:pos x="253" y="35"/>
                  </a:cxn>
                  <a:cxn ang="0">
                    <a:pos x="274" y="38"/>
                  </a:cxn>
                  <a:cxn ang="0">
                    <a:pos x="273" y="50"/>
                  </a:cxn>
                  <a:cxn ang="0">
                    <a:pos x="261" y="65"/>
                  </a:cxn>
                  <a:cxn ang="0">
                    <a:pos x="256" y="70"/>
                  </a:cxn>
                  <a:cxn ang="0">
                    <a:pos x="233" y="76"/>
                  </a:cxn>
                  <a:cxn ang="0">
                    <a:pos x="229" y="85"/>
                  </a:cxn>
                  <a:cxn ang="0">
                    <a:pos x="226" y="86"/>
                  </a:cxn>
                  <a:cxn ang="0">
                    <a:pos x="211" y="98"/>
                  </a:cxn>
                  <a:cxn ang="0">
                    <a:pos x="203" y="121"/>
                  </a:cxn>
                  <a:cxn ang="0">
                    <a:pos x="214" y="135"/>
                  </a:cxn>
                  <a:cxn ang="0">
                    <a:pos x="201" y="146"/>
                  </a:cxn>
                  <a:cxn ang="0">
                    <a:pos x="195" y="164"/>
                  </a:cxn>
                  <a:cxn ang="0">
                    <a:pos x="170" y="174"/>
                  </a:cxn>
                  <a:cxn ang="0">
                    <a:pos x="160" y="184"/>
                  </a:cxn>
                  <a:cxn ang="0">
                    <a:pos x="148" y="188"/>
                  </a:cxn>
                  <a:cxn ang="0">
                    <a:pos x="138" y="188"/>
                  </a:cxn>
                  <a:cxn ang="0">
                    <a:pos x="118" y="186"/>
                  </a:cxn>
                  <a:cxn ang="0">
                    <a:pos x="93" y="194"/>
                  </a:cxn>
                  <a:cxn ang="0">
                    <a:pos x="82" y="204"/>
                  </a:cxn>
                  <a:cxn ang="0">
                    <a:pos x="62" y="186"/>
                  </a:cxn>
                  <a:cxn ang="0">
                    <a:pos x="45" y="176"/>
                  </a:cxn>
                  <a:cxn ang="0">
                    <a:pos x="38" y="164"/>
                  </a:cxn>
                  <a:cxn ang="0">
                    <a:pos x="50" y="146"/>
                  </a:cxn>
                  <a:cxn ang="0">
                    <a:pos x="48" y="133"/>
                  </a:cxn>
                  <a:cxn ang="0">
                    <a:pos x="37" y="110"/>
                  </a:cxn>
                  <a:cxn ang="0">
                    <a:pos x="53" y="101"/>
                  </a:cxn>
                  <a:cxn ang="0">
                    <a:pos x="55" y="78"/>
                  </a:cxn>
                  <a:cxn ang="0">
                    <a:pos x="67" y="65"/>
                  </a:cxn>
                  <a:cxn ang="0">
                    <a:pos x="62" y="50"/>
                  </a:cxn>
                  <a:cxn ang="0">
                    <a:pos x="33" y="50"/>
                  </a:cxn>
                  <a:cxn ang="0">
                    <a:pos x="23" y="45"/>
                  </a:cxn>
                  <a:cxn ang="0">
                    <a:pos x="9" y="45"/>
                  </a:cxn>
                  <a:cxn ang="0">
                    <a:pos x="13" y="37"/>
                  </a:cxn>
                  <a:cxn ang="0">
                    <a:pos x="9" y="33"/>
                  </a:cxn>
                  <a:cxn ang="0">
                    <a:pos x="5" y="27"/>
                  </a:cxn>
                  <a:cxn ang="0">
                    <a:pos x="0" y="20"/>
                  </a:cxn>
                  <a:cxn ang="0">
                    <a:pos x="15" y="13"/>
                  </a:cxn>
                  <a:cxn ang="0">
                    <a:pos x="23" y="8"/>
                  </a:cxn>
                  <a:cxn ang="0">
                    <a:pos x="33" y="3"/>
                  </a:cxn>
                  <a:cxn ang="0">
                    <a:pos x="48" y="7"/>
                  </a:cxn>
                  <a:cxn ang="0">
                    <a:pos x="63" y="7"/>
                  </a:cxn>
                  <a:cxn ang="0">
                    <a:pos x="78" y="3"/>
                  </a:cxn>
                  <a:cxn ang="0">
                    <a:pos x="110" y="12"/>
                  </a:cxn>
                  <a:cxn ang="0">
                    <a:pos x="131" y="10"/>
                  </a:cxn>
                  <a:cxn ang="0">
                    <a:pos x="150" y="8"/>
                  </a:cxn>
                  <a:cxn ang="0">
                    <a:pos x="168" y="12"/>
                  </a:cxn>
                  <a:cxn ang="0">
                    <a:pos x="244" y="136"/>
                  </a:cxn>
                  <a:cxn ang="0">
                    <a:pos x="248" y="126"/>
                  </a:cxn>
                  <a:cxn ang="0">
                    <a:pos x="244" y="136"/>
                  </a:cxn>
                </a:cxnLst>
                <a:rect l="0" t="0" r="r" b="b"/>
                <a:pathLst>
                  <a:path w="276" h="204">
                    <a:moveTo>
                      <a:pt x="170" y="10"/>
                    </a:moveTo>
                    <a:lnTo>
                      <a:pt x="175" y="12"/>
                    </a:lnTo>
                    <a:lnTo>
                      <a:pt x="175" y="13"/>
                    </a:lnTo>
                    <a:lnTo>
                      <a:pt x="178" y="13"/>
                    </a:lnTo>
                    <a:lnTo>
                      <a:pt x="178" y="18"/>
                    </a:lnTo>
                    <a:lnTo>
                      <a:pt x="178" y="22"/>
                    </a:lnTo>
                    <a:lnTo>
                      <a:pt x="185" y="22"/>
                    </a:lnTo>
                    <a:lnTo>
                      <a:pt x="195" y="25"/>
                    </a:lnTo>
                    <a:lnTo>
                      <a:pt x="200" y="30"/>
                    </a:lnTo>
                    <a:lnTo>
                      <a:pt x="205" y="27"/>
                    </a:lnTo>
                    <a:lnTo>
                      <a:pt x="210" y="32"/>
                    </a:lnTo>
                    <a:lnTo>
                      <a:pt x="216" y="32"/>
                    </a:lnTo>
                    <a:lnTo>
                      <a:pt x="219" y="33"/>
                    </a:lnTo>
                    <a:lnTo>
                      <a:pt x="224" y="30"/>
                    </a:lnTo>
                    <a:lnTo>
                      <a:pt x="234" y="30"/>
                    </a:lnTo>
                    <a:lnTo>
                      <a:pt x="239" y="32"/>
                    </a:lnTo>
                    <a:lnTo>
                      <a:pt x="246" y="30"/>
                    </a:lnTo>
                    <a:lnTo>
                      <a:pt x="253" y="35"/>
                    </a:lnTo>
                    <a:lnTo>
                      <a:pt x="264" y="33"/>
                    </a:lnTo>
                    <a:lnTo>
                      <a:pt x="273" y="38"/>
                    </a:lnTo>
                    <a:lnTo>
                      <a:pt x="274" y="38"/>
                    </a:lnTo>
                    <a:lnTo>
                      <a:pt x="276" y="42"/>
                    </a:lnTo>
                    <a:lnTo>
                      <a:pt x="271" y="43"/>
                    </a:lnTo>
                    <a:lnTo>
                      <a:pt x="273" y="50"/>
                    </a:lnTo>
                    <a:lnTo>
                      <a:pt x="273" y="55"/>
                    </a:lnTo>
                    <a:lnTo>
                      <a:pt x="269" y="60"/>
                    </a:lnTo>
                    <a:lnTo>
                      <a:pt x="261" y="65"/>
                    </a:lnTo>
                    <a:lnTo>
                      <a:pt x="261" y="65"/>
                    </a:lnTo>
                    <a:lnTo>
                      <a:pt x="256" y="70"/>
                    </a:lnTo>
                    <a:lnTo>
                      <a:pt x="256" y="70"/>
                    </a:lnTo>
                    <a:lnTo>
                      <a:pt x="249" y="71"/>
                    </a:lnTo>
                    <a:lnTo>
                      <a:pt x="239" y="71"/>
                    </a:lnTo>
                    <a:lnTo>
                      <a:pt x="233" y="76"/>
                    </a:lnTo>
                    <a:lnTo>
                      <a:pt x="228" y="78"/>
                    </a:lnTo>
                    <a:lnTo>
                      <a:pt x="231" y="80"/>
                    </a:lnTo>
                    <a:lnTo>
                      <a:pt x="229" y="85"/>
                    </a:lnTo>
                    <a:lnTo>
                      <a:pt x="226" y="88"/>
                    </a:lnTo>
                    <a:lnTo>
                      <a:pt x="224" y="86"/>
                    </a:lnTo>
                    <a:lnTo>
                      <a:pt x="226" y="86"/>
                    </a:lnTo>
                    <a:lnTo>
                      <a:pt x="223" y="85"/>
                    </a:lnTo>
                    <a:lnTo>
                      <a:pt x="216" y="96"/>
                    </a:lnTo>
                    <a:lnTo>
                      <a:pt x="211" y="98"/>
                    </a:lnTo>
                    <a:lnTo>
                      <a:pt x="203" y="113"/>
                    </a:lnTo>
                    <a:lnTo>
                      <a:pt x="200" y="116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8" y="128"/>
                    </a:lnTo>
                    <a:lnTo>
                      <a:pt x="214" y="135"/>
                    </a:lnTo>
                    <a:lnTo>
                      <a:pt x="210" y="140"/>
                    </a:lnTo>
                    <a:lnTo>
                      <a:pt x="201" y="141"/>
                    </a:lnTo>
                    <a:lnTo>
                      <a:pt x="201" y="146"/>
                    </a:lnTo>
                    <a:lnTo>
                      <a:pt x="193" y="156"/>
                    </a:lnTo>
                    <a:lnTo>
                      <a:pt x="193" y="163"/>
                    </a:lnTo>
                    <a:lnTo>
                      <a:pt x="195" y="164"/>
                    </a:lnTo>
                    <a:lnTo>
                      <a:pt x="193" y="168"/>
                    </a:lnTo>
                    <a:lnTo>
                      <a:pt x="185" y="168"/>
                    </a:lnTo>
                    <a:lnTo>
                      <a:pt x="170" y="174"/>
                    </a:lnTo>
                    <a:lnTo>
                      <a:pt x="170" y="179"/>
                    </a:lnTo>
                    <a:lnTo>
                      <a:pt x="165" y="188"/>
                    </a:lnTo>
                    <a:lnTo>
                      <a:pt x="160" y="184"/>
                    </a:lnTo>
                    <a:lnTo>
                      <a:pt x="155" y="181"/>
                    </a:lnTo>
                    <a:lnTo>
                      <a:pt x="151" y="184"/>
                    </a:lnTo>
                    <a:lnTo>
                      <a:pt x="148" y="188"/>
                    </a:lnTo>
                    <a:lnTo>
                      <a:pt x="145" y="186"/>
                    </a:lnTo>
                    <a:lnTo>
                      <a:pt x="140" y="184"/>
                    </a:lnTo>
                    <a:lnTo>
                      <a:pt x="138" y="188"/>
                    </a:lnTo>
                    <a:lnTo>
                      <a:pt x="131" y="186"/>
                    </a:lnTo>
                    <a:lnTo>
                      <a:pt x="121" y="184"/>
                    </a:lnTo>
                    <a:lnTo>
                      <a:pt x="118" y="186"/>
                    </a:lnTo>
                    <a:lnTo>
                      <a:pt x="108" y="186"/>
                    </a:lnTo>
                    <a:lnTo>
                      <a:pt x="102" y="194"/>
                    </a:lnTo>
                    <a:lnTo>
                      <a:pt x="93" y="194"/>
                    </a:lnTo>
                    <a:lnTo>
                      <a:pt x="88" y="198"/>
                    </a:lnTo>
                    <a:lnTo>
                      <a:pt x="88" y="201"/>
                    </a:lnTo>
                    <a:lnTo>
                      <a:pt x="82" y="204"/>
                    </a:lnTo>
                    <a:lnTo>
                      <a:pt x="73" y="203"/>
                    </a:lnTo>
                    <a:lnTo>
                      <a:pt x="67" y="196"/>
                    </a:lnTo>
                    <a:lnTo>
                      <a:pt x="62" y="186"/>
                    </a:lnTo>
                    <a:lnTo>
                      <a:pt x="62" y="184"/>
                    </a:lnTo>
                    <a:lnTo>
                      <a:pt x="52" y="176"/>
                    </a:lnTo>
                    <a:lnTo>
                      <a:pt x="45" y="176"/>
                    </a:lnTo>
                    <a:lnTo>
                      <a:pt x="42" y="174"/>
                    </a:lnTo>
                    <a:lnTo>
                      <a:pt x="42" y="169"/>
                    </a:lnTo>
                    <a:lnTo>
                      <a:pt x="38" y="164"/>
                    </a:lnTo>
                    <a:lnTo>
                      <a:pt x="43" y="155"/>
                    </a:lnTo>
                    <a:lnTo>
                      <a:pt x="48" y="150"/>
                    </a:lnTo>
                    <a:lnTo>
                      <a:pt x="50" y="146"/>
                    </a:lnTo>
                    <a:lnTo>
                      <a:pt x="45" y="146"/>
                    </a:lnTo>
                    <a:lnTo>
                      <a:pt x="42" y="140"/>
                    </a:lnTo>
                    <a:lnTo>
                      <a:pt x="48" y="133"/>
                    </a:lnTo>
                    <a:lnTo>
                      <a:pt x="48" y="123"/>
                    </a:lnTo>
                    <a:lnTo>
                      <a:pt x="43" y="121"/>
                    </a:lnTo>
                    <a:lnTo>
                      <a:pt x="37" y="110"/>
                    </a:lnTo>
                    <a:lnTo>
                      <a:pt x="42" y="108"/>
                    </a:lnTo>
                    <a:lnTo>
                      <a:pt x="47" y="110"/>
                    </a:lnTo>
                    <a:lnTo>
                      <a:pt x="53" y="101"/>
                    </a:lnTo>
                    <a:lnTo>
                      <a:pt x="48" y="98"/>
                    </a:lnTo>
                    <a:lnTo>
                      <a:pt x="53" y="93"/>
                    </a:lnTo>
                    <a:lnTo>
                      <a:pt x="55" y="78"/>
                    </a:lnTo>
                    <a:lnTo>
                      <a:pt x="53" y="73"/>
                    </a:lnTo>
                    <a:lnTo>
                      <a:pt x="63" y="65"/>
                    </a:lnTo>
                    <a:lnTo>
                      <a:pt x="67" y="65"/>
                    </a:lnTo>
                    <a:lnTo>
                      <a:pt x="68" y="62"/>
                    </a:lnTo>
                    <a:lnTo>
                      <a:pt x="63" y="55"/>
                    </a:lnTo>
                    <a:lnTo>
                      <a:pt x="62" y="50"/>
                    </a:lnTo>
                    <a:lnTo>
                      <a:pt x="50" y="48"/>
                    </a:lnTo>
                    <a:lnTo>
                      <a:pt x="47" y="52"/>
                    </a:lnTo>
                    <a:lnTo>
                      <a:pt x="33" y="50"/>
                    </a:lnTo>
                    <a:lnTo>
                      <a:pt x="25" y="53"/>
                    </a:lnTo>
                    <a:lnTo>
                      <a:pt x="22" y="50"/>
                    </a:lnTo>
                    <a:lnTo>
                      <a:pt x="23" y="45"/>
                    </a:lnTo>
                    <a:lnTo>
                      <a:pt x="18" y="45"/>
                    </a:lnTo>
                    <a:lnTo>
                      <a:pt x="9" y="47"/>
                    </a:lnTo>
                    <a:lnTo>
                      <a:pt x="9" y="45"/>
                    </a:lnTo>
                    <a:lnTo>
                      <a:pt x="13" y="40"/>
                    </a:lnTo>
                    <a:lnTo>
                      <a:pt x="10" y="40"/>
                    </a:lnTo>
                    <a:lnTo>
                      <a:pt x="13" y="37"/>
                    </a:lnTo>
                    <a:lnTo>
                      <a:pt x="10" y="35"/>
                    </a:lnTo>
                    <a:lnTo>
                      <a:pt x="12" y="30"/>
                    </a:lnTo>
                    <a:lnTo>
                      <a:pt x="9" y="33"/>
                    </a:lnTo>
                    <a:lnTo>
                      <a:pt x="7" y="33"/>
                    </a:lnTo>
                    <a:lnTo>
                      <a:pt x="7" y="27"/>
                    </a:lnTo>
                    <a:lnTo>
                      <a:pt x="5" y="27"/>
                    </a:lnTo>
                    <a:lnTo>
                      <a:pt x="5" y="23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4" y="15"/>
                    </a:lnTo>
                    <a:lnTo>
                      <a:pt x="12" y="12"/>
                    </a:lnTo>
                    <a:lnTo>
                      <a:pt x="15" y="13"/>
                    </a:lnTo>
                    <a:lnTo>
                      <a:pt x="23" y="13"/>
                    </a:lnTo>
                    <a:lnTo>
                      <a:pt x="27" y="10"/>
                    </a:lnTo>
                    <a:lnTo>
                      <a:pt x="23" y="8"/>
                    </a:lnTo>
                    <a:lnTo>
                      <a:pt x="23" y="5"/>
                    </a:lnTo>
                    <a:lnTo>
                      <a:pt x="32" y="2"/>
                    </a:lnTo>
                    <a:lnTo>
                      <a:pt x="33" y="3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8" y="7"/>
                    </a:lnTo>
                    <a:lnTo>
                      <a:pt x="52" y="3"/>
                    </a:lnTo>
                    <a:lnTo>
                      <a:pt x="57" y="3"/>
                    </a:lnTo>
                    <a:lnTo>
                      <a:pt x="63" y="7"/>
                    </a:lnTo>
                    <a:lnTo>
                      <a:pt x="70" y="3"/>
                    </a:lnTo>
                    <a:lnTo>
                      <a:pt x="77" y="2"/>
                    </a:lnTo>
                    <a:lnTo>
                      <a:pt x="78" y="3"/>
                    </a:lnTo>
                    <a:lnTo>
                      <a:pt x="85" y="7"/>
                    </a:lnTo>
                    <a:lnTo>
                      <a:pt x="102" y="10"/>
                    </a:lnTo>
                    <a:lnTo>
                      <a:pt x="110" y="12"/>
                    </a:lnTo>
                    <a:lnTo>
                      <a:pt x="121" y="7"/>
                    </a:lnTo>
                    <a:lnTo>
                      <a:pt x="130" y="7"/>
                    </a:lnTo>
                    <a:lnTo>
                      <a:pt x="131" y="10"/>
                    </a:lnTo>
                    <a:lnTo>
                      <a:pt x="141" y="12"/>
                    </a:lnTo>
                    <a:lnTo>
                      <a:pt x="145" y="8"/>
                    </a:lnTo>
                    <a:lnTo>
                      <a:pt x="150" y="8"/>
                    </a:lnTo>
                    <a:lnTo>
                      <a:pt x="163" y="15"/>
                    </a:lnTo>
                    <a:lnTo>
                      <a:pt x="165" y="12"/>
                    </a:lnTo>
                    <a:lnTo>
                      <a:pt x="168" y="12"/>
                    </a:lnTo>
                    <a:lnTo>
                      <a:pt x="170" y="10"/>
                    </a:lnTo>
                    <a:lnTo>
                      <a:pt x="170" y="10"/>
                    </a:lnTo>
                    <a:close/>
                    <a:moveTo>
                      <a:pt x="244" y="136"/>
                    </a:moveTo>
                    <a:lnTo>
                      <a:pt x="246" y="131"/>
                    </a:lnTo>
                    <a:lnTo>
                      <a:pt x="249" y="130"/>
                    </a:lnTo>
                    <a:lnTo>
                      <a:pt x="248" y="126"/>
                    </a:lnTo>
                    <a:lnTo>
                      <a:pt x="241" y="128"/>
                    </a:lnTo>
                    <a:lnTo>
                      <a:pt x="239" y="133"/>
                    </a:lnTo>
                    <a:lnTo>
                      <a:pt x="244" y="13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xmlns="" id="{63F12EDE-C127-48BF-89C7-BBB500DD9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497" y="2757146"/>
                <a:ext cx="40669" cy="70556"/>
              </a:xfrm>
              <a:custGeom>
                <a:avLst/>
                <a:gdLst/>
                <a:ahLst/>
                <a:cxnLst>
                  <a:cxn ang="0">
                    <a:pos x="50" y="124"/>
                  </a:cxn>
                  <a:cxn ang="0">
                    <a:pos x="51" y="110"/>
                  </a:cxn>
                  <a:cxn ang="0">
                    <a:pos x="58" y="101"/>
                  </a:cxn>
                  <a:cxn ang="0">
                    <a:pos x="50" y="95"/>
                  </a:cxn>
                  <a:cxn ang="0">
                    <a:pos x="56" y="78"/>
                  </a:cxn>
                  <a:cxn ang="0">
                    <a:pos x="45" y="65"/>
                  </a:cxn>
                  <a:cxn ang="0">
                    <a:pos x="55" y="65"/>
                  </a:cxn>
                  <a:cxn ang="0">
                    <a:pos x="56" y="53"/>
                  </a:cxn>
                  <a:cxn ang="0">
                    <a:pos x="63" y="33"/>
                  </a:cxn>
                  <a:cxn ang="0">
                    <a:pos x="71" y="20"/>
                  </a:cxn>
                  <a:cxn ang="0">
                    <a:pos x="76" y="17"/>
                  </a:cxn>
                  <a:cxn ang="0">
                    <a:pos x="70" y="5"/>
                  </a:cxn>
                  <a:cxn ang="0">
                    <a:pos x="55" y="7"/>
                  </a:cxn>
                  <a:cxn ang="0">
                    <a:pos x="33" y="8"/>
                  </a:cxn>
                  <a:cxn ang="0">
                    <a:pos x="31" y="0"/>
                  </a:cxn>
                  <a:cxn ang="0">
                    <a:pos x="17" y="2"/>
                  </a:cxn>
                  <a:cxn ang="0">
                    <a:pos x="20" y="13"/>
                  </a:cxn>
                  <a:cxn ang="0">
                    <a:pos x="20" y="28"/>
                  </a:cxn>
                  <a:cxn ang="0">
                    <a:pos x="21" y="38"/>
                  </a:cxn>
                  <a:cxn ang="0">
                    <a:pos x="17" y="48"/>
                  </a:cxn>
                  <a:cxn ang="0">
                    <a:pos x="10" y="61"/>
                  </a:cxn>
                  <a:cxn ang="0">
                    <a:pos x="3" y="75"/>
                  </a:cxn>
                  <a:cxn ang="0">
                    <a:pos x="0" y="90"/>
                  </a:cxn>
                  <a:cxn ang="0">
                    <a:pos x="8" y="86"/>
                  </a:cxn>
                  <a:cxn ang="0">
                    <a:pos x="12" y="86"/>
                  </a:cxn>
                  <a:cxn ang="0">
                    <a:pos x="7" y="93"/>
                  </a:cxn>
                  <a:cxn ang="0">
                    <a:pos x="8" y="100"/>
                  </a:cxn>
                  <a:cxn ang="0">
                    <a:pos x="18" y="96"/>
                  </a:cxn>
                  <a:cxn ang="0">
                    <a:pos x="17" y="105"/>
                  </a:cxn>
                  <a:cxn ang="0">
                    <a:pos x="15" y="121"/>
                  </a:cxn>
                  <a:cxn ang="0">
                    <a:pos x="12" y="133"/>
                  </a:cxn>
                  <a:cxn ang="0">
                    <a:pos x="20" y="129"/>
                  </a:cxn>
                  <a:cxn ang="0">
                    <a:pos x="35" y="134"/>
                  </a:cxn>
                  <a:cxn ang="0">
                    <a:pos x="48" y="131"/>
                  </a:cxn>
                  <a:cxn ang="0">
                    <a:pos x="50" y="129"/>
                  </a:cxn>
                </a:cxnLst>
                <a:rect l="0" t="0" r="r" b="b"/>
                <a:pathLst>
                  <a:path w="76" h="134">
                    <a:moveTo>
                      <a:pt x="50" y="129"/>
                    </a:moveTo>
                    <a:lnTo>
                      <a:pt x="50" y="124"/>
                    </a:lnTo>
                    <a:lnTo>
                      <a:pt x="46" y="119"/>
                    </a:lnTo>
                    <a:lnTo>
                      <a:pt x="51" y="110"/>
                    </a:lnTo>
                    <a:lnTo>
                      <a:pt x="56" y="105"/>
                    </a:lnTo>
                    <a:lnTo>
                      <a:pt x="58" y="101"/>
                    </a:lnTo>
                    <a:lnTo>
                      <a:pt x="53" y="101"/>
                    </a:lnTo>
                    <a:lnTo>
                      <a:pt x="50" y="95"/>
                    </a:lnTo>
                    <a:lnTo>
                      <a:pt x="56" y="88"/>
                    </a:lnTo>
                    <a:lnTo>
                      <a:pt x="56" y="78"/>
                    </a:lnTo>
                    <a:lnTo>
                      <a:pt x="51" y="76"/>
                    </a:lnTo>
                    <a:lnTo>
                      <a:pt x="45" y="65"/>
                    </a:lnTo>
                    <a:lnTo>
                      <a:pt x="50" y="63"/>
                    </a:lnTo>
                    <a:lnTo>
                      <a:pt x="55" y="65"/>
                    </a:lnTo>
                    <a:lnTo>
                      <a:pt x="61" y="56"/>
                    </a:lnTo>
                    <a:lnTo>
                      <a:pt x="56" y="53"/>
                    </a:lnTo>
                    <a:lnTo>
                      <a:pt x="61" y="48"/>
                    </a:lnTo>
                    <a:lnTo>
                      <a:pt x="63" y="33"/>
                    </a:lnTo>
                    <a:lnTo>
                      <a:pt x="61" y="28"/>
                    </a:lnTo>
                    <a:lnTo>
                      <a:pt x="71" y="20"/>
                    </a:lnTo>
                    <a:lnTo>
                      <a:pt x="75" y="20"/>
                    </a:lnTo>
                    <a:lnTo>
                      <a:pt x="76" y="17"/>
                    </a:lnTo>
                    <a:lnTo>
                      <a:pt x="71" y="10"/>
                    </a:lnTo>
                    <a:lnTo>
                      <a:pt x="70" y="5"/>
                    </a:lnTo>
                    <a:lnTo>
                      <a:pt x="58" y="3"/>
                    </a:lnTo>
                    <a:lnTo>
                      <a:pt x="55" y="7"/>
                    </a:lnTo>
                    <a:lnTo>
                      <a:pt x="41" y="5"/>
                    </a:lnTo>
                    <a:lnTo>
                      <a:pt x="33" y="8"/>
                    </a:lnTo>
                    <a:lnTo>
                      <a:pt x="30" y="5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2"/>
                    </a:lnTo>
                    <a:lnTo>
                      <a:pt x="17" y="5"/>
                    </a:lnTo>
                    <a:lnTo>
                      <a:pt x="20" y="13"/>
                    </a:lnTo>
                    <a:lnTo>
                      <a:pt x="18" y="26"/>
                    </a:lnTo>
                    <a:lnTo>
                      <a:pt x="20" y="28"/>
                    </a:lnTo>
                    <a:lnTo>
                      <a:pt x="18" y="35"/>
                    </a:lnTo>
                    <a:lnTo>
                      <a:pt x="21" y="38"/>
                    </a:lnTo>
                    <a:lnTo>
                      <a:pt x="18" y="41"/>
                    </a:lnTo>
                    <a:lnTo>
                      <a:pt x="17" y="48"/>
                    </a:lnTo>
                    <a:lnTo>
                      <a:pt x="15" y="55"/>
                    </a:lnTo>
                    <a:lnTo>
                      <a:pt x="10" y="61"/>
                    </a:lnTo>
                    <a:lnTo>
                      <a:pt x="10" y="66"/>
                    </a:lnTo>
                    <a:lnTo>
                      <a:pt x="3" y="75"/>
                    </a:lnTo>
                    <a:lnTo>
                      <a:pt x="0" y="86"/>
                    </a:lnTo>
                    <a:lnTo>
                      <a:pt x="0" y="90"/>
                    </a:lnTo>
                    <a:lnTo>
                      <a:pt x="5" y="90"/>
                    </a:lnTo>
                    <a:lnTo>
                      <a:pt x="8" y="86"/>
                    </a:lnTo>
                    <a:lnTo>
                      <a:pt x="13" y="85"/>
                    </a:lnTo>
                    <a:lnTo>
                      <a:pt x="12" y="86"/>
                    </a:lnTo>
                    <a:lnTo>
                      <a:pt x="13" y="90"/>
                    </a:lnTo>
                    <a:lnTo>
                      <a:pt x="7" y="93"/>
                    </a:lnTo>
                    <a:lnTo>
                      <a:pt x="7" y="96"/>
                    </a:lnTo>
                    <a:lnTo>
                      <a:pt x="8" y="100"/>
                    </a:lnTo>
                    <a:lnTo>
                      <a:pt x="12" y="96"/>
                    </a:lnTo>
                    <a:lnTo>
                      <a:pt x="18" y="96"/>
                    </a:lnTo>
                    <a:lnTo>
                      <a:pt x="15" y="100"/>
                    </a:lnTo>
                    <a:lnTo>
                      <a:pt x="17" y="105"/>
                    </a:lnTo>
                    <a:lnTo>
                      <a:pt x="15" y="110"/>
                    </a:lnTo>
                    <a:lnTo>
                      <a:pt x="15" y="121"/>
                    </a:lnTo>
                    <a:lnTo>
                      <a:pt x="13" y="129"/>
                    </a:lnTo>
                    <a:lnTo>
                      <a:pt x="12" y="133"/>
                    </a:lnTo>
                    <a:lnTo>
                      <a:pt x="13" y="133"/>
                    </a:lnTo>
                    <a:lnTo>
                      <a:pt x="20" y="129"/>
                    </a:lnTo>
                    <a:lnTo>
                      <a:pt x="30" y="133"/>
                    </a:lnTo>
                    <a:lnTo>
                      <a:pt x="35" y="134"/>
                    </a:lnTo>
                    <a:lnTo>
                      <a:pt x="41" y="131"/>
                    </a:lnTo>
                    <a:lnTo>
                      <a:pt x="48" y="131"/>
                    </a:lnTo>
                    <a:lnTo>
                      <a:pt x="50" y="129"/>
                    </a:lnTo>
                    <a:lnTo>
                      <a:pt x="50" y="12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xmlns="" id="{827B5488-21E1-4D8F-AC89-C0814F113F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54750" y="2760258"/>
                <a:ext cx="111306" cy="88195"/>
              </a:xfrm>
              <a:custGeom>
                <a:avLst/>
                <a:gdLst/>
                <a:ahLst/>
                <a:cxnLst>
                  <a:cxn ang="0">
                    <a:pos x="131" y="16"/>
                  </a:cxn>
                  <a:cxn ang="0">
                    <a:pos x="98" y="15"/>
                  </a:cxn>
                  <a:cxn ang="0">
                    <a:pos x="52" y="23"/>
                  </a:cxn>
                  <a:cxn ang="0">
                    <a:pos x="17" y="60"/>
                  </a:cxn>
                  <a:cxn ang="0">
                    <a:pos x="37" y="91"/>
                  </a:cxn>
                  <a:cxn ang="0">
                    <a:pos x="66" y="100"/>
                  </a:cxn>
                  <a:cxn ang="0">
                    <a:pos x="71" y="105"/>
                  </a:cxn>
                  <a:cxn ang="0">
                    <a:pos x="38" y="110"/>
                  </a:cxn>
                  <a:cxn ang="0">
                    <a:pos x="60" y="138"/>
                  </a:cxn>
                  <a:cxn ang="0">
                    <a:pos x="73" y="146"/>
                  </a:cxn>
                  <a:cxn ang="0">
                    <a:pos x="83" y="131"/>
                  </a:cxn>
                  <a:cxn ang="0">
                    <a:pos x="88" y="123"/>
                  </a:cxn>
                  <a:cxn ang="0">
                    <a:pos x="81" y="111"/>
                  </a:cxn>
                  <a:cxn ang="0">
                    <a:pos x="101" y="106"/>
                  </a:cxn>
                  <a:cxn ang="0">
                    <a:pos x="75" y="85"/>
                  </a:cxn>
                  <a:cxn ang="0">
                    <a:pos x="80" y="70"/>
                  </a:cxn>
                  <a:cxn ang="0">
                    <a:pos x="73" y="58"/>
                  </a:cxn>
                  <a:cxn ang="0">
                    <a:pos x="75" y="38"/>
                  </a:cxn>
                  <a:cxn ang="0">
                    <a:pos x="88" y="43"/>
                  </a:cxn>
                  <a:cxn ang="0">
                    <a:pos x="105" y="43"/>
                  </a:cxn>
                  <a:cxn ang="0">
                    <a:pos x="105" y="31"/>
                  </a:cxn>
                  <a:cxn ang="0">
                    <a:pos x="130" y="25"/>
                  </a:cxn>
                  <a:cxn ang="0">
                    <a:pos x="156" y="5"/>
                  </a:cxn>
                  <a:cxn ang="0">
                    <a:pos x="10" y="70"/>
                  </a:cxn>
                  <a:cxn ang="0">
                    <a:pos x="5" y="58"/>
                  </a:cxn>
                  <a:cxn ang="0">
                    <a:pos x="25" y="90"/>
                  </a:cxn>
                  <a:cxn ang="0">
                    <a:pos x="32" y="103"/>
                  </a:cxn>
                  <a:cxn ang="0">
                    <a:pos x="22" y="105"/>
                  </a:cxn>
                  <a:cxn ang="0">
                    <a:pos x="33" y="114"/>
                  </a:cxn>
                  <a:cxn ang="0">
                    <a:pos x="33" y="113"/>
                  </a:cxn>
                  <a:cxn ang="0">
                    <a:pos x="183" y="168"/>
                  </a:cxn>
                  <a:cxn ang="0">
                    <a:pos x="196" y="159"/>
                  </a:cxn>
                  <a:cxn ang="0">
                    <a:pos x="209" y="146"/>
                  </a:cxn>
                  <a:cxn ang="0">
                    <a:pos x="196" y="159"/>
                  </a:cxn>
                  <a:cxn ang="0">
                    <a:pos x="166" y="143"/>
                  </a:cxn>
                  <a:cxn ang="0">
                    <a:pos x="174" y="113"/>
                  </a:cxn>
                  <a:cxn ang="0">
                    <a:pos x="163" y="113"/>
                  </a:cxn>
                  <a:cxn ang="0">
                    <a:pos x="151" y="96"/>
                  </a:cxn>
                  <a:cxn ang="0">
                    <a:pos x="148" y="78"/>
                  </a:cxn>
                  <a:cxn ang="0">
                    <a:pos x="161" y="71"/>
                  </a:cxn>
                  <a:cxn ang="0">
                    <a:pos x="154" y="71"/>
                  </a:cxn>
                  <a:cxn ang="0">
                    <a:pos x="140" y="35"/>
                  </a:cxn>
                  <a:cxn ang="0">
                    <a:pos x="131" y="50"/>
                  </a:cxn>
                  <a:cxn ang="0">
                    <a:pos x="125" y="50"/>
                  </a:cxn>
                  <a:cxn ang="0">
                    <a:pos x="115" y="33"/>
                  </a:cxn>
                  <a:cxn ang="0">
                    <a:pos x="96" y="80"/>
                  </a:cxn>
                  <a:cxn ang="0">
                    <a:pos x="88" y="75"/>
                  </a:cxn>
                  <a:cxn ang="0">
                    <a:pos x="118" y="83"/>
                  </a:cxn>
                  <a:cxn ang="0">
                    <a:pos x="154" y="121"/>
                  </a:cxn>
                  <a:cxn ang="0">
                    <a:pos x="115" y="143"/>
                  </a:cxn>
                  <a:cxn ang="0">
                    <a:pos x="118" y="123"/>
                  </a:cxn>
                  <a:cxn ang="0">
                    <a:pos x="116" y="119"/>
                  </a:cxn>
                  <a:cxn ang="0">
                    <a:pos x="135" y="133"/>
                  </a:cxn>
                  <a:cxn ang="0">
                    <a:pos x="141" y="133"/>
                  </a:cxn>
                  <a:cxn ang="0">
                    <a:pos x="135" y="116"/>
                  </a:cxn>
                  <a:cxn ang="0">
                    <a:pos x="126" y="111"/>
                  </a:cxn>
                  <a:cxn ang="0">
                    <a:pos x="76" y="81"/>
                  </a:cxn>
                  <a:cxn ang="0">
                    <a:pos x="103" y="86"/>
                  </a:cxn>
                  <a:cxn ang="0">
                    <a:pos x="120" y="105"/>
                  </a:cxn>
                  <a:cxn ang="0">
                    <a:pos x="105" y="96"/>
                  </a:cxn>
                  <a:cxn ang="0">
                    <a:pos x="85" y="85"/>
                  </a:cxn>
                  <a:cxn ang="0">
                    <a:pos x="88" y="151"/>
                  </a:cxn>
                  <a:cxn ang="0">
                    <a:pos x="85" y="144"/>
                  </a:cxn>
                </a:cxnLst>
                <a:rect l="0" t="0" r="r" b="b"/>
                <a:pathLst>
                  <a:path w="209" h="171">
                    <a:moveTo>
                      <a:pt x="156" y="0"/>
                    </a:moveTo>
                    <a:lnTo>
                      <a:pt x="154" y="0"/>
                    </a:lnTo>
                    <a:lnTo>
                      <a:pt x="148" y="3"/>
                    </a:lnTo>
                    <a:lnTo>
                      <a:pt x="148" y="8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36" y="13"/>
                    </a:lnTo>
                    <a:lnTo>
                      <a:pt x="131" y="16"/>
                    </a:lnTo>
                    <a:lnTo>
                      <a:pt x="128" y="13"/>
                    </a:lnTo>
                    <a:lnTo>
                      <a:pt x="123" y="13"/>
                    </a:lnTo>
                    <a:lnTo>
                      <a:pt x="120" y="16"/>
                    </a:lnTo>
                    <a:lnTo>
                      <a:pt x="115" y="16"/>
                    </a:lnTo>
                    <a:lnTo>
                      <a:pt x="115" y="12"/>
                    </a:lnTo>
                    <a:lnTo>
                      <a:pt x="108" y="12"/>
                    </a:lnTo>
                    <a:lnTo>
                      <a:pt x="101" y="12"/>
                    </a:lnTo>
                    <a:lnTo>
                      <a:pt x="98" y="15"/>
                    </a:lnTo>
                    <a:lnTo>
                      <a:pt x="91" y="16"/>
                    </a:lnTo>
                    <a:lnTo>
                      <a:pt x="83" y="16"/>
                    </a:lnTo>
                    <a:lnTo>
                      <a:pt x="81" y="15"/>
                    </a:lnTo>
                    <a:lnTo>
                      <a:pt x="78" y="18"/>
                    </a:lnTo>
                    <a:lnTo>
                      <a:pt x="73" y="18"/>
                    </a:lnTo>
                    <a:lnTo>
                      <a:pt x="68" y="21"/>
                    </a:lnTo>
                    <a:lnTo>
                      <a:pt x="56" y="20"/>
                    </a:lnTo>
                    <a:lnTo>
                      <a:pt x="52" y="23"/>
                    </a:lnTo>
                    <a:lnTo>
                      <a:pt x="50" y="25"/>
                    </a:lnTo>
                    <a:lnTo>
                      <a:pt x="43" y="26"/>
                    </a:lnTo>
                    <a:lnTo>
                      <a:pt x="33" y="33"/>
                    </a:lnTo>
                    <a:lnTo>
                      <a:pt x="33" y="38"/>
                    </a:lnTo>
                    <a:lnTo>
                      <a:pt x="30" y="45"/>
                    </a:lnTo>
                    <a:lnTo>
                      <a:pt x="20" y="48"/>
                    </a:lnTo>
                    <a:lnTo>
                      <a:pt x="20" y="53"/>
                    </a:lnTo>
                    <a:lnTo>
                      <a:pt x="17" y="60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3" y="68"/>
                    </a:lnTo>
                    <a:lnTo>
                      <a:pt x="22" y="73"/>
                    </a:lnTo>
                    <a:lnTo>
                      <a:pt x="27" y="80"/>
                    </a:lnTo>
                    <a:lnTo>
                      <a:pt x="30" y="80"/>
                    </a:lnTo>
                    <a:lnTo>
                      <a:pt x="30" y="83"/>
                    </a:lnTo>
                    <a:lnTo>
                      <a:pt x="37" y="91"/>
                    </a:lnTo>
                    <a:lnTo>
                      <a:pt x="38" y="96"/>
                    </a:lnTo>
                    <a:lnTo>
                      <a:pt x="42" y="98"/>
                    </a:lnTo>
                    <a:lnTo>
                      <a:pt x="45" y="93"/>
                    </a:lnTo>
                    <a:lnTo>
                      <a:pt x="48" y="98"/>
                    </a:lnTo>
                    <a:lnTo>
                      <a:pt x="55" y="98"/>
                    </a:lnTo>
                    <a:lnTo>
                      <a:pt x="56" y="95"/>
                    </a:lnTo>
                    <a:lnTo>
                      <a:pt x="60" y="96"/>
                    </a:lnTo>
                    <a:lnTo>
                      <a:pt x="66" y="100"/>
                    </a:lnTo>
                    <a:lnTo>
                      <a:pt x="71" y="98"/>
                    </a:lnTo>
                    <a:lnTo>
                      <a:pt x="71" y="100"/>
                    </a:lnTo>
                    <a:lnTo>
                      <a:pt x="75" y="100"/>
                    </a:lnTo>
                    <a:lnTo>
                      <a:pt x="76" y="101"/>
                    </a:lnTo>
                    <a:lnTo>
                      <a:pt x="83" y="103"/>
                    </a:lnTo>
                    <a:lnTo>
                      <a:pt x="78" y="105"/>
                    </a:lnTo>
                    <a:lnTo>
                      <a:pt x="75" y="108"/>
                    </a:lnTo>
                    <a:lnTo>
                      <a:pt x="71" y="105"/>
                    </a:lnTo>
                    <a:lnTo>
                      <a:pt x="68" y="105"/>
                    </a:lnTo>
                    <a:lnTo>
                      <a:pt x="58" y="98"/>
                    </a:lnTo>
                    <a:lnTo>
                      <a:pt x="53" y="100"/>
                    </a:lnTo>
                    <a:lnTo>
                      <a:pt x="50" y="103"/>
                    </a:lnTo>
                    <a:lnTo>
                      <a:pt x="45" y="100"/>
                    </a:lnTo>
                    <a:lnTo>
                      <a:pt x="42" y="105"/>
                    </a:lnTo>
                    <a:lnTo>
                      <a:pt x="40" y="105"/>
                    </a:lnTo>
                    <a:lnTo>
                      <a:pt x="38" y="110"/>
                    </a:lnTo>
                    <a:lnTo>
                      <a:pt x="43" y="114"/>
                    </a:lnTo>
                    <a:lnTo>
                      <a:pt x="48" y="116"/>
                    </a:lnTo>
                    <a:lnTo>
                      <a:pt x="53" y="121"/>
                    </a:lnTo>
                    <a:lnTo>
                      <a:pt x="55" y="124"/>
                    </a:lnTo>
                    <a:lnTo>
                      <a:pt x="52" y="126"/>
                    </a:lnTo>
                    <a:lnTo>
                      <a:pt x="53" y="129"/>
                    </a:lnTo>
                    <a:lnTo>
                      <a:pt x="56" y="134"/>
                    </a:lnTo>
                    <a:lnTo>
                      <a:pt x="60" y="138"/>
                    </a:lnTo>
                    <a:lnTo>
                      <a:pt x="61" y="136"/>
                    </a:lnTo>
                    <a:lnTo>
                      <a:pt x="60" y="133"/>
                    </a:lnTo>
                    <a:lnTo>
                      <a:pt x="61" y="129"/>
                    </a:lnTo>
                    <a:lnTo>
                      <a:pt x="63" y="134"/>
                    </a:lnTo>
                    <a:lnTo>
                      <a:pt x="70" y="136"/>
                    </a:lnTo>
                    <a:lnTo>
                      <a:pt x="71" y="139"/>
                    </a:lnTo>
                    <a:lnTo>
                      <a:pt x="70" y="143"/>
                    </a:lnTo>
                    <a:lnTo>
                      <a:pt x="73" y="146"/>
                    </a:lnTo>
                    <a:lnTo>
                      <a:pt x="73" y="141"/>
                    </a:lnTo>
                    <a:lnTo>
                      <a:pt x="75" y="136"/>
                    </a:lnTo>
                    <a:lnTo>
                      <a:pt x="80" y="136"/>
                    </a:lnTo>
                    <a:lnTo>
                      <a:pt x="81" y="139"/>
                    </a:lnTo>
                    <a:lnTo>
                      <a:pt x="88" y="144"/>
                    </a:lnTo>
                    <a:lnTo>
                      <a:pt x="86" y="139"/>
                    </a:lnTo>
                    <a:lnTo>
                      <a:pt x="86" y="136"/>
                    </a:lnTo>
                    <a:lnTo>
                      <a:pt x="83" y="131"/>
                    </a:lnTo>
                    <a:lnTo>
                      <a:pt x="80" y="124"/>
                    </a:lnTo>
                    <a:lnTo>
                      <a:pt x="78" y="121"/>
                    </a:lnTo>
                    <a:lnTo>
                      <a:pt x="78" y="119"/>
                    </a:lnTo>
                    <a:lnTo>
                      <a:pt x="81" y="119"/>
                    </a:lnTo>
                    <a:lnTo>
                      <a:pt x="86" y="121"/>
                    </a:lnTo>
                    <a:lnTo>
                      <a:pt x="85" y="123"/>
                    </a:lnTo>
                    <a:lnTo>
                      <a:pt x="86" y="124"/>
                    </a:lnTo>
                    <a:lnTo>
                      <a:pt x="88" y="123"/>
                    </a:lnTo>
                    <a:lnTo>
                      <a:pt x="95" y="123"/>
                    </a:lnTo>
                    <a:lnTo>
                      <a:pt x="95" y="123"/>
                    </a:lnTo>
                    <a:lnTo>
                      <a:pt x="93" y="121"/>
                    </a:lnTo>
                    <a:lnTo>
                      <a:pt x="91" y="118"/>
                    </a:lnTo>
                    <a:lnTo>
                      <a:pt x="90" y="118"/>
                    </a:lnTo>
                    <a:lnTo>
                      <a:pt x="86" y="116"/>
                    </a:lnTo>
                    <a:lnTo>
                      <a:pt x="86" y="114"/>
                    </a:lnTo>
                    <a:lnTo>
                      <a:pt x="81" y="111"/>
                    </a:lnTo>
                    <a:lnTo>
                      <a:pt x="86" y="108"/>
                    </a:lnTo>
                    <a:lnTo>
                      <a:pt x="90" y="110"/>
                    </a:lnTo>
                    <a:lnTo>
                      <a:pt x="93" y="106"/>
                    </a:lnTo>
                    <a:lnTo>
                      <a:pt x="100" y="111"/>
                    </a:lnTo>
                    <a:lnTo>
                      <a:pt x="100" y="113"/>
                    </a:lnTo>
                    <a:lnTo>
                      <a:pt x="105" y="113"/>
                    </a:lnTo>
                    <a:lnTo>
                      <a:pt x="106" y="111"/>
                    </a:lnTo>
                    <a:lnTo>
                      <a:pt x="101" y="106"/>
                    </a:lnTo>
                    <a:lnTo>
                      <a:pt x="103" y="101"/>
                    </a:lnTo>
                    <a:lnTo>
                      <a:pt x="101" y="98"/>
                    </a:lnTo>
                    <a:lnTo>
                      <a:pt x="90" y="91"/>
                    </a:lnTo>
                    <a:lnTo>
                      <a:pt x="86" y="91"/>
                    </a:lnTo>
                    <a:lnTo>
                      <a:pt x="85" y="88"/>
                    </a:lnTo>
                    <a:lnTo>
                      <a:pt x="81" y="88"/>
                    </a:lnTo>
                    <a:lnTo>
                      <a:pt x="80" y="86"/>
                    </a:lnTo>
                    <a:lnTo>
                      <a:pt x="75" y="85"/>
                    </a:lnTo>
                    <a:lnTo>
                      <a:pt x="70" y="81"/>
                    </a:lnTo>
                    <a:lnTo>
                      <a:pt x="75" y="81"/>
                    </a:lnTo>
                    <a:lnTo>
                      <a:pt x="78" y="78"/>
                    </a:lnTo>
                    <a:lnTo>
                      <a:pt x="78" y="75"/>
                    </a:lnTo>
                    <a:lnTo>
                      <a:pt x="73" y="75"/>
                    </a:lnTo>
                    <a:lnTo>
                      <a:pt x="76" y="71"/>
                    </a:lnTo>
                    <a:lnTo>
                      <a:pt x="76" y="68"/>
                    </a:lnTo>
                    <a:lnTo>
                      <a:pt x="80" y="70"/>
                    </a:lnTo>
                    <a:lnTo>
                      <a:pt x="83" y="73"/>
                    </a:lnTo>
                    <a:lnTo>
                      <a:pt x="81" y="75"/>
                    </a:lnTo>
                    <a:lnTo>
                      <a:pt x="81" y="76"/>
                    </a:lnTo>
                    <a:lnTo>
                      <a:pt x="85" y="76"/>
                    </a:lnTo>
                    <a:lnTo>
                      <a:pt x="86" y="71"/>
                    </a:lnTo>
                    <a:lnTo>
                      <a:pt x="83" y="68"/>
                    </a:lnTo>
                    <a:lnTo>
                      <a:pt x="75" y="60"/>
                    </a:lnTo>
                    <a:lnTo>
                      <a:pt x="73" y="58"/>
                    </a:lnTo>
                    <a:lnTo>
                      <a:pt x="71" y="55"/>
                    </a:lnTo>
                    <a:lnTo>
                      <a:pt x="66" y="50"/>
                    </a:lnTo>
                    <a:lnTo>
                      <a:pt x="68" y="48"/>
                    </a:lnTo>
                    <a:lnTo>
                      <a:pt x="66" y="40"/>
                    </a:lnTo>
                    <a:lnTo>
                      <a:pt x="70" y="35"/>
                    </a:lnTo>
                    <a:lnTo>
                      <a:pt x="76" y="33"/>
                    </a:lnTo>
                    <a:lnTo>
                      <a:pt x="76" y="38"/>
                    </a:lnTo>
                    <a:lnTo>
                      <a:pt x="75" y="38"/>
                    </a:lnTo>
                    <a:lnTo>
                      <a:pt x="75" y="40"/>
                    </a:lnTo>
                    <a:lnTo>
                      <a:pt x="81" y="43"/>
                    </a:lnTo>
                    <a:lnTo>
                      <a:pt x="83" y="48"/>
                    </a:lnTo>
                    <a:lnTo>
                      <a:pt x="88" y="53"/>
                    </a:lnTo>
                    <a:lnTo>
                      <a:pt x="93" y="51"/>
                    </a:lnTo>
                    <a:lnTo>
                      <a:pt x="90" y="50"/>
                    </a:lnTo>
                    <a:lnTo>
                      <a:pt x="86" y="46"/>
                    </a:lnTo>
                    <a:lnTo>
                      <a:pt x="88" y="43"/>
                    </a:lnTo>
                    <a:lnTo>
                      <a:pt x="93" y="45"/>
                    </a:lnTo>
                    <a:lnTo>
                      <a:pt x="96" y="50"/>
                    </a:lnTo>
                    <a:lnTo>
                      <a:pt x="100" y="51"/>
                    </a:lnTo>
                    <a:lnTo>
                      <a:pt x="101" y="48"/>
                    </a:lnTo>
                    <a:lnTo>
                      <a:pt x="98" y="46"/>
                    </a:lnTo>
                    <a:lnTo>
                      <a:pt x="95" y="45"/>
                    </a:lnTo>
                    <a:lnTo>
                      <a:pt x="95" y="41"/>
                    </a:lnTo>
                    <a:lnTo>
                      <a:pt x="105" y="43"/>
                    </a:lnTo>
                    <a:lnTo>
                      <a:pt x="108" y="45"/>
                    </a:lnTo>
                    <a:lnTo>
                      <a:pt x="108" y="43"/>
                    </a:lnTo>
                    <a:lnTo>
                      <a:pt x="103" y="40"/>
                    </a:lnTo>
                    <a:lnTo>
                      <a:pt x="98" y="38"/>
                    </a:lnTo>
                    <a:lnTo>
                      <a:pt x="95" y="35"/>
                    </a:lnTo>
                    <a:lnTo>
                      <a:pt x="96" y="31"/>
                    </a:lnTo>
                    <a:lnTo>
                      <a:pt x="101" y="33"/>
                    </a:lnTo>
                    <a:lnTo>
                      <a:pt x="105" y="31"/>
                    </a:lnTo>
                    <a:lnTo>
                      <a:pt x="106" y="25"/>
                    </a:lnTo>
                    <a:lnTo>
                      <a:pt x="110" y="23"/>
                    </a:lnTo>
                    <a:lnTo>
                      <a:pt x="116" y="28"/>
                    </a:lnTo>
                    <a:lnTo>
                      <a:pt x="120" y="28"/>
                    </a:lnTo>
                    <a:lnTo>
                      <a:pt x="125" y="23"/>
                    </a:lnTo>
                    <a:lnTo>
                      <a:pt x="125" y="21"/>
                    </a:lnTo>
                    <a:lnTo>
                      <a:pt x="126" y="21"/>
                    </a:lnTo>
                    <a:lnTo>
                      <a:pt x="130" y="25"/>
                    </a:lnTo>
                    <a:lnTo>
                      <a:pt x="140" y="25"/>
                    </a:lnTo>
                    <a:lnTo>
                      <a:pt x="146" y="26"/>
                    </a:lnTo>
                    <a:lnTo>
                      <a:pt x="153" y="26"/>
                    </a:lnTo>
                    <a:lnTo>
                      <a:pt x="154" y="20"/>
                    </a:lnTo>
                    <a:lnTo>
                      <a:pt x="154" y="16"/>
                    </a:lnTo>
                    <a:lnTo>
                      <a:pt x="159" y="13"/>
                    </a:lnTo>
                    <a:lnTo>
                      <a:pt x="161" y="7"/>
                    </a:lnTo>
                    <a:lnTo>
                      <a:pt x="156" y="5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  <a:moveTo>
                      <a:pt x="5" y="58"/>
                    </a:moveTo>
                    <a:lnTo>
                      <a:pt x="5" y="63"/>
                    </a:lnTo>
                    <a:lnTo>
                      <a:pt x="8" y="66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0" y="70"/>
                    </a:lnTo>
                    <a:lnTo>
                      <a:pt x="7" y="68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3" y="58"/>
                    </a:lnTo>
                    <a:lnTo>
                      <a:pt x="5" y="58"/>
                    </a:lnTo>
                    <a:lnTo>
                      <a:pt x="5" y="58"/>
                    </a:lnTo>
                    <a:close/>
                    <a:moveTo>
                      <a:pt x="25" y="90"/>
                    </a:moveTo>
                    <a:lnTo>
                      <a:pt x="25" y="88"/>
                    </a:lnTo>
                    <a:lnTo>
                      <a:pt x="27" y="85"/>
                    </a:lnTo>
                    <a:lnTo>
                      <a:pt x="28" y="85"/>
                    </a:lnTo>
                    <a:lnTo>
                      <a:pt x="28" y="88"/>
                    </a:lnTo>
                    <a:lnTo>
                      <a:pt x="27" y="90"/>
                    </a:lnTo>
                    <a:lnTo>
                      <a:pt x="25" y="90"/>
                    </a:lnTo>
                    <a:lnTo>
                      <a:pt x="25" y="90"/>
                    </a:lnTo>
                    <a:lnTo>
                      <a:pt x="25" y="90"/>
                    </a:lnTo>
                    <a:close/>
                    <a:moveTo>
                      <a:pt x="25" y="96"/>
                    </a:moveTo>
                    <a:lnTo>
                      <a:pt x="25" y="91"/>
                    </a:lnTo>
                    <a:lnTo>
                      <a:pt x="28" y="95"/>
                    </a:lnTo>
                    <a:lnTo>
                      <a:pt x="30" y="96"/>
                    </a:lnTo>
                    <a:lnTo>
                      <a:pt x="28" y="98"/>
                    </a:lnTo>
                    <a:lnTo>
                      <a:pt x="30" y="101"/>
                    </a:lnTo>
                    <a:lnTo>
                      <a:pt x="32" y="103"/>
                    </a:lnTo>
                    <a:lnTo>
                      <a:pt x="32" y="105"/>
                    </a:lnTo>
                    <a:lnTo>
                      <a:pt x="30" y="106"/>
                    </a:lnTo>
                    <a:lnTo>
                      <a:pt x="28" y="105"/>
                    </a:lnTo>
                    <a:lnTo>
                      <a:pt x="25" y="105"/>
                    </a:lnTo>
                    <a:lnTo>
                      <a:pt x="25" y="101"/>
                    </a:lnTo>
                    <a:lnTo>
                      <a:pt x="23" y="101"/>
                    </a:lnTo>
                    <a:lnTo>
                      <a:pt x="23" y="103"/>
                    </a:lnTo>
                    <a:lnTo>
                      <a:pt x="22" y="105"/>
                    </a:lnTo>
                    <a:lnTo>
                      <a:pt x="20" y="101"/>
                    </a:lnTo>
                    <a:lnTo>
                      <a:pt x="20" y="98"/>
                    </a:lnTo>
                    <a:lnTo>
                      <a:pt x="23" y="96"/>
                    </a:lnTo>
                    <a:lnTo>
                      <a:pt x="25" y="96"/>
                    </a:lnTo>
                    <a:lnTo>
                      <a:pt x="25" y="96"/>
                    </a:lnTo>
                    <a:close/>
                    <a:moveTo>
                      <a:pt x="33" y="113"/>
                    </a:moveTo>
                    <a:lnTo>
                      <a:pt x="35" y="114"/>
                    </a:lnTo>
                    <a:lnTo>
                      <a:pt x="33" y="114"/>
                    </a:lnTo>
                    <a:lnTo>
                      <a:pt x="32" y="116"/>
                    </a:lnTo>
                    <a:lnTo>
                      <a:pt x="30" y="114"/>
                    </a:lnTo>
                    <a:lnTo>
                      <a:pt x="27" y="111"/>
                    </a:lnTo>
                    <a:lnTo>
                      <a:pt x="27" y="110"/>
                    </a:lnTo>
                    <a:lnTo>
                      <a:pt x="28" y="108"/>
                    </a:lnTo>
                    <a:lnTo>
                      <a:pt x="32" y="110"/>
                    </a:lnTo>
                    <a:lnTo>
                      <a:pt x="33" y="113"/>
                    </a:lnTo>
                    <a:lnTo>
                      <a:pt x="33" y="113"/>
                    </a:lnTo>
                    <a:close/>
                    <a:moveTo>
                      <a:pt x="184" y="161"/>
                    </a:moveTo>
                    <a:lnTo>
                      <a:pt x="184" y="159"/>
                    </a:lnTo>
                    <a:lnTo>
                      <a:pt x="184" y="158"/>
                    </a:lnTo>
                    <a:lnTo>
                      <a:pt x="184" y="159"/>
                    </a:lnTo>
                    <a:lnTo>
                      <a:pt x="184" y="161"/>
                    </a:lnTo>
                    <a:lnTo>
                      <a:pt x="184" y="161"/>
                    </a:lnTo>
                    <a:close/>
                    <a:moveTo>
                      <a:pt x="183" y="171"/>
                    </a:moveTo>
                    <a:lnTo>
                      <a:pt x="183" y="168"/>
                    </a:lnTo>
                    <a:lnTo>
                      <a:pt x="181" y="164"/>
                    </a:lnTo>
                    <a:lnTo>
                      <a:pt x="184" y="161"/>
                    </a:lnTo>
                    <a:lnTo>
                      <a:pt x="184" y="164"/>
                    </a:lnTo>
                    <a:lnTo>
                      <a:pt x="186" y="168"/>
                    </a:lnTo>
                    <a:lnTo>
                      <a:pt x="184" y="171"/>
                    </a:lnTo>
                    <a:lnTo>
                      <a:pt x="183" y="171"/>
                    </a:lnTo>
                    <a:lnTo>
                      <a:pt x="183" y="171"/>
                    </a:lnTo>
                    <a:close/>
                    <a:moveTo>
                      <a:pt x="196" y="159"/>
                    </a:moveTo>
                    <a:lnTo>
                      <a:pt x="194" y="158"/>
                    </a:lnTo>
                    <a:lnTo>
                      <a:pt x="196" y="154"/>
                    </a:lnTo>
                    <a:lnTo>
                      <a:pt x="194" y="154"/>
                    </a:lnTo>
                    <a:lnTo>
                      <a:pt x="194" y="151"/>
                    </a:lnTo>
                    <a:lnTo>
                      <a:pt x="201" y="148"/>
                    </a:lnTo>
                    <a:lnTo>
                      <a:pt x="206" y="146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8" y="148"/>
                    </a:lnTo>
                    <a:lnTo>
                      <a:pt x="206" y="151"/>
                    </a:lnTo>
                    <a:lnTo>
                      <a:pt x="204" y="153"/>
                    </a:lnTo>
                    <a:lnTo>
                      <a:pt x="204" y="154"/>
                    </a:lnTo>
                    <a:lnTo>
                      <a:pt x="203" y="154"/>
                    </a:lnTo>
                    <a:lnTo>
                      <a:pt x="199" y="156"/>
                    </a:lnTo>
                    <a:lnTo>
                      <a:pt x="198" y="158"/>
                    </a:lnTo>
                    <a:lnTo>
                      <a:pt x="196" y="159"/>
                    </a:lnTo>
                    <a:lnTo>
                      <a:pt x="196" y="159"/>
                    </a:lnTo>
                    <a:close/>
                    <a:moveTo>
                      <a:pt x="163" y="144"/>
                    </a:moveTo>
                    <a:lnTo>
                      <a:pt x="161" y="143"/>
                    </a:lnTo>
                    <a:lnTo>
                      <a:pt x="163" y="141"/>
                    </a:lnTo>
                    <a:lnTo>
                      <a:pt x="166" y="139"/>
                    </a:lnTo>
                    <a:lnTo>
                      <a:pt x="168" y="141"/>
                    </a:lnTo>
                    <a:lnTo>
                      <a:pt x="166" y="143"/>
                    </a:lnTo>
                    <a:lnTo>
                      <a:pt x="166" y="143"/>
                    </a:lnTo>
                    <a:lnTo>
                      <a:pt x="163" y="144"/>
                    </a:lnTo>
                    <a:lnTo>
                      <a:pt x="163" y="144"/>
                    </a:lnTo>
                    <a:close/>
                    <a:moveTo>
                      <a:pt x="163" y="113"/>
                    </a:moveTo>
                    <a:lnTo>
                      <a:pt x="168" y="110"/>
                    </a:lnTo>
                    <a:lnTo>
                      <a:pt x="169" y="111"/>
                    </a:lnTo>
                    <a:lnTo>
                      <a:pt x="173" y="113"/>
                    </a:lnTo>
                    <a:lnTo>
                      <a:pt x="173" y="111"/>
                    </a:lnTo>
                    <a:lnTo>
                      <a:pt x="174" y="113"/>
                    </a:lnTo>
                    <a:lnTo>
                      <a:pt x="176" y="114"/>
                    </a:lnTo>
                    <a:lnTo>
                      <a:pt x="173" y="114"/>
                    </a:lnTo>
                    <a:lnTo>
                      <a:pt x="171" y="116"/>
                    </a:lnTo>
                    <a:lnTo>
                      <a:pt x="169" y="116"/>
                    </a:lnTo>
                    <a:lnTo>
                      <a:pt x="168" y="114"/>
                    </a:lnTo>
                    <a:lnTo>
                      <a:pt x="164" y="114"/>
                    </a:lnTo>
                    <a:lnTo>
                      <a:pt x="161" y="114"/>
                    </a:lnTo>
                    <a:lnTo>
                      <a:pt x="163" y="113"/>
                    </a:lnTo>
                    <a:lnTo>
                      <a:pt x="163" y="113"/>
                    </a:lnTo>
                    <a:close/>
                    <a:moveTo>
                      <a:pt x="154" y="90"/>
                    </a:moveTo>
                    <a:lnTo>
                      <a:pt x="156" y="96"/>
                    </a:lnTo>
                    <a:lnTo>
                      <a:pt x="154" y="100"/>
                    </a:lnTo>
                    <a:lnTo>
                      <a:pt x="151" y="101"/>
                    </a:lnTo>
                    <a:lnTo>
                      <a:pt x="150" y="98"/>
                    </a:lnTo>
                    <a:lnTo>
                      <a:pt x="150" y="96"/>
                    </a:lnTo>
                    <a:lnTo>
                      <a:pt x="151" y="96"/>
                    </a:lnTo>
                    <a:lnTo>
                      <a:pt x="151" y="93"/>
                    </a:lnTo>
                    <a:lnTo>
                      <a:pt x="148" y="91"/>
                    </a:lnTo>
                    <a:lnTo>
                      <a:pt x="148" y="90"/>
                    </a:lnTo>
                    <a:lnTo>
                      <a:pt x="151" y="88"/>
                    </a:lnTo>
                    <a:lnTo>
                      <a:pt x="154" y="90"/>
                    </a:lnTo>
                    <a:lnTo>
                      <a:pt x="154" y="90"/>
                    </a:lnTo>
                    <a:lnTo>
                      <a:pt x="154" y="90"/>
                    </a:lnTo>
                    <a:close/>
                    <a:moveTo>
                      <a:pt x="148" y="78"/>
                    </a:moveTo>
                    <a:lnTo>
                      <a:pt x="145" y="75"/>
                    </a:lnTo>
                    <a:lnTo>
                      <a:pt x="146" y="71"/>
                    </a:lnTo>
                    <a:lnTo>
                      <a:pt x="153" y="70"/>
                    </a:lnTo>
                    <a:lnTo>
                      <a:pt x="154" y="68"/>
                    </a:lnTo>
                    <a:lnTo>
                      <a:pt x="159" y="68"/>
                    </a:lnTo>
                    <a:lnTo>
                      <a:pt x="161" y="68"/>
                    </a:lnTo>
                    <a:lnTo>
                      <a:pt x="159" y="71"/>
                    </a:lnTo>
                    <a:lnTo>
                      <a:pt x="161" y="71"/>
                    </a:lnTo>
                    <a:lnTo>
                      <a:pt x="161" y="75"/>
                    </a:lnTo>
                    <a:lnTo>
                      <a:pt x="161" y="80"/>
                    </a:lnTo>
                    <a:lnTo>
                      <a:pt x="156" y="80"/>
                    </a:lnTo>
                    <a:lnTo>
                      <a:pt x="153" y="78"/>
                    </a:lnTo>
                    <a:lnTo>
                      <a:pt x="154" y="76"/>
                    </a:lnTo>
                    <a:lnTo>
                      <a:pt x="156" y="75"/>
                    </a:lnTo>
                    <a:lnTo>
                      <a:pt x="158" y="71"/>
                    </a:lnTo>
                    <a:lnTo>
                      <a:pt x="154" y="71"/>
                    </a:lnTo>
                    <a:lnTo>
                      <a:pt x="153" y="75"/>
                    </a:lnTo>
                    <a:lnTo>
                      <a:pt x="151" y="78"/>
                    </a:lnTo>
                    <a:lnTo>
                      <a:pt x="150" y="78"/>
                    </a:lnTo>
                    <a:lnTo>
                      <a:pt x="148" y="78"/>
                    </a:lnTo>
                    <a:lnTo>
                      <a:pt x="148" y="78"/>
                    </a:lnTo>
                    <a:close/>
                    <a:moveTo>
                      <a:pt x="136" y="38"/>
                    </a:moveTo>
                    <a:lnTo>
                      <a:pt x="136" y="36"/>
                    </a:lnTo>
                    <a:lnTo>
                      <a:pt x="140" y="35"/>
                    </a:lnTo>
                    <a:lnTo>
                      <a:pt x="143" y="36"/>
                    </a:lnTo>
                    <a:lnTo>
                      <a:pt x="143" y="38"/>
                    </a:lnTo>
                    <a:lnTo>
                      <a:pt x="141" y="40"/>
                    </a:lnTo>
                    <a:lnTo>
                      <a:pt x="136" y="38"/>
                    </a:lnTo>
                    <a:lnTo>
                      <a:pt x="136" y="38"/>
                    </a:lnTo>
                    <a:close/>
                    <a:moveTo>
                      <a:pt x="126" y="48"/>
                    </a:moveTo>
                    <a:lnTo>
                      <a:pt x="130" y="48"/>
                    </a:lnTo>
                    <a:lnTo>
                      <a:pt x="131" y="50"/>
                    </a:lnTo>
                    <a:lnTo>
                      <a:pt x="133" y="48"/>
                    </a:lnTo>
                    <a:lnTo>
                      <a:pt x="136" y="50"/>
                    </a:lnTo>
                    <a:lnTo>
                      <a:pt x="133" y="51"/>
                    </a:lnTo>
                    <a:lnTo>
                      <a:pt x="133" y="56"/>
                    </a:lnTo>
                    <a:lnTo>
                      <a:pt x="130" y="55"/>
                    </a:lnTo>
                    <a:lnTo>
                      <a:pt x="128" y="55"/>
                    </a:lnTo>
                    <a:lnTo>
                      <a:pt x="126" y="53"/>
                    </a:lnTo>
                    <a:lnTo>
                      <a:pt x="125" y="50"/>
                    </a:lnTo>
                    <a:lnTo>
                      <a:pt x="126" y="48"/>
                    </a:lnTo>
                    <a:lnTo>
                      <a:pt x="126" y="48"/>
                    </a:lnTo>
                    <a:close/>
                    <a:moveTo>
                      <a:pt x="115" y="30"/>
                    </a:moveTo>
                    <a:lnTo>
                      <a:pt x="116" y="30"/>
                    </a:lnTo>
                    <a:lnTo>
                      <a:pt x="120" y="31"/>
                    </a:lnTo>
                    <a:lnTo>
                      <a:pt x="120" y="33"/>
                    </a:lnTo>
                    <a:lnTo>
                      <a:pt x="116" y="35"/>
                    </a:lnTo>
                    <a:lnTo>
                      <a:pt x="115" y="33"/>
                    </a:lnTo>
                    <a:lnTo>
                      <a:pt x="113" y="35"/>
                    </a:lnTo>
                    <a:lnTo>
                      <a:pt x="115" y="30"/>
                    </a:lnTo>
                    <a:lnTo>
                      <a:pt x="115" y="30"/>
                    </a:lnTo>
                    <a:close/>
                    <a:moveTo>
                      <a:pt x="91" y="75"/>
                    </a:moveTo>
                    <a:lnTo>
                      <a:pt x="93" y="73"/>
                    </a:lnTo>
                    <a:lnTo>
                      <a:pt x="96" y="75"/>
                    </a:lnTo>
                    <a:lnTo>
                      <a:pt x="96" y="78"/>
                    </a:lnTo>
                    <a:lnTo>
                      <a:pt x="96" y="80"/>
                    </a:lnTo>
                    <a:lnTo>
                      <a:pt x="91" y="75"/>
                    </a:lnTo>
                    <a:lnTo>
                      <a:pt x="91" y="75"/>
                    </a:lnTo>
                    <a:close/>
                    <a:moveTo>
                      <a:pt x="88" y="75"/>
                    </a:moveTo>
                    <a:lnTo>
                      <a:pt x="90" y="73"/>
                    </a:lnTo>
                    <a:lnTo>
                      <a:pt x="90" y="75"/>
                    </a:lnTo>
                    <a:lnTo>
                      <a:pt x="90" y="76"/>
                    </a:lnTo>
                    <a:lnTo>
                      <a:pt x="88" y="75"/>
                    </a:lnTo>
                    <a:lnTo>
                      <a:pt x="88" y="75"/>
                    </a:lnTo>
                    <a:close/>
                    <a:moveTo>
                      <a:pt x="115" y="80"/>
                    </a:moveTo>
                    <a:lnTo>
                      <a:pt x="116" y="78"/>
                    </a:lnTo>
                    <a:lnTo>
                      <a:pt x="120" y="81"/>
                    </a:lnTo>
                    <a:lnTo>
                      <a:pt x="121" y="81"/>
                    </a:lnTo>
                    <a:lnTo>
                      <a:pt x="121" y="85"/>
                    </a:lnTo>
                    <a:lnTo>
                      <a:pt x="120" y="86"/>
                    </a:lnTo>
                    <a:lnTo>
                      <a:pt x="120" y="83"/>
                    </a:lnTo>
                    <a:lnTo>
                      <a:pt x="118" y="83"/>
                    </a:lnTo>
                    <a:lnTo>
                      <a:pt x="115" y="80"/>
                    </a:lnTo>
                    <a:lnTo>
                      <a:pt x="115" y="80"/>
                    </a:lnTo>
                    <a:close/>
                    <a:moveTo>
                      <a:pt x="154" y="121"/>
                    </a:moveTo>
                    <a:lnTo>
                      <a:pt x="153" y="119"/>
                    </a:lnTo>
                    <a:lnTo>
                      <a:pt x="153" y="116"/>
                    </a:lnTo>
                    <a:lnTo>
                      <a:pt x="159" y="116"/>
                    </a:lnTo>
                    <a:lnTo>
                      <a:pt x="158" y="118"/>
                    </a:lnTo>
                    <a:lnTo>
                      <a:pt x="154" y="121"/>
                    </a:lnTo>
                    <a:lnTo>
                      <a:pt x="154" y="121"/>
                    </a:lnTo>
                    <a:close/>
                    <a:moveTo>
                      <a:pt x="115" y="143"/>
                    </a:moveTo>
                    <a:lnTo>
                      <a:pt x="116" y="139"/>
                    </a:lnTo>
                    <a:lnTo>
                      <a:pt x="120" y="139"/>
                    </a:lnTo>
                    <a:lnTo>
                      <a:pt x="120" y="143"/>
                    </a:lnTo>
                    <a:lnTo>
                      <a:pt x="116" y="143"/>
                    </a:lnTo>
                    <a:lnTo>
                      <a:pt x="115" y="143"/>
                    </a:lnTo>
                    <a:lnTo>
                      <a:pt x="115" y="143"/>
                    </a:lnTo>
                    <a:close/>
                    <a:moveTo>
                      <a:pt x="116" y="129"/>
                    </a:moveTo>
                    <a:lnTo>
                      <a:pt x="118" y="128"/>
                    </a:lnTo>
                    <a:lnTo>
                      <a:pt x="118" y="131"/>
                    </a:lnTo>
                    <a:lnTo>
                      <a:pt x="116" y="129"/>
                    </a:lnTo>
                    <a:lnTo>
                      <a:pt x="116" y="129"/>
                    </a:lnTo>
                    <a:close/>
                    <a:moveTo>
                      <a:pt x="116" y="126"/>
                    </a:moveTo>
                    <a:lnTo>
                      <a:pt x="116" y="121"/>
                    </a:lnTo>
                    <a:lnTo>
                      <a:pt x="118" y="123"/>
                    </a:lnTo>
                    <a:lnTo>
                      <a:pt x="118" y="124"/>
                    </a:lnTo>
                    <a:lnTo>
                      <a:pt x="118" y="124"/>
                    </a:lnTo>
                    <a:lnTo>
                      <a:pt x="116" y="126"/>
                    </a:lnTo>
                    <a:lnTo>
                      <a:pt x="116" y="126"/>
                    </a:lnTo>
                    <a:close/>
                    <a:moveTo>
                      <a:pt x="113" y="119"/>
                    </a:moveTo>
                    <a:lnTo>
                      <a:pt x="113" y="119"/>
                    </a:lnTo>
                    <a:lnTo>
                      <a:pt x="115" y="118"/>
                    </a:lnTo>
                    <a:lnTo>
                      <a:pt x="116" y="119"/>
                    </a:lnTo>
                    <a:lnTo>
                      <a:pt x="113" y="119"/>
                    </a:lnTo>
                    <a:lnTo>
                      <a:pt x="113" y="119"/>
                    </a:lnTo>
                    <a:close/>
                    <a:moveTo>
                      <a:pt x="135" y="133"/>
                    </a:moveTo>
                    <a:lnTo>
                      <a:pt x="133" y="131"/>
                    </a:lnTo>
                    <a:lnTo>
                      <a:pt x="135" y="128"/>
                    </a:lnTo>
                    <a:lnTo>
                      <a:pt x="136" y="128"/>
                    </a:lnTo>
                    <a:lnTo>
                      <a:pt x="138" y="131"/>
                    </a:lnTo>
                    <a:lnTo>
                      <a:pt x="135" y="133"/>
                    </a:lnTo>
                    <a:lnTo>
                      <a:pt x="135" y="133"/>
                    </a:lnTo>
                    <a:close/>
                    <a:moveTo>
                      <a:pt x="141" y="133"/>
                    </a:moveTo>
                    <a:lnTo>
                      <a:pt x="140" y="129"/>
                    </a:lnTo>
                    <a:lnTo>
                      <a:pt x="143" y="128"/>
                    </a:lnTo>
                    <a:lnTo>
                      <a:pt x="145" y="128"/>
                    </a:lnTo>
                    <a:lnTo>
                      <a:pt x="146" y="129"/>
                    </a:lnTo>
                    <a:lnTo>
                      <a:pt x="143" y="133"/>
                    </a:lnTo>
                    <a:lnTo>
                      <a:pt x="141" y="133"/>
                    </a:lnTo>
                    <a:lnTo>
                      <a:pt x="141" y="133"/>
                    </a:lnTo>
                    <a:close/>
                    <a:moveTo>
                      <a:pt x="140" y="123"/>
                    </a:moveTo>
                    <a:lnTo>
                      <a:pt x="140" y="121"/>
                    </a:lnTo>
                    <a:lnTo>
                      <a:pt x="141" y="121"/>
                    </a:lnTo>
                    <a:lnTo>
                      <a:pt x="140" y="123"/>
                    </a:lnTo>
                    <a:lnTo>
                      <a:pt x="140" y="123"/>
                    </a:lnTo>
                    <a:close/>
                    <a:moveTo>
                      <a:pt x="133" y="118"/>
                    </a:moveTo>
                    <a:lnTo>
                      <a:pt x="135" y="116"/>
                    </a:lnTo>
                    <a:lnTo>
                      <a:pt x="138" y="118"/>
                    </a:lnTo>
                    <a:lnTo>
                      <a:pt x="138" y="121"/>
                    </a:lnTo>
                    <a:lnTo>
                      <a:pt x="135" y="119"/>
                    </a:lnTo>
                    <a:lnTo>
                      <a:pt x="133" y="118"/>
                    </a:lnTo>
                    <a:lnTo>
                      <a:pt x="133" y="118"/>
                    </a:lnTo>
                    <a:close/>
                    <a:moveTo>
                      <a:pt x="121" y="108"/>
                    </a:moveTo>
                    <a:lnTo>
                      <a:pt x="125" y="108"/>
                    </a:lnTo>
                    <a:lnTo>
                      <a:pt x="126" y="111"/>
                    </a:lnTo>
                    <a:lnTo>
                      <a:pt x="130" y="114"/>
                    </a:lnTo>
                    <a:lnTo>
                      <a:pt x="130" y="116"/>
                    </a:lnTo>
                    <a:lnTo>
                      <a:pt x="128" y="116"/>
                    </a:lnTo>
                    <a:lnTo>
                      <a:pt x="123" y="113"/>
                    </a:lnTo>
                    <a:lnTo>
                      <a:pt x="121" y="111"/>
                    </a:lnTo>
                    <a:lnTo>
                      <a:pt x="121" y="108"/>
                    </a:lnTo>
                    <a:lnTo>
                      <a:pt x="121" y="108"/>
                    </a:lnTo>
                    <a:close/>
                    <a:moveTo>
                      <a:pt x="76" y="81"/>
                    </a:moveTo>
                    <a:lnTo>
                      <a:pt x="80" y="80"/>
                    </a:lnTo>
                    <a:lnTo>
                      <a:pt x="86" y="78"/>
                    </a:lnTo>
                    <a:lnTo>
                      <a:pt x="90" y="81"/>
                    </a:lnTo>
                    <a:lnTo>
                      <a:pt x="95" y="83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101" y="86"/>
                    </a:lnTo>
                    <a:lnTo>
                      <a:pt x="103" y="86"/>
                    </a:lnTo>
                    <a:lnTo>
                      <a:pt x="108" y="91"/>
                    </a:lnTo>
                    <a:lnTo>
                      <a:pt x="110" y="95"/>
                    </a:lnTo>
                    <a:lnTo>
                      <a:pt x="110" y="96"/>
                    </a:lnTo>
                    <a:lnTo>
                      <a:pt x="111" y="98"/>
                    </a:lnTo>
                    <a:lnTo>
                      <a:pt x="111" y="101"/>
                    </a:lnTo>
                    <a:lnTo>
                      <a:pt x="115" y="105"/>
                    </a:lnTo>
                    <a:lnTo>
                      <a:pt x="115" y="103"/>
                    </a:lnTo>
                    <a:lnTo>
                      <a:pt x="120" y="105"/>
                    </a:lnTo>
                    <a:lnTo>
                      <a:pt x="118" y="108"/>
                    </a:lnTo>
                    <a:lnTo>
                      <a:pt x="116" y="108"/>
                    </a:lnTo>
                    <a:lnTo>
                      <a:pt x="113" y="108"/>
                    </a:lnTo>
                    <a:lnTo>
                      <a:pt x="110" y="106"/>
                    </a:lnTo>
                    <a:lnTo>
                      <a:pt x="108" y="105"/>
                    </a:lnTo>
                    <a:lnTo>
                      <a:pt x="110" y="101"/>
                    </a:lnTo>
                    <a:lnTo>
                      <a:pt x="106" y="100"/>
                    </a:lnTo>
                    <a:lnTo>
                      <a:pt x="105" y="96"/>
                    </a:lnTo>
                    <a:lnTo>
                      <a:pt x="103" y="95"/>
                    </a:lnTo>
                    <a:lnTo>
                      <a:pt x="100" y="95"/>
                    </a:lnTo>
                    <a:lnTo>
                      <a:pt x="95" y="91"/>
                    </a:lnTo>
                    <a:lnTo>
                      <a:pt x="93" y="90"/>
                    </a:lnTo>
                    <a:lnTo>
                      <a:pt x="90" y="88"/>
                    </a:lnTo>
                    <a:lnTo>
                      <a:pt x="88" y="86"/>
                    </a:lnTo>
                    <a:lnTo>
                      <a:pt x="86" y="86"/>
                    </a:lnTo>
                    <a:lnTo>
                      <a:pt x="85" y="85"/>
                    </a:lnTo>
                    <a:lnTo>
                      <a:pt x="83" y="83"/>
                    </a:lnTo>
                    <a:lnTo>
                      <a:pt x="80" y="83"/>
                    </a:lnTo>
                    <a:lnTo>
                      <a:pt x="76" y="81"/>
                    </a:lnTo>
                    <a:lnTo>
                      <a:pt x="76" y="81"/>
                    </a:lnTo>
                    <a:close/>
                    <a:moveTo>
                      <a:pt x="83" y="146"/>
                    </a:moveTo>
                    <a:lnTo>
                      <a:pt x="85" y="146"/>
                    </a:lnTo>
                    <a:lnTo>
                      <a:pt x="85" y="149"/>
                    </a:lnTo>
                    <a:lnTo>
                      <a:pt x="88" y="151"/>
                    </a:lnTo>
                    <a:lnTo>
                      <a:pt x="86" y="154"/>
                    </a:lnTo>
                    <a:lnTo>
                      <a:pt x="83" y="154"/>
                    </a:lnTo>
                    <a:lnTo>
                      <a:pt x="83" y="151"/>
                    </a:lnTo>
                    <a:lnTo>
                      <a:pt x="83" y="149"/>
                    </a:lnTo>
                    <a:lnTo>
                      <a:pt x="83" y="146"/>
                    </a:lnTo>
                    <a:lnTo>
                      <a:pt x="83" y="146"/>
                    </a:lnTo>
                    <a:close/>
                    <a:moveTo>
                      <a:pt x="83" y="143"/>
                    </a:moveTo>
                    <a:lnTo>
                      <a:pt x="85" y="144"/>
                    </a:lnTo>
                    <a:lnTo>
                      <a:pt x="83" y="144"/>
                    </a:lnTo>
                    <a:lnTo>
                      <a:pt x="83" y="14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7" name="Freeform 72">
                <a:extLst>
                  <a:ext uri="{FF2B5EF4-FFF2-40B4-BE49-F238E27FC236}">
                    <a16:creationId xmlns:a16="http://schemas.microsoft.com/office/drawing/2014/main" xmlns="" id="{8D780DCE-FEA0-4A64-B0AD-7BE0BCC63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4787" y="2763372"/>
                <a:ext cx="46020" cy="3424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3"/>
                  </a:cxn>
                  <a:cxn ang="0">
                    <a:pos x="18" y="0"/>
                  </a:cxn>
                  <a:cxn ang="0">
                    <a:pos x="22" y="1"/>
                  </a:cxn>
                  <a:cxn ang="0">
                    <a:pos x="35" y="1"/>
                  </a:cxn>
                  <a:cxn ang="0">
                    <a:pos x="40" y="6"/>
                  </a:cxn>
                  <a:cxn ang="0">
                    <a:pos x="50" y="6"/>
                  </a:cxn>
                  <a:cxn ang="0">
                    <a:pos x="55" y="11"/>
                  </a:cxn>
                  <a:cxn ang="0">
                    <a:pos x="53" y="16"/>
                  </a:cxn>
                  <a:cxn ang="0">
                    <a:pos x="53" y="19"/>
                  </a:cxn>
                  <a:cxn ang="0">
                    <a:pos x="63" y="28"/>
                  </a:cxn>
                  <a:cxn ang="0">
                    <a:pos x="63" y="33"/>
                  </a:cxn>
                  <a:cxn ang="0">
                    <a:pos x="60" y="34"/>
                  </a:cxn>
                  <a:cxn ang="0">
                    <a:pos x="63" y="41"/>
                  </a:cxn>
                  <a:cxn ang="0">
                    <a:pos x="73" y="48"/>
                  </a:cxn>
                  <a:cxn ang="0">
                    <a:pos x="82" y="48"/>
                  </a:cxn>
                  <a:cxn ang="0">
                    <a:pos x="87" y="53"/>
                  </a:cxn>
                  <a:cxn ang="0">
                    <a:pos x="80" y="53"/>
                  </a:cxn>
                  <a:cxn ang="0">
                    <a:pos x="85" y="59"/>
                  </a:cxn>
                  <a:cxn ang="0">
                    <a:pos x="83" y="61"/>
                  </a:cxn>
                  <a:cxn ang="0">
                    <a:pos x="83" y="66"/>
                  </a:cxn>
                  <a:cxn ang="0">
                    <a:pos x="77" y="66"/>
                  </a:cxn>
                  <a:cxn ang="0">
                    <a:pos x="67" y="53"/>
                  </a:cxn>
                  <a:cxn ang="0">
                    <a:pos x="60" y="51"/>
                  </a:cxn>
                  <a:cxn ang="0">
                    <a:pos x="57" y="43"/>
                  </a:cxn>
                  <a:cxn ang="0">
                    <a:pos x="52" y="43"/>
                  </a:cxn>
                  <a:cxn ang="0">
                    <a:pos x="50" y="46"/>
                  </a:cxn>
                  <a:cxn ang="0">
                    <a:pos x="43" y="39"/>
                  </a:cxn>
                  <a:cxn ang="0">
                    <a:pos x="38" y="43"/>
                  </a:cxn>
                  <a:cxn ang="0">
                    <a:pos x="35" y="43"/>
                  </a:cxn>
                  <a:cxn ang="0">
                    <a:pos x="33" y="39"/>
                  </a:cxn>
                  <a:cxn ang="0">
                    <a:pos x="28" y="36"/>
                  </a:cxn>
                  <a:cxn ang="0">
                    <a:pos x="23" y="36"/>
                  </a:cxn>
                  <a:cxn ang="0">
                    <a:pos x="17" y="36"/>
                  </a:cxn>
                  <a:cxn ang="0">
                    <a:pos x="10" y="33"/>
                  </a:cxn>
                  <a:cxn ang="0">
                    <a:pos x="10" y="23"/>
                  </a:cxn>
                  <a:cxn ang="0">
                    <a:pos x="10" y="16"/>
                  </a:cxn>
                  <a:cxn ang="0">
                    <a:pos x="8" y="11"/>
                  </a:cxn>
                  <a:cxn ang="0">
                    <a:pos x="4" y="11"/>
                  </a:cxn>
                  <a:cxn ang="0">
                    <a:pos x="4" y="8"/>
                  </a:cxn>
                  <a:cxn ang="0">
                    <a:pos x="0" y="5"/>
                  </a:cxn>
                </a:cxnLst>
                <a:rect l="0" t="0" r="r" b="b"/>
                <a:pathLst>
                  <a:path w="87" h="66">
                    <a:moveTo>
                      <a:pt x="0" y="5"/>
                    </a:moveTo>
                    <a:lnTo>
                      <a:pt x="7" y="3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35" y="1"/>
                    </a:lnTo>
                    <a:lnTo>
                      <a:pt x="40" y="6"/>
                    </a:lnTo>
                    <a:lnTo>
                      <a:pt x="50" y="6"/>
                    </a:lnTo>
                    <a:lnTo>
                      <a:pt x="55" y="11"/>
                    </a:lnTo>
                    <a:lnTo>
                      <a:pt x="53" y="16"/>
                    </a:lnTo>
                    <a:lnTo>
                      <a:pt x="53" y="19"/>
                    </a:lnTo>
                    <a:lnTo>
                      <a:pt x="63" y="28"/>
                    </a:lnTo>
                    <a:lnTo>
                      <a:pt x="63" y="33"/>
                    </a:lnTo>
                    <a:lnTo>
                      <a:pt x="60" y="34"/>
                    </a:lnTo>
                    <a:lnTo>
                      <a:pt x="63" y="41"/>
                    </a:lnTo>
                    <a:lnTo>
                      <a:pt x="73" y="48"/>
                    </a:lnTo>
                    <a:lnTo>
                      <a:pt x="82" y="48"/>
                    </a:lnTo>
                    <a:lnTo>
                      <a:pt x="87" y="53"/>
                    </a:lnTo>
                    <a:lnTo>
                      <a:pt x="80" y="53"/>
                    </a:lnTo>
                    <a:lnTo>
                      <a:pt x="85" y="59"/>
                    </a:lnTo>
                    <a:lnTo>
                      <a:pt x="83" y="61"/>
                    </a:lnTo>
                    <a:lnTo>
                      <a:pt x="83" y="66"/>
                    </a:lnTo>
                    <a:lnTo>
                      <a:pt x="77" y="66"/>
                    </a:lnTo>
                    <a:lnTo>
                      <a:pt x="67" y="53"/>
                    </a:lnTo>
                    <a:lnTo>
                      <a:pt x="60" y="51"/>
                    </a:lnTo>
                    <a:lnTo>
                      <a:pt x="57" y="43"/>
                    </a:lnTo>
                    <a:lnTo>
                      <a:pt x="52" y="43"/>
                    </a:lnTo>
                    <a:lnTo>
                      <a:pt x="50" y="46"/>
                    </a:lnTo>
                    <a:lnTo>
                      <a:pt x="43" y="39"/>
                    </a:lnTo>
                    <a:lnTo>
                      <a:pt x="38" y="43"/>
                    </a:lnTo>
                    <a:lnTo>
                      <a:pt x="35" y="43"/>
                    </a:lnTo>
                    <a:lnTo>
                      <a:pt x="33" y="39"/>
                    </a:lnTo>
                    <a:lnTo>
                      <a:pt x="28" y="36"/>
                    </a:lnTo>
                    <a:lnTo>
                      <a:pt x="23" y="36"/>
                    </a:lnTo>
                    <a:lnTo>
                      <a:pt x="17" y="36"/>
                    </a:lnTo>
                    <a:lnTo>
                      <a:pt x="10" y="33"/>
                    </a:lnTo>
                    <a:lnTo>
                      <a:pt x="10" y="23"/>
                    </a:lnTo>
                    <a:lnTo>
                      <a:pt x="10" y="16"/>
                    </a:lnTo>
                    <a:lnTo>
                      <a:pt x="8" y="11"/>
                    </a:lnTo>
                    <a:lnTo>
                      <a:pt x="4" y="11"/>
                    </a:lnTo>
                    <a:lnTo>
                      <a:pt x="4" y="8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8" name="Freeform 73">
                <a:extLst>
                  <a:ext uri="{FF2B5EF4-FFF2-40B4-BE49-F238E27FC236}">
                    <a16:creationId xmlns:a16="http://schemas.microsoft.com/office/drawing/2014/main" xmlns="" id="{4F6BAA50-D3A7-46EE-ACD8-3ECCF03B78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8597" y="2756108"/>
                <a:ext cx="240806" cy="84045"/>
              </a:xfrm>
              <a:custGeom>
                <a:avLst/>
                <a:gdLst/>
                <a:ahLst/>
                <a:cxnLst>
                  <a:cxn ang="0">
                    <a:pos x="21" y="15"/>
                  </a:cxn>
                  <a:cxn ang="0">
                    <a:pos x="34" y="0"/>
                  </a:cxn>
                  <a:cxn ang="0">
                    <a:pos x="63" y="18"/>
                  </a:cxn>
                  <a:cxn ang="0">
                    <a:pos x="59" y="29"/>
                  </a:cxn>
                  <a:cxn ang="0">
                    <a:pos x="24" y="44"/>
                  </a:cxn>
                  <a:cxn ang="0">
                    <a:pos x="19" y="41"/>
                  </a:cxn>
                  <a:cxn ang="0">
                    <a:pos x="6" y="34"/>
                  </a:cxn>
                  <a:cxn ang="0">
                    <a:pos x="342" y="26"/>
                  </a:cxn>
                  <a:cxn ang="0">
                    <a:pos x="313" y="23"/>
                  </a:cxn>
                  <a:cxn ang="0">
                    <a:pos x="274" y="26"/>
                  </a:cxn>
                  <a:cxn ang="0">
                    <a:pos x="242" y="18"/>
                  </a:cxn>
                  <a:cxn ang="0">
                    <a:pos x="222" y="10"/>
                  </a:cxn>
                  <a:cxn ang="0">
                    <a:pos x="196" y="1"/>
                  </a:cxn>
                  <a:cxn ang="0">
                    <a:pos x="154" y="8"/>
                  </a:cxn>
                  <a:cxn ang="0">
                    <a:pos x="129" y="23"/>
                  </a:cxn>
                  <a:cxn ang="0">
                    <a:pos x="99" y="24"/>
                  </a:cxn>
                  <a:cxn ang="0">
                    <a:pos x="79" y="36"/>
                  </a:cxn>
                  <a:cxn ang="0">
                    <a:pos x="69" y="44"/>
                  </a:cxn>
                  <a:cxn ang="0">
                    <a:pos x="58" y="48"/>
                  </a:cxn>
                  <a:cxn ang="0">
                    <a:pos x="33" y="46"/>
                  </a:cxn>
                  <a:cxn ang="0">
                    <a:pos x="14" y="69"/>
                  </a:cxn>
                  <a:cxn ang="0">
                    <a:pos x="33" y="71"/>
                  </a:cxn>
                  <a:cxn ang="0">
                    <a:pos x="31" y="88"/>
                  </a:cxn>
                  <a:cxn ang="0">
                    <a:pos x="33" y="96"/>
                  </a:cxn>
                  <a:cxn ang="0">
                    <a:pos x="19" y="99"/>
                  </a:cxn>
                  <a:cxn ang="0">
                    <a:pos x="29" y="113"/>
                  </a:cxn>
                  <a:cxn ang="0">
                    <a:pos x="39" y="129"/>
                  </a:cxn>
                  <a:cxn ang="0">
                    <a:pos x="44" y="139"/>
                  </a:cxn>
                  <a:cxn ang="0">
                    <a:pos x="46" y="144"/>
                  </a:cxn>
                  <a:cxn ang="0">
                    <a:pos x="59" y="147"/>
                  </a:cxn>
                  <a:cxn ang="0">
                    <a:pos x="76" y="144"/>
                  </a:cxn>
                  <a:cxn ang="0">
                    <a:pos x="86" y="151"/>
                  </a:cxn>
                  <a:cxn ang="0">
                    <a:pos x="108" y="156"/>
                  </a:cxn>
                  <a:cxn ang="0">
                    <a:pos x="122" y="147"/>
                  </a:cxn>
                  <a:cxn ang="0">
                    <a:pos x="164" y="157"/>
                  </a:cxn>
                  <a:cxn ang="0">
                    <a:pos x="206" y="154"/>
                  </a:cxn>
                  <a:cxn ang="0">
                    <a:pos x="244" y="144"/>
                  </a:cxn>
                  <a:cxn ang="0">
                    <a:pos x="245" y="151"/>
                  </a:cxn>
                  <a:cxn ang="0">
                    <a:pos x="264" y="159"/>
                  </a:cxn>
                  <a:cxn ang="0">
                    <a:pos x="279" y="144"/>
                  </a:cxn>
                  <a:cxn ang="0">
                    <a:pos x="317" y="139"/>
                  </a:cxn>
                  <a:cxn ang="0">
                    <a:pos x="355" y="132"/>
                  </a:cxn>
                  <a:cxn ang="0">
                    <a:pos x="397" y="131"/>
                  </a:cxn>
                  <a:cxn ang="0">
                    <a:pos x="435" y="124"/>
                  </a:cxn>
                  <a:cxn ang="0">
                    <a:pos x="446" y="121"/>
                  </a:cxn>
                  <a:cxn ang="0">
                    <a:pos x="436" y="93"/>
                  </a:cxn>
                  <a:cxn ang="0">
                    <a:pos x="426" y="68"/>
                  </a:cxn>
                  <a:cxn ang="0">
                    <a:pos x="426" y="51"/>
                  </a:cxn>
                  <a:cxn ang="0">
                    <a:pos x="407" y="26"/>
                  </a:cxn>
                  <a:cxn ang="0">
                    <a:pos x="380" y="13"/>
                  </a:cxn>
                  <a:cxn ang="0">
                    <a:pos x="362" y="8"/>
                  </a:cxn>
                  <a:cxn ang="0">
                    <a:pos x="56" y="151"/>
                  </a:cxn>
                  <a:cxn ang="0">
                    <a:pos x="10" y="49"/>
                  </a:cxn>
                </a:cxnLst>
                <a:rect l="0" t="0" r="r" b="b"/>
                <a:pathLst>
                  <a:path w="450" h="162">
                    <a:moveTo>
                      <a:pt x="6" y="34"/>
                    </a:moveTo>
                    <a:lnTo>
                      <a:pt x="13" y="34"/>
                    </a:lnTo>
                    <a:lnTo>
                      <a:pt x="14" y="28"/>
                    </a:lnTo>
                    <a:lnTo>
                      <a:pt x="14" y="24"/>
                    </a:lnTo>
                    <a:lnTo>
                      <a:pt x="19" y="21"/>
                    </a:lnTo>
                    <a:lnTo>
                      <a:pt x="21" y="15"/>
                    </a:lnTo>
                    <a:lnTo>
                      <a:pt x="16" y="13"/>
                    </a:lnTo>
                    <a:lnTo>
                      <a:pt x="16" y="8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41" y="5"/>
                    </a:lnTo>
                    <a:lnTo>
                      <a:pt x="44" y="3"/>
                    </a:lnTo>
                    <a:lnTo>
                      <a:pt x="49" y="3"/>
                    </a:lnTo>
                    <a:lnTo>
                      <a:pt x="51" y="11"/>
                    </a:lnTo>
                    <a:lnTo>
                      <a:pt x="58" y="18"/>
                    </a:lnTo>
                    <a:lnTo>
                      <a:pt x="63" y="18"/>
                    </a:lnTo>
                    <a:lnTo>
                      <a:pt x="69" y="23"/>
                    </a:lnTo>
                    <a:lnTo>
                      <a:pt x="74" y="26"/>
                    </a:lnTo>
                    <a:lnTo>
                      <a:pt x="74" y="28"/>
                    </a:lnTo>
                    <a:lnTo>
                      <a:pt x="69" y="33"/>
                    </a:lnTo>
                    <a:lnTo>
                      <a:pt x="63" y="31"/>
                    </a:lnTo>
                    <a:lnTo>
                      <a:pt x="59" y="29"/>
                    </a:lnTo>
                    <a:lnTo>
                      <a:pt x="54" y="29"/>
                    </a:lnTo>
                    <a:lnTo>
                      <a:pt x="53" y="31"/>
                    </a:lnTo>
                    <a:lnTo>
                      <a:pt x="44" y="31"/>
                    </a:lnTo>
                    <a:lnTo>
                      <a:pt x="39" y="33"/>
                    </a:lnTo>
                    <a:lnTo>
                      <a:pt x="36" y="39"/>
                    </a:lnTo>
                    <a:lnTo>
                      <a:pt x="24" y="44"/>
                    </a:lnTo>
                    <a:lnTo>
                      <a:pt x="14" y="53"/>
                    </a:lnTo>
                    <a:lnTo>
                      <a:pt x="13" y="49"/>
                    </a:lnTo>
                    <a:lnTo>
                      <a:pt x="16" y="43"/>
                    </a:lnTo>
                    <a:lnTo>
                      <a:pt x="18" y="43"/>
                    </a:lnTo>
                    <a:lnTo>
                      <a:pt x="23" y="41"/>
                    </a:lnTo>
                    <a:lnTo>
                      <a:pt x="19" y="41"/>
                    </a:lnTo>
                    <a:lnTo>
                      <a:pt x="16" y="39"/>
                    </a:lnTo>
                    <a:lnTo>
                      <a:pt x="13" y="41"/>
                    </a:lnTo>
                    <a:lnTo>
                      <a:pt x="10" y="39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6" y="34"/>
                    </a:lnTo>
                    <a:close/>
                    <a:moveTo>
                      <a:pt x="362" y="8"/>
                    </a:moveTo>
                    <a:lnTo>
                      <a:pt x="362" y="10"/>
                    </a:lnTo>
                    <a:lnTo>
                      <a:pt x="358" y="15"/>
                    </a:lnTo>
                    <a:lnTo>
                      <a:pt x="352" y="18"/>
                    </a:lnTo>
                    <a:lnTo>
                      <a:pt x="343" y="23"/>
                    </a:lnTo>
                    <a:lnTo>
                      <a:pt x="342" y="26"/>
                    </a:lnTo>
                    <a:lnTo>
                      <a:pt x="335" y="26"/>
                    </a:lnTo>
                    <a:lnTo>
                      <a:pt x="332" y="28"/>
                    </a:lnTo>
                    <a:lnTo>
                      <a:pt x="322" y="26"/>
                    </a:lnTo>
                    <a:lnTo>
                      <a:pt x="318" y="24"/>
                    </a:lnTo>
                    <a:lnTo>
                      <a:pt x="315" y="24"/>
                    </a:lnTo>
                    <a:lnTo>
                      <a:pt x="313" y="23"/>
                    </a:lnTo>
                    <a:lnTo>
                      <a:pt x="310" y="24"/>
                    </a:lnTo>
                    <a:lnTo>
                      <a:pt x="300" y="26"/>
                    </a:lnTo>
                    <a:lnTo>
                      <a:pt x="290" y="29"/>
                    </a:lnTo>
                    <a:lnTo>
                      <a:pt x="282" y="28"/>
                    </a:lnTo>
                    <a:lnTo>
                      <a:pt x="277" y="24"/>
                    </a:lnTo>
                    <a:lnTo>
                      <a:pt x="274" y="26"/>
                    </a:lnTo>
                    <a:lnTo>
                      <a:pt x="264" y="23"/>
                    </a:lnTo>
                    <a:lnTo>
                      <a:pt x="260" y="21"/>
                    </a:lnTo>
                    <a:lnTo>
                      <a:pt x="250" y="16"/>
                    </a:lnTo>
                    <a:lnTo>
                      <a:pt x="249" y="16"/>
                    </a:lnTo>
                    <a:lnTo>
                      <a:pt x="247" y="20"/>
                    </a:lnTo>
                    <a:lnTo>
                      <a:pt x="242" y="18"/>
                    </a:lnTo>
                    <a:lnTo>
                      <a:pt x="239" y="13"/>
                    </a:lnTo>
                    <a:lnTo>
                      <a:pt x="237" y="8"/>
                    </a:lnTo>
                    <a:lnTo>
                      <a:pt x="234" y="5"/>
                    </a:lnTo>
                    <a:lnTo>
                      <a:pt x="230" y="5"/>
                    </a:lnTo>
                    <a:lnTo>
                      <a:pt x="224" y="11"/>
                    </a:lnTo>
                    <a:lnTo>
                      <a:pt x="222" y="10"/>
                    </a:lnTo>
                    <a:lnTo>
                      <a:pt x="220" y="11"/>
                    </a:lnTo>
                    <a:lnTo>
                      <a:pt x="212" y="5"/>
                    </a:lnTo>
                    <a:lnTo>
                      <a:pt x="211" y="0"/>
                    </a:lnTo>
                    <a:lnTo>
                      <a:pt x="209" y="0"/>
                    </a:lnTo>
                    <a:lnTo>
                      <a:pt x="204" y="1"/>
                    </a:lnTo>
                    <a:lnTo>
                      <a:pt x="196" y="1"/>
                    </a:lnTo>
                    <a:lnTo>
                      <a:pt x="192" y="1"/>
                    </a:lnTo>
                    <a:lnTo>
                      <a:pt x="187" y="1"/>
                    </a:lnTo>
                    <a:lnTo>
                      <a:pt x="176" y="1"/>
                    </a:lnTo>
                    <a:lnTo>
                      <a:pt x="169" y="3"/>
                    </a:lnTo>
                    <a:lnTo>
                      <a:pt x="159" y="6"/>
                    </a:lnTo>
                    <a:lnTo>
                      <a:pt x="154" y="8"/>
                    </a:lnTo>
                    <a:lnTo>
                      <a:pt x="144" y="10"/>
                    </a:lnTo>
                    <a:lnTo>
                      <a:pt x="142" y="11"/>
                    </a:lnTo>
                    <a:lnTo>
                      <a:pt x="137" y="13"/>
                    </a:lnTo>
                    <a:lnTo>
                      <a:pt x="134" y="16"/>
                    </a:lnTo>
                    <a:lnTo>
                      <a:pt x="131" y="18"/>
                    </a:lnTo>
                    <a:lnTo>
                      <a:pt x="129" y="23"/>
                    </a:lnTo>
                    <a:lnTo>
                      <a:pt x="127" y="24"/>
                    </a:lnTo>
                    <a:lnTo>
                      <a:pt x="127" y="26"/>
                    </a:lnTo>
                    <a:lnTo>
                      <a:pt x="119" y="28"/>
                    </a:lnTo>
                    <a:lnTo>
                      <a:pt x="106" y="23"/>
                    </a:lnTo>
                    <a:lnTo>
                      <a:pt x="101" y="23"/>
                    </a:lnTo>
                    <a:lnTo>
                      <a:pt x="99" y="24"/>
                    </a:lnTo>
                    <a:lnTo>
                      <a:pt x="94" y="24"/>
                    </a:lnTo>
                    <a:lnTo>
                      <a:pt x="86" y="26"/>
                    </a:lnTo>
                    <a:lnTo>
                      <a:pt x="83" y="24"/>
                    </a:lnTo>
                    <a:lnTo>
                      <a:pt x="76" y="26"/>
                    </a:lnTo>
                    <a:lnTo>
                      <a:pt x="76" y="29"/>
                    </a:lnTo>
                    <a:lnTo>
                      <a:pt x="79" y="36"/>
                    </a:lnTo>
                    <a:lnTo>
                      <a:pt x="86" y="36"/>
                    </a:lnTo>
                    <a:lnTo>
                      <a:pt x="93" y="36"/>
                    </a:lnTo>
                    <a:lnTo>
                      <a:pt x="91" y="39"/>
                    </a:lnTo>
                    <a:lnTo>
                      <a:pt x="81" y="39"/>
                    </a:lnTo>
                    <a:lnTo>
                      <a:pt x="73" y="41"/>
                    </a:lnTo>
                    <a:lnTo>
                      <a:pt x="69" y="44"/>
                    </a:lnTo>
                    <a:lnTo>
                      <a:pt x="71" y="48"/>
                    </a:lnTo>
                    <a:lnTo>
                      <a:pt x="76" y="46"/>
                    </a:lnTo>
                    <a:lnTo>
                      <a:pt x="78" y="48"/>
                    </a:lnTo>
                    <a:lnTo>
                      <a:pt x="74" y="49"/>
                    </a:lnTo>
                    <a:lnTo>
                      <a:pt x="63" y="49"/>
                    </a:lnTo>
                    <a:lnTo>
                      <a:pt x="58" y="48"/>
                    </a:lnTo>
                    <a:lnTo>
                      <a:pt x="53" y="49"/>
                    </a:lnTo>
                    <a:lnTo>
                      <a:pt x="49" y="46"/>
                    </a:lnTo>
                    <a:lnTo>
                      <a:pt x="46" y="46"/>
                    </a:lnTo>
                    <a:lnTo>
                      <a:pt x="43" y="51"/>
                    </a:lnTo>
                    <a:lnTo>
                      <a:pt x="38" y="51"/>
                    </a:lnTo>
                    <a:lnTo>
                      <a:pt x="33" y="46"/>
                    </a:lnTo>
                    <a:lnTo>
                      <a:pt x="26" y="46"/>
                    </a:lnTo>
                    <a:lnTo>
                      <a:pt x="16" y="54"/>
                    </a:lnTo>
                    <a:lnTo>
                      <a:pt x="14" y="58"/>
                    </a:lnTo>
                    <a:lnTo>
                      <a:pt x="13" y="61"/>
                    </a:lnTo>
                    <a:lnTo>
                      <a:pt x="14" y="64"/>
                    </a:lnTo>
                    <a:lnTo>
                      <a:pt x="14" y="69"/>
                    </a:lnTo>
                    <a:lnTo>
                      <a:pt x="13" y="71"/>
                    </a:lnTo>
                    <a:lnTo>
                      <a:pt x="14" y="73"/>
                    </a:lnTo>
                    <a:lnTo>
                      <a:pt x="21" y="71"/>
                    </a:lnTo>
                    <a:lnTo>
                      <a:pt x="23" y="73"/>
                    </a:lnTo>
                    <a:lnTo>
                      <a:pt x="28" y="71"/>
                    </a:lnTo>
                    <a:lnTo>
                      <a:pt x="33" y="71"/>
                    </a:lnTo>
                    <a:lnTo>
                      <a:pt x="28" y="76"/>
                    </a:lnTo>
                    <a:lnTo>
                      <a:pt x="28" y="79"/>
                    </a:lnTo>
                    <a:lnTo>
                      <a:pt x="29" y="83"/>
                    </a:lnTo>
                    <a:lnTo>
                      <a:pt x="29" y="86"/>
                    </a:lnTo>
                    <a:lnTo>
                      <a:pt x="29" y="88"/>
                    </a:lnTo>
                    <a:lnTo>
                      <a:pt x="31" y="88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3" y="91"/>
                    </a:lnTo>
                    <a:lnTo>
                      <a:pt x="28" y="94"/>
                    </a:lnTo>
                    <a:lnTo>
                      <a:pt x="29" y="96"/>
                    </a:lnTo>
                    <a:lnTo>
                      <a:pt x="33" y="96"/>
                    </a:lnTo>
                    <a:lnTo>
                      <a:pt x="29" y="98"/>
                    </a:lnTo>
                    <a:lnTo>
                      <a:pt x="28" y="101"/>
                    </a:lnTo>
                    <a:lnTo>
                      <a:pt x="24" y="101"/>
                    </a:lnTo>
                    <a:lnTo>
                      <a:pt x="21" y="96"/>
                    </a:lnTo>
                    <a:lnTo>
                      <a:pt x="19" y="94"/>
                    </a:lnTo>
                    <a:lnTo>
                      <a:pt x="19" y="99"/>
                    </a:lnTo>
                    <a:lnTo>
                      <a:pt x="21" y="103"/>
                    </a:lnTo>
                    <a:lnTo>
                      <a:pt x="19" y="104"/>
                    </a:lnTo>
                    <a:lnTo>
                      <a:pt x="19" y="108"/>
                    </a:lnTo>
                    <a:lnTo>
                      <a:pt x="23" y="111"/>
                    </a:lnTo>
                    <a:lnTo>
                      <a:pt x="24" y="109"/>
                    </a:lnTo>
                    <a:lnTo>
                      <a:pt x="29" y="113"/>
                    </a:lnTo>
                    <a:lnTo>
                      <a:pt x="33" y="111"/>
                    </a:lnTo>
                    <a:lnTo>
                      <a:pt x="38" y="114"/>
                    </a:lnTo>
                    <a:lnTo>
                      <a:pt x="39" y="119"/>
                    </a:lnTo>
                    <a:lnTo>
                      <a:pt x="36" y="122"/>
                    </a:lnTo>
                    <a:lnTo>
                      <a:pt x="39" y="126"/>
                    </a:lnTo>
                    <a:lnTo>
                      <a:pt x="39" y="129"/>
                    </a:lnTo>
                    <a:lnTo>
                      <a:pt x="43" y="129"/>
                    </a:lnTo>
                    <a:lnTo>
                      <a:pt x="48" y="134"/>
                    </a:lnTo>
                    <a:lnTo>
                      <a:pt x="46" y="137"/>
                    </a:lnTo>
                    <a:lnTo>
                      <a:pt x="43" y="136"/>
                    </a:lnTo>
                    <a:lnTo>
                      <a:pt x="41" y="139"/>
                    </a:lnTo>
                    <a:lnTo>
                      <a:pt x="44" y="139"/>
                    </a:lnTo>
                    <a:lnTo>
                      <a:pt x="53" y="137"/>
                    </a:lnTo>
                    <a:lnTo>
                      <a:pt x="63" y="137"/>
                    </a:lnTo>
                    <a:lnTo>
                      <a:pt x="61" y="141"/>
                    </a:lnTo>
                    <a:lnTo>
                      <a:pt x="59" y="142"/>
                    </a:lnTo>
                    <a:lnTo>
                      <a:pt x="54" y="144"/>
                    </a:lnTo>
                    <a:lnTo>
                      <a:pt x="46" y="144"/>
                    </a:lnTo>
                    <a:lnTo>
                      <a:pt x="44" y="147"/>
                    </a:lnTo>
                    <a:lnTo>
                      <a:pt x="48" y="147"/>
                    </a:lnTo>
                    <a:lnTo>
                      <a:pt x="51" y="146"/>
                    </a:lnTo>
                    <a:lnTo>
                      <a:pt x="56" y="146"/>
                    </a:lnTo>
                    <a:lnTo>
                      <a:pt x="59" y="144"/>
                    </a:lnTo>
                    <a:lnTo>
                      <a:pt x="59" y="147"/>
                    </a:lnTo>
                    <a:lnTo>
                      <a:pt x="61" y="149"/>
                    </a:lnTo>
                    <a:lnTo>
                      <a:pt x="63" y="146"/>
                    </a:lnTo>
                    <a:lnTo>
                      <a:pt x="66" y="142"/>
                    </a:lnTo>
                    <a:lnTo>
                      <a:pt x="69" y="142"/>
                    </a:lnTo>
                    <a:lnTo>
                      <a:pt x="73" y="144"/>
                    </a:lnTo>
                    <a:lnTo>
                      <a:pt x="76" y="144"/>
                    </a:lnTo>
                    <a:lnTo>
                      <a:pt x="79" y="147"/>
                    </a:lnTo>
                    <a:lnTo>
                      <a:pt x="83" y="144"/>
                    </a:lnTo>
                    <a:lnTo>
                      <a:pt x="86" y="146"/>
                    </a:lnTo>
                    <a:lnTo>
                      <a:pt x="86" y="147"/>
                    </a:lnTo>
                    <a:lnTo>
                      <a:pt x="84" y="147"/>
                    </a:lnTo>
                    <a:lnTo>
                      <a:pt x="86" y="151"/>
                    </a:lnTo>
                    <a:lnTo>
                      <a:pt x="86" y="154"/>
                    </a:lnTo>
                    <a:lnTo>
                      <a:pt x="91" y="157"/>
                    </a:lnTo>
                    <a:lnTo>
                      <a:pt x="93" y="157"/>
                    </a:lnTo>
                    <a:lnTo>
                      <a:pt x="99" y="159"/>
                    </a:lnTo>
                    <a:lnTo>
                      <a:pt x="104" y="159"/>
                    </a:lnTo>
                    <a:lnTo>
                      <a:pt x="108" y="156"/>
                    </a:lnTo>
                    <a:lnTo>
                      <a:pt x="113" y="156"/>
                    </a:lnTo>
                    <a:lnTo>
                      <a:pt x="114" y="154"/>
                    </a:lnTo>
                    <a:lnTo>
                      <a:pt x="119" y="156"/>
                    </a:lnTo>
                    <a:lnTo>
                      <a:pt x="122" y="154"/>
                    </a:lnTo>
                    <a:lnTo>
                      <a:pt x="121" y="149"/>
                    </a:lnTo>
                    <a:lnTo>
                      <a:pt x="122" y="147"/>
                    </a:lnTo>
                    <a:lnTo>
                      <a:pt x="121" y="142"/>
                    </a:lnTo>
                    <a:lnTo>
                      <a:pt x="132" y="141"/>
                    </a:lnTo>
                    <a:lnTo>
                      <a:pt x="141" y="142"/>
                    </a:lnTo>
                    <a:lnTo>
                      <a:pt x="152" y="147"/>
                    </a:lnTo>
                    <a:lnTo>
                      <a:pt x="156" y="147"/>
                    </a:lnTo>
                    <a:lnTo>
                      <a:pt x="164" y="157"/>
                    </a:lnTo>
                    <a:lnTo>
                      <a:pt x="171" y="161"/>
                    </a:lnTo>
                    <a:lnTo>
                      <a:pt x="192" y="157"/>
                    </a:lnTo>
                    <a:lnTo>
                      <a:pt x="199" y="156"/>
                    </a:lnTo>
                    <a:lnTo>
                      <a:pt x="202" y="156"/>
                    </a:lnTo>
                    <a:lnTo>
                      <a:pt x="202" y="156"/>
                    </a:lnTo>
                    <a:lnTo>
                      <a:pt x="206" y="154"/>
                    </a:lnTo>
                    <a:lnTo>
                      <a:pt x="207" y="151"/>
                    </a:lnTo>
                    <a:lnTo>
                      <a:pt x="217" y="141"/>
                    </a:lnTo>
                    <a:lnTo>
                      <a:pt x="220" y="139"/>
                    </a:lnTo>
                    <a:lnTo>
                      <a:pt x="230" y="142"/>
                    </a:lnTo>
                    <a:lnTo>
                      <a:pt x="235" y="146"/>
                    </a:lnTo>
                    <a:lnTo>
                      <a:pt x="244" y="144"/>
                    </a:lnTo>
                    <a:lnTo>
                      <a:pt x="244" y="142"/>
                    </a:lnTo>
                    <a:lnTo>
                      <a:pt x="249" y="139"/>
                    </a:lnTo>
                    <a:lnTo>
                      <a:pt x="254" y="139"/>
                    </a:lnTo>
                    <a:lnTo>
                      <a:pt x="254" y="142"/>
                    </a:lnTo>
                    <a:lnTo>
                      <a:pt x="250" y="147"/>
                    </a:lnTo>
                    <a:lnTo>
                      <a:pt x="245" y="151"/>
                    </a:lnTo>
                    <a:lnTo>
                      <a:pt x="245" y="154"/>
                    </a:lnTo>
                    <a:lnTo>
                      <a:pt x="250" y="159"/>
                    </a:lnTo>
                    <a:lnTo>
                      <a:pt x="249" y="161"/>
                    </a:lnTo>
                    <a:lnTo>
                      <a:pt x="254" y="162"/>
                    </a:lnTo>
                    <a:lnTo>
                      <a:pt x="259" y="161"/>
                    </a:lnTo>
                    <a:lnTo>
                      <a:pt x="264" y="159"/>
                    </a:lnTo>
                    <a:lnTo>
                      <a:pt x="264" y="156"/>
                    </a:lnTo>
                    <a:lnTo>
                      <a:pt x="265" y="152"/>
                    </a:lnTo>
                    <a:lnTo>
                      <a:pt x="267" y="146"/>
                    </a:lnTo>
                    <a:lnTo>
                      <a:pt x="267" y="141"/>
                    </a:lnTo>
                    <a:lnTo>
                      <a:pt x="275" y="142"/>
                    </a:lnTo>
                    <a:lnTo>
                      <a:pt x="279" y="144"/>
                    </a:lnTo>
                    <a:lnTo>
                      <a:pt x="290" y="139"/>
                    </a:lnTo>
                    <a:lnTo>
                      <a:pt x="294" y="139"/>
                    </a:lnTo>
                    <a:lnTo>
                      <a:pt x="297" y="137"/>
                    </a:lnTo>
                    <a:lnTo>
                      <a:pt x="310" y="136"/>
                    </a:lnTo>
                    <a:lnTo>
                      <a:pt x="313" y="137"/>
                    </a:lnTo>
                    <a:lnTo>
                      <a:pt x="317" y="139"/>
                    </a:lnTo>
                    <a:lnTo>
                      <a:pt x="323" y="141"/>
                    </a:lnTo>
                    <a:lnTo>
                      <a:pt x="335" y="141"/>
                    </a:lnTo>
                    <a:lnTo>
                      <a:pt x="337" y="139"/>
                    </a:lnTo>
                    <a:lnTo>
                      <a:pt x="342" y="137"/>
                    </a:lnTo>
                    <a:lnTo>
                      <a:pt x="347" y="134"/>
                    </a:lnTo>
                    <a:lnTo>
                      <a:pt x="355" y="132"/>
                    </a:lnTo>
                    <a:lnTo>
                      <a:pt x="362" y="132"/>
                    </a:lnTo>
                    <a:lnTo>
                      <a:pt x="365" y="131"/>
                    </a:lnTo>
                    <a:lnTo>
                      <a:pt x="378" y="132"/>
                    </a:lnTo>
                    <a:lnTo>
                      <a:pt x="387" y="129"/>
                    </a:lnTo>
                    <a:lnTo>
                      <a:pt x="395" y="129"/>
                    </a:lnTo>
                    <a:lnTo>
                      <a:pt x="397" y="131"/>
                    </a:lnTo>
                    <a:lnTo>
                      <a:pt x="403" y="126"/>
                    </a:lnTo>
                    <a:lnTo>
                      <a:pt x="408" y="126"/>
                    </a:lnTo>
                    <a:lnTo>
                      <a:pt x="411" y="124"/>
                    </a:lnTo>
                    <a:lnTo>
                      <a:pt x="421" y="124"/>
                    </a:lnTo>
                    <a:lnTo>
                      <a:pt x="430" y="126"/>
                    </a:lnTo>
                    <a:lnTo>
                      <a:pt x="435" y="124"/>
                    </a:lnTo>
                    <a:lnTo>
                      <a:pt x="438" y="126"/>
                    </a:lnTo>
                    <a:lnTo>
                      <a:pt x="438" y="129"/>
                    </a:lnTo>
                    <a:lnTo>
                      <a:pt x="443" y="131"/>
                    </a:lnTo>
                    <a:lnTo>
                      <a:pt x="448" y="131"/>
                    </a:lnTo>
                    <a:lnTo>
                      <a:pt x="450" y="126"/>
                    </a:lnTo>
                    <a:lnTo>
                      <a:pt x="446" y="121"/>
                    </a:lnTo>
                    <a:lnTo>
                      <a:pt x="441" y="113"/>
                    </a:lnTo>
                    <a:lnTo>
                      <a:pt x="435" y="111"/>
                    </a:lnTo>
                    <a:lnTo>
                      <a:pt x="436" y="108"/>
                    </a:lnTo>
                    <a:lnTo>
                      <a:pt x="435" y="103"/>
                    </a:lnTo>
                    <a:lnTo>
                      <a:pt x="438" y="96"/>
                    </a:lnTo>
                    <a:lnTo>
                      <a:pt x="436" y="93"/>
                    </a:lnTo>
                    <a:lnTo>
                      <a:pt x="431" y="93"/>
                    </a:lnTo>
                    <a:lnTo>
                      <a:pt x="431" y="86"/>
                    </a:lnTo>
                    <a:lnTo>
                      <a:pt x="431" y="81"/>
                    </a:lnTo>
                    <a:lnTo>
                      <a:pt x="430" y="73"/>
                    </a:lnTo>
                    <a:lnTo>
                      <a:pt x="426" y="69"/>
                    </a:lnTo>
                    <a:lnTo>
                      <a:pt x="426" y="68"/>
                    </a:lnTo>
                    <a:lnTo>
                      <a:pt x="433" y="66"/>
                    </a:lnTo>
                    <a:lnTo>
                      <a:pt x="436" y="61"/>
                    </a:lnTo>
                    <a:lnTo>
                      <a:pt x="438" y="59"/>
                    </a:lnTo>
                    <a:lnTo>
                      <a:pt x="436" y="54"/>
                    </a:lnTo>
                    <a:lnTo>
                      <a:pt x="431" y="51"/>
                    </a:lnTo>
                    <a:lnTo>
                      <a:pt x="426" y="51"/>
                    </a:lnTo>
                    <a:lnTo>
                      <a:pt x="420" y="51"/>
                    </a:lnTo>
                    <a:lnTo>
                      <a:pt x="413" y="48"/>
                    </a:lnTo>
                    <a:lnTo>
                      <a:pt x="413" y="38"/>
                    </a:lnTo>
                    <a:lnTo>
                      <a:pt x="413" y="31"/>
                    </a:lnTo>
                    <a:lnTo>
                      <a:pt x="411" y="26"/>
                    </a:lnTo>
                    <a:lnTo>
                      <a:pt x="407" y="26"/>
                    </a:lnTo>
                    <a:lnTo>
                      <a:pt x="407" y="23"/>
                    </a:lnTo>
                    <a:lnTo>
                      <a:pt x="403" y="20"/>
                    </a:lnTo>
                    <a:lnTo>
                      <a:pt x="398" y="18"/>
                    </a:lnTo>
                    <a:lnTo>
                      <a:pt x="388" y="11"/>
                    </a:lnTo>
                    <a:lnTo>
                      <a:pt x="383" y="10"/>
                    </a:lnTo>
                    <a:lnTo>
                      <a:pt x="380" y="13"/>
                    </a:lnTo>
                    <a:lnTo>
                      <a:pt x="378" y="13"/>
                    </a:lnTo>
                    <a:lnTo>
                      <a:pt x="372" y="11"/>
                    </a:lnTo>
                    <a:lnTo>
                      <a:pt x="368" y="13"/>
                    </a:lnTo>
                    <a:lnTo>
                      <a:pt x="367" y="13"/>
                    </a:lnTo>
                    <a:lnTo>
                      <a:pt x="365" y="8"/>
                    </a:lnTo>
                    <a:lnTo>
                      <a:pt x="362" y="8"/>
                    </a:lnTo>
                    <a:lnTo>
                      <a:pt x="362" y="8"/>
                    </a:lnTo>
                    <a:close/>
                    <a:moveTo>
                      <a:pt x="53" y="151"/>
                    </a:moveTo>
                    <a:lnTo>
                      <a:pt x="54" y="149"/>
                    </a:lnTo>
                    <a:lnTo>
                      <a:pt x="58" y="149"/>
                    </a:lnTo>
                    <a:lnTo>
                      <a:pt x="58" y="151"/>
                    </a:lnTo>
                    <a:lnTo>
                      <a:pt x="56" y="151"/>
                    </a:lnTo>
                    <a:lnTo>
                      <a:pt x="53" y="151"/>
                    </a:lnTo>
                    <a:lnTo>
                      <a:pt x="53" y="151"/>
                    </a:lnTo>
                    <a:close/>
                    <a:moveTo>
                      <a:pt x="0" y="53"/>
                    </a:moveTo>
                    <a:lnTo>
                      <a:pt x="3" y="53"/>
                    </a:lnTo>
                    <a:lnTo>
                      <a:pt x="8" y="53"/>
                    </a:lnTo>
                    <a:lnTo>
                      <a:pt x="10" y="49"/>
                    </a:lnTo>
                    <a:lnTo>
                      <a:pt x="6" y="49"/>
                    </a:lnTo>
                    <a:lnTo>
                      <a:pt x="5" y="51"/>
                    </a:lnTo>
                    <a:lnTo>
                      <a:pt x="1" y="51"/>
                    </a:lnTo>
                    <a:lnTo>
                      <a:pt x="0" y="5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49" name="Freeform 144">
                <a:extLst>
                  <a:ext uri="{FF2B5EF4-FFF2-40B4-BE49-F238E27FC236}">
                    <a16:creationId xmlns:a16="http://schemas.microsoft.com/office/drawing/2014/main" xmlns="" id="{A06284A5-F510-4068-8B88-05DF428FE8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6014" y="2358712"/>
                <a:ext cx="114516" cy="63293"/>
              </a:xfrm>
              <a:custGeom>
                <a:avLst/>
                <a:gdLst/>
                <a:ahLst/>
                <a:cxnLst>
                  <a:cxn ang="0">
                    <a:pos x="78" y="121"/>
                  </a:cxn>
                  <a:cxn ang="0">
                    <a:pos x="68" y="106"/>
                  </a:cxn>
                  <a:cxn ang="0">
                    <a:pos x="93" y="118"/>
                  </a:cxn>
                  <a:cxn ang="0">
                    <a:pos x="115" y="109"/>
                  </a:cxn>
                  <a:cxn ang="0">
                    <a:pos x="133" y="103"/>
                  </a:cxn>
                  <a:cxn ang="0">
                    <a:pos x="143" y="100"/>
                  </a:cxn>
                  <a:cxn ang="0">
                    <a:pos x="153" y="101"/>
                  </a:cxn>
                  <a:cxn ang="0">
                    <a:pos x="180" y="81"/>
                  </a:cxn>
                  <a:cxn ang="0">
                    <a:pos x="193" y="81"/>
                  </a:cxn>
                  <a:cxn ang="0">
                    <a:pos x="194" y="68"/>
                  </a:cxn>
                  <a:cxn ang="0">
                    <a:pos x="208" y="66"/>
                  </a:cxn>
                  <a:cxn ang="0">
                    <a:pos x="203" y="48"/>
                  </a:cxn>
                  <a:cxn ang="0">
                    <a:pos x="199" y="38"/>
                  </a:cxn>
                  <a:cxn ang="0">
                    <a:pos x="193" y="35"/>
                  </a:cxn>
                  <a:cxn ang="0">
                    <a:pos x="194" y="18"/>
                  </a:cxn>
                  <a:cxn ang="0">
                    <a:pos x="190" y="10"/>
                  </a:cxn>
                  <a:cxn ang="0">
                    <a:pos x="181" y="13"/>
                  </a:cxn>
                  <a:cxn ang="0">
                    <a:pos x="173" y="8"/>
                  </a:cxn>
                  <a:cxn ang="0">
                    <a:pos x="158" y="8"/>
                  </a:cxn>
                  <a:cxn ang="0">
                    <a:pos x="150" y="13"/>
                  </a:cxn>
                  <a:cxn ang="0">
                    <a:pos x="131" y="13"/>
                  </a:cxn>
                  <a:cxn ang="0">
                    <a:pos x="126" y="28"/>
                  </a:cxn>
                  <a:cxn ang="0">
                    <a:pos x="116" y="18"/>
                  </a:cxn>
                  <a:cxn ang="0">
                    <a:pos x="103" y="25"/>
                  </a:cxn>
                  <a:cxn ang="0">
                    <a:pos x="90" y="15"/>
                  </a:cxn>
                  <a:cxn ang="0">
                    <a:pos x="83" y="36"/>
                  </a:cxn>
                  <a:cxn ang="0">
                    <a:pos x="70" y="43"/>
                  </a:cxn>
                  <a:cxn ang="0">
                    <a:pos x="60" y="41"/>
                  </a:cxn>
                  <a:cxn ang="0">
                    <a:pos x="58" y="25"/>
                  </a:cxn>
                  <a:cxn ang="0">
                    <a:pos x="63" y="16"/>
                  </a:cxn>
                  <a:cxn ang="0">
                    <a:pos x="50" y="5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35" y="8"/>
                  </a:cxn>
                  <a:cxn ang="0">
                    <a:pos x="43" y="18"/>
                  </a:cxn>
                  <a:cxn ang="0">
                    <a:pos x="30" y="10"/>
                  </a:cxn>
                  <a:cxn ang="0">
                    <a:pos x="20" y="13"/>
                  </a:cxn>
                  <a:cxn ang="0">
                    <a:pos x="23" y="21"/>
                  </a:cxn>
                  <a:cxn ang="0">
                    <a:pos x="20" y="26"/>
                  </a:cxn>
                  <a:cxn ang="0">
                    <a:pos x="10" y="25"/>
                  </a:cxn>
                  <a:cxn ang="0">
                    <a:pos x="7" y="30"/>
                  </a:cxn>
                  <a:cxn ang="0">
                    <a:pos x="15" y="40"/>
                  </a:cxn>
                  <a:cxn ang="0">
                    <a:pos x="27" y="35"/>
                  </a:cxn>
                  <a:cxn ang="0">
                    <a:pos x="38" y="35"/>
                  </a:cxn>
                  <a:cxn ang="0">
                    <a:pos x="47" y="35"/>
                  </a:cxn>
                  <a:cxn ang="0">
                    <a:pos x="53" y="41"/>
                  </a:cxn>
                  <a:cxn ang="0">
                    <a:pos x="37" y="48"/>
                  </a:cxn>
                  <a:cxn ang="0">
                    <a:pos x="53" y="50"/>
                  </a:cxn>
                  <a:cxn ang="0">
                    <a:pos x="33" y="55"/>
                  </a:cxn>
                  <a:cxn ang="0">
                    <a:pos x="30" y="53"/>
                  </a:cxn>
                  <a:cxn ang="0">
                    <a:pos x="10" y="55"/>
                  </a:cxn>
                  <a:cxn ang="0">
                    <a:pos x="15" y="65"/>
                  </a:cxn>
                  <a:cxn ang="0">
                    <a:pos x="37" y="66"/>
                  </a:cxn>
                  <a:cxn ang="0">
                    <a:pos x="42" y="76"/>
                  </a:cxn>
                  <a:cxn ang="0">
                    <a:pos x="45" y="85"/>
                  </a:cxn>
                  <a:cxn ang="0">
                    <a:pos x="50" y="83"/>
                  </a:cxn>
                  <a:cxn ang="0">
                    <a:pos x="37" y="91"/>
                  </a:cxn>
                  <a:cxn ang="0">
                    <a:pos x="25" y="90"/>
                  </a:cxn>
                  <a:cxn ang="0">
                    <a:pos x="32" y="103"/>
                  </a:cxn>
                  <a:cxn ang="0">
                    <a:pos x="57" y="103"/>
                  </a:cxn>
                </a:cxnLst>
                <a:rect l="0" t="0" r="r" b="b"/>
                <a:pathLst>
                  <a:path w="214" h="123">
                    <a:moveTo>
                      <a:pt x="75" y="123"/>
                    </a:moveTo>
                    <a:lnTo>
                      <a:pt x="73" y="119"/>
                    </a:lnTo>
                    <a:lnTo>
                      <a:pt x="75" y="118"/>
                    </a:lnTo>
                    <a:lnTo>
                      <a:pt x="77" y="116"/>
                    </a:lnTo>
                    <a:lnTo>
                      <a:pt x="78" y="121"/>
                    </a:lnTo>
                    <a:lnTo>
                      <a:pt x="75" y="123"/>
                    </a:lnTo>
                    <a:lnTo>
                      <a:pt x="75" y="123"/>
                    </a:lnTo>
                    <a:close/>
                    <a:moveTo>
                      <a:pt x="63" y="104"/>
                    </a:moveTo>
                    <a:lnTo>
                      <a:pt x="68" y="103"/>
                    </a:lnTo>
                    <a:lnTo>
                      <a:pt x="68" y="106"/>
                    </a:lnTo>
                    <a:lnTo>
                      <a:pt x="73" y="111"/>
                    </a:lnTo>
                    <a:lnTo>
                      <a:pt x="78" y="113"/>
                    </a:lnTo>
                    <a:lnTo>
                      <a:pt x="82" y="111"/>
                    </a:lnTo>
                    <a:lnTo>
                      <a:pt x="87" y="111"/>
                    </a:lnTo>
                    <a:lnTo>
                      <a:pt x="93" y="118"/>
                    </a:lnTo>
                    <a:lnTo>
                      <a:pt x="103" y="118"/>
                    </a:lnTo>
                    <a:lnTo>
                      <a:pt x="108" y="119"/>
                    </a:lnTo>
                    <a:lnTo>
                      <a:pt x="115" y="118"/>
                    </a:lnTo>
                    <a:lnTo>
                      <a:pt x="113" y="113"/>
                    </a:lnTo>
                    <a:lnTo>
                      <a:pt x="115" y="109"/>
                    </a:lnTo>
                    <a:lnTo>
                      <a:pt x="116" y="113"/>
                    </a:lnTo>
                    <a:lnTo>
                      <a:pt x="121" y="114"/>
                    </a:lnTo>
                    <a:lnTo>
                      <a:pt x="126" y="109"/>
                    </a:lnTo>
                    <a:lnTo>
                      <a:pt x="126" y="104"/>
                    </a:lnTo>
                    <a:lnTo>
                      <a:pt x="133" y="103"/>
                    </a:lnTo>
                    <a:lnTo>
                      <a:pt x="131" y="106"/>
                    </a:lnTo>
                    <a:lnTo>
                      <a:pt x="133" y="108"/>
                    </a:lnTo>
                    <a:lnTo>
                      <a:pt x="135" y="106"/>
                    </a:lnTo>
                    <a:lnTo>
                      <a:pt x="138" y="106"/>
                    </a:lnTo>
                    <a:lnTo>
                      <a:pt x="143" y="100"/>
                    </a:lnTo>
                    <a:lnTo>
                      <a:pt x="145" y="101"/>
                    </a:lnTo>
                    <a:lnTo>
                      <a:pt x="146" y="101"/>
                    </a:lnTo>
                    <a:lnTo>
                      <a:pt x="151" y="101"/>
                    </a:lnTo>
                    <a:lnTo>
                      <a:pt x="151" y="103"/>
                    </a:lnTo>
                    <a:lnTo>
                      <a:pt x="153" y="101"/>
                    </a:lnTo>
                    <a:lnTo>
                      <a:pt x="163" y="93"/>
                    </a:lnTo>
                    <a:lnTo>
                      <a:pt x="166" y="88"/>
                    </a:lnTo>
                    <a:lnTo>
                      <a:pt x="178" y="86"/>
                    </a:lnTo>
                    <a:lnTo>
                      <a:pt x="181" y="83"/>
                    </a:lnTo>
                    <a:lnTo>
                      <a:pt x="180" y="81"/>
                    </a:lnTo>
                    <a:lnTo>
                      <a:pt x="181" y="80"/>
                    </a:lnTo>
                    <a:lnTo>
                      <a:pt x="183" y="80"/>
                    </a:lnTo>
                    <a:lnTo>
                      <a:pt x="185" y="83"/>
                    </a:lnTo>
                    <a:lnTo>
                      <a:pt x="190" y="85"/>
                    </a:lnTo>
                    <a:lnTo>
                      <a:pt x="193" y="81"/>
                    </a:lnTo>
                    <a:lnTo>
                      <a:pt x="194" y="78"/>
                    </a:lnTo>
                    <a:lnTo>
                      <a:pt x="193" y="76"/>
                    </a:lnTo>
                    <a:lnTo>
                      <a:pt x="193" y="73"/>
                    </a:lnTo>
                    <a:lnTo>
                      <a:pt x="196" y="73"/>
                    </a:lnTo>
                    <a:lnTo>
                      <a:pt x="194" y="68"/>
                    </a:lnTo>
                    <a:lnTo>
                      <a:pt x="196" y="66"/>
                    </a:lnTo>
                    <a:lnTo>
                      <a:pt x="199" y="68"/>
                    </a:lnTo>
                    <a:lnTo>
                      <a:pt x="201" y="71"/>
                    </a:lnTo>
                    <a:lnTo>
                      <a:pt x="204" y="71"/>
                    </a:lnTo>
                    <a:lnTo>
                      <a:pt x="208" y="66"/>
                    </a:lnTo>
                    <a:lnTo>
                      <a:pt x="206" y="63"/>
                    </a:lnTo>
                    <a:lnTo>
                      <a:pt x="201" y="58"/>
                    </a:lnTo>
                    <a:lnTo>
                      <a:pt x="201" y="55"/>
                    </a:lnTo>
                    <a:lnTo>
                      <a:pt x="204" y="51"/>
                    </a:lnTo>
                    <a:lnTo>
                      <a:pt x="203" y="48"/>
                    </a:lnTo>
                    <a:lnTo>
                      <a:pt x="208" y="46"/>
                    </a:lnTo>
                    <a:lnTo>
                      <a:pt x="211" y="46"/>
                    </a:lnTo>
                    <a:lnTo>
                      <a:pt x="214" y="43"/>
                    </a:lnTo>
                    <a:lnTo>
                      <a:pt x="209" y="40"/>
                    </a:lnTo>
                    <a:lnTo>
                      <a:pt x="199" y="38"/>
                    </a:lnTo>
                    <a:lnTo>
                      <a:pt x="198" y="41"/>
                    </a:lnTo>
                    <a:lnTo>
                      <a:pt x="199" y="36"/>
                    </a:lnTo>
                    <a:lnTo>
                      <a:pt x="199" y="33"/>
                    </a:lnTo>
                    <a:lnTo>
                      <a:pt x="193" y="33"/>
                    </a:lnTo>
                    <a:lnTo>
                      <a:pt x="193" y="35"/>
                    </a:lnTo>
                    <a:lnTo>
                      <a:pt x="191" y="30"/>
                    </a:lnTo>
                    <a:lnTo>
                      <a:pt x="194" y="26"/>
                    </a:lnTo>
                    <a:lnTo>
                      <a:pt x="198" y="25"/>
                    </a:lnTo>
                    <a:lnTo>
                      <a:pt x="196" y="20"/>
                    </a:lnTo>
                    <a:lnTo>
                      <a:pt x="194" y="18"/>
                    </a:lnTo>
                    <a:lnTo>
                      <a:pt x="191" y="21"/>
                    </a:lnTo>
                    <a:lnTo>
                      <a:pt x="188" y="20"/>
                    </a:lnTo>
                    <a:lnTo>
                      <a:pt x="185" y="15"/>
                    </a:lnTo>
                    <a:lnTo>
                      <a:pt x="190" y="13"/>
                    </a:lnTo>
                    <a:lnTo>
                      <a:pt x="190" y="10"/>
                    </a:lnTo>
                    <a:lnTo>
                      <a:pt x="193" y="8"/>
                    </a:lnTo>
                    <a:lnTo>
                      <a:pt x="196" y="8"/>
                    </a:lnTo>
                    <a:lnTo>
                      <a:pt x="191" y="5"/>
                    </a:lnTo>
                    <a:lnTo>
                      <a:pt x="188" y="6"/>
                    </a:lnTo>
                    <a:lnTo>
                      <a:pt x="181" y="13"/>
                    </a:lnTo>
                    <a:lnTo>
                      <a:pt x="180" y="16"/>
                    </a:lnTo>
                    <a:lnTo>
                      <a:pt x="176" y="16"/>
                    </a:lnTo>
                    <a:lnTo>
                      <a:pt x="173" y="13"/>
                    </a:lnTo>
                    <a:lnTo>
                      <a:pt x="175" y="10"/>
                    </a:lnTo>
                    <a:lnTo>
                      <a:pt x="173" y="8"/>
                    </a:lnTo>
                    <a:lnTo>
                      <a:pt x="171" y="5"/>
                    </a:lnTo>
                    <a:lnTo>
                      <a:pt x="168" y="3"/>
                    </a:lnTo>
                    <a:lnTo>
                      <a:pt x="163" y="5"/>
                    </a:lnTo>
                    <a:lnTo>
                      <a:pt x="161" y="3"/>
                    </a:lnTo>
                    <a:lnTo>
                      <a:pt x="158" y="8"/>
                    </a:lnTo>
                    <a:lnTo>
                      <a:pt x="161" y="11"/>
                    </a:lnTo>
                    <a:lnTo>
                      <a:pt x="158" y="15"/>
                    </a:lnTo>
                    <a:lnTo>
                      <a:pt x="155" y="15"/>
                    </a:lnTo>
                    <a:lnTo>
                      <a:pt x="150" y="16"/>
                    </a:lnTo>
                    <a:lnTo>
                      <a:pt x="150" y="13"/>
                    </a:lnTo>
                    <a:lnTo>
                      <a:pt x="146" y="11"/>
                    </a:lnTo>
                    <a:lnTo>
                      <a:pt x="143" y="15"/>
                    </a:lnTo>
                    <a:lnTo>
                      <a:pt x="141" y="21"/>
                    </a:lnTo>
                    <a:lnTo>
                      <a:pt x="136" y="21"/>
                    </a:lnTo>
                    <a:lnTo>
                      <a:pt x="131" y="13"/>
                    </a:lnTo>
                    <a:lnTo>
                      <a:pt x="128" y="15"/>
                    </a:lnTo>
                    <a:lnTo>
                      <a:pt x="126" y="13"/>
                    </a:lnTo>
                    <a:lnTo>
                      <a:pt x="123" y="13"/>
                    </a:lnTo>
                    <a:lnTo>
                      <a:pt x="121" y="21"/>
                    </a:lnTo>
                    <a:lnTo>
                      <a:pt x="126" y="28"/>
                    </a:lnTo>
                    <a:lnTo>
                      <a:pt x="121" y="40"/>
                    </a:lnTo>
                    <a:lnTo>
                      <a:pt x="123" y="30"/>
                    </a:lnTo>
                    <a:lnTo>
                      <a:pt x="118" y="23"/>
                    </a:lnTo>
                    <a:lnTo>
                      <a:pt x="118" y="20"/>
                    </a:lnTo>
                    <a:lnTo>
                      <a:pt x="116" y="18"/>
                    </a:lnTo>
                    <a:lnTo>
                      <a:pt x="116" y="15"/>
                    </a:lnTo>
                    <a:lnTo>
                      <a:pt x="111" y="11"/>
                    </a:lnTo>
                    <a:lnTo>
                      <a:pt x="101" y="16"/>
                    </a:lnTo>
                    <a:lnTo>
                      <a:pt x="101" y="21"/>
                    </a:lnTo>
                    <a:lnTo>
                      <a:pt x="103" y="25"/>
                    </a:lnTo>
                    <a:lnTo>
                      <a:pt x="98" y="31"/>
                    </a:lnTo>
                    <a:lnTo>
                      <a:pt x="95" y="31"/>
                    </a:lnTo>
                    <a:lnTo>
                      <a:pt x="95" y="25"/>
                    </a:lnTo>
                    <a:lnTo>
                      <a:pt x="92" y="23"/>
                    </a:lnTo>
                    <a:lnTo>
                      <a:pt x="90" y="15"/>
                    </a:lnTo>
                    <a:lnTo>
                      <a:pt x="87" y="11"/>
                    </a:lnTo>
                    <a:lnTo>
                      <a:pt x="82" y="16"/>
                    </a:lnTo>
                    <a:lnTo>
                      <a:pt x="82" y="26"/>
                    </a:lnTo>
                    <a:lnTo>
                      <a:pt x="85" y="30"/>
                    </a:lnTo>
                    <a:lnTo>
                      <a:pt x="83" y="36"/>
                    </a:lnTo>
                    <a:lnTo>
                      <a:pt x="82" y="40"/>
                    </a:lnTo>
                    <a:lnTo>
                      <a:pt x="77" y="40"/>
                    </a:lnTo>
                    <a:lnTo>
                      <a:pt x="77" y="35"/>
                    </a:lnTo>
                    <a:lnTo>
                      <a:pt x="72" y="38"/>
                    </a:lnTo>
                    <a:lnTo>
                      <a:pt x="70" y="43"/>
                    </a:lnTo>
                    <a:lnTo>
                      <a:pt x="67" y="45"/>
                    </a:lnTo>
                    <a:lnTo>
                      <a:pt x="67" y="51"/>
                    </a:lnTo>
                    <a:lnTo>
                      <a:pt x="63" y="45"/>
                    </a:lnTo>
                    <a:lnTo>
                      <a:pt x="60" y="45"/>
                    </a:lnTo>
                    <a:lnTo>
                      <a:pt x="60" y="41"/>
                    </a:lnTo>
                    <a:lnTo>
                      <a:pt x="63" y="36"/>
                    </a:lnTo>
                    <a:lnTo>
                      <a:pt x="63" y="33"/>
                    </a:lnTo>
                    <a:lnTo>
                      <a:pt x="58" y="33"/>
                    </a:lnTo>
                    <a:lnTo>
                      <a:pt x="62" y="30"/>
                    </a:lnTo>
                    <a:lnTo>
                      <a:pt x="58" y="25"/>
                    </a:lnTo>
                    <a:lnTo>
                      <a:pt x="62" y="28"/>
                    </a:lnTo>
                    <a:lnTo>
                      <a:pt x="65" y="23"/>
                    </a:lnTo>
                    <a:lnTo>
                      <a:pt x="65" y="21"/>
                    </a:lnTo>
                    <a:lnTo>
                      <a:pt x="60" y="20"/>
                    </a:lnTo>
                    <a:lnTo>
                      <a:pt x="63" y="16"/>
                    </a:lnTo>
                    <a:lnTo>
                      <a:pt x="60" y="13"/>
                    </a:lnTo>
                    <a:lnTo>
                      <a:pt x="58" y="15"/>
                    </a:lnTo>
                    <a:lnTo>
                      <a:pt x="55" y="11"/>
                    </a:lnTo>
                    <a:lnTo>
                      <a:pt x="50" y="8"/>
                    </a:lnTo>
                    <a:lnTo>
                      <a:pt x="50" y="5"/>
                    </a:lnTo>
                    <a:lnTo>
                      <a:pt x="47" y="1"/>
                    </a:lnTo>
                    <a:lnTo>
                      <a:pt x="42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32" y="5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8" y="3"/>
                    </a:lnTo>
                    <a:lnTo>
                      <a:pt x="42" y="5"/>
                    </a:lnTo>
                    <a:lnTo>
                      <a:pt x="45" y="6"/>
                    </a:lnTo>
                    <a:lnTo>
                      <a:pt x="43" y="8"/>
                    </a:lnTo>
                    <a:lnTo>
                      <a:pt x="38" y="6"/>
                    </a:lnTo>
                    <a:lnTo>
                      <a:pt x="35" y="8"/>
                    </a:lnTo>
                    <a:lnTo>
                      <a:pt x="35" y="8"/>
                    </a:lnTo>
                    <a:lnTo>
                      <a:pt x="42" y="13"/>
                    </a:lnTo>
                    <a:lnTo>
                      <a:pt x="47" y="18"/>
                    </a:lnTo>
                    <a:lnTo>
                      <a:pt x="45" y="20"/>
                    </a:lnTo>
                    <a:lnTo>
                      <a:pt x="43" y="21"/>
                    </a:lnTo>
                    <a:lnTo>
                      <a:pt x="43" y="18"/>
                    </a:lnTo>
                    <a:lnTo>
                      <a:pt x="38" y="15"/>
                    </a:lnTo>
                    <a:lnTo>
                      <a:pt x="35" y="18"/>
                    </a:lnTo>
                    <a:lnTo>
                      <a:pt x="32" y="16"/>
                    </a:lnTo>
                    <a:lnTo>
                      <a:pt x="33" y="15"/>
                    </a:lnTo>
                    <a:lnTo>
                      <a:pt x="30" y="10"/>
                    </a:lnTo>
                    <a:lnTo>
                      <a:pt x="25" y="8"/>
                    </a:lnTo>
                    <a:lnTo>
                      <a:pt x="22" y="10"/>
                    </a:lnTo>
                    <a:lnTo>
                      <a:pt x="25" y="15"/>
                    </a:lnTo>
                    <a:lnTo>
                      <a:pt x="23" y="16"/>
                    </a:lnTo>
                    <a:lnTo>
                      <a:pt x="20" y="13"/>
                    </a:lnTo>
                    <a:lnTo>
                      <a:pt x="17" y="11"/>
                    </a:lnTo>
                    <a:lnTo>
                      <a:pt x="15" y="15"/>
                    </a:lnTo>
                    <a:lnTo>
                      <a:pt x="18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18" y="20"/>
                    </a:lnTo>
                    <a:lnTo>
                      <a:pt x="13" y="21"/>
                    </a:lnTo>
                    <a:lnTo>
                      <a:pt x="17" y="25"/>
                    </a:lnTo>
                    <a:lnTo>
                      <a:pt x="23" y="26"/>
                    </a:lnTo>
                    <a:lnTo>
                      <a:pt x="20" y="26"/>
                    </a:lnTo>
                    <a:lnTo>
                      <a:pt x="18" y="28"/>
                    </a:lnTo>
                    <a:lnTo>
                      <a:pt x="20" y="30"/>
                    </a:lnTo>
                    <a:lnTo>
                      <a:pt x="18" y="30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7" y="26"/>
                    </a:lnTo>
                    <a:lnTo>
                      <a:pt x="10" y="31"/>
                    </a:lnTo>
                    <a:lnTo>
                      <a:pt x="12" y="35"/>
                    </a:lnTo>
                    <a:lnTo>
                      <a:pt x="10" y="35"/>
                    </a:lnTo>
                    <a:lnTo>
                      <a:pt x="7" y="30"/>
                    </a:lnTo>
                    <a:lnTo>
                      <a:pt x="2" y="30"/>
                    </a:lnTo>
                    <a:lnTo>
                      <a:pt x="0" y="33"/>
                    </a:lnTo>
                    <a:lnTo>
                      <a:pt x="5" y="35"/>
                    </a:lnTo>
                    <a:lnTo>
                      <a:pt x="8" y="40"/>
                    </a:lnTo>
                    <a:lnTo>
                      <a:pt x="15" y="40"/>
                    </a:lnTo>
                    <a:lnTo>
                      <a:pt x="17" y="36"/>
                    </a:lnTo>
                    <a:lnTo>
                      <a:pt x="23" y="35"/>
                    </a:lnTo>
                    <a:lnTo>
                      <a:pt x="25" y="31"/>
                    </a:lnTo>
                    <a:lnTo>
                      <a:pt x="27" y="33"/>
                    </a:lnTo>
                    <a:lnTo>
                      <a:pt x="27" y="35"/>
                    </a:lnTo>
                    <a:lnTo>
                      <a:pt x="30" y="35"/>
                    </a:lnTo>
                    <a:lnTo>
                      <a:pt x="32" y="33"/>
                    </a:lnTo>
                    <a:lnTo>
                      <a:pt x="33" y="38"/>
                    </a:lnTo>
                    <a:lnTo>
                      <a:pt x="35" y="38"/>
                    </a:lnTo>
                    <a:lnTo>
                      <a:pt x="38" y="35"/>
                    </a:lnTo>
                    <a:lnTo>
                      <a:pt x="40" y="33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7" y="33"/>
                    </a:lnTo>
                    <a:lnTo>
                      <a:pt x="47" y="35"/>
                    </a:lnTo>
                    <a:lnTo>
                      <a:pt x="45" y="38"/>
                    </a:lnTo>
                    <a:lnTo>
                      <a:pt x="47" y="40"/>
                    </a:lnTo>
                    <a:lnTo>
                      <a:pt x="50" y="38"/>
                    </a:lnTo>
                    <a:lnTo>
                      <a:pt x="55" y="41"/>
                    </a:lnTo>
                    <a:lnTo>
                      <a:pt x="53" y="41"/>
                    </a:lnTo>
                    <a:lnTo>
                      <a:pt x="50" y="41"/>
                    </a:lnTo>
                    <a:lnTo>
                      <a:pt x="47" y="45"/>
                    </a:lnTo>
                    <a:lnTo>
                      <a:pt x="43" y="45"/>
                    </a:lnTo>
                    <a:lnTo>
                      <a:pt x="37" y="46"/>
                    </a:lnTo>
                    <a:lnTo>
                      <a:pt x="37" y="48"/>
                    </a:lnTo>
                    <a:lnTo>
                      <a:pt x="43" y="50"/>
                    </a:lnTo>
                    <a:lnTo>
                      <a:pt x="48" y="50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50"/>
                    </a:lnTo>
                    <a:lnTo>
                      <a:pt x="50" y="53"/>
                    </a:lnTo>
                    <a:lnTo>
                      <a:pt x="42" y="55"/>
                    </a:lnTo>
                    <a:lnTo>
                      <a:pt x="38" y="53"/>
                    </a:lnTo>
                    <a:lnTo>
                      <a:pt x="35" y="56"/>
                    </a:lnTo>
                    <a:lnTo>
                      <a:pt x="33" y="55"/>
                    </a:lnTo>
                    <a:lnTo>
                      <a:pt x="32" y="53"/>
                    </a:lnTo>
                    <a:lnTo>
                      <a:pt x="32" y="51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30" y="53"/>
                    </a:lnTo>
                    <a:lnTo>
                      <a:pt x="25" y="56"/>
                    </a:lnTo>
                    <a:lnTo>
                      <a:pt x="23" y="55"/>
                    </a:lnTo>
                    <a:lnTo>
                      <a:pt x="18" y="55"/>
                    </a:lnTo>
                    <a:lnTo>
                      <a:pt x="15" y="56"/>
                    </a:lnTo>
                    <a:lnTo>
                      <a:pt x="10" y="55"/>
                    </a:lnTo>
                    <a:lnTo>
                      <a:pt x="7" y="56"/>
                    </a:lnTo>
                    <a:lnTo>
                      <a:pt x="3" y="56"/>
                    </a:lnTo>
                    <a:lnTo>
                      <a:pt x="7" y="60"/>
                    </a:lnTo>
                    <a:lnTo>
                      <a:pt x="8" y="65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23" y="65"/>
                    </a:lnTo>
                    <a:lnTo>
                      <a:pt x="32" y="65"/>
                    </a:lnTo>
                    <a:lnTo>
                      <a:pt x="38" y="65"/>
                    </a:lnTo>
                    <a:lnTo>
                      <a:pt x="37" y="66"/>
                    </a:lnTo>
                    <a:lnTo>
                      <a:pt x="33" y="70"/>
                    </a:lnTo>
                    <a:lnTo>
                      <a:pt x="33" y="71"/>
                    </a:lnTo>
                    <a:lnTo>
                      <a:pt x="38" y="75"/>
                    </a:lnTo>
                    <a:lnTo>
                      <a:pt x="40" y="76"/>
                    </a:lnTo>
                    <a:lnTo>
                      <a:pt x="42" y="76"/>
                    </a:lnTo>
                    <a:lnTo>
                      <a:pt x="48" y="73"/>
                    </a:lnTo>
                    <a:lnTo>
                      <a:pt x="47" y="75"/>
                    </a:lnTo>
                    <a:lnTo>
                      <a:pt x="43" y="78"/>
                    </a:lnTo>
                    <a:lnTo>
                      <a:pt x="40" y="81"/>
                    </a:lnTo>
                    <a:lnTo>
                      <a:pt x="45" y="85"/>
                    </a:lnTo>
                    <a:lnTo>
                      <a:pt x="50" y="80"/>
                    </a:lnTo>
                    <a:lnTo>
                      <a:pt x="57" y="81"/>
                    </a:lnTo>
                    <a:lnTo>
                      <a:pt x="57" y="83"/>
                    </a:lnTo>
                    <a:lnTo>
                      <a:pt x="53" y="81"/>
                    </a:lnTo>
                    <a:lnTo>
                      <a:pt x="50" y="83"/>
                    </a:lnTo>
                    <a:lnTo>
                      <a:pt x="47" y="86"/>
                    </a:lnTo>
                    <a:lnTo>
                      <a:pt x="42" y="86"/>
                    </a:lnTo>
                    <a:lnTo>
                      <a:pt x="42" y="88"/>
                    </a:lnTo>
                    <a:lnTo>
                      <a:pt x="38" y="91"/>
                    </a:lnTo>
                    <a:lnTo>
                      <a:pt x="37" y="91"/>
                    </a:lnTo>
                    <a:lnTo>
                      <a:pt x="33" y="93"/>
                    </a:lnTo>
                    <a:lnTo>
                      <a:pt x="32" y="90"/>
                    </a:lnTo>
                    <a:lnTo>
                      <a:pt x="28" y="86"/>
                    </a:lnTo>
                    <a:lnTo>
                      <a:pt x="27" y="90"/>
                    </a:lnTo>
                    <a:lnTo>
                      <a:pt x="25" y="90"/>
                    </a:lnTo>
                    <a:lnTo>
                      <a:pt x="27" y="95"/>
                    </a:lnTo>
                    <a:lnTo>
                      <a:pt x="28" y="95"/>
                    </a:lnTo>
                    <a:lnTo>
                      <a:pt x="27" y="96"/>
                    </a:lnTo>
                    <a:lnTo>
                      <a:pt x="27" y="103"/>
                    </a:lnTo>
                    <a:lnTo>
                      <a:pt x="32" y="103"/>
                    </a:lnTo>
                    <a:lnTo>
                      <a:pt x="33" y="101"/>
                    </a:lnTo>
                    <a:lnTo>
                      <a:pt x="38" y="103"/>
                    </a:lnTo>
                    <a:lnTo>
                      <a:pt x="45" y="104"/>
                    </a:lnTo>
                    <a:lnTo>
                      <a:pt x="52" y="101"/>
                    </a:lnTo>
                    <a:lnTo>
                      <a:pt x="57" y="103"/>
                    </a:lnTo>
                    <a:lnTo>
                      <a:pt x="60" y="101"/>
                    </a:lnTo>
                    <a:lnTo>
                      <a:pt x="60" y="103"/>
                    </a:lnTo>
                    <a:lnTo>
                      <a:pt x="63" y="10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406C054-086C-47B0-8F18-FC95829204E9}"/>
                </a:ext>
              </a:extLst>
            </p:cNvPr>
            <p:cNvGrpSpPr/>
            <p:nvPr/>
          </p:nvGrpSpPr>
          <p:grpSpPr>
            <a:xfrm>
              <a:off x="4480005" y="1824354"/>
              <a:ext cx="1839757" cy="1294911"/>
              <a:chOff x="4480005" y="1824354"/>
              <a:chExt cx="1839757" cy="1294911"/>
            </a:xfrm>
            <a:grpFill/>
          </p:grpSpPr>
          <p:sp>
            <p:nvSpPr>
              <p:cNvPr id="93" name="Freeform 109">
                <a:extLst>
                  <a:ext uri="{FF2B5EF4-FFF2-40B4-BE49-F238E27FC236}">
                    <a16:creationId xmlns:a16="http://schemas.microsoft.com/office/drawing/2014/main" xmlns="" id="{A8839AF7-B685-4212-8036-CA1E8887E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0965" y="3107851"/>
                <a:ext cx="40669" cy="10376"/>
              </a:xfrm>
              <a:custGeom>
                <a:avLst/>
                <a:gdLst/>
                <a:ahLst/>
                <a:cxnLst>
                  <a:cxn ang="0">
                    <a:pos x="2" y="20"/>
                  </a:cxn>
                  <a:cxn ang="0">
                    <a:pos x="5" y="19"/>
                  </a:cxn>
                  <a:cxn ang="0">
                    <a:pos x="20" y="19"/>
                  </a:cxn>
                  <a:cxn ang="0">
                    <a:pos x="23" y="14"/>
                  </a:cxn>
                  <a:cxn ang="0">
                    <a:pos x="28" y="14"/>
                  </a:cxn>
                  <a:cxn ang="0">
                    <a:pos x="33" y="10"/>
                  </a:cxn>
                  <a:cxn ang="0">
                    <a:pos x="36" y="10"/>
                  </a:cxn>
                  <a:cxn ang="0">
                    <a:pos x="38" y="12"/>
                  </a:cxn>
                  <a:cxn ang="0">
                    <a:pos x="41" y="9"/>
                  </a:cxn>
                  <a:cxn ang="0">
                    <a:pos x="45" y="9"/>
                  </a:cxn>
                  <a:cxn ang="0">
                    <a:pos x="50" y="12"/>
                  </a:cxn>
                  <a:cxn ang="0">
                    <a:pos x="55" y="12"/>
                  </a:cxn>
                  <a:cxn ang="0">
                    <a:pos x="61" y="14"/>
                  </a:cxn>
                  <a:cxn ang="0">
                    <a:pos x="70" y="17"/>
                  </a:cxn>
                  <a:cxn ang="0">
                    <a:pos x="75" y="17"/>
                  </a:cxn>
                  <a:cxn ang="0">
                    <a:pos x="76" y="14"/>
                  </a:cxn>
                  <a:cxn ang="0">
                    <a:pos x="75" y="12"/>
                  </a:cxn>
                  <a:cxn ang="0">
                    <a:pos x="73" y="12"/>
                  </a:cxn>
                  <a:cxn ang="0">
                    <a:pos x="61" y="5"/>
                  </a:cxn>
                  <a:cxn ang="0">
                    <a:pos x="58" y="5"/>
                  </a:cxn>
                  <a:cxn ang="0">
                    <a:pos x="50" y="2"/>
                  </a:cxn>
                  <a:cxn ang="0">
                    <a:pos x="43" y="2"/>
                  </a:cxn>
                  <a:cxn ang="0">
                    <a:pos x="40" y="0"/>
                  </a:cxn>
                  <a:cxn ang="0">
                    <a:pos x="33" y="2"/>
                  </a:cxn>
                  <a:cxn ang="0">
                    <a:pos x="25" y="9"/>
                  </a:cxn>
                  <a:cxn ang="0">
                    <a:pos x="20" y="9"/>
                  </a:cxn>
                  <a:cxn ang="0">
                    <a:pos x="16" y="10"/>
                  </a:cxn>
                  <a:cxn ang="0">
                    <a:pos x="7" y="10"/>
                  </a:cxn>
                  <a:cxn ang="0">
                    <a:pos x="7" y="14"/>
                  </a:cxn>
                  <a:cxn ang="0">
                    <a:pos x="13" y="15"/>
                  </a:cxn>
                  <a:cxn ang="0">
                    <a:pos x="18" y="15"/>
                  </a:cxn>
                  <a:cxn ang="0">
                    <a:pos x="15" y="19"/>
                  </a:cxn>
                  <a:cxn ang="0">
                    <a:pos x="8" y="19"/>
                  </a:cxn>
                  <a:cxn ang="0">
                    <a:pos x="3" y="12"/>
                  </a:cxn>
                  <a:cxn ang="0">
                    <a:pos x="0" y="17"/>
                  </a:cxn>
                  <a:cxn ang="0">
                    <a:pos x="2" y="19"/>
                  </a:cxn>
                  <a:cxn ang="0">
                    <a:pos x="2" y="20"/>
                  </a:cxn>
                </a:cxnLst>
                <a:rect l="0" t="0" r="r" b="b"/>
                <a:pathLst>
                  <a:path w="76" h="20">
                    <a:moveTo>
                      <a:pt x="2" y="20"/>
                    </a:moveTo>
                    <a:lnTo>
                      <a:pt x="5" y="19"/>
                    </a:lnTo>
                    <a:lnTo>
                      <a:pt x="20" y="19"/>
                    </a:lnTo>
                    <a:lnTo>
                      <a:pt x="23" y="14"/>
                    </a:lnTo>
                    <a:lnTo>
                      <a:pt x="28" y="14"/>
                    </a:lnTo>
                    <a:lnTo>
                      <a:pt x="33" y="10"/>
                    </a:lnTo>
                    <a:lnTo>
                      <a:pt x="36" y="10"/>
                    </a:lnTo>
                    <a:lnTo>
                      <a:pt x="38" y="12"/>
                    </a:lnTo>
                    <a:lnTo>
                      <a:pt x="41" y="9"/>
                    </a:lnTo>
                    <a:lnTo>
                      <a:pt x="45" y="9"/>
                    </a:lnTo>
                    <a:lnTo>
                      <a:pt x="50" y="12"/>
                    </a:lnTo>
                    <a:lnTo>
                      <a:pt x="55" y="12"/>
                    </a:lnTo>
                    <a:lnTo>
                      <a:pt x="61" y="14"/>
                    </a:lnTo>
                    <a:lnTo>
                      <a:pt x="70" y="17"/>
                    </a:lnTo>
                    <a:lnTo>
                      <a:pt x="75" y="17"/>
                    </a:lnTo>
                    <a:lnTo>
                      <a:pt x="76" y="14"/>
                    </a:lnTo>
                    <a:lnTo>
                      <a:pt x="75" y="12"/>
                    </a:lnTo>
                    <a:lnTo>
                      <a:pt x="73" y="12"/>
                    </a:lnTo>
                    <a:lnTo>
                      <a:pt x="61" y="5"/>
                    </a:lnTo>
                    <a:lnTo>
                      <a:pt x="58" y="5"/>
                    </a:lnTo>
                    <a:lnTo>
                      <a:pt x="50" y="2"/>
                    </a:lnTo>
                    <a:lnTo>
                      <a:pt x="43" y="2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5" y="9"/>
                    </a:lnTo>
                    <a:lnTo>
                      <a:pt x="20" y="9"/>
                    </a:lnTo>
                    <a:lnTo>
                      <a:pt x="16" y="10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13" y="15"/>
                    </a:lnTo>
                    <a:lnTo>
                      <a:pt x="18" y="15"/>
                    </a:lnTo>
                    <a:lnTo>
                      <a:pt x="15" y="19"/>
                    </a:lnTo>
                    <a:lnTo>
                      <a:pt x="8" y="19"/>
                    </a:lnTo>
                    <a:lnTo>
                      <a:pt x="3" y="12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2" y="2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4" name="Freeform 145">
                <a:extLst>
                  <a:ext uri="{FF2B5EF4-FFF2-40B4-BE49-F238E27FC236}">
                    <a16:creationId xmlns:a16="http://schemas.microsoft.com/office/drawing/2014/main" xmlns="" id="{50147C9A-1F2E-4FCD-B5BA-6D3A35F754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8816" y="3053896"/>
                <a:ext cx="27826" cy="8301"/>
              </a:xfrm>
              <a:custGeom>
                <a:avLst/>
                <a:gdLst/>
                <a:ahLst/>
                <a:cxnLst>
                  <a:cxn ang="0">
                    <a:pos x="41" y="14"/>
                  </a:cxn>
                  <a:cxn ang="0">
                    <a:pos x="44" y="9"/>
                  </a:cxn>
                  <a:cxn ang="0">
                    <a:pos x="51" y="10"/>
                  </a:cxn>
                  <a:cxn ang="0">
                    <a:pos x="49" y="12"/>
                  </a:cxn>
                  <a:cxn ang="0">
                    <a:pos x="41" y="14"/>
                  </a:cxn>
                  <a:cxn ang="0">
                    <a:pos x="41" y="14"/>
                  </a:cxn>
                  <a:cxn ang="0">
                    <a:pos x="36" y="2"/>
                  </a:cxn>
                  <a:cxn ang="0">
                    <a:pos x="33" y="0"/>
                  </a:cxn>
                  <a:cxn ang="0">
                    <a:pos x="23" y="2"/>
                  </a:cxn>
                  <a:cxn ang="0">
                    <a:pos x="5" y="0"/>
                  </a:cxn>
                  <a:cxn ang="0">
                    <a:pos x="3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13" y="15"/>
                  </a:cxn>
                  <a:cxn ang="0">
                    <a:pos x="16" y="15"/>
                  </a:cxn>
                  <a:cxn ang="0">
                    <a:pos x="24" y="14"/>
                  </a:cxn>
                  <a:cxn ang="0">
                    <a:pos x="28" y="15"/>
                  </a:cxn>
                  <a:cxn ang="0">
                    <a:pos x="34" y="12"/>
                  </a:cxn>
                  <a:cxn ang="0">
                    <a:pos x="41" y="5"/>
                  </a:cxn>
                  <a:cxn ang="0">
                    <a:pos x="38" y="4"/>
                  </a:cxn>
                  <a:cxn ang="0">
                    <a:pos x="36" y="2"/>
                  </a:cxn>
                </a:cxnLst>
                <a:rect l="0" t="0" r="r" b="b"/>
                <a:pathLst>
                  <a:path w="51" h="15">
                    <a:moveTo>
                      <a:pt x="41" y="14"/>
                    </a:moveTo>
                    <a:lnTo>
                      <a:pt x="44" y="9"/>
                    </a:lnTo>
                    <a:lnTo>
                      <a:pt x="51" y="10"/>
                    </a:lnTo>
                    <a:lnTo>
                      <a:pt x="49" y="12"/>
                    </a:lnTo>
                    <a:lnTo>
                      <a:pt x="41" y="14"/>
                    </a:lnTo>
                    <a:lnTo>
                      <a:pt x="41" y="14"/>
                    </a:lnTo>
                    <a:close/>
                    <a:moveTo>
                      <a:pt x="36" y="2"/>
                    </a:moveTo>
                    <a:lnTo>
                      <a:pt x="33" y="0"/>
                    </a:lnTo>
                    <a:lnTo>
                      <a:pt x="23" y="2"/>
                    </a:lnTo>
                    <a:lnTo>
                      <a:pt x="5" y="0"/>
                    </a:lnTo>
                    <a:lnTo>
                      <a:pt x="3" y="4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13" y="15"/>
                    </a:lnTo>
                    <a:lnTo>
                      <a:pt x="16" y="15"/>
                    </a:lnTo>
                    <a:lnTo>
                      <a:pt x="24" y="14"/>
                    </a:lnTo>
                    <a:lnTo>
                      <a:pt x="28" y="15"/>
                    </a:lnTo>
                    <a:lnTo>
                      <a:pt x="34" y="12"/>
                    </a:lnTo>
                    <a:lnTo>
                      <a:pt x="41" y="5"/>
                    </a:lnTo>
                    <a:lnTo>
                      <a:pt x="38" y="4"/>
                    </a:lnTo>
                    <a:lnTo>
                      <a:pt x="36" y="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5" name="Freeform 146">
                <a:extLst>
                  <a:ext uri="{FF2B5EF4-FFF2-40B4-BE49-F238E27FC236}">
                    <a16:creationId xmlns:a16="http://schemas.microsoft.com/office/drawing/2014/main" xmlns="" id="{17D610B1-6FD7-483B-9597-73AAD9A50B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6741" y="3037295"/>
                <a:ext cx="50301" cy="29052"/>
              </a:xfrm>
              <a:custGeom>
                <a:avLst/>
                <a:gdLst/>
                <a:ahLst/>
                <a:cxnLst>
                  <a:cxn ang="0">
                    <a:pos x="87" y="42"/>
                  </a:cxn>
                  <a:cxn ang="0">
                    <a:pos x="88" y="45"/>
                  </a:cxn>
                  <a:cxn ang="0">
                    <a:pos x="83" y="40"/>
                  </a:cxn>
                  <a:cxn ang="0">
                    <a:pos x="85" y="40"/>
                  </a:cxn>
                  <a:cxn ang="0">
                    <a:pos x="12" y="7"/>
                  </a:cxn>
                  <a:cxn ang="0">
                    <a:pos x="10" y="15"/>
                  </a:cxn>
                  <a:cxn ang="0">
                    <a:pos x="5" y="22"/>
                  </a:cxn>
                  <a:cxn ang="0">
                    <a:pos x="7" y="28"/>
                  </a:cxn>
                  <a:cxn ang="0">
                    <a:pos x="7" y="35"/>
                  </a:cxn>
                  <a:cxn ang="0">
                    <a:pos x="2" y="42"/>
                  </a:cxn>
                  <a:cxn ang="0">
                    <a:pos x="7" y="47"/>
                  </a:cxn>
                  <a:cxn ang="0">
                    <a:pos x="9" y="53"/>
                  </a:cxn>
                  <a:cxn ang="0">
                    <a:pos x="14" y="57"/>
                  </a:cxn>
                  <a:cxn ang="0">
                    <a:pos x="22" y="43"/>
                  </a:cxn>
                  <a:cxn ang="0">
                    <a:pos x="24" y="37"/>
                  </a:cxn>
                  <a:cxn ang="0">
                    <a:pos x="30" y="40"/>
                  </a:cxn>
                  <a:cxn ang="0">
                    <a:pos x="37" y="37"/>
                  </a:cxn>
                  <a:cxn ang="0">
                    <a:pos x="40" y="42"/>
                  </a:cxn>
                  <a:cxn ang="0">
                    <a:pos x="53" y="35"/>
                  </a:cxn>
                  <a:cxn ang="0">
                    <a:pos x="67" y="35"/>
                  </a:cxn>
                  <a:cxn ang="0">
                    <a:pos x="75" y="37"/>
                  </a:cxn>
                  <a:cxn ang="0">
                    <a:pos x="88" y="38"/>
                  </a:cxn>
                  <a:cxn ang="0">
                    <a:pos x="92" y="35"/>
                  </a:cxn>
                  <a:cxn ang="0">
                    <a:pos x="92" y="28"/>
                  </a:cxn>
                  <a:cxn ang="0">
                    <a:pos x="78" y="23"/>
                  </a:cxn>
                  <a:cxn ang="0">
                    <a:pos x="68" y="22"/>
                  </a:cxn>
                  <a:cxn ang="0">
                    <a:pos x="55" y="15"/>
                  </a:cxn>
                  <a:cxn ang="0">
                    <a:pos x="53" y="13"/>
                  </a:cxn>
                  <a:cxn ang="0">
                    <a:pos x="72" y="17"/>
                  </a:cxn>
                  <a:cxn ang="0">
                    <a:pos x="73" y="13"/>
                  </a:cxn>
                  <a:cxn ang="0">
                    <a:pos x="62" y="12"/>
                  </a:cxn>
                  <a:cxn ang="0">
                    <a:pos x="53" y="5"/>
                  </a:cxn>
                  <a:cxn ang="0">
                    <a:pos x="48" y="3"/>
                  </a:cxn>
                  <a:cxn ang="0">
                    <a:pos x="25" y="2"/>
                  </a:cxn>
                  <a:cxn ang="0">
                    <a:pos x="14" y="2"/>
                  </a:cxn>
                </a:cxnLst>
                <a:rect l="0" t="0" r="r" b="b"/>
                <a:pathLst>
                  <a:path w="95" h="57">
                    <a:moveTo>
                      <a:pt x="85" y="40"/>
                    </a:moveTo>
                    <a:lnTo>
                      <a:pt x="87" y="42"/>
                    </a:lnTo>
                    <a:lnTo>
                      <a:pt x="92" y="42"/>
                    </a:lnTo>
                    <a:lnTo>
                      <a:pt x="88" y="45"/>
                    </a:lnTo>
                    <a:lnTo>
                      <a:pt x="85" y="43"/>
                    </a:lnTo>
                    <a:lnTo>
                      <a:pt x="83" y="40"/>
                    </a:lnTo>
                    <a:lnTo>
                      <a:pt x="85" y="40"/>
                    </a:lnTo>
                    <a:lnTo>
                      <a:pt x="85" y="40"/>
                    </a:lnTo>
                    <a:close/>
                    <a:moveTo>
                      <a:pt x="10" y="5"/>
                    </a:moveTo>
                    <a:lnTo>
                      <a:pt x="12" y="7"/>
                    </a:lnTo>
                    <a:lnTo>
                      <a:pt x="9" y="12"/>
                    </a:lnTo>
                    <a:lnTo>
                      <a:pt x="10" y="15"/>
                    </a:lnTo>
                    <a:lnTo>
                      <a:pt x="10" y="20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7" y="28"/>
                    </a:lnTo>
                    <a:lnTo>
                      <a:pt x="7" y="32"/>
                    </a:lnTo>
                    <a:lnTo>
                      <a:pt x="7" y="35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7" y="47"/>
                    </a:lnTo>
                    <a:lnTo>
                      <a:pt x="5" y="52"/>
                    </a:lnTo>
                    <a:lnTo>
                      <a:pt x="9" y="53"/>
                    </a:lnTo>
                    <a:lnTo>
                      <a:pt x="10" y="55"/>
                    </a:lnTo>
                    <a:lnTo>
                      <a:pt x="14" y="57"/>
                    </a:lnTo>
                    <a:lnTo>
                      <a:pt x="17" y="50"/>
                    </a:lnTo>
                    <a:lnTo>
                      <a:pt x="22" y="43"/>
                    </a:lnTo>
                    <a:lnTo>
                      <a:pt x="22" y="40"/>
                    </a:lnTo>
                    <a:lnTo>
                      <a:pt x="24" y="37"/>
                    </a:lnTo>
                    <a:lnTo>
                      <a:pt x="27" y="40"/>
                    </a:lnTo>
                    <a:lnTo>
                      <a:pt x="30" y="40"/>
                    </a:lnTo>
                    <a:lnTo>
                      <a:pt x="34" y="35"/>
                    </a:lnTo>
                    <a:lnTo>
                      <a:pt x="37" y="37"/>
                    </a:lnTo>
                    <a:lnTo>
                      <a:pt x="37" y="40"/>
                    </a:lnTo>
                    <a:lnTo>
                      <a:pt x="40" y="42"/>
                    </a:lnTo>
                    <a:lnTo>
                      <a:pt x="47" y="40"/>
                    </a:lnTo>
                    <a:lnTo>
                      <a:pt x="53" y="35"/>
                    </a:lnTo>
                    <a:lnTo>
                      <a:pt x="60" y="35"/>
                    </a:lnTo>
                    <a:lnTo>
                      <a:pt x="67" y="35"/>
                    </a:lnTo>
                    <a:lnTo>
                      <a:pt x="72" y="33"/>
                    </a:lnTo>
                    <a:lnTo>
                      <a:pt x="75" y="37"/>
                    </a:lnTo>
                    <a:lnTo>
                      <a:pt x="82" y="37"/>
                    </a:lnTo>
                    <a:lnTo>
                      <a:pt x="88" y="38"/>
                    </a:lnTo>
                    <a:lnTo>
                      <a:pt x="90" y="35"/>
                    </a:lnTo>
                    <a:lnTo>
                      <a:pt x="92" y="35"/>
                    </a:lnTo>
                    <a:lnTo>
                      <a:pt x="95" y="32"/>
                    </a:lnTo>
                    <a:lnTo>
                      <a:pt x="92" y="28"/>
                    </a:lnTo>
                    <a:lnTo>
                      <a:pt x="83" y="23"/>
                    </a:lnTo>
                    <a:lnTo>
                      <a:pt x="78" y="23"/>
                    </a:lnTo>
                    <a:lnTo>
                      <a:pt x="73" y="22"/>
                    </a:lnTo>
                    <a:lnTo>
                      <a:pt x="68" y="22"/>
                    </a:lnTo>
                    <a:lnTo>
                      <a:pt x="62" y="18"/>
                    </a:lnTo>
                    <a:lnTo>
                      <a:pt x="55" y="15"/>
                    </a:lnTo>
                    <a:lnTo>
                      <a:pt x="52" y="15"/>
                    </a:lnTo>
                    <a:lnTo>
                      <a:pt x="53" y="13"/>
                    </a:lnTo>
                    <a:lnTo>
                      <a:pt x="62" y="15"/>
                    </a:lnTo>
                    <a:lnTo>
                      <a:pt x="72" y="17"/>
                    </a:lnTo>
                    <a:lnTo>
                      <a:pt x="75" y="15"/>
                    </a:lnTo>
                    <a:lnTo>
                      <a:pt x="73" y="13"/>
                    </a:lnTo>
                    <a:lnTo>
                      <a:pt x="70" y="13"/>
                    </a:lnTo>
                    <a:lnTo>
                      <a:pt x="62" y="12"/>
                    </a:lnTo>
                    <a:lnTo>
                      <a:pt x="58" y="5"/>
                    </a:lnTo>
                    <a:lnTo>
                      <a:pt x="53" y="5"/>
                    </a:lnTo>
                    <a:lnTo>
                      <a:pt x="52" y="5"/>
                    </a:lnTo>
                    <a:lnTo>
                      <a:pt x="48" y="3"/>
                    </a:lnTo>
                    <a:lnTo>
                      <a:pt x="29" y="0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4" y="2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6" name="Freeform 147">
                <a:extLst>
                  <a:ext uri="{FF2B5EF4-FFF2-40B4-BE49-F238E27FC236}">
                    <a16:creationId xmlns:a16="http://schemas.microsoft.com/office/drawing/2014/main" xmlns="" id="{E8BF2A1D-82BA-409D-8CA1-C6D2517A80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1795" y="1857557"/>
                <a:ext cx="547967" cy="617365"/>
              </a:xfrm>
              <a:custGeom>
                <a:avLst/>
                <a:gdLst/>
                <a:ahLst/>
                <a:cxnLst>
                  <a:cxn ang="0">
                    <a:pos x="260" y="1134"/>
                  </a:cxn>
                  <a:cxn ang="0">
                    <a:pos x="186" y="1099"/>
                  </a:cxn>
                  <a:cxn ang="0">
                    <a:pos x="171" y="1031"/>
                  </a:cxn>
                  <a:cxn ang="0">
                    <a:pos x="172" y="991"/>
                  </a:cxn>
                  <a:cxn ang="0">
                    <a:pos x="151" y="945"/>
                  </a:cxn>
                  <a:cxn ang="0">
                    <a:pos x="151" y="898"/>
                  </a:cxn>
                  <a:cxn ang="0">
                    <a:pos x="202" y="878"/>
                  </a:cxn>
                  <a:cxn ang="0">
                    <a:pos x="202" y="852"/>
                  </a:cxn>
                  <a:cxn ang="0">
                    <a:pos x="245" y="792"/>
                  </a:cxn>
                  <a:cxn ang="0">
                    <a:pos x="240" y="747"/>
                  </a:cxn>
                  <a:cxn ang="0">
                    <a:pos x="220" y="696"/>
                  </a:cxn>
                  <a:cxn ang="0">
                    <a:pos x="201" y="663"/>
                  </a:cxn>
                  <a:cxn ang="0">
                    <a:pos x="204" y="543"/>
                  </a:cxn>
                  <a:cxn ang="0">
                    <a:pos x="88" y="438"/>
                  </a:cxn>
                  <a:cxn ang="0">
                    <a:pos x="13" y="372"/>
                  </a:cxn>
                  <a:cxn ang="0">
                    <a:pos x="41" y="330"/>
                  </a:cxn>
                  <a:cxn ang="0">
                    <a:pos x="152" y="259"/>
                  </a:cxn>
                  <a:cxn ang="0">
                    <a:pos x="209" y="158"/>
                  </a:cxn>
                  <a:cxn ang="0">
                    <a:pos x="335" y="126"/>
                  </a:cxn>
                  <a:cxn ang="0">
                    <a:pos x="416" y="131"/>
                  </a:cxn>
                  <a:cxn ang="0">
                    <a:pos x="533" y="153"/>
                  </a:cxn>
                  <a:cxn ang="0">
                    <a:pos x="616" y="104"/>
                  </a:cxn>
                  <a:cxn ang="0">
                    <a:pos x="659" y="48"/>
                  </a:cxn>
                  <a:cxn ang="0">
                    <a:pos x="843" y="43"/>
                  </a:cxn>
                  <a:cxn ang="0">
                    <a:pos x="727" y="58"/>
                  </a:cxn>
                  <a:cxn ang="0">
                    <a:pos x="878" y="84"/>
                  </a:cxn>
                  <a:cxn ang="0">
                    <a:pos x="744" y="131"/>
                  </a:cxn>
                  <a:cxn ang="0">
                    <a:pos x="802" y="181"/>
                  </a:cxn>
                  <a:cxn ang="0">
                    <a:pos x="828" y="239"/>
                  </a:cxn>
                  <a:cxn ang="0">
                    <a:pos x="1023" y="202"/>
                  </a:cxn>
                  <a:cxn ang="0">
                    <a:pos x="950" y="277"/>
                  </a:cxn>
                  <a:cxn ang="0">
                    <a:pos x="868" y="412"/>
                  </a:cxn>
                  <a:cxn ang="0">
                    <a:pos x="868" y="488"/>
                  </a:cxn>
                  <a:cxn ang="0">
                    <a:pos x="830" y="535"/>
                  </a:cxn>
                  <a:cxn ang="0">
                    <a:pos x="817" y="581"/>
                  </a:cxn>
                  <a:cxn ang="0">
                    <a:pos x="820" y="636"/>
                  </a:cxn>
                  <a:cxn ang="0">
                    <a:pos x="755" y="649"/>
                  </a:cxn>
                  <a:cxn ang="0">
                    <a:pos x="720" y="684"/>
                  </a:cxn>
                  <a:cxn ang="0">
                    <a:pos x="795" y="747"/>
                  </a:cxn>
                  <a:cxn ang="0">
                    <a:pos x="744" y="762"/>
                  </a:cxn>
                  <a:cxn ang="0">
                    <a:pos x="679" y="772"/>
                  </a:cxn>
                  <a:cxn ang="0">
                    <a:pos x="760" y="815"/>
                  </a:cxn>
                  <a:cxn ang="0">
                    <a:pos x="674" y="873"/>
                  </a:cxn>
                  <a:cxn ang="0">
                    <a:pos x="571" y="902"/>
                  </a:cxn>
                  <a:cxn ang="0">
                    <a:pos x="468" y="966"/>
                  </a:cxn>
                  <a:cxn ang="0">
                    <a:pos x="383" y="995"/>
                  </a:cxn>
                  <a:cxn ang="0">
                    <a:pos x="358" y="1069"/>
                  </a:cxn>
                  <a:cxn ang="0">
                    <a:pos x="320" y="1124"/>
                  </a:cxn>
                  <a:cxn ang="0">
                    <a:pos x="290" y="1176"/>
                  </a:cxn>
                  <a:cxn ang="0">
                    <a:pos x="360" y="1081"/>
                  </a:cxn>
                  <a:cxn ang="0">
                    <a:pos x="709" y="797"/>
                  </a:cxn>
                  <a:cxn ang="0">
                    <a:pos x="790" y="689"/>
                  </a:cxn>
                  <a:cxn ang="0">
                    <a:pos x="863" y="608"/>
                  </a:cxn>
                  <a:cxn ang="0">
                    <a:pos x="842" y="511"/>
                  </a:cxn>
                  <a:cxn ang="0">
                    <a:pos x="897" y="284"/>
                  </a:cxn>
                  <a:cxn ang="0">
                    <a:pos x="636" y="28"/>
                  </a:cxn>
                  <a:cxn ang="0">
                    <a:pos x="526" y="133"/>
                  </a:cxn>
                  <a:cxn ang="0">
                    <a:pos x="187" y="528"/>
                  </a:cxn>
                  <a:cxn ang="0">
                    <a:pos x="192" y="618"/>
                  </a:cxn>
                  <a:cxn ang="0">
                    <a:pos x="177" y="682"/>
                  </a:cxn>
                  <a:cxn ang="0">
                    <a:pos x="151" y="963"/>
                  </a:cxn>
                  <a:cxn ang="0">
                    <a:pos x="230" y="747"/>
                  </a:cxn>
                  <a:cxn ang="0">
                    <a:pos x="201" y="805"/>
                  </a:cxn>
                </a:cxnLst>
                <a:rect l="0" t="0" r="r" b="b"/>
                <a:pathLst>
                  <a:path w="1024" h="1189">
                    <a:moveTo>
                      <a:pt x="304" y="1177"/>
                    </a:moveTo>
                    <a:lnTo>
                      <a:pt x="292" y="1172"/>
                    </a:lnTo>
                    <a:lnTo>
                      <a:pt x="287" y="1172"/>
                    </a:lnTo>
                    <a:lnTo>
                      <a:pt x="285" y="1171"/>
                    </a:lnTo>
                    <a:lnTo>
                      <a:pt x="287" y="1167"/>
                    </a:lnTo>
                    <a:lnTo>
                      <a:pt x="289" y="1167"/>
                    </a:lnTo>
                    <a:lnTo>
                      <a:pt x="287" y="1166"/>
                    </a:lnTo>
                    <a:lnTo>
                      <a:pt x="285" y="1166"/>
                    </a:lnTo>
                    <a:lnTo>
                      <a:pt x="284" y="1167"/>
                    </a:lnTo>
                    <a:lnTo>
                      <a:pt x="282" y="1167"/>
                    </a:lnTo>
                    <a:lnTo>
                      <a:pt x="282" y="1174"/>
                    </a:lnTo>
                    <a:lnTo>
                      <a:pt x="279" y="1172"/>
                    </a:lnTo>
                    <a:lnTo>
                      <a:pt x="277" y="1172"/>
                    </a:lnTo>
                    <a:lnTo>
                      <a:pt x="275" y="1174"/>
                    </a:lnTo>
                    <a:lnTo>
                      <a:pt x="275" y="1177"/>
                    </a:lnTo>
                    <a:lnTo>
                      <a:pt x="274" y="1179"/>
                    </a:lnTo>
                    <a:lnTo>
                      <a:pt x="272" y="1177"/>
                    </a:lnTo>
                    <a:lnTo>
                      <a:pt x="272" y="1174"/>
                    </a:lnTo>
                    <a:lnTo>
                      <a:pt x="274" y="1171"/>
                    </a:lnTo>
                    <a:lnTo>
                      <a:pt x="274" y="1167"/>
                    </a:lnTo>
                    <a:lnTo>
                      <a:pt x="279" y="1163"/>
                    </a:lnTo>
                    <a:lnTo>
                      <a:pt x="277" y="1161"/>
                    </a:lnTo>
                    <a:lnTo>
                      <a:pt x="275" y="1164"/>
                    </a:lnTo>
                    <a:lnTo>
                      <a:pt x="272" y="1171"/>
                    </a:lnTo>
                    <a:lnTo>
                      <a:pt x="267" y="1174"/>
                    </a:lnTo>
                    <a:lnTo>
                      <a:pt x="265" y="1172"/>
                    </a:lnTo>
                    <a:lnTo>
                      <a:pt x="267" y="1171"/>
                    </a:lnTo>
                    <a:lnTo>
                      <a:pt x="270" y="1167"/>
                    </a:lnTo>
                    <a:lnTo>
                      <a:pt x="272" y="1163"/>
                    </a:lnTo>
                    <a:lnTo>
                      <a:pt x="274" y="1159"/>
                    </a:lnTo>
                    <a:lnTo>
                      <a:pt x="272" y="1159"/>
                    </a:lnTo>
                    <a:lnTo>
                      <a:pt x="269" y="1159"/>
                    </a:lnTo>
                    <a:lnTo>
                      <a:pt x="267" y="1163"/>
                    </a:lnTo>
                    <a:lnTo>
                      <a:pt x="264" y="1164"/>
                    </a:lnTo>
                    <a:lnTo>
                      <a:pt x="264" y="1163"/>
                    </a:lnTo>
                    <a:lnTo>
                      <a:pt x="264" y="1159"/>
                    </a:lnTo>
                    <a:lnTo>
                      <a:pt x="267" y="1156"/>
                    </a:lnTo>
                    <a:lnTo>
                      <a:pt x="267" y="1156"/>
                    </a:lnTo>
                    <a:lnTo>
                      <a:pt x="264" y="1156"/>
                    </a:lnTo>
                    <a:lnTo>
                      <a:pt x="264" y="1158"/>
                    </a:lnTo>
                    <a:lnTo>
                      <a:pt x="260" y="1159"/>
                    </a:lnTo>
                    <a:lnTo>
                      <a:pt x="259" y="1163"/>
                    </a:lnTo>
                    <a:lnTo>
                      <a:pt x="257" y="1159"/>
                    </a:lnTo>
                    <a:lnTo>
                      <a:pt x="257" y="1158"/>
                    </a:lnTo>
                    <a:lnTo>
                      <a:pt x="255" y="1158"/>
                    </a:lnTo>
                    <a:lnTo>
                      <a:pt x="254" y="1159"/>
                    </a:lnTo>
                    <a:lnTo>
                      <a:pt x="250" y="1159"/>
                    </a:lnTo>
                    <a:lnTo>
                      <a:pt x="252" y="1158"/>
                    </a:lnTo>
                    <a:lnTo>
                      <a:pt x="259" y="1153"/>
                    </a:lnTo>
                    <a:lnTo>
                      <a:pt x="259" y="1149"/>
                    </a:lnTo>
                    <a:lnTo>
                      <a:pt x="262" y="1149"/>
                    </a:lnTo>
                    <a:lnTo>
                      <a:pt x="267" y="1146"/>
                    </a:lnTo>
                    <a:lnTo>
                      <a:pt x="265" y="1144"/>
                    </a:lnTo>
                    <a:lnTo>
                      <a:pt x="260" y="1148"/>
                    </a:lnTo>
                    <a:lnTo>
                      <a:pt x="257" y="1149"/>
                    </a:lnTo>
                    <a:lnTo>
                      <a:pt x="255" y="1148"/>
                    </a:lnTo>
                    <a:lnTo>
                      <a:pt x="257" y="1148"/>
                    </a:lnTo>
                    <a:lnTo>
                      <a:pt x="260" y="1146"/>
                    </a:lnTo>
                    <a:lnTo>
                      <a:pt x="265" y="1143"/>
                    </a:lnTo>
                    <a:lnTo>
                      <a:pt x="269" y="1141"/>
                    </a:lnTo>
                    <a:lnTo>
                      <a:pt x="272" y="1139"/>
                    </a:lnTo>
                    <a:lnTo>
                      <a:pt x="272" y="1136"/>
                    </a:lnTo>
                    <a:lnTo>
                      <a:pt x="270" y="1134"/>
                    </a:lnTo>
                    <a:lnTo>
                      <a:pt x="269" y="1134"/>
                    </a:lnTo>
                    <a:lnTo>
                      <a:pt x="264" y="1139"/>
                    </a:lnTo>
                    <a:lnTo>
                      <a:pt x="257" y="1144"/>
                    </a:lnTo>
                    <a:lnTo>
                      <a:pt x="252" y="1144"/>
                    </a:lnTo>
                    <a:lnTo>
                      <a:pt x="250" y="1144"/>
                    </a:lnTo>
                    <a:lnTo>
                      <a:pt x="254" y="1143"/>
                    </a:lnTo>
                    <a:lnTo>
                      <a:pt x="255" y="1141"/>
                    </a:lnTo>
                    <a:lnTo>
                      <a:pt x="259" y="1138"/>
                    </a:lnTo>
                    <a:lnTo>
                      <a:pt x="260" y="1134"/>
                    </a:lnTo>
                    <a:lnTo>
                      <a:pt x="259" y="1131"/>
                    </a:lnTo>
                    <a:lnTo>
                      <a:pt x="255" y="1129"/>
                    </a:lnTo>
                    <a:lnTo>
                      <a:pt x="254" y="1131"/>
                    </a:lnTo>
                    <a:lnTo>
                      <a:pt x="254" y="1133"/>
                    </a:lnTo>
                    <a:lnTo>
                      <a:pt x="255" y="1134"/>
                    </a:lnTo>
                    <a:lnTo>
                      <a:pt x="255" y="1136"/>
                    </a:lnTo>
                    <a:lnTo>
                      <a:pt x="252" y="1139"/>
                    </a:lnTo>
                    <a:lnTo>
                      <a:pt x="249" y="1138"/>
                    </a:lnTo>
                    <a:lnTo>
                      <a:pt x="245" y="1138"/>
                    </a:lnTo>
                    <a:lnTo>
                      <a:pt x="244" y="1138"/>
                    </a:lnTo>
                    <a:lnTo>
                      <a:pt x="240" y="1139"/>
                    </a:lnTo>
                    <a:lnTo>
                      <a:pt x="239" y="1143"/>
                    </a:lnTo>
                    <a:lnTo>
                      <a:pt x="235" y="1144"/>
                    </a:lnTo>
                    <a:lnTo>
                      <a:pt x="234" y="1143"/>
                    </a:lnTo>
                    <a:lnTo>
                      <a:pt x="232" y="1141"/>
                    </a:lnTo>
                    <a:lnTo>
                      <a:pt x="227" y="1141"/>
                    </a:lnTo>
                    <a:lnTo>
                      <a:pt x="225" y="1144"/>
                    </a:lnTo>
                    <a:lnTo>
                      <a:pt x="222" y="1143"/>
                    </a:lnTo>
                    <a:lnTo>
                      <a:pt x="220" y="1144"/>
                    </a:lnTo>
                    <a:lnTo>
                      <a:pt x="220" y="1146"/>
                    </a:lnTo>
                    <a:lnTo>
                      <a:pt x="220" y="1148"/>
                    </a:lnTo>
                    <a:lnTo>
                      <a:pt x="219" y="1148"/>
                    </a:lnTo>
                    <a:lnTo>
                      <a:pt x="212" y="1148"/>
                    </a:lnTo>
                    <a:lnTo>
                      <a:pt x="212" y="1144"/>
                    </a:lnTo>
                    <a:lnTo>
                      <a:pt x="214" y="1143"/>
                    </a:lnTo>
                    <a:lnTo>
                      <a:pt x="217" y="1141"/>
                    </a:lnTo>
                    <a:lnTo>
                      <a:pt x="220" y="1139"/>
                    </a:lnTo>
                    <a:lnTo>
                      <a:pt x="219" y="1138"/>
                    </a:lnTo>
                    <a:lnTo>
                      <a:pt x="215" y="1136"/>
                    </a:lnTo>
                    <a:lnTo>
                      <a:pt x="215" y="1133"/>
                    </a:lnTo>
                    <a:lnTo>
                      <a:pt x="212" y="1129"/>
                    </a:lnTo>
                    <a:lnTo>
                      <a:pt x="211" y="1128"/>
                    </a:lnTo>
                    <a:lnTo>
                      <a:pt x="209" y="1129"/>
                    </a:lnTo>
                    <a:lnTo>
                      <a:pt x="202" y="1133"/>
                    </a:lnTo>
                    <a:lnTo>
                      <a:pt x="199" y="1133"/>
                    </a:lnTo>
                    <a:lnTo>
                      <a:pt x="197" y="1129"/>
                    </a:lnTo>
                    <a:lnTo>
                      <a:pt x="202" y="1126"/>
                    </a:lnTo>
                    <a:lnTo>
                      <a:pt x="201" y="1124"/>
                    </a:lnTo>
                    <a:lnTo>
                      <a:pt x="197" y="1124"/>
                    </a:lnTo>
                    <a:lnTo>
                      <a:pt x="197" y="1123"/>
                    </a:lnTo>
                    <a:lnTo>
                      <a:pt x="202" y="1121"/>
                    </a:lnTo>
                    <a:lnTo>
                      <a:pt x="206" y="1121"/>
                    </a:lnTo>
                    <a:lnTo>
                      <a:pt x="207" y="1119"/>
                    </a:lnTo>
                    <a:lnTo>
                      <a:pt x="206" y="1116"/>
                    </a:lnTo>
                    <a:lnTo>
                      <a:pt x="204" y="1116"/>
                    </a:lnTo>
                    <a:lnTo>
                      <a:pt x="199" y="1118"/>
                    </a:lnTo>
                    <a:lnTo>
                      <a:pt x="196" y="1119"/>
                    </a:lnTo>
                    <a:lnTo>
                      <a:pt x="191" y="1121"/>
                    </a:lnTo>
                    <a:lnTo>
                      <a:pt x="187" y="1119"/>
                    </a:lnTo>
                    <a:lnTo>
                      <a:pt x="187" y="1118"/>
                    </a:lnTo>
                    <a:lnTo>
                      <a:pt x="191" y="1116"/>
                    </a:lnTo>
                    <a:lnTo>
                      <a:pt x="194" y="1114"/>
                    </a:lnTo>
                    <a:lnTo>
                      <a:pt x="192" y="1111"/>
                    </a:lnTo>
                    <a:lnTo>
                      <a:pt x="199" y="1109"/>
                    </a:lnTo>
                    <a:lnTo>
                      <a:pt x="201" y="1108"/>
                    </a:lnTo>
                    <a:lnTo>
                      <a:pt x="199" y="1106"/>
                    </a:lnTo>
                    <a:lnTo>
                      <a:pt x="194" y="1104"/>
                    </a:lnTo>
                    <a:lnTo>
                      <a:pt x="192" y="1106"/>
                    </a:lnTo>
                    <a:lnTo>
                      <a:pt x="189" y="1108"/>
                    </a:lnTo>
                    <a:lnTo>
                      <a:pt x="186" y="1106"/>
                    </a:lnTo>
                    <a:lnTo>
                      <a:pt x="187" y="1104"/>
                    </a:lnTo>
                    <a:lnTo>
                      <a:pt x="191" y="1103"/>
                    </a:lnTo>
                    <a:lnTo>
                      <a:pt x="194" y="1104"/>
                    </a:lnTo>
                    <a:lnTo>
                      <a:pt x="196" y="1101"/>
                    </a:lnTo>
                    <a:lnTo>
                      <a:pt x="199" y="1099"/>
                    </a:lnTo>
                    <a:lnTo>
                      <a:pt x="199" y="1098"/>
                    </a:lnTo>
                    <a:lnTo>
                      <a:pt x="201" y="1096"/>
                    </a:lnTo>
                    <a:lnTo>
                      <a:pt x="199" y="1094"/>
                    </a:lnTo>
                    <a:lnTo>
                      <a:pt x="192" y="1096"/>
                    </a:lnTo>
                    <a:lnTo>
                      <a:pt x="191" y="1098"/>
                    </a:lnTo>
                    <a:lnTo>
                      <a:pt x="189" y="1099"/>
                    </a:lnTo>
                    <a:lnTo>
                      <a:pt x="186" y="1099"/>
                    </a:lnTo>
                    <a:lnTo>
                      <a:pt x="187" y="1098"/>
                    </a:lnTo>
                    <a:lnTo>
                      <a:pt x="191" y="1096"/>
                    </a:lnTo>
                    <a:lnTo>
                      <a:pt x="191" y="1094"/>
                    </a:lnTo>
                    <a:lnTo>
                      <a:pt x="189" y="1093"/>
                    </a:lnTo>
                    <a:lnTo>
                      <a:pt x="191" y="1091"/>
                    </a:lnTo>
                    <a:lnTo>
                      <a:pt x="191" y="1089"/>
                    </a:lnTo>
                    <a:lnTo>
                      <a:pt x="189" y="1088"/>
                    </a:lnTo>
                    <a:lnTo>
                      <a:pt x="186" y="1088"/>
                    </a:lnTo>
                    <a:lnTo>
                      <a:pt x="186" y="1086"/>
                    </a:lnTo>
                    <a:lnTo>
                      <a:pt x="187" y="1084"/>
                    </a:lnTo>
                    <a:lnTo>
                      <a:pt x="186" y="1083"/>
                    </a:lnTo>
                    <a:lnTo>
                      <a:pt x="184" y="1081"/>
                    </a:lnTo>
                    <a:lnTo>
                      <a:pt x="182" y="1083"/>
                    </a:lnTo>
                    <a:lnTo>
                      <a:pt x="179" y="1083"/>
                    </a:lnTo>
                    <a:lnTo>
                      <a:pt x="177" y="1081"/>
                    </a:lnTo>
                    <a:lnTo>
                      <a:pt x="181" y="1078"/>
                    </a:lnTo>
                    <a:lnTo>
                      <a:pt x="182" y="1076"/>
                    </a:lnTo>
                    <a:lnTo>
                      <a:pt x="184" y="1076"/>
                    </a:lnTo>
                    <a:lnTo>
                      <a:pt x="189" y="1071"/>
                    </a:lnTo>
                    <a:lnTo>
                      <a:pt x="186" y="1068"/>
                    </a:lnTo>
                    <a:lnTo>
                      <a:pt x="187" y="1066"/>
                    </a:lnTo>
                    <a:lnTo>
                      <a:pt x="189" y="1065"/>
                    </a:lnTo>
                    <a:lnTo>
                      <a:pt x="187" y="1063"/>
                    </a:lnTo>
                    <a:lnTo>
                      <a:pt x="186" y="1065"/>
                    </a:lnTo>
                    <a:lnTo>
                      <a:pt x="184" y="1066"/>
                    </a:lnTo>
                    <a:lnTo>
                      <a:pt x="182" y="1063"/>
                    </a:lnTo>
                    <a:lnTo>
                      <a:pt x="179" y="1063"/>
                    </a:lnTo>
                    <a:lnTo>
                      <a:pt x="177" y="1065"/>
                    </a:lnTo>
                    <a:lnTo>
                      <a:pt x="176" y="1065"/>
                    </a:lnTo>
                    <a:lnTo>
                      <a:pt x="174" y="1060"/>
                    </a:lnTo>
                    <a:lnTo>
                      <a:pt x="176" y="1058"/>
                    </a:lnTo>
                    <a:lnTo>
                      <a:pt x="181" y="1056"/>
                    </a:lnTo>
                    <a:lnTo>
                      <a:pt x="182" y="1055"/>
                    </a:lnTo>
                    <a:lnTo>
                      <a:pt x="179" y="1053"/>
                    </a:lnTo>
                    <a:lnTo>
                      <a:pt x="176" y="1053"/>
                    </a:lnTo>
                    <a:lnTo>
                      <a:pt x="171" y="1055"/>
                    </a:lnTo>
                    <a:lnTo>
                      <a:pt x="169" y="1055"/>
                    </a:lnTo>
                    <a:lnTo>
                      <a:pt x="167" y="1053"/>
                    </a:lnTo>
                    <a:lnTo>
                      <a:pt x="169" y="1050"/>
                    </a:lnTo>
                    <a:lnTo>
                      <a:pt x="172" y="1050"/>
                    </a:lnTo>
                    <a:lnTo>
                      <a:pt x="176" y="1050"/>
                    </a:lnTo>
                    <a:lnTo>
                      <a:pt x="182" y="1050"/>
                    </a:lnTo>
                    <a:lnTo>
                      <a:pt x="184" y="1048"/>
                    </a:lnTo>
                    <a:lnTo>
                      <a:pt x="181" y="1048"/>
                    </a:lnTo>
                    <a:lnTo>
                      <a:pt x="179" y="1046"/>
                    </a:lnTo>
                    <a:lnTo>
                      <a:pt x="174" y="1046"/>
                    </a:lnTo>
                    <a:lnTo>
                      <a:pt x="172" y="1048"/>
                    </a:lnTo>
                    <a:lnTo>
                      <a:pt x="169" y="1048"/>
                    </a:lnTo>
                    <a:lnTo>
                      <a:pt x="167" y="1045"/>
                    </a:lnTo>
                    <a:lnTo>
                      <a:pt x="171" y="1043"/>
                    </a:lnTo>
                    <a:lnTo>
                      <a:pt x="177" y="1041"/>
                    </a:lnTo>
                    <a:lnTo>
                      <a:pt x="179" y="1041"/>
                    </a:lnTo>
                    <a:lnTo>
                      <a:pt x="177" y="1040"/>
                    </a:lnTo>
                    <a:lnTo>
                      <a:pt x="174" y="1040"/>
                    </a:lnTo>
                    <a:lnTo>
                      <a:pt x="171" y="1038"/>
                    </a:lnTo>
                    <a:lnTo>
                      <a:pt x="172" y="1038"/>
                    </a:lnTo>
                    <a:lnTo>
                      <a:pt x="176" y="1038"/>
                    </a:lnTo>
                    <a:lnTo>
                      <a:pt x="179" y="1040"/>
                    </a:lnTo>
                    <a:lnTo>
                      <a:pt x="184" y="1036"/>
                    </a:lnTo>
                    <a:lnTo>
                      <a:pt x="186" y="1035"/>
                    </a:lnTo>
                    <a:lnTo>
                      <a:pt x="184" y="1035"/>
                    </a:lnTo>
                    <a:lnTo>
                      <a:pt x="182" y="1035"/>
                    </a:lnTo>
                    <a:lnTo>
                      <a:pt x="179" y="1036"/>
                    </a:lnTo>
                    <a:lnTo>
                      <a:pt x="177" y="1036"/>
                    </a:lnTo>
                    <a:lnTo>
                      <a:pt x="176" y="1035"/>
                    </a:lnTo>
                    <a:lnTo>
                      <a:pt x="171" y="1035"/>
                    </a:lnTo>
                    <a:lnTo>
                      <a:pt x="169" y="1038"/>
                    </a:lnTo>
                    <a:lnTo>
                      <a:pt x="167" y="1040"/>
                    </a:lnTo>
                    <a:lnTo>
                      <a:pt x="164" y="1036"/>
                    </a:lnTo>
                    <a:lnTo>
                      <a:pt x="162" y="1035"/>
                    </a:lnTo>
                    <a:lnTo>
                      <a:pt x="166" y="1031"/>
                    </a:lnTo>
                    <a:lnTo>
                      <a:pt x="171" y="1031"/>
                    </a:lnTo>
                    <a:lnTo>
                      <a:pt x="174" y="1028"/>
                    </a:lnTo>
                    <a:lnTo>
                      <a:pt x="172" y="1028"/>
                    </a:lnTo>
                    <a:lnTo>
                      <a:pt x="169" y="1028"/>
                    </a:lnTo>
                    <a:lnTo>
                      <a:pt x="164" y="1028"/>
                    </a:lnTo>
                    <a:lnTo>
                      <a:pt x="164" y="1025"/>
                    </a:lnTo>
                    <a:lnTo>
                      <a:pt x="164" y="1021"/>
                    </a:lnTo>
                    <a:lnTo>
                      <a:pt x="169" y="1021"/>
                    </a:lnTo>
                    <a:lnTo>
                      <a:pt x="177" y="1021"/>
                    </a:lnTo>
                    <a:lnTo>
                      <a:pt x="184" y="1020"/>
                    </a:lnTo>
                    <a:lnTo>
                      <a:pt x="189" y="1020"/>
                    </a:lnTo>
                    <a:lnTo>
                      <a:pt x="192" y="1016"/>
                    </a:lnTo>
                    <a:lnTo>
                      <a:pt x="194" y="1016"/>
                    </a:lnTo>
                    <a:lnTo>
                      <a:pt x="189" y="1016"/>
                    </a:lnTo>
                    <a:lnTo>
                      <a:pt x="186" y="1015"/>
                    </a:lnTo>
                    <a:lnTo>
                      <a:pt x="182" y="1018"/>
                    </a:lnTo>
                    <a:lnTo>
                      <a:pt x="176" y="1018"/>
                    </a:lnTo>
                    <a:lnTo>
                      <a:pt x="171" y="1020"/>
                    </a:lnTo>
                    <a:lnTo>
                      <a:pt x="167" y="1020"/>
                    </a:lnTo>
                    <a:lnTo>
                      <a:pt x="166" y="1018"/>
                    </a:lnTo>
                    <a:lnTo>
                      <a:pt x="166" y="1018"/>
                    </a:lnTo>
                    <a:lnTo>
                      <a:pt x="174" y="1018"/>
                    </a:lnTo>
                    <a:lnTo>
                      <a:pt x="177" y="1016"/>
                    </a:lnTo>
                    <a:lnTo>
                      <a:pt x="181" y="1011"/>
                    </a:lnTo>
                    <a:lnTo>
                      <a:pt x="186" y="1010"/>
                    </a:lnTo>
                    <a:lnTo>
                      <a:pt x="187" y="1011"/>
                    </a:lnTo>
                    <a:lnTo>
                      <a:pt x="191" y="1013"/>
                    </a:lnTo>
                    <a:lnTo>
                      <a:pt x="192" y="1013"/>
                    </a:lnTo>
                    <a:lnTo>
                      <a:pt x="194" y="1011"/>
                    </a:lnTo>
                    <a:lnTo>
                      <a:pt x="192" y="1011"/>
                    </a:lnTo>
                    <a:lnTo>
                      <a:pt x="187" y="1008"/>
                    </a:lnTo>
                    <a:lnTo>
                      <a:pt x="186" y="1008"/>
                    </a:lnTo>
                    <a:lnTo>
                      <a:pt x="184" y="1006"/>
                    </a:lnTo>
                    <a:lnTo>
                      <a:pt x="186" y="1005"/>
                    </a:lnTo>
                    <a:lnTo>
                      <a:pt x="187" y="1005"/>
                    </a:lnTo>
                    <a:lnTo>
                      <a:pt x="189" y="1003"/>
                    </a:lnTo>
                    <a:lnTo>
                      <a:pt x="191" y="1003"/>
                    </a:lnTo>
                    <a:lnTo>
                      <a:pt x="194" y="1006"/>
                    </a:lnTo>
                    <a:lnTo>
                      <a:pt x="197" y="1010"/>
                    </a:lnTo>
                    <a:lnTo>
                      <a:pt x="201" y="1011"/>
                    </a:lnTo>
                    <a:lnTo>
                      <a:pt x="201" y="1011"/>
                    </a:lnTo>
                    <a:lnTo>
                      <a:pt x="199" y="1008"/>
                    </a:lnTo>
                    <a:lnTo>
                      <a:pt x="197" y="1006"/>
                    </a:lnTo>
                    <a:lnTo>
                      <a:pt x="197" y="1000"/>
                    </a:lnTo>
                    <a:lnTo>
                      <a:pt x="199" y="996"/>
                    </a:lnTo>
                    <a:lnTo>
                      <a:pt x="201" y="995"/>
                    </a:lnTo>
                    <a:lnTo>
                      <a:pt x="197" y="995"/>
                    </a:lnTo>
                    <a:lnTo>
                      <a:pt x="194" y="996"/>
                    </a:lnTo>
                    <a:lnTo>
                      <a:pt x="192" y="998"/>
                    </a:lnTo>
                    <a:lnTo>
                      <a:pt x="189" y="995"/>
                    </a:lnTo>
                    <a:lnTo>
                      <a:pt x="189" y="996"/>
                    </a:lnTo>
                    <a:lnTo>
                      <a:pt x="182" y="1001"/>
                    </a:lnTo>
                    <a:lnTo>
                      <a:pt x="179" y="1003"/>
                    </a:lnTo>
                    <a:lnTo>
                      <a:pt x="179" y="1001"/>
                    </a:lnTo>
                    <a:lnTo>
                      <a:pt x="179" y="1000"/>
                    </a:lnTo>
                    <a:lnTo>
                      <a:pt x="181" y="998"/>
                    </a:lnTo>
                    <a:lnTo>
                      <a:pt x="181" y="998"/>
                    </a:lnTo>
                    <a:lnTo>
                      <a:pt x="177" y="998"/>
                    </a:lnTo>
                    <a:lnTo>
                      <a:pt x="176" y="1001"/>
                    </a:lnTo>
                    <a:lnTo>
                      <a:pt x="174" y="1001"/>
                    </a:lnTo>
                    <a:lnTo>
                      <a:pt x="167" y="1006"/>
                    </a:lnTo>
                    <a:lnTo>
                      <a:pt x="166" y="1008"/>
                    </a:lnTo>
                    <a:lnTo>
                      <a:pt x="162" y="1013"/>
                    </a:lnTo>
                    <a:lnTo>
                      <a:pt x="161" y="1013"/>
                    </a:lnTo>
                    <a:lnTo>
                      <a:pt x="159" y="1008"/>
                    </a:lnTo>
                    <a:lnTo>
                      <a:pt x="159" y="1005"/>
                    </a:lnTo>
                    <a:lnTo>
                      <a:pt x="162" y="1001"/>
                    </a:lnTo>
                    <a:lnTo>
                      <a:pt x="159" y="1000"/>
                    </a:lnTo>
                    <a:lnTo>
                      <a:pt x="159" y="996"/>
                    </a:lnTo>
                    <a:lnTo>
                      <a:pt x="159" y="995"/>
                    </a:lnTo>
                    <a:lnTo>
                      <a:pt x="162" y="993"/>
                    </a:lnTo>
                    <a:lnTo>
                      <a:pt x="169" y="990"/>
                    </a:lnTo>
                    <a:lnTo>
                      <a:pt x="172" y="991"/>
                    </a:lnTo>
                    <a:lnTo>
                      <a:pt x="177" y="988"/>
                    </a:lnTo>
                    <a:lnTo>
                      <a:pt x="179" y="986"/>
                    </a:lnTo>
                    <a:lnTo>
                      <a:pt x="177" y="985"/>
                    </a:lnTo>
                    <a:lnTo>
                      <a:pt x="174" y="985"/>
                    </a:lnTo>
                    <a:lnTo>
                      <a:pt x="172" y="986"/>
                    </a:lnTo>
                    <a:lnTo>
                      <a:pt x="169" y="986"/>
                    </a:lnTo>
                    <a:lnTo>
                      <a:pt x="167" y="988"/>
                    </a:lnTo>
                    <a:lnTo>
                      <a:pt x="164" y="991"/>
                    </a:lnTo>
                    <a:lnTo>
                      <a:pt x="161" y="990"/>
                    </a:lnTo>
                    <a:lnTo>
                      <a:pt x="159" y="988"/>
                    </a:lnTo>
                    <a:lnTo>
                      <a:pt x="159" y="981"/>
                    </a:lnTo>
                    <a:lnTo>
                      <a:pt x="162" y="980"/>
                    </a:lnTo>
                    <a:lnTo>
                      <a:pt x="162" y="976"/>
                    </a:lnTo>
                    <a:lnTo>
                      <a:pt x="161" y="973"/>
                    </a:lnTo>
                    <a:lnTo>
                      <a:pt x="159" y="973"/>
                    </a:lnTo>
                    <a:lnTo>
                      <a:pt x="157" y="976"/>
                    </a:lnTo>
                    <a:lnTo>
                      <a:pt x="154" y="975"/>
                    </a:lnTo>
                    <a:lnTo>
                      <a:pt x="154" y="973"/>
                    </a:lnTo>
                    <a:lnTo>
                      <a:pt x="157" y="970"/>
                    </a:lnTo>
                    <a:lnTo>
                      <a:pt x="162" y="970"/>
                    </a:lnTo>
                    <a:lnTo>
                      <a:pt x="164" y="968"/>
                    </a:lnTo>
                    <a:lnTo>
                      <a:pt x="171" y="966"/>
                    </a:lnTo>
                    <a:lnTo>
                      <a:pt x="172" y="965"/>
                    </a:lnTo>
                    <a:lnTo>
                      <a:pt x="176" y="963"/>
                    </a:lnTo>
                    <a:lnTo>
                      <a:pt x="177" y="960"/>
                    </a:lnTo>
                    <a:lnTo>
                      <a:pt x="179" y="958"/>
                    </a:lnTo>
                    <a:lnTo>
                      <a:pt x="181" y="960"/>
                    </a:lnTo>
                    <a:lnTo>
                      <a:pt x="182" y="958"/>
                    </a:lnTo>
                    <a:lnTo>
                      <a:pt x="189" y="958"/>
                    </a:lnTo>
                    <a:lnTo>
                      <a:pt x="192" y="960"/>
                    </a:lnTo>
                    <a:lnTo>
                      <a:pt x="196" y="960"/>
                    </a:lnTo>
                    <a:lnTo>
                      <a:pt x="194" y="957"/>
                    </a:lnTo>
                    <a:lnTo>
                      <a:pt x="189" y="957"/>
                    </a:lnTo>
                    <a:lnTo>
                      <a:pt x="189" y="953"/>
                    </a:lnTo>
                    <a:lnTo>
                      <a:pt x="186" y="953"/>
                    </a:lnTo>
                    <a:lnTo>
                      <a:pt x="177" y="958"/>
                    </a:lnTo>
                    <a:lnTo>
                      <a:pt x="174" y="958"/>
                    </a:lnTo>
                    <a:lnTo>
                      <a:pt x="172" y="958"/>
                    </a:lnTo>
                    <a:lnTo>
                      <a:pt x="171" y="962"/>
                    </a:lnTo>
                    <a:lnTo>
                      <a:pt x="169" y="963"/>
                    </a:lnTo>
                    <a:lnTo>
                      <a:pt x="164" y="965"/>
                    </a:lnTo>
                    <a:lnTo>
                      <a:pt x="161" y="968"/>
                    </a:lnTo>
                    <a:lnTo>
                      <a:pt x="159" y="968"/>
                    </a:lnTo>
                    <a:lnTo>
                      <a:pt x="159" y="966"/>
                    </a:lnTo>
                    <a:lnTo>
                      <a:pt x="159" y="963"/>
                    </a:lnTo>
                    <a:lnTo>
                      <a:pt x="156" y="963"/>
                    </a:lnTo>
                    <a:lnTo>
                      <a:pt x="156" y="962"/>
                    </a:lnTo>
                    <a:lnTo>
                      <a:pt x="159" y="958"/>
                    </a:lnTo>
                    <a:lnTo>
                      <a:pt x="156" y="957"/>
                    </a:lnTo>
                    <a:lnTo>
                      <a:pt x="154" y="957"/>
                    </a:lnTo>
                    <a:lnTo>
                      <a:pt x="151" y="953"/>
                    </a:lnTo>
                    <a:lnTo>
                      <a:pt x="151" y="953"/>
                    </a:lnTo>
                    <a:lnTo>
                      <a:pt x="156" y="950"/>
                    </a:lnTo>
                    <a:lnTo>
                      <a:pt x="159" y="948"/>
                    </a:lnTo>
                    <a:lnTo>
                      <a:pt x="161" y="947"/>
                    </a:lnTo>
                    <a:lnTo>
                      <a:pt x="162" y="950"/>
                    </a:lnTo>
                    <a:lnTo>
                      <a:pt x="167" y="950"/>
                    </a:lnTo>
                    <a:lnTo>
                      <a:pt x="171" y="948"/>
                    </a:lnTo>
                    <a:lnTo>
                      <a:pt x="174" y="945"/>
                    </a:lnTo>
                    <a:lnTo>
                      <a:pt x="177" y="947"/>
                    </a:lnTo>
                    <a:lnTo>
                      <a:pt x="179" y="943"/>
                    </a:lnTo>
                    <a:lnTo>
                      <a:pt x="177" y="942"/>
                    </a:lnTo>
                    <a:lnTo>
                      <a:pt x="174" y="942"/>
                    </a:lnTo>
                    <a:lnTo>
                      <a:pt x="169" y="945"/>
                    </a:lnTo>
                    <a:lnTo>
                      <a:pt x="167" y="947"/>
                    </a:lnTo>
                    <a:lnTo>
                      <a:pt x="164" y="947"/>
                    </a:lnTo>
                    <a:lnTo>
                      <a:pt x="161" y="943"/>
                    </a:lnTo>
                    <a:lnTo>
                      <a:pt x="159" y="943"/>
                    </a:lnTo>
                    <a:lnTo>
                      <a:pt x="157" y="945"/>
                    </a:lnTo>
                    <a:lnTo>
                      <a:pt x="152" y="948"/>
                    </a:lnTo>
                    <a:lnTo>
                      <a:pt x="154" y="947"/>
                    </a:lnTo>
                    <a:lnTo>
                      <a:pt x="151" y="945"/>
                    </a:lnTo>
                    <a:lnTo>
                      <a:pt x="149" y="947"/>
                    </a:lnTo>
                    <a:lnTo>
                      <a:pt x="146" y="945"/>
                    </a:lnTo>
                    <a:lnTo>
                      <a:pt x="146" y="945"/>
                    </a:lnTo>
                    <a:lnTo>
                      <a:pt x="149" y="943"/>
                    </a:lnTo>
                    <a:lnTo>
                      <a:pt x="156" y="942"/>
                    </a:lnTo>
                    <a:lnTo>
                      <a:pt x="162" y="938"/>
                    </a:lnTo>
                    <a:lnTo>
                      <a:pt x="166" y="937"/>
                    </a:lnTo>
                    <a:lnTo>
                      <a:pt x="172" y="935"/>
                    </a:lnTo>
                    <a:lnTo>
                      <a:pt x="177" y="932"/>
                    </a:lnTo>
                    <a:lnTo>
                      <a:pt x="184" y="923"/>
                    </a:lnTo>
                    <a:lnTo>
                      <a:pt x="192" y="920"/>
                    </a:lnTo>
                    <a:lnTo>
                      <a:pt x="197" y="918"/>
                    </a:lnTo>
                    <a:lnTo>
                      <a:pt x="202" y="918"/>
                    </a:lnTo>
                    <a:lnTo>
                      <a:pt x="204" y="917"/>
                    </a:lnTo>
                    <a:lnTo>
                      <a:pt x="204" y="915"/>
                    </a:lnTo>
                    <a:lnTo>
                      <a:pt x="201" y="915"/>
                    </a:lnTo>
                    <a:lnTo>
                      <a:pt x="194" y="915"/>
                    </a:lnTo>
                    <a:lnTo>
                      <a:pt x="182" y="922"/>
                    </a:lnTo>
                    <a:lnTo>
                      <a:pt x="177" y="927"/>
                    </a:lnTo>
                    <a:lnTo>
                      <a:pt x="172" y="932"/>
                    </a:lnTo>
                    <a:lnTo>
                      <a:pt x="169" y="933"/>
                    </a:lnTo>
                    <a:lnTo>
                      <a:pt x="161" y="935"/>
                    </a:lnTo>
                    <a:lnTo>
                      <a:pt x="157" y="937"/>
                    </a:lnTo>
                    <a:lnTo>
                      <a:pt x="149" y="940"/>
                    </a:lnTo>
                    <a:lnTo>
                      <a:pt x="144" y="940"/>
                    </a:lnTo>
                    <a:lnTo>
                      <a:pt x="144" y="938"/>
                    </a:lnTo>
                    <a:lnTo>
                      <a:pt x="146" y="937"/>
                    </a:lnTo>
                    <a:lnTo>
                      <a:pt x="146" y="928"/>
                    </a:lnTo>
                    <a:lnTo>
                      <a:pt x="147" y="925"/>
                    </a:lnTo>
                    <a:lnTo>
                      <a:pt x="151" y="925"/>
                    </a:lnTo>
                    <a:lnTo>
                      <a:pt x="154" y="928"/>
                    </a:lnTo>
                    <a:lnTo>
                      <a:pt x="157" y="927"/>
                    </a:lnTo>
                    <a:lnTo>
                      <a:pt x="162" y="927"/>
                    </a:lnTo>
                    <a:lnTo>
                      <a:pt x="167" y="927"/>
                    </a:lnTo>
                    <a:lnTo>
                      <a:pt x="166" y="925"/>
                    </a:lnTo>
                    <a:lnTo>
                      <a:pt x="162" y="923"/>
                    </a:lnTo>
                    <a:lnTo>
                      <a:pt x="157" y="923"/>
                    </a:lnTo>
                    <a:lnTo>
                      <a:pt x="156" y="925"/>
                    </a:lnTo>
                    <a:lnTo>
                      <a:pt x="152" y="925"/>
                    </a:lnTo>
                    <a:lnTo>
                      <a:pt x="151" y="922"/>
                    </a:lnTo>
                    <a:lnTo>
                      <a:pt x="152" y="920"/>
                    </a:lnTo>
                    <a:lnTo>
                      <a:pt x="156" y="918"/>
                    </a:lnTo>
                    <a:lnTo>
                      <a:pt x="161" y="922"/>
                    </a:lnTo>
                    <a:lnTo>
                      <a:pt x="164" y="922"/>
                    </a:lnTo>
                    <a:lnTo>
                      <a:pt x="169" y="920"/>
                    </a:lnTo>
                    <a:lnTo>
                      <a:pt x="167" y="918"/>
                    </a:lnTo>
                    <a:lnTo>
                      <a:pt x="164" y="917"/>
                    </a:lnTo>
                    <a:lnTo>
                      <a:pt x="162" y="918"/>
                    </a:lnTo>
                    <a:lnTo>
                      <a:pt x="162" y="917"/>
                    </a:lnTo>
                    <a:lnTo>
                      <a:pt x="162" y="915"/>
                    </a:lnTo>
                    <a:lnTo>
                      <a:pt x="166" y="913"/>
                    </a:lnTo>
                    <a:lnTo>
                      <a:pt x="167" y="915"/>
                    </a:lnTo>
                    <a:lnTo>
                      <a:pt x="169" y="913"/>
                    </a:lnTo>
                    <a:lnTo>
                      <a:pt x="172" y="915"/>
                    </a:lnTo>
                    <a:lnTo>
                      <a:pt x="174" y="913"/>
                    </a:lnTo>
                    <a:lnTo>
                      <a:pt x="174" y="912"/>
                    </a:lnTo>
                    <a:lnTo>
                      <a:pt x="174" y="908"/>
                    </a:lnTo>
                    <a:lnTo>
                      <a:pt x="172" y="908"/>
                    </a:lnTo>
                    <a:lnTo>
                      <a:pt x="171" y="907"/>
                    </a:lnTo>
                    <a:lnTo>
                      <a:pt x="169" y="908"/>
                    </a:lnTo>
                    <a:lnTo>
                      <a:pt x="164" y="910"/>
                    </a:lnTo>
                    <a:lnTo>
                      <a:pt x="154" y="907"/>
                    </a:lnTo>
                    <a:lnTo>
                      <a:pt x="149" y="907"/>
                    </a:lnTo>
                    <a:lnTo>
                      <a:pt x="147" y="903"/>
                    </a:lnTo>
                    <a:lnTo>
                      <a:pt x="147" y="903"/>
                    </a:lnTo>
                    <a:lnTo>
                      <a:pt x="152" y="903"/>
                    </a:lnTo>
                    <a:lnTo>
                      <a:pt x="156" y="903"/>
                    </a:lnTo>
                    <a:lnTo>
                      <a:pt x="157" y="903"/>
                    </a:lnTo>
                    <a:lnTo>
                      <a:pt x="156" y="902"/>
                    </a:lnTo>
                    <a:lnTo>
                      <a:pt x="152" y="902"/>
                    </a:lnTo>
                    <a:lnTo>
                      <a:pt x="151" y="900"/>
                    </a:lnTo>
                    <a:lnTo>
                      <a:pt x="151" y="898"/>
                    </a:lnTo>
                    <a:lnTo>
                      <a:pt x="157" y="898"/>
                    </a:lnTo>
                    <a:lnTo>
                      <a:pt x="159" y="897"/>
                    </a:lnTo>
                    <a:lnTo>
                      <a:pt x="164" y="897"/>
                    </a:lnTo>
                    <a:lnTo>
                      <a:pt x="179" y="897"/>
                    </a:lnTo>
                    <a:lnTo>
                      <a:pt x="182" y="897"/>
                    </a:lnTo>
                    <a:lnTo>
                      <a:pt x="187" y="897"/>
                    </a:lnTo>
                    <a:lnTo>
                      <a:pt x="191" y="897"/>
                    </a:lnTo>
                    <a:lnTo>
                      <a:pt x="189" y="895"/>
                    </a:lnTo>
                    <a:lnTo>
                      <a:pt x="184" y="892"/>
                    </a:lnTo>
                    <a:lnTo>
                      <a:pt x="177" y="892"/>
                    </a:lnTo>
                    <a:lnTo>
                      <a:pt x="169" y="893"/>
                    </a:lnTo>
                    <a:lnTo>
                      <a:pt x="164" y="893"/>
                    </a:lnTo>
                    <a:lnTo>
                      <a:pt x="162" y="893"/>
                    </a:lnTo>
                    <a:lnTo>
                      <a:pt x="161" y="892"/>
                    </a:lnTo>
                    <a:lnTo>
                      <a:pt x="156" y="893"/>
                    </a:lnTo>
                    <a:lnTo>
                      <a:pt x="152" y="895"/>
                    </a:lnTo>
                    <a:lnTo>
                      <a:pt x="151" y="895"/>
                    </a:lnTo>
                    <a:lnTo>
                      <a:pt x="152" y="892"/>
                    </a:lnTo>
                    <a:lnTo>
                      <a:pt x="154" y="888"/>
                    </a:lnTo>
                    <a:lnTo>
                      <a:pt x="159" y="887"/>
                    </a:lnTo>
                    <a:lnTo>
                      <a:pt x="162" y="885"/>
                    </a:lnTo>
                    <a:lnTo>
                      <a:pt x="166" y="883"/>
                    </a:lnTo>
                    <a:lnTo>
                      <a:pt x="167" y="878"/>
                    </a:lnTo>
                    <a:lnTo>
                      <a:pt x="172" y="877"/>
                    </a:lnTo>
                    <a:lnTo>
                      <a:pt x="174" y="877"/>
                    </a:lnTo>
                    <a:lnTo>
                      <a:pt x="176" y="877"/>
                    </a:lnTo>
                    <a:lnTo>
                      <a:pt x="179" y="877"/>
                    </a:lnTo>
                    <a:lnTo>
                      <a:pt x="182" y="877"/>
                    </a:lnTo>
                    <a:lnTo>
                      <a:pt x="186" y="877"/>
                    </a:lnTo>
                    <a:lnTo>
                      <a:pt x="187" y="877"/>
                    </a:lnTo>
                    <a:lnTo>
                      <a:pt x="192" y="878"/>
                    </a:lnTo>
                    <a:lnTo>
                      <a:pt x="196" y="883"/>
                    </a:lnTo>
                    <a:lnTo>
                      <a:pt x="201" y="882"/>
                    </a:lnTo>
                    <a:lnTo>
                      <a:pt x="206" y="883"/>
                    </a:lnTo>
                    <a:lnTo>
                      <a:pt x="211" y="888"/>
                    </a:lnTo>
                    <a:lnTo>
                      <a:pt x="215" y="892"/>
                    </a:lnTo>
                    <a:lnTo>
                      <a:pt x="222" y="893"/>
                    </a:lnTo>
                    <a:lnTo>
                      <a:pt x="225" y="892"/>
                    </a:lnTo>
                    <a:lnTo>
                      <a:pt x="227" y="892"/>
                    </a:lnTo>
                    <a:lnTo>
                      <a:pt x="227" y="890"/>
                    </a:lnTo>
                    <a:lnTo>
                      <a:pt x="227" y="888"/>
                    </a:lnTo>
                    <a:lnTo>
                      <a:pt x="224" y="890"/>
                    </a:lnTo>
                    <a:lnTo>
                      <a:pt x="222" y="890"/>
                    </a:lnTo>
                    <a:lnTo>
                      <a:pt x="219" y="890"/>
                    </a:lnTo>
                    <a:lnTo>
                      <a:pt x="212" y="887"/>
                    </a:lnTo>
                    <a:lnTo>
                      <a:pt x="209" y="882"/>
                    </a:lnTo>
                    <a:lnTo>
                      <a:pt x="209" y="880"/>
                    </a:lnTo>
                    <a:lnTo>
                      <a:pt x="211" y="880"/>
                    </a:lnTo>
                    <a:lnTo>
                      <a:pt x="219" y="880"/>
                    </a:lnTo>
                    <a:lnTo>
                      <a:pt x="224" y="877"/>
                    </a:lnTo>
                    <a:lnTo>
                      <a:pt x="227" y="875"/>
                    </a:lnTo>
                    <a:lnTo>
                      <a:pt x="225" y="873"/>
                    </a:lnTo>
                    <a:lnTo>
                      <a:pt x="219" y="872"/>
                    </a:lnTo>
                    <a:lnTo>
                      <a:pt x="217" y="873"/>
                    </a:lnTo>
                    <a:lnTo>
                      <a:pt x="217" y="875"/>
                    </a:lnTo>
                    <a:lnTo>
                      <a:pt x="219" y="877"/>
                    </a:lnTo>
                    <a:lnTo>
                      <a:pt x="217" y="877"/>
                    </a:lnTo>
                    <a:lnTo>
                      <a:pt x="211" y="877"/>
                    </a:lnTo>
                    <a:lnTo>
                      <a:pt x="209" y="875"/>
                    </a:lnTo>
                    <a:lnTo>
                      <a:pt x="207" y="872"/>
                    </a:lnTo>
                    <a:lnTo>
                      <a:pt x="211" y="872"/>
                    </a:lnTo>
                    <a:lnTo>
                      <a:pt x="212" y="872"/>
                    </a:lnTo>
                    <a:lnTo>
                      <a:pt x="214" y="870"/>
                    </a:lnTo>
                    <a:lnTo>
                      <a:pt x="212" y="868"/>
                    </a:lnTo>
                    <a:lnTo>
                      <a:pt x="209" y="868"/>
                    </a:lnTo>
                    <a:lnTo>
                      <a:pt x="207" y="868"/>
                    </a:lnTo>
                    <a:lnTo>
                      <a:pt x="206" y="868"/>
                    </a:lnTo>
                    <a:lnTo>
                      <a:pt x="204" y="868"/>
                    </a:lnTo>
                    <a:lnTo>
                      <a:pt x="204" y="870"/>
                    </a:lnTo>
                    <a:lnTo>
                      <a:pt x="204" y="872"/>
                    </a:lnTo>
                    <a:lnTo>
                      <a:pt x="204" y="875"/>
                    </a:lnTo>
                    <a:lnTo>
                      <a:pt x="202" y="878"/>
                    </a:lnTo>
                    <a:lnTo>
                      <a:pt x="199" y="880"/>
                    </a:lnTo>
                    <a:lnTo>
                      <a:pt x="196" y="878"/>
                    </a:lnTo>
                    <a:lnTo>
                      <a:pt x="191" y="873"/>
                    </a:lnTo>
                    <a:lnTo>
                      <a:pt x="187" y="873"/>
                    </a:lnTo>
                    <a:lnTo>
                      <a:pt x="186" y="872"/>
                    </a:lnTo>
                    <a:lnTo>
                      <a:pt x="184" y="870"/>
                    </a:lnTo>
                    <a:lnTo>
                      <a:pt x="182" y="870"/>
                    </a:lnTo>
                    <a:lnTo>
                      <a:pt x="181" y="872"/>
                    </a:lnTo>
                    <a:lnTo>
                      <a:pt x="176" y="873"/>
                    </a:lnTo>
                    <a:lnTo>
                      <a:pt x="171" y="873"/>
                    </a:lnTo>
                    <a:lnTo>
                      <a:pt x="169" y="875"/>
                    </a:lnTo>
                    <a:lnTo>
                      <a:pt x="164" y="880"/>
                    </a:lnTo>
                    <a:lnTo>
                      <a:pt x="161" y="882"/>
                    </a:lnTo>
                    <a:lnTo>
                      <a:pt x="159" y="880"/>
                    </a:lnTo>
                    <a:lnTo>
                      <a:pt x="159" y="878"/>
                    </a:lnTo>
                    <a:lnTo>
                      <a:pt x="164" y="873"/>
                    </a:lnTo>
                    <a:lnTo>
                      <a:pt x="166" y="872"/>
                    </a:lnTo>
                    <a:lnTo>
                      <a:pt x="167" y="870"/>
                    </a:lnTo>
                    <a:lnTo>
                      <a:pt x="167" y="868"/>
                    </a:lnTo>
                    <a:lnTo>
                      <a:pt x="169" y="868"/>
                    </a:lnTo>
                    <a:lnTo>
                      <a:pt x="172" y="867"/>
                    </a:lnTo>
                    <a:lnTo>
                      <a:pt x="172" y="865"/>
                    </a:lnTo>
                    <a:lnTo>
                      <a:pt x="174" y="862"/>
                    </a:lnTo>
                    <a:lnTo>
                      <a:pt x="176" y="862"/>
                    </a:lnTo>
                    <a:lnTo>
                      <a:pt x="179" y="865"/>
                    </a:lnTo>
                    <a:lnTo>
                      <a:pt x="184" y="867"/>
                    </a:lnTo>
                    <a:lnTo>
                      <a:pt x="191" y="867"/>
                    </a:lnTo>
                    <a:lnTo>
                      <a:pt x="189" y="865"/>
                    </a:lnTo>
                    <a:lnTo>
                      <a:pt x="187" y="864"/>
                    </a:lnTo>
                    <a:lnTo>
                      <a:pt x="184" y="864"/>
                    </a:lnTo>
                    <a:lnTo>
                      <a:pt x="182" y="862"/>
                    </a:lnTo>
                    <a:lnTo>
                      <a:pt x="176" y="857"/>
                    </a:lnTo>
                    <a:lnTo>
                      <a:pt x="174" y="855"/>
                    </a:lnTo>
                    <a:lnTo>
                      <a:pt x="172" y="854"/>
                    </a:lnTo>
                    <a:lnTo>
                      <a:pt x="171" y="852"/>
                    </a:lnTo>
                    <a:lnTo>
                      <a:pt x="174" y="850"/>
                    </a:lnTo>
                    <a:lnTo>
                      <a:pt x="179" y="852"/>
                    </a:lnTo>
                    <a:lnTo>
                      <a:pt x="184" y="857"/>
                    </a:lnTo>
                    <a:lnTo>
                      <a:pt x="187" y="862"/>
                    </a:lnTo>
                    <a:lnTo>
                      <a:pt x="189" y="860"/>
                    </a:lnTo>
                    <a:lnTo>
                      <a:pt x="187" y="857"/>
                    </a:lnTo>
                    <a:lnTo>
                      <a:pt x="186" y="854"/>
                    </a:lnTo>
                    <a:lnTo>
                      <a:pt x="187" y="854"/>
                    </a:lnTo>
                    <a:lnTo>
                      <a:pt x="189" y="857"/>
                    </a:lnTo>
                    <a:lnTo>
                      <a:pt x="191" y="860"/>
                    </a:lnTo>
                    <a:lnTo>
                      <a:pt x="199" y="864"/>
                    </a:lnTo>
                    <a:lnTo>
                      <a:pt x="202" y="864"/>
                    </a:lnTo>
                    <a:lnTo>
                      <a:pt x="204" y="862"/>
                    </a:lnTo>
                    <a:lnTo>
                      <a:pt x="209" y="862"/>
                    </a:lnTo>
                    <a:lnTo>
                      <a:pt x="211" y="864"/>
                    </a:lnTo>
                    <a:lnTo>
                      <a:pt x="215" y="867"/>
                    </a:lnTo>
                    <a:lnTo>
                      <a:pt x="220" y="868"/>
                    </a:lnTo>
                    <a:lnTo>
                      <a:pt x="220" y="870"/>
                    </a:lnTo>
                    <a:lnTo>
                      <a:pt x="224" y="870"/>
                    </a:lnTo>
                    <a:lnTo>
                      <a:pt x="224" y="868"/>
                    </a:lnTo>
                    <a:lnTo>
                      <a:pt x="220" y="865"/>
                    </a:lnTo>
                    <a:lnTo>
                      <a:pt x="211" y="859"/>
                    </a:lnTo>
                    <a:lnTo>
                      <a:pt x="209" y="855"/>
                    </a:lnTo>
                    <a:lnTo>
                      <a:pt x="211" y="854"/>
                    </a:lnTo>
                    <a:lnTo>
                      <a:pt x="215" y="852"/>
                    </a:lnTo>
                    <a:lnTo>
                      <a:pt x="215" y="850"/>
                    </a:lnTo>
                    <a:lnTo>
                      <a:pt x="217" y="847"/>
                    </a:lnTo>
                    <a:lnTo>
                      <a:pt x="219" y="847"/>
                    </a:lnTo>
                    <a:lnTo>
                      <a:pt x="219" y="845"/>
                    </a:lnTo>
                    <a:lnTo>
                      <a:pt x="215" y="845"/>
                    </a:lnTo>
                    <a:lnTo>
                      <a:pt x="214" y="845"/>
                    </a:lnTo>
                    <a:lnTo>
                      <a:pt x="207" y="845"/>
                    </a:lnTo>
                    <a:lnTo>
                      <a:pt x="206" y="847"/>
                    </a:lnTo>
                    <a:lnTo>
                      <a:pt x="206" y="849"/>
                    </a:lnTo>
                    <a:lnTo>
                      <a:pt x="209" y="852"/>
                    </a:lnTo>
                    <a:lnTo>
                      <a:pt x="207" y="854"/>
                    </a:lnTo>
                    <a:lnTo>
                      <a:pt x="202" y="852"/>
                    </a:lnTo>
                    <a:lnTo>
                      <a:pt x="201" y="854"/>
                    </a:lnTo>
                    <a:lnTo>
                      <a:pt x="197" y="852"/>
                    </a:lnTo>
                    <a:lnTo>
                      <a:pt x="192" y="854"/>
                    </a:lnTo>
                    <a:lnTo>
                      <a:pt x="191" y="850"/>
                    </a:lnTo>
                    <a:lnTo>
                      <a:pt x="187" y="850"/>
                    </a:lnTo>
                    <a:lnTo>
                      <a:pt x="186" y="847"/>
                    </a:lnTo>
                    <a:lnTo>
                      <a:pt x="189" y="847"/>
                    </a:lnTo>
                    <a:lnTo>
                      <a:pt x="191" y="845"/>
                    </a:lnTo>
                    <a:lnTo>
                      <a:pt x="187" y="845"/>
                    </a:lnTo>
                    <a:lnTo>
                      <a:pt x="184" y="845"/>
                    </a:lnTo>
                    <a:lnTo>
                      <a:pt x="182" y="845"/>
                    </a:lnTo>
                    <a:lnTo>
                      <a:pt x="187" y="844"/>
                    </a:lnTo>
                    <a:lnTo>
                      <a:pt x="194" y="840"/>
                    </a:lnTo>
                    <a:lnTo>
                      <a:pt x="197" y="839"/>
                    </a:lnTo>
                    <a:lnTo>
                      <a:pt x="202" y="840"/>
                    </a:lnTo>
                    <a:lnTo>
                      <a:pt x="204" y="840"/>
                    </a:lnTo>
                    <a:lnTo>
                      <a:pt x="209" y="840"/>
                    </a:lnTo>
                    <a:lnTo>
                      <a:pt x="212" y="840"/>
                    </a:lnTo>
                    <a:lnTo>
                      <a:pt x="217" y="840"/>
                    </a:lnTo>
                    <a:lnTo>
                      <a:pt x="217" y="839"/>
                    </a:lnTo>
                    <a:lnTo>
                      <a:pt x="220" y="837"/>
                    </a:lnTo>
                    <a:lnTo>
                      <a:pt x="222" y="835"/>
                    </a:lnTo>
                    <a:lnTo>
                      <a:pt x="225" y="834"/>
                    </a:lnTo>
                    <a:lnTo>
                      <a:pt x="225" y="832"/>
                    </a:lnTo>
                    <a:lnTo>
                      <a:pt x="225" y="830"/>
                    </a:lnTo>
                    <a:lnTo>
                      <a:pt x="222" y="834"/>
                    </a:lnTo>
                    <a:lnTo>
                      <a:pt x="219" y="834"/>
                    </a:lnTo>
                    <a:lnTo>
                      <a:pt x="219" y="832"/>
                    </a:lnTo>
                    <a:lnTo>
                      <a:pt x="220" y="829"/>
                    </a:lnTo>
                    <a:lnTo>
                      <a:pt x="224" y="820"/>
                    </a:lnTo>
                    <a:lnTo>
                      <a:pt x="224" y="817"/>
                    </a:lnTo>
                    <a:lnTo>
                      <a:pt x="225" y="815"/>
                    </a:lnTo>
                    <a:lnTo>
                      <a:pt x="227" y="817"/>
                    </a:lnTo>
                    <a:lnTo>
                      <a:pt x="229" y="820"/>
                    </a:lnTo>
                    <a:lnTo>
                      <a:pt x="227" y="822"/>
                    </a:lnTo>
                    <a:lnTo>
                      <a:pt x="227" y="824"/>
                    </a:lnTo>
                    <a:lnTo>
                      <a:pt x="232" y="824"/>
                    </a:lnTo>
                    <a:lnTo>
                      <a:pt x="235" y="824"/>
                    </a:lnTo>
                    <a:lnTo>
                      <a:pt x="237" y="825"/>
                    </a:lnTo>
                    <a:lnTo>
                      <a:pt x="239" y="825"/>
                    </a:lnTo>
                    <a:lnTo>
                      <a:pt x="240" y="825"/>
                    </a:lnTo>
                    <a:lnTo>
                      <a:pt x="242" y="825"/>
                    </a:lnTo>
                    <a:lnTo>
                      <a:pt x="244" y="825"/>
                    </a:lnTo>
                    <a:lnTo>
                      <a:pt x="244" y="824"/>
                    </a:lnTo>
                    <a:lnTo>
                      <a:pt x="240" y="822"/>
                    </a:lnTo>
                    <a:lnTo>
                      <a:pt x="235" y="822"/>
                    </a:lnTo>
                    <a:lnTo>
                      <a:pt x="235" y="820"/>
                    </a:lnTo>
                    <a:lnTo>
                      <a:pt x="239" y="819"/>
                    </a:lnTo>
                    <a:lnTo>
                      <a:pt x="244" y="819"/>
                    </a:lnTo>
                    <a:lnTo>
                      <a:pt x="244" y="817"/>
                    </a:lnTo>
                    <a:lnTo>
                      <a:pt x="240" y="815"/>
                    </a:lnTo>
                    <a:lnTo>
                      <a:pt x="239" y="815"/>
                    </a:lnTo>
                    <a:lnTo>
                      <a:pt x="237" y="814"/>
                    </a:lnTo>
                    <a:lnTo>
                      <a:pt x="235" y="814"/>
                    </a:lnTo>
                    <a:lnTo>
                      <a:pt x="234" y="814"/>
                    </a:lnTo>
                    <a:lnTo>
                      <a:pt x="232" y="814"/>
                    </a:lnTo>
                    <a:lnTo>
                      <a:pt x="229" y="814"/>
                    </a:lnTo>
                    <a:lnTo>
                      <a:pt x="229" y="812"/>
                    </a:lnTo>
                    <a:lnTo>
                      <a:pt x="230" y="809"/>
                    </a:lnTo>
                    <a:lnTo>
                      <a:pt x="232" y="809"/>
                    </a:lnTo>
                    <a:lnTo>
                      <a:pt x="235" y="804"/>
                    </a:lnTo>
                    <a:lnTo>
                      <a:pt x="239" y="802"/>
                    </a:lnTo>
                    <a:lnTo>
                      <a:pt x="240" y="804"/>
                    </a:lnTo>
                    <a:lnTo>
                      <a:pt x="242" y="802"/>
                    </a:lnTo>
                    <a:lnTo>
                      <a:pt x="245" y="802"/>
                    </a:lnTo>
                    <a:lnTo>
                      <a:pt x="245" y="800"/>
                    </a:lnTo>
                    <a:lnTo>
                      <a:pt x="242" y="800"/>
                    </a:lnTo>
                    <a:lnTo>
                      <a:pt x="239" y="800"/>
                    </a:lnTo>
                    <a:lnTo>
                      <a:pt x="237" y="799"/>
                    </a:lnTo>
                    <a:lnTo>
                      <a:pt x="239" y="797"/>
                    </a:lnTo>
                    <a:lnTo>
                      <a:pt x="242" y="795"/>
                    </a:lnTo>
                    <a:lnTo>
                      <a:pt x="245" y="792"/>
                    </a:lnTo>
                    <a:lnTo>
                      <a:pt x="249" y="792"/>
                    </a:lnTo>
                    <a:lnTo>
                      <a:pt x="249" y="790"/>
                    </a:lnTo>
                    <a:lnTo>
                      <a:pt x="252" y="789"/>
                    </a:lnTo>
                    <a:lnTo>
                      <a:pt x="249" y="785"/>
                    </a:lnTo>
                    <a:lnTo>
                      <a:pt x="247" y="785"/>
                    </a:lnTo>
                    <a:lnTo>
                      <a:pt x="247" y="784"/>
                    </a:lnTo>
                    <a:lnTo>
                      <a:pt x="250" y="784"/>
                    </a:lnTo>
                    <a:lnTo>
                      <a:pt x="252" y="784"/>
                    </a:lnTo>
                    <a:lnTo>
                      <a:pt x="252" y="780"/>
                    </a:lnTo>
                    <a:lnTo>
                      <a:pt x="250" y="779"/>
                    </a:lnTo>
                    <a:lnTo>
                      <a:pt x="245" y="780"/>
                    </a:lnTo>
                    <a:lnTo>
                      <a:pt x="242" y="782"/>
                    </a:lnTo>
                    <a:lnTo>
                      <a:pt x="237" y="782"/>
                    </a:lnTo>
                    <a:lnTo>
                      <a:pt x="235" y="780"/>
                    </a:lnTo>
                    <a:lnTo>
                      <a:pt x="232" y="780"/>
                    </a:lnTo>
                    <a:lnTo>
                      <a:pt x="229" y="780"/>
                    </a:lnTo>
                    <a:lnTo>
                      <a:pt x="225" y="779"/>
                    </a:lnTo>
                    <a:lnTo>
                      <a:pt x="224" y="779"/>
                    </a:lnTo>
                    <a:lnTo>
                      <a:pt x="220" y="779"/>
                    </a:lnTo>
                    <a:lnTo>
                      <a:pt x="217" y="775"/>
                    </a:lnTo>
                    <a:lnTo>
                      <a:pt x="214" y="775"/>
                    </a:lnTo>
                    <a:lnTo>
                      <a:pt x="211" y="774"/>
                    </a:lnTo>
                    <a:lnTo>
                      <a:pt x="211" y="772"/>
                    </a:lnTo>
                    <a:lnTo>
                      <a:pt x="209" y="769"/>
                    </a:lnTo>
                    <a:lnTo>
                      <a:pt x="204" y="766"/>
                    </a:lnTo>
                    <a:lnTo>
                      <a:pt x="196" y="762"/>
                    </a:lnTo>
                    <a:lnTo>
                      <a:pt x="189" y="761"/>
                    </a:lnTo>
                    <a:lnTo>
                      <a:pt x="184" y="756"/>
                    </a:lnTo>
                    <a:lnTo>
                      <a:pt x="184" y="754"/>
                    </a:lnTo>
                    <a:lnTo>
                      <a:pt x="182" y="747"/>
                    </a:lnTo>
                    <a:lnTo>
                      <a:pt x="179" y="744"/>
                    </a:lnTo>
                    <a:lnTo>
                      <a:pt x="177" y="742"/>
                    </a:lnTo>
                    <a:lnTo>
                      <a:pt x="177" y="741"/>
                    </a:lnTo>
                    <a:lnTo>
                      <a:pt x="182" y="737"/>
                    </a:lnTo>
                    <a:lnTo>
                      <a:pt x="187" y="736"/>
                    </a:lnTo>
                    <a:lnTo>
                      <a:pt x="189" y="736"/>
                    </a:lnTo>
                    <a:lnTo>
                      <a:pt x="192" y="737"/>
                    </a:lnTo>
                    <a:lnTo>
                      <a:pt x="196" y="737"/>
                    </a:lnTo>
                    <a:lnTo>
                      <a:pt x="201" y="741"/>
                    </a:lnTo>
                    <a:lnTo>
                      <a:pt x="206" y="741"/>
                    </a:lnTo>
                    <a:lnTo>
                      <a:pt x="209" y="742"/>
                    </a:lnTo>
                    <a:lnTo>
                      <a:pt x="211" y="742"/>
                    </a:lnTo>
                    <a:lnTo>
                      <a:pt x="215" y="742"/>
                    </a:lnTo>
                    <a:lnTo>
                      <a:pt x="219" y="744"/>
                    </a:lnTo>
                    <a:lnTo>
                      <a:pt x="222" y="746"/>
                    </a:lnTo>
                    <a:lnTo>
                      <a:pt x="224" y="747"/>
                    </a:lnTo>
                    <a:lnTo>
                      <a:pt x="227" y="749"/>
                    </a:lnTo>
                    <a:lnTo>
                      <a:pt x="230" y="757"/>
                    </a:lnTo>
                    <a:lnTo>
                      <a:pt x="234" y="761"/>
                    </a:lnTo>
                    <a:lnTo>
                      <a:pt x="237" y="764"/>
                    </a:lnTo>
                    <a:lnTo>
                      <a:pt x="240" y="767"/>
                    </a:lnTo>
                    <a:lnTo>
                      <a:pt x="245" y="769"/>
                    </a:lnTo>
                    <a:lnTo>
                      <a:pt x="247" y="767"/>
                    </a:lnTo>
                    <a:lnTo>
                      <a:pt x="250" y="764"/>
                    </a:lnTo>
                    <a:lnTo>
                      <a:pt x="249" y="764"/>
                    </a:lnTo>
                    <a:lnTo>
                      <a:pt x="247" y="764"/>
                    </a:lnTo>
                    <a:lnTo>
                      <a:pt x="244" y="764"/>
                    </a:lnTo>
                    <a:lnTo>
                      <a:pt x="242" y="762"/>
                    </a:lnTo>
                    <a:lnTo>
                      <a:pt x="237" y="757"/>
                    </a:lnTo>
                    <a:lnTo>
                      <a:pt x="237" y="756"/>
                    </a:lnTo>
                    <a:lnTo>
                      <a:pt x="239" y="756"/>
                    </a:lnTo>
                    <a:lnTo>
                      <a:pt x="242" y="759"/>
                    </a:lnTo>
                    <a:lnTo>
                      <a:pt x="245" y="759"/>
                    </a:lnTo>
                    <a:lnTo>
                      <a:pt x="245" y="757"/>
                    </a:lnTo>
                    <a:lnTo>
                      <a:pt x="247" y="757"/>
                    </a:lnTo>
                    <a:lnTo>
                      <a:pt x="249" y="756"/>
                    </a:lnTo>
                    <a:lnTo>
                      <a:pt x="242" y="752"/>
                    </a:lnTo>
                    <a:lnTo>
                      <a:pt x="237" y="747"/>
                    </a:lnTo>
                    <a:lnTo>
                      <a:pt x="235" y="746"/>
                    </a:lnTo>
                    <a:lnTo>
                      <a:pt x="237" y="744"/>
                    </a:lnTo>
                    <a:lnTo>
                      <a:pt x="239" y="744"/>
                    </a:lnTo>
                    <a:lnTo>
                      <a:pt x="240" y="747"/>
                    </a:lnTo>
                    <a:lnTo>
                      <a:pt x="244" y="749"/>
                    </a:lnTo>
                    <a:lnTo>
                      <a:pt x="242" y="744"/>
                    </a:lnTo>
                    <a:lnTo>
                      <a:pt x="237" y="739"/>
                    </a:lnTo>
                    <a:lnTo>
                      <a:pt x="234" y="737"/>
                    </a:lnTo>
                    <a:lnTo>
                      <a:pt x="232" y="734"/>
                    </a:lnTo>
                    <a:lnTo>
                      <a:pt x="232" y="732"/>
                    </a:lnTo>
                    <a:lnTo>
                      <a:pt x="237" y="734"/>
                    </a:lnTo>
                    <a:lnTo>
                      <a:pt x="247" y="737"/>
                    </a:lnTo>
                    <a:lnTo>
                      <a:pt x="249" y="736"/>
                    </a:lnTo>
                    <a:lnTo>
                      <a:pt x="249" y="734"/>
                    </a:lnTo>
                    <a:lnTo>
                      <a:pt x="245" y="729"/>
                    </a:lnTo>
                    <a:lnTo>
                      <a:pt x="244" y="729"/>
                    </a:lnTo>
                    <a:lnTo>
                      <a:pt x="240" y="731"/>
                    </a:lnTo>
                    <a:lnTo>
                      <a:pt x="237" y="731"/>
                    </a:lnTo>
                    <a:lnTo>
                      <a:pt x="232" y="731"/>
                    </a:lnTo>
                    <a:lnTo>
                      <a:pt x="232" y="729"/>
                    </a:lnTo>
                    <a:lnTo>
                      <a:pt x="234" y="727"/>
                    </a:lnTo>
                    <a:lnTo>
                      <a:pt x="239" y="724"/>
                    </a:lnTo>
                    <a:lnTo>
                      <a:pt x="240" y="726"/>
                    </a:lnTo>
                    <a:lnTo>
                      <a:pt x="244" y="727"/>
                    </a:lnTo>
                    <a:lnTo>
                      <a:pt x="245" y="726"/>
                    </a:lnTo>
                    <a:lnTo>
                      <a:pt x="245" y="722"/>
                    </a:lnTo>
                    <a:lnTo>
                      <a:pt x="242" y="719"/>
                    </a:lnTo>
                    <a:lnTo>
                      <a:pt x="240" y="721"/>
                    </a:lnTo>
                    <a:lnTo>
                      <a:pt x="239" y="721"/>
                    </a:lnTo>
                    <a:lnTo>
                      <a:pt x="235" y="722"/>
                    </a:lnTo>
                    <a:lnTo>
                      <a:pt x="234" y="722"/>
                    </a:lnTo>
                    <a:lnTo>
                      <a:pt x="227" y="727"/>
                    </a:lnTo>
                    <a:lnTo>
                      <a:pt x="225" y="727"/>
                    </a:lnTo>
                    <a:lnTo>
                      <a:pt x="225" y="726"/>
                    </a:lnTo>
                    <a:lnTo>
                      <a:pt x="227" y="724"/>
                    </a:lnTo>
                    <a:lnTo>
                      <a:pt x="229" y="721"/>
                    </a:lnTo>
                    <a:lnTo>
                      <a:pt x="232" y="717"/>
                    </a:lnTo>
                    <a:lnTo>
                      <a:pt x="234" y="717"/>
                    </a:lnTo>
                    <a:lnTo>
                      <a:pt x="237" y="717"/>
                    </a:lnTo>
                    <a:lnTo>
                      <a:pt x="240" y="716"/>
                    </a:lnTo>
                    <a:lnTo>
                      <a:pt x="242" y="714"/>
                    </a:lnTo>
                    <a:lnTo>
                      <a:pt x="244" y="712"/>
                    </a:lnTo>
                    <a:lnTo>
                      <a:pt x="244" y="712"/>
                    </a:lnTo>
                    <a:lnTo>
                      <a:pt x="237" y="712"/>
                    </a:lnTo>
                    <a:lnTo>
                      <a:pt x="235" y="714"/>
                    </a:lnTo>
                    <a:lnTo>
                      <a:pt x="232" y="716"/>
                    </a:lnTo>
                    <a:lnTo>
                      <a:pt x="229" y="714"/>
                    </a:lnTo>
                    <a:lnTo>
                      <a:pt x="224" y="714"/>
                    </a:lnTo>
                    <a:lnTo>
                      <a:pt x="222" y="714"/>
                    </a:lnTo>
                    <a:lnTo>
                      <a:pt x="222" y="711"/>
                    </a:lnTo>
                    <a:lnTo>
                      <a:pt x="225" y="709"/>
                    </a:lnTo>
                    <a:lnTo>
                      <a:pt x="229" y="707"/>
                    </a:lnTo>
                    <a:lnTo>
                      <a:pt x="234" y="707"/>
                    </a:lnTo>
                    <a:lnTo>
                      <a:pt x="242" y="706"/>
                    </a:lnTo>
                    <a:lnTo>
                      <a:pt x="247" y="702"/>
                    </a:lnTo>
                    <a:lnTo>
                      <a:pt x="247" y="701"/>
                    </a:lnTo>
                    <a:lnTo>
                      <a:pt x="245" y="701"/>
                    </a:lnTo>
                    <a:lnTo>
                      <a:pt x="244" y="701"/>
                    </a:lnTo>
                    <a:lnTo>
                      <a:pt x="240" y="702"/>
                    </a:lnTo>
                    <a:lnTo>
                      <a:pt x="237" y="704"/>
                    </a:lnTo>
                    <a:lnTo>
                      <a:pt x="234" y="702"/>
                    </a:lnTo>
                    <a:lnTo>
                      <a:pt x="232" y="699"/>
                    </a:lnTo>
                    <a:lnTo>
                      <a:pt x="229" y="699"/>
                    </a:lnTo>
                    <a:lnTo>
                      <a:pt x="225" y="699"/>
                    </a:lnTo>
                    <a:lnTo>
                      <a:pt x="224" y="697"/>
                    </a:lnTo>
                    <a:lnTo>
                      <a:pt x="224" y="696"/>
                    </a:lnTo>
                    <a:lnTo>
                      <a:pt x="227" y="694"/>
                    </a:lnTo>
                    <a:lnTo>
                      <a:pt x="229" y="689"/>
                    </a:lnTo>
                    <a:lnTo>
                      <a:pt x="232" y="687"/>
                    </a:lnTo>
                    <a:lnTo>
                      <a:pt x="235" y="686"/>
                    </a:lnTo>
                    <a:lnTo>
                      <a:pt x="234" y="684"/>
                    </a:lnTo>
                    <a:lnTo>
                      <a:pt x="232" y="684"/>
                    </a:lnTo>
                    <a:lnTo>
                      <a:pt x="229" y="686"/>
                    </a:lnTo>
                    <a:lnTo>
                      <a:pt x="225" y="691"/>
                    </a:lnTo>
                    <a:lnTo>
                      <a:pt x="224" y="692"/>
                    </a:lnTo>
                    <a:lnTo>
                      <a:pt x="220" y="696"/>
                    </a:lnTo>
                    <a:lnTo>
                      <a:pt x="220" y="696"/>
                    </a:lnTo>
                    <a:lnTo>
                      <a:pt x="217" y="696"/>
                    </a:lnTo>
                    <a:lnTo>
                      <a:pt x="219" y="692"/>
                    </a:lnTo>
                    <a:lnTo>
                      <a:pt x="219" y="687"/>
                    </a:lnTo>
                    <a:lnTo>
                      <a:pt x="219" y="682"/>
                    </a:lnTo>
                    <a:lnTo>
                      <a:pt x="217" y="677"/>
                    </a:lnTo>
                    <a:lnTo>
                      <a:pt x="217" y="674"/>
                    </a:lnTo>
                    <a:lnTo>
                      <a:pt x="219" y="671"/>
                    </a:lnTo>
                    <a:lnTo>
                      <a:pt x="219" y="668"/>
                    </a:lnTo>
                    <a:lnTo>
                      <a:pt x="217" y="668"/>
                    </a:lnTo>
                    <a:lnTo>
                      <a:pt x="215" y="669"/>
                    </a:lnTo>
                    <a:lnTo>
                      <a:pt x="214" y="677"/>
                    </a:lnTo>
                    <a:lnTo>
                      <a:pt x="215" y="681"/>
                    </a:lnTo>
                    <a:lnTo>
                      <a:pt x="217" y="684"/>
                    </a:lnTo>
                    <a:lnTo>
                      <a:pt x="217" y="687"/>
                    </a:lnTo>
                    <a:lnTo>
                      <a:pt x="217" y="694"/>
                    </a:lnTo>
                    <a:lnTo>
                      <a:pt x="215" y="697"/>
                    </a:lnTo>
                    <a:lnTo>
                      <a:pt x="214" y="697"/>
                    </a:lnTo>
                    <a:lnTo>
                      <a:pt x="211" y="694"/>
                    </a:lnTo>
                    <a:lnTo>
                      <a:pt x="209" y="692"/>
                    </a:lnTo>
                    <a:lnTo>
                      <a:pt x="207" y="697"/>
                    </a:lnTo>
                    <a:lnTo>
                      <a:pt x="207" y="699"/>
                    </a:lnTo>
                    <a:lnTo>
                      <a:pt x="206" y="699"/>
                    </a:lnTo>
                    <a:lnTo>
                      <a:pt x="202" y="699"/>
                    </a:lnTo>
                    <a:lnTo>
                      <a:pt x="206" y="701"/>
                    </a:lnTo>
                    <a:lnTo>
                      <a:pt x="206" y="704"/>
                    </a:lnTo>
                    <a:lnTo>
                      <a:pt x="204" y="707"/>
                    </a:lnTo>
                    <a:lnTo>
                      <a:pt x="202" y="709"/>
                    </a:lnTo>
                    <a:lnTo>
                      <a:pt x="199" y="711"/>
                    </a:lnTo>
                    <a:lnTo>
                      <a:pt x="197" y="709"/>
                    </a:lnTo>
                    <a:lnTo>
                      <a:pt x="196" y="711"/>
                    </a:lnTo>
                    <a:lnTo>
                      <a:pt x="192" y="712"/>
                    </a:lnTo>
                    <a:lnTo>
                      <a:pt x="186" y="712"/>
                    </a:lnTo>
                    <a:lnTo>
                      <a:pt x="184" y="711"/>
                    </a:lnTo>
                    <a:lnTo>
                      <a:pt x="184" y="707"/>
                    </a:lnTo>
                    <a:lnTo>
                      <a:pt x="182" y="706"/>
                    </a:lnTo>
                    <a:lnTo>
                      <a:pt x="181" y="704"/>
                    </a:lnTo>
                    <a:lnTo>
                      <a:pt x="179" y="704"/>
                    </a:lnTo>
                    <a:lnTo>
                      <a:pt x="177" y="707"/>
                    </a:lnTo>
                    <a:lnTo>
                      <a:pt x="177" y="707"/>
                    </a:lnTo>
                    <a:lnTo>
                      <a:pt x="176" y="702"/>
                    </a:lnTo>
                    <a:lnTo>
                      <a:pt x="176" y="699"/>
                    </a:lnTo>
                    <a:lnTo>
                      <a:pt x="176" y="696"/>
                    </a:lnTo>
                    <a:lnTo>
                      <a:pt x="174" y="694"/>
                    </a:lnTo>
                    <a:lnTo>
                      <a:pt x="174" y="692"/>
                    </a:lnTo>
                    <a:lnTo>
                      <a:pt x="177" y="691"/>
                    </a:lnTo>
                    <a:lnTo>
                      <a:pt x="182" y="691"/>
                    </a:lnTo>
                    <a:lnTo>
                      <a:pt x="184" y="691"/>
                    </a:lnTo>
                    <a:lnTo>
                      <a:pt x="186" y="687"/>
                    </a:lnTo>
                    <a:lnTo>
                      <a:pt x="187" y="687"/>
                    </a:lnTo>
                    <a:lnTo>
                      <a:pt x="196" y="686"/>
                    </a:lnTo>
                    <a:lnTo>
                      <a:pt x="197" y="687"/>
                    </a:lnTo>
                    <a:lnTo>
                      <a:pt x="202" y="681"/>
                    </a:lnTo>
                    <a:lnTo>
                      <a:pt x="207" y="676"/>
                    </a:lnTo>
                    <a:lnTo>
                      <a:pt x="207" y="674"/>
                    </a:lnTo>
                    <a:lnTo>
                      <a:pt x="206" y="672"/>
                    </a:lnTo>
                    <a:lnTo>
                      <a:pt x="202" y="674"/>
                    </a:lnTo>
                    <a:lnTo>
                      <a:pt x="201" y="679"/>
                    </a:lnTo>
                    <a:lnTo>
                      <a:pt x="197" y="682"/>
                    </a:lnTo>
                    <a:lnTo>
                      <a:pt x="192" y="684"/>
                    </a:lnTo>
                    <a:lnTo>
                      <a:pt x="186" y="682"/>
                    </a:lnTo>
                    <a:lnTo>
                      <a:pt x="182" y="681"/>
                    </a:lnTo>
                    <a:lnTo>
                      <a:pt x="182" y="677"/>
                    </a:lnTo>
                    <a:lnTo>
                      <a:pt x="187" y="676"/>
                    </a:lnTo>
                    <a:lnTo>
                      <a:pt x="192" y="671"/>
                    </a:lnTo>
                    <a:lnTo>
                      <a:pt x="196" y="671"/>
                    </a:lnTo>
                    <a:lnTo>
                      <a:pt x="196" y="669"/>
                    </a:lnTo>
                    <a:lnTo>
                      <a:pt x="196" y="668"/>
                    </a:lnTo>
                    <a:lnTo>
                      <a:pt x="197" y="666"/>
                    </a:lnTo>
                    <a:lnTo>
                      <a:pt x="199" y="664"/>
                    </a:lnTo>
                    <a:lnTo>
                      <a:pt x="201" y="664"/>
                    </a:lnTo>
                    <a:lnTo>
                      <a:pt x="201" y="663"/>
                    </a:lnTo>
                    <a:lnTo>
                      <a:pt x="199" y="661"/>
                    </a:lnTo>
                    <a:lnTo>
                      <a:pt x="199" y="659"/>
                    </a:lnTo>
                    <a:lnTo>
                      <a:pt x="197" y="661"/>
                    </a:lnTo>
                    <a:lnTo>
                      <a:pt x="196" y="663"/>
                    </a:lnTo>
                    <a:lnTo>
                      <a:pt x="189" y="661"/>
                    </a:lnTo>
                    <a:lnTo>
                      <a:pt x="187" y="661"/>
                    </a:lnTo>
                    <a:lnTo>
                      <a:pt x="186" y="661"/>
                    </a:lnTo>
                    <a:lnTo>
                      <a:pt x="187" y="658"/>
                    </a:lnTo>
                    <a:lnTo>
                      <a:pt x="192" y="654"/>
                    </a:lnTo>
                    <a:lnTo>
                      <a:pt x="194" y="654"/>
                    </a:lnTo>
                    <a:lnTo>
                      <a:pt x="197" y="658"/>
                    </a:lnTo>
                    <a:lnTo>
                      <a:pt x="201" y="656"/>
                    </a:lnTo>
                    <a:lnTo>
                      <a:pt x="206" y="654"/>
                    </a:lnTo>
                    <a:lnTo>
                      <a:pt x="207" y="649"/>
                    </a:lnTo>
                    <a:lnTo>
                      <a:pt x="206" y="648"/>
                    </a:lnTo>
                    <a:lnTo>
                      <a:pt x="207" y="644"/>
                    </a:lnTo>
                    <a:lnTo>
                      <a:pt x="211" y="639"/>
                    </a:lnTo>
                    <a:lnTo>
                      <a:pt x="211" y="636"/>
                    </a:lnTo>
                    <a:lnTo>
                      <a:pt x="211" y="631"/>
                    </a:lnTo>
                    <a:lnTo>
                      <a:pt x="209" y="629"/>
                    </a:lnTo>
                    <a:lnTo>
                      <a:pt x="207" y="628"/>
                    </a:lnTo>
                    <a:lnTo>
                      <a:pt x="204" y="628"/>
                    </a:lnTo>
                    <a:lnTo>
                      <a:pt x="202" y="626"/>
                    </a:lnTo>
                    <a:lnTo>
                      <a:pt x="199" y="626"/>
                    </a:lnTo>
                    <a:lnTo>
                      <a:pt x="196" y="624"/>
                    </a:lnTo>
                    <a:lnTo>
                      <a:pt x="196" y="623"/>
                    </a:lnTo>
                    <a:lnTo>
                      <a:pt x="197" y="621"/>
                    </a:lnTo>
                    <a:lnTo>
                      <a:pt x="201" y="623"/>
                    </a:lnTo>
                    <a:lnTo>
                      <a:pt x="204" y="621"/>
                    </a:lnTo>
                    <a:lnTo>
                      <a:pt x="206" y="618"/>
                    </a:lnTo>
                    <a:lnTo>
                      <a:pt x="206" y="614"/>
                    </a:lnTo>
                    <a:lnTo>
                      <a:pt x="209" y="613"/>
                    </a:lnTo>
                    <a:lnTo>
                      <a:pt x="209" y="609"/>
                    </a:lnTo>
                    <a:lnTo>
                      <a:pt x="207" y="608"/>
                    </a:lnTo>
                    <a:lnTo>
                      <a:pt x="204" y="608"/>
                    </a:lnTo>
                    <a:lnTo>
                      <a:pt x="202" y="606"/>
                    </a:lnTo>
                    <a:lnTo>
                      <a:pt x="202" y="603"/>
                    </a:lnTo>
                    <a:lnTo>
                      <a:pt x="204" y="601"/>
                    </a:lnTo>
                    <a:lnTo>
                      <a:pt x="206" y="603"/>
                    </a:lnTo>
                    <a:lnTo>
                      <a:pt x="206" y="601"/>
                    </a:lnTo>
                    <a:lnTo>
                      <a:pt x="202" y="596"/>
                    </a:lnTo>
                    <a:lnTo>
                      <a:pt x="202" y="593"/>
                    </a:lnTo>
                    <a:lnTo>
                      <a:pt x="204" y="591"/>
                    </a:lnTo>
                    <a:lnTo>
                      <a:pt x="206" y="594"/>
                    </a:lnTo>
                    <a:lnTo>
                      <a:pt x="206" y="593"/>
                    </a:lnTo>
                    <a:lnTo>
                      <a:pt x="204" y="589"/>
                    </a:lnTo>
                    <a:lnTo>
                      <a:pt x="204" y="588"/>
                    </a:lnTo>
                    <a:lnTo>
                      <a:pt x="207" y="584"/>
                    </a:lnTo>
                    <a:lnTo>
                      <a:pt x="206" y="579"/>
                    </a:lnTo>
                    <a:lnTo>
                      <a:pt x="204" y="576"/>
                    </a:lnTo>
                    <a:lnTo>
                      <a:pt x="204" y="574"/>
                    </a:lnTo>
                    <a:lnTo>
                      <a:pt x="202" y="571"/>
                    </a:lnTo>
                    <a:lnTo>
                      <a:pt x="204" y="570"/>
                    </a:lnTo>
                    <a:lnTo>
                      <a:pt x="206" y="565"/>
                    </a:lnTo>
                    <a:lnTo>
                      <a:pt x="204" y="565"/>
                    </a:lnTo>
                    <a:lnTo>
                      <a:pt x="202" y="565"/>
                    </a:lnTo>
                    <a:lnTo>
                      <a:pt x="197" y="568"/>
                    </a:lnTo>
                    <a:lnTo>
                      <a:pt x="196" y="568"/>
                    </a:lnTo>
                    <a:lnTo>
                      <a:pt x="192" y="570"/>
                    </a:lnTo>
                    <a:lnTo>
                      <a:pt x="191" y="571"/>
                    </a:lnTo>
                    <a:lnTo>
                      <a:pt x="189" y="570"/>
                    </a:lnTo>
                    <a:lnTo>
                      <a:pt x="191" y="568"/>
                    </a:lnTo>
                    <a:lnTo>
                      <a:pt x="194" y="565"/>
                    </a:lnTo>
                    <a:lnTo>
                      <a:pt x="197" y="565"/>
                    </a:lnTo>
                    <a:lnTo>
                      <a:pt x="199" y="561"/>
                    </a:lnTo>
                    <a:lnTo>
                      <a:pt x="201" y="560"/>
                    </a:lnTo>
                    <a:lnTo>
                      <a:pt x="204" y="556"/>
                    </a:lnTo>
                    <a:lnTo>
                      <a:pt x="207" y="555"/>
                    </a:lnTo>
                    <a:lnTo>
                      <a:pt x="209" y="551"/>
                    </a:lnTo>
                    <a:lnTo>
                      <a:pt x="209" y="548"/>
                    </a:lnTo>
                    <a:lnTo>
                      <a:pt x="207" y="546"/>
                    </a:lnTo>
                    <a:lnTo>
                      <a:pt x="204" y="543"/>
                    </a:lnTo>
                    <a:lnTo>
                      <a:pt x="202" y="540"/>
                    </a:lnTo>
                    <a:lnTo>
                      <a:pt x="201" y="538"/>
                    </a:lnTo>
                    <a:lnTo>
                      <a:pt x="199" y="538"/>
                    </a:lnTo>
                    <a:lnTo>
                      <a:pt x="197" y="535"/>
                    </a:lnTo>
                    <a:lnTo>
                      <a:pt x="197" y="533"/>
                    </a:lnTo>
                    <a:lnTo>
                      <a:pt x="199" y="531"/>
                    </a:lnTo>
                    <a:lnTo>
                      <a:pt x="197" y="530"/>
                    </a:lnTo>
                    <a:lnTo>
                      <a:pt x="197" y="525"/>
                    </a:lnTo>
                    <a:lnTo>
                      <a:pt x="196" y="521"/>
                    </a:lnTo>
                    <a:lnTo>
                      <a:pt x="187" y="515"/>
                    </a:lnTo>
                    <a:lnTo>
                      <a:pt x="187" y="513"/>
                    </a:lnTo>
                    <a:lnTo>
                      <a:pt x="186" y="511"/>
                    </a:lnTo>
                    <a:lnTo>
                      <a:pt x="184" y="510"/>
                    </a:lnTo>
                    <a:lnTo>
                      <a:pt x="184" y="508"/>
                    </a:lnTo>
                    <a:lnTo>
                      <a:pt x="186" y="506"/>
                    </a:lnTo>
                    <a:lnTo>
                      <a:pt x="191" y="503"/>
                    </a:lnTo>
                    <a:lnTo>
                      <a:pt x="192" y="501"/>
                    </a:lnTo>
                    <a:lnTo>
                      <a:pt x="194" y="500"/>
                    </a:lnTo>
                    <a:lnTo>
                      <a:pt x="192" y="498"/>
                    </a:lnTo>
                    <a:lnTo>
                      <a:pt x="189" y="498"/>
                    </a:lnTo>
                    <a:lnTo>
                      <a:pt x="189" y="496"/>
                    </a:lnTo>
                    <a:lnTo>
                      <a:pt x="192" y="495"/>
                    </a:lnTo>
                    <a:lnTo>
                      <a:pt x="194" y="491"/>
                    </a:lnTo>
                    <a:lnTo>
                      <a:pt x="196" y="488"/>
                    </a:lnTo>
                    <a:lnTo>
                      <a:pt x="196" y="486"/>
                    </a:lnTo>
                    <a:lnTo>
                      <a:pt x="196" y="485"/>
                    </a:lnTo>
                    <a:lnTo>
                      <a:pt x="197" y="483"/>
                    </a:lnTo>
                    <a:lnTo>
                      <a:pt x="196" y="480"/>
                    </a:lnTo>
                    <a:lnTo>
                      <a:pt x="192" y="480"/>
                    </a:lnTo>
                    <a:lnTo>
                      <a:pt x="189" y="475"/>
                    </a:lnTo>
                    <a:lnTo>
                      <a:pt x="184" y="472"/>
                    </a:lnTo>
                    <a:lnTo>
                      <a:pt x="182" y="468"/>
                    </a:lnTo>
                    <a:lnTo>
                      <a:pt x="181" y="467"/>
                    </a:lnTo>
                    <a:lnTo>
                      <a:pt x="179" y="468"/>
                    </a:lnTo>
                    <a:lnTo>
                      <a:pt x="177" y="470"/>
                    </a:lnTo>
                    <a:lnTo>
                      <a:pt x="176" y="470"/>
                    </a:lnTo>
                    <a:lnTo>
                      <a:pt x="174" y="468"/>
                    </a:lnTo>
                    <a:lnTo>
                      <a:pt x="174" y="465"/>
                    </a:lnTo>
                    <a:lnTo>
                      <a:pt x="171" y="463"/>
                    </a:lnTo>
                    <a:lnTo>
                      <a:pt x="167" y="462"/>
                    </a:lnTo>
                    <a:lnTo>
                      <a:pt x="166" y="458"/>
                    </a:lnTo>
                    <a:lnTo>
                      <a:pt x="164" y="458"/>
                    </a:lnTo>
                    <a:lnTo>
                      <a:pt x="162" y="460"/>
                    </a:lnTo>
                    <a:lnTo>
                      <a:pt x="161" y="460"/>
                    </a:lnTo>
                    <a:lnTo>
                      <a:pt x="161" y="458"/>
                    </a:lnTo>
                    <a:lnTo>
                      <a:pt x="161" y="455"/>
                    </a:lnTo>
                    <a:lnTo>
                      <a:pt x="156" y="450"/>
                    </a:lnTo>
                    <a:lnTo>
                      <a:pt x="151" y="447"/>
                    </a:lnTo>
                    <a:lnTo>
                      <a:pt x="149" y="447"/>
                    </a:lnTo>
                    <a:lnTo>
                      <a:pt x="147" y="448"/>
                    </a:lnTo>
                    <a:lnTo>
                      <a:pt x="142" y="448"/>
                    </a:lnTo>
                    <a:lnTo>
                      <a:pt x="136" y="442"/>
                    </a:lnTo>
                    <a:lnTo>
                      <a:pt x="131" y="440"/>
                    </a:lnTo>
                    <a:lnTo>
                      <a:pt x="127" y="438"/>
                    </a:lnTo>
                    <a:lnTo>
                      <a:pt x="124" y="437"/>
                    </a:lnTo>
                    <a:lnTo>
                      <a:pt x="117" y="437"/>
                    </a:lnTo>
                    <a:lnTo>
                      <a:pt x="116" y="440"/>
                    </a:lnTo>
                    <a:lnTo>
                      <a:pt x="113" y="443"/>
                    </a:lnTo>
                    <a:lnTo>
                      <a:pt x="108" y="447"/>
                    </a:lnTo>
                    <a:lnTo>
                      <a:pt x="106" y="448"/>
                    </a:lnTo>
                    <a:lnTo>
                      <a:pt x="106" y="445"/>
                    </a:lnTo>
                    <a:lnTo>
                      <a:pt x="108" y="442"/>
                    </a:lnTo>
                    <a:lnTo>
                      <a:pt x="108" y="437"/>
                    </a:lnTo>
                    <a:lnTo>
                      <a:pt x="106" y="437"/>
                    </a:lnTo>
                    <a:lnTo>
                      <a:pt x="103" y="437"/>
                    </a:lnTo>
                    <a:lnTo>
                      <a:pt x="99" y="438"/>
                    </a:lnTo>
                    <a:lnTo>
                      <a:pt x="99" y="442"/>
                    </a:lnTo>
                    <a:lnTo>
                      <a:pt x="96" y="443"/>
                    </a:lnTo>
                    <a:lnTo>
                      <a:pt x="94" y="442"/>
                    </a:lnTo>
                    <a:lnTo>
                      <a:pt x="91" y="437"/>
                    </a:lnTo>
                    <a:lnTo>
                      <a:pt x="88" y="435"/>
                    </a:lnTo>
                    <a:lnTo>
                      <a:pt x="88" y="438"/>
                    </a:lnTo>
                    <a:lnTo>
                      <a:pt x="84" y="445"/>
                    </a:lnTo>
                    <a:lnTo>
                      <a:pt x="83" y="447"/>
                    </a:lnTo>
                    <a:lnTo>
                      <a:pt x="79" y="445"/>
                    </a:lnTo>
                    <a:lnTo>
                      <a:pt x="79" y="442"/>
                    </a:lnTo>
                    <a:lnTo>
                      <a:pt x="81" y="437"/>
                    </a:lnTo>
                    <a:lnTo>
                      <a:pt x="86" y="435"/>
                    </a:lnTo>
                    <a:lnTo>
                      <a:pt x="84" y="433"/>
                    </a:lnTo>
                    <a:lnTo>
                      <a:pt x="81" y="433"/>
                    </a:lnTo>
                    <a:lnTo>
                      <a:pt x="79" y="432"/>
                    </a:lnTo>
                    <a:lnTo>
                      <a:pt x="76" y="435"/>
                    </a:lnTo>
                    <a:lnTo>
                      <a:pt x="73" y="435"/>
                    </a:lnTo>
                    <a:lnTo>
                      <a:pt x="71" y="438"/>
                    </a:lnTo>
                    <a:lnTo>
                      <a:pt x="69" y="438"/>
                    </a:lnTo>
                    <a:lnTo>
                      <a:pt x="68" y="437"/>
                    </a:lnTo>
                    <a:lnTo>
                      <a:pt x="68" y="433"/>
                    </a:lnTo>
                    <a:lnTo>
                      <a:pt x="66" y="430"/>
                    </a:lnTo>
                    <a:lnTo>
                      <a:pt x="66" y="427"/>
                    </a:lnTo>
                    <a:lnTo>
                      <a:pt x="64" y="427"/>
                    </a:lnTo>
                    <a:lnTo>
                      <a:pt x="61" y="427"/>
                    </a:lnTo>
                    <a:lnTo>
                      <a:pt x="61" y="430"/>
                    </a:lnTo>
                    <a:lnTo>
                      <a:pt x="59" y="433"/>
                    </a:lnTo>
                    <a:lnTo>
                      <a:pt x="58" y="435"/>
                    </a:lnTo>
                    <a:lnTo>
                      <a:pt x="58" y="438"/>
                    </a:lnTo>
                    <a:lnTo>
                      <a:pt x="59" y="445"/>
                    </a:lnTo>
                    <a:lnTo>
                      <a:pt x="58" y="447"/>
                    </a:lnTo>
                    <a:lnTo>
                      <a:pt x="58" y="448"/>
                    </a:lnTo>
                    <a:lnTo>
                      <a:pt x="54" y="447"/>
                    </a:lnTo>
                    <a:lnTo>
                      <a:pt x="49" y="443"/>
                    </a:lnTo>
                    <a:lnTo>
                      <a:pt x="44" y="442"/>
                    </a:lnTo>
                    <a:lnTo>
                      <a:pt x="41" y="438"/>
                    </a:lnTo>
                    <a:lnTo>
                      <a:pt x="36" y="435"/>
                    </a:lnTo>
                    <a:lnTo>
                      <a:pt x="34" y="433"/>
                    </a:lnTo>
                    <a:lnTo>
                      <a:pt x="34" y="432"/>
                    </a:lnTo>
                    <a:lnTo>
                      <a:pt x="36" y="430"/>
                    </a:lnTo>
                    <a:lnTo>
                      <a:pt x="31" y="428"/>
                    </a:lnTo>
                    <a:lnTo>
                      <a:pt x="28" y="422"/>
                    </a:lnTo>
                    <a:lnTo>
                      <a:pt x="24" y="420"/>
                    </a:lnTo>
                    <a:lnTo>
                      <a:pt x="21" y="415"/>
                    </a:lnTo>
                    <a:lnTo>
                      <a:pt x="21" y="410"/>
                    </a:lnTo>
                    <a:lnTo>
                      <a:pt x="23" y="408"/>
                    </a:lnTo>
                    <a:lnTo>
                      <a:pt x="29" y="408"/>
                    </a:lnTo>
                    <a:lnTo>
                      <a:pt x="33" y="405"/>
                    </a:lnTo>
                    <a:lnTo>
                      <a:pt x="36" y="405"/>
                    </a:lnTo>
                    <a:lnTo>
                      <a:pt x="43" y="405"/>
                    </a:lnTo>
                    <a:lnTo>
                      <a:pt x="44" y="405"/>
                    </a:lnTo>
                    <a:lnTo>
                      <a:pt x="48" y="403"/>
                    </a:lnTo>
                    <a:lnTo>
                      <a:pt x="49" y="402"/>
                    </a:lnTo>
                    <a:lnTo>
                      <a:pt x="49" y="398"/>
                    </a:lnTo>
                    <a:lnTo>
                      <a:pt x="44" y="400"/>
                    </a:lnTo>
                    <a:lnTo>
                      <a:pt x="38" y="397"/>
                    </a:lnTo>
                    <a:lnTo>
                      <a:pt x="36" y="397"/>
                    </a:lnTo>
                    <a:lnTo>
                      <a:pt x="34" y="398"/>
                    </a:lnTo>
                    <a:lnTo>
                      <a:pt x="26" y="392"/>
                    </a:lnTo>
                    <a:lnTo>
                      <a:pt x="26" y="387"/>
                    </a:lnTo>
                    <a:lnTo>
                      <a:pt x="28" y="385"/>
                    </a:lnTo>
                    <a:lnTo>
                      <a:pt x="33" y="383"/>
                    </a:lnTo>
                    <a:lnTo>
                      <a:pt x="34" y="378"/>
                    </a:lnTo>
                    <a:lnTo>
                      <a:pt x="36" y="375"/>
                    </a:lnTo>
                    <a:lnTo>
                      <a:pt x="33" y="375"/>
                    </a:lnTo>
                    <a:lnTo>
                      <a:pt x="31" y="377"/>
                    </a:lnTo>
                    <a:lnTo>
                      <a:pt x="28" y="382"/>
                    </a:lnTo>
                    <a:lnTo>
                      <a:pt x="24" y="382"/>
                    </a:lnTo>
                    <a:lnTo>
                      <a:pt x="23" y="383"/>
                    </a:lnTo>
                    <a:lnTo>
                      <a:pt x="19" y="387"/>
                    </a:lnTo>
                    <a:lnTo>
                      <a:pt x="15" y="385"/>
                    </a:lnTo>
                    <a:lnTo>
                      <a:pt x="15" y="380"/>
                    </a:lnTo>
                    <a:lnTo>
                      <a:pt x="15" y="377"/>
                    </a:lnTo>
                    <a:lnTo>
                      <a:pt x="18" y="375"/>
                    </a:lnTo>
                    <a:lnTo>
                      <a:pt x="16" y="374"/>
                    </a:lnTo>
                    <a:lnTo>
                      <a:pt x="15" y="374"/>
                    </a:lnTo>
                    <a:lnTo>
                      <a:pt x="13" y="375"/>
                    </a:lnTo>
                    <a:lnTo>
                      <a:pt x="13" y="372"/>
                    </a:lnTo>
                    <a:lnTo>
                      <a:pt x="13" y="369"/>
                    </a:lnTo>
                    <a:lnTo>
                      <a:pt x="15" y="367"/>
                    </a:lnTo>
                    <a:lnTo>
                      <a:pt x="16" y="365"/>
                    </a:lnTo>
                    <a:lnTo>
                      <a:pt x="18" y="364"/>
                    </a:lnTo>
                    <a:lnTo>
                      <a:pt x="21" y="365"/>
                    </a:lnTo>
                    <a:lnTo>
                      <a:pt x="23" y="367"/>
                    </a:lnTo>
                    <a:lnTo>
                      <a:pt x="23" y="362"/>
                    </a:lnTo>
                    <a:lnTo>
                      <a:pt x="31" y="359"/>
                    </a:lnTo>
                    <a:lnTo>
                      <a:pt x="39" y="360"/>
                    </a:lnTo>
                    <a:lnTo>
                      <a:pt x="44" y="364"/>
                    </a:lnTo>
                    <a:lnTo>
                      <a:pt x="53" y="364"/>
                    </a:lnTo>
                    <a:lnTo>
                      <a:pt x="61" y="369"/>
                    </a:lnTo>
                    <a:lnTo>
                      <a:pt x="68" y="369"/>
                    </a:lnTo>
                    <a:lnTo>
                      <a:pt x="71" y="370"/>
                    </a:lnTo>
                    <a:lnTo>
                      <a:pt x="81" y="375"/>
                    </a:lnTo>
                    <a:lnTo>
                      <a:pt x="84" y="375"/>
                    </a:lnTo>
                    <a:lnTo>
                      <a:pt x="86" y="375"/>
                    </a:lnTo>
                    <a:lnTo>
                      <a:pt x="93" y="374"/>
                    </a:lnTo>
                    <a:lnTo>
                      <a:pt x="88" y="372"/>
                    </a:lnTo>
                    <a:lnTo>
                      <a:pt x="84" y="372"/>
                    </a:lnTo>
                    <a:lnTo>
                      <a:pt x="76" y="369"/>
                    </a:lnTo>
                    <a:lnTo>
                      <a:pt x="71" y="365"/>
                    </a:lnTo>
                    <a:lnTo>
                      <a:pt x="66" y="364"/>
                    </a:lnTo>
                    <a:lnTo>
                      <a:pt x="58" y="364"/>
                    </a:lnTo>
                    <a:lnTo>
                      <a:pt x="54" y="360"/>
                    </a:lnTo>
                    <a:lnTo>
                      <a:pt x="54" y="359"/>
                    </a:lnTo>
                    <a:lnTo>
                      <a:pt x="63" y="355"/>
                    </a:lnTo>
                    <a:lnTo>
                      <a:pt x="69" y="357"/>
                    </a:lnTo>
                    <a:lnTo>
                      <a:pt x="79" y="357"/>
                    </a:lnTo>
                    <a:lnTo>
                      <a:pt x="86" y="360"/>
                    </a:lnTo>
                    <a:lnTo>
                      <a:pt x="89" y="364"/>
                    </a:lnTo>
                    <a:lnTo>
                      <a:pt x="93" y="364"/>
                    </a:lnTo>
                    <a:lnTo>
                      <a:pt x="94" y="365"/>
                    </a:lnTo>
                    <a:lnTo>
                      <a:pt x="98" y="367"/>
                    </a:lnTo>
                    <a:lnTo>
                      <a:pt x="98" y="365"/>
                    </a:lnTo>
                    <a:lnTo>
                      <a:pt x="98" y="364"/>
                    </a:lnTo>
                    <a:lnTo>
                      <a:pt x="96" y="360"/>
                    </a:lnTo>
                    <a:lnTo>
                      <a:pt x="103" y="357"/>
                    </a:lnTo>
                    <a:lnTo>
                      <a:pt x="104" y="357"/>
                    </a:lnTo>
                    <a:lnTo>
                      <a:pt x="103" y="350"/>
                    </a:lnTo>
                    <a:lnTo>
                      <a:pt x="101" y="350"/>
                    </a:lnTo>
                    <a:lnTo>
                      <a:pt x="98" y="350"/>
                    </a:lnTo>
                    <a:lnTo>
                      <a:pt x="96" y="349"/>
                    </a:lnTo>
                    <a:lnTo>
                      <a:pt x="96" y="345"/>
                    </a:lnTo>
                    <a:lnTo>
                      <a:pt x="93" y="344"/>
                    </a:lnTo>
                    <a:lnTo>
                      <a:pt x="91" y="345"/>
                    </a:lnTo>
                    <a:lnTo>
                      <a:pt x="86" y="349"/>
                    </a:lnTo>
                    <a:lnTo>
                      <a:pt x="81" y="349"/>
                    </a:lnTo>
                    <a:lnTo>
                      <a:pt x="74" y="347"/>
                    </a:lnTo>
                    <a:lnTo>
                      <a:pt x="69" y="345"/>
                    </a:lnTo>
                    <a:lnTo>
                      <a:pt x="71" y="344"/>
                    </a:lnTo>
                    <a:lnTo>
                      <a:pt x="69" y="342"/>
                    </a:lnTo>
                    <a:lnTo>
                      <a:pt x="66" y="337"/>
                    </a:lnTo>
                    <a:lnTo>
                      <a:pt x="63" y="337"/>
                    </a:lnTo>
                    <a:lnTo>
                      <a:pt x="63" y="339"/>
                    </a:lnTo>
                    <a:lnTo>
                      <a:pt x="63" y="340"/>
                    </a:lnTo>
                    <a:lnTo>
                      <a:pt x="64" y="342"/>
                    </a:lnTo>
                    <a:lnTo>
                      <a:pt x="64" y="347"/>
                    </a:lnTo>
                    <a:lnTo>
                      <a:pt x="63" y="349"/>
                    </a:lnTo>
                    <a:lnTo>
                      <a:pt x="56" y="349"/>
                    </a:lnTo>
                    <a:lnTo>
                      <a:pt x="49" y="347"/>
                    </a:lnTo>
                    <a:lnTo>
                      <a:pt x="43" y="340"/>
                    </a:lnTo>
                    <a:lnTo>
                      <a:pt x="43" y="339"/>
                    </a:lnTo>
                    <a:lnTo>
                      <a:pt x="48" y="337"/>
                    </a:lnTo>
                    <a:lnTo>
                      <a:pt x="56" y="334"/>
                    </a:lnTo>
                    <a:lnTo>
                      <a:pt x="56" y="334"/>
                    </a:lnTo>
                    <a:lnTo>
                      <a:pt x="54" y="332"/>
                    </a:lnTo>
                    <a:lnTo>
                      <a:pt x="48" y="334"/>
                    </a:lnTo>
                    <a:lnTo>
                      <a:pt x="44" y="335"/>
                    </a:lnTo>
                    <a:lnTo>
                      <a:pt x="39" y="335"/>
                    </a:lnTo>
                    <a:lnTo>
                      <a:pt x="39" y="332"/>
                    </a:lnTo>
                    <a:lnTo>
                      <a:pt x="41" y="330"/>
                    </a:lnTo>
                    <a:lnTo>
                      <a:pt x="46" y="329"/>
                    </a:lnTo>
                    <a:lnTo>
                      <a:pt x="49" y="327"/>
                    </a:lnTo>
                    <a:lnTo>
                      <a:pt x="53" y="322"/>
                    </a:lnTo>
                    <a:lnTo>
                      <a:pt x="51" y="319"/>
                    </a:lnTo>
                    <a:lnTo>
                      <a:pt x="49" y="319"/>
                    </a:lnTo>
                    <a:lnTo>
                      <a:pt x="48" y="320"/>
                    </a:lnTo>
                    <a:lnTo>
                      <a:pt x="46" y="322"/>
                    </a:lnTo>
                    <a:lnTo>
                      <a:pt x="41" y="325"/>
                    </a:lnTo>
                    <a:lnTo>
                      <a:pt x="36" y="325"/>
                    </a:lnTo>
                    <a:lnTo>
                      <a:pt x="31" y="325"/>
                    </a:lnTo>
                    <a:lnTo>
                      <a:pt x="29" y="322"/>
                    </a:lnTo>
                    <a:lnTo>
                      <a:pt x="31" y="320"/>
                    </a:lnTo>
                    <a:lnTo>
                      <a:pt x="33" y="317"/>
                    </a:lnTo>
                    <a:lnTo>
                      <a:pt x="36" y="315"/>
                    </a:lnTo>
                    <a:lnTo>
                      <a:pt x="34" y="314"/>
                    </a:lnTo>
                    <a:lnTo>
                      <a:pt x="33" y="314"/>
                    </a:lnTo>
                    <a:lnTo>
                      <a:pt x="28" y="314"/>
                    </a:lnTo>
                    <a:lnTo>
                      <a:pt x="26" y="312"/>
                    </a:lnTo>
                    <a:lnTo>
                      <a:pt x="21" y="302"/>
                    </a:lnTo>
                    <a:lnTo>
                      <a:pt x="19" y="300"/>
                    </a:lnTo>
                    <a:lnTo>
                      <a:pt x="15" y="299"/>
                    </a:lnTo>
                    <a:lnTo>
                      <a:pt x="13" y="295"/>
                    </a:lnTo>
                    <a:lnTo>
                      <a:pt x="16" y="295"/>
                    </a:lnTo>
                    <a:lnTo>
                      <a:pt x="19" y="294"/>
                    </a:lnTo>
                    <a:lnTo>
                      <a:pt x="23" y="290"/>
                    </a:lnTo>
                    <a:lnTo>
                      <a:pt x="24" y="289"/>
                    </a:lnTo>
                    <a:lnTo>
                      <a:pt x="24" y="289"/>
                    </a:lnTo>
                    <a:lnTo>
                      <a:pt x="28" y="289"/>
                    </a:lnTo>
                    <a:lnTo>
                      <a:pt x="28" y="287"/>
                    </a:lnTo>
                    <a:lnTo>
                      <a:pt x="24" y="287"/>
                    </a:lnTo>
                    <a:lnTo>
                      <a:pt x="21" y="285"/>
                    </a:lnTo>
                    <a:lnTo>
                      <a:pt x="19" y="284"/>
                    </a:lnTo>
                    <a:lnTo>
                      <a:pt x="21" y="282"/>
                    </a:lnTo>
                    <a:lnTo>
                      <a:pt x="24" y="282"/>
                    </a:lnTo>
                    <a:lnTo>
                      <a:pt x="33" y="279"/>
                    </a:lnTo>
                    <a:lnTo>
                      <a:pt x="33" y="277"/>
                    </a:lnTo>
                    <a:lnTo>
                      <a:pt x="33" y="276"/>
                    </a:lnTo>
                    <a:lnTo>
                      <a:pt x="36" y="274"/>
                    </a:lnTo>
                    <a:lnTo>
                      <a:pt x="39" y="272"/>
                    </a:lnTo>
                    <a:lnTo>
                      <a:pt x="43" y="272"/>
                    </a:lnTo>
                    <a:lnTo>
                      <a:pt x="44" y="272"/>
                    </a:lnTo>
                    <a:lnTo>
                      <a:pt x="48" y="272"/>
                    </a:lnTo>
                    <a:lnTo>
                      <a:pt x="51" y="271"/>
                    </a:lnTo>
                    <a:lnTo>
                      <a:pt x="54" y="271"/>
                    </a:lnTo>
                    <a:lnTo>
                      <a:pt x="58" y="272"/>
                    </a:lnTo>
                    <a:lnTo>
                      <a:pt x="58" y="272"/>
                    </a:lnTo>
                    <a:lnTo>
                      <a:pt x="59" y="274"/>
                    </a:lnTo>
                    <a:lnTo>
                      <a:pt x="61" y="272"/>
                    </a:lnTo>
                    <a:lnTo>
                      <a:pt x="63" y="271"/>
                    </a:lnTo>
                    <a:lnTo>
                      <a:pt x="66" y="269"/>
                    </a:lnTo>
                    <a:lnTo>
                      <a:pt x="69" y="269"/>
                    </a:lnTo>
                    <a:lnTo>
                      <a:pt x="71" y="269"/>
                    </a:lnTo>
                    <a:lnTo>
                      <a:pt x="74" y="267"/>
                    </a:lnTo>
                    <a:lnTo>
                      <a:pt x="74" y="267"/>
                    </a:lnTo>
                    <a:lnTo>
                      <a:pt x="79" y="267"/>
                    </a:lnTo>
                    <a:lnTo>
                      <a:pt x="98" y="264"/>
                    </a:lnTo>
                    <a:lnTo>
                      <a:pt x="101" y="264"/>
                    </a:lnTo>
                    <a:lnTo>
                      <a:pt x="103" y="266"/>
                    </a:lnTo>
                    <a:lnTo>
                      <a:pt x="103" y="262"/>
                    </a:lnTo>
                    <a:lnTo>
                      <a:pt x="101" y="261"/>
                    </a:lnTo>
                    <a:lnTo>
                      <a:pt x="103" y="259"/>
                    </a:lnTo>
                    <a:lnTo>
                      <a:pt x="109" y="256"/>
                    </a:lnTo>
                    <a:lnTo>
                      <a:pt x="116" y="256"/>
                    </a:lnTo>
                    <a:lnTo>
                      <a:pt x="121" y="256"/>
                    </a:lnTo>
                    <a:lnTo>
                      <a:pt x="124" y="256"/>
                    </a:lnTo>
                    <a:lnTo>
                      <a:pt x="129" y="257"/>
                    </a:lnTo>
                    <a:lnTo>
                      <a:pt x="132" y="254"/>
                    </a:lnTo>
                    <a:lnTo>
                      <a:pt x="137" y="254"/>
                    </a:lnTo>
                    <a:lnTo>
                      <a:pt x="144" y="256"/>
                    </a:lnTo>
                    <a:lnTo>
                      <a:pt x="146" y="257"/>
                    </a:lnTo>
                    <a:lnTo>
                      <a:pt x="149" y="257"/>
                    </a:lnTo>
                    <a:lnTo>
                      <a:pt x="152" y="259"/>
                    </a:lnTo>
                    <a:lnTo>
                      <a:pt x="157" y="262"/>
                    </a:lnTo>
                    <a:lnTo>
                      <a:pt x="161" y="262"/>
                    </a:lnTo>
                    <a:lnTo>
                      <a:pt x="164" y="261"/>
                    </a:lnTo>
                    <a:lnTo>
                      <a:pt x="164" y="259"/>
                    </a:lnTo>
                    <a:lnTo>
                      <a:pt x="167" y="256"/>
                    </a:lnTo>
                    <a:lnTo>
                      <a:pt x="171" y="251"/>
                    </a:lnTo>
                    <a:lnTo>
                      <a:pt x="174" y="246"/>
                    </a:lnTo>
                    <a:lnTo>
                      <a:pt x="181" y="244"/>
                    </a:lnTo>
                    <a:lnTo>
                      <a:pt x="182" y="242"/>
                    </a:lnTo>
                    <a:lnTo>
                      <a:pt x="186" y="236"/>
                    </a:lnTo>
                    <a:lnTo>
                      <a:pt x="191" y="234"/>
                    </a:lnTo>
                    <a:lnTo>
                      <a:pt x="192" y="231"/>
                    </a:lnTo>
                    <a:lnTo>
                      <a:pt x="189" y="229"/>
                    </a:lnTo>
                    <a:lnTo>
                      <a:pt x="187" y="226"/>
                    </a:lnTo>
                    <a:lnTo>
                      <a:pt x="192" y="221"/>
                    </a:lnTo>
                    <a:lnTo>
                      <a:pt x="196" y="221"/>
                    </a:lnTo>
                    <a:lnTo>
                      <a:pt x="202" y="221"/>
                    </a:lnTo>
                    <a:lnTo>
                      <a:pt x="207" y="217"/>
                    </a:lnTo>
                    <a:lnTo>
                      <a:pt x="209" y="216"/>
                    </a:lnTo>
                    <a:lnTo>
                      <a:pt x="207" y="214"/>
                    </a:lnTo>
                    <a:lnTo>
                      <a:pt x="202" y="214"/>
                    </a:lnTo>
                    <a:lnTo>
                      <a:pt x="197" y="211"/>
                    </a:lnTo>
                    <a:lnTo>
                      <a:pt x="197" y="209"/>
                    </a:lnTo>
                    <a:lnTo>
                      <a:pt x="197" y="207"/>
                    </a:lnTo>
                    <a:lnTo>
                      <a:pt x="202" y="206"/>
                    </a:lnTo>
                    <a:lnTo>
                      <a:pt x="209" y="207"/>
                    </a:lnTo>
                    <a:lnTo>
                      <a:pt x="214" y="204"/>
                    </a:lnTo>
                    <a:lnTo>
                      <a:pt x="219" y="202"/>
                    </a:lnTo>
                    <a:lnTo>
                      <a:pt x="219" y="199"/>
                    </a:lnTo>
                    <a:lnTo>
                      <a:pt x="219" y="199"/>
                    </a:lnTo>
                    <a:lnTo>
                      <a:pt x="219" y="194"/>
                    </a:lnTo>
                    <a:lnTo>
                      <a:pt x="217" y="194"/>
                    </a:lnTo>
                    <a:lnTo>
                      <a:pt x="214" y="197"/>
                    </a:lnTo>
                    <a:lnTo>
                      <a:pt x="214" y="201"/>
                    </a:lnTo>
                    <a:lnTo>
                      <a:pt x="211" y="202"/>
                    </a:lnTo>
                    <a:lnTo>
                      <a:pt x="204" y="202"/>
                    </a:lnTo>
                    <a:lnTo>
                      <a:pt x="201" y="201"/>
                    </a:lnTo>
                    <a:lnTo>
                      <a:pt x="197" y="201"/>
                    </a:lnTo>
                    <a:lnTo>
                      <a:pt x="194" y="204"/>
                    </a:lnTo>
                    <a:lnTo>
                      <a:pt x="189" y="204"/>
                    </a:lnTo>
                    <a:lnTo>
                      <a:pt x="187" y="202"/>
                    </a:lnTo>
                    <a:lnTo>
                      <a:pt x="184" y="199"/>
                    </a:lnTo>
                    <a:lnTo>
                      <a:pt x="181" y="199"/>
                    </a:lnTo>
                    <a:lnTo>
                      <a:pt x="179" y="202"/>
                    </a:lnTo>
                    <a:lnTo>
                      <a:pt x="176" y="202"/>
                    </a:lnTo>
                    <a:lnTo>
                      <a:pt x="174" y="199"/>
                    </a:lnTo>
                    <a:lnTo>
                      <a:pt x="171" y="201"/>
                    </a:lnTo>
                    <a:lnTo>
                      <a:pt x="169" y="199"/>
                    </a:lnTo>
                    <a:lnTo>
                      <a:pt x="169" y="197"/>
                    </a:lnTo>
                    <a:lnTo>
                      <a:pt x="169" y="194"/>
                    </a:lnTo>
                    <a:lnTo>
                      <a:pt x="167" y="194"/>
                    </a:lnTo>
                    <a:lnTo>
                      <a:pt x="167" y="192"/>
                    </a:lnTo>
                    <a:lnTo>
                      <a:pt x="167" y="189"/>
                    </a:lnTo>
                    <a:lnTo>
                      <a:pt x="171" y="187"/>
                    </a:lnTo>
                    <a:lnTo>
                      <a:pt x="174" y="184"/>
                    </a:lnTo>
                    <a:lnTo>
                      <a:pt x="176" y="182"/>
                    </a:lnTo>
                    <a:lnTo>
                      <a:pt x="179" y="181"/>
                    </a:lnTo>
                    <a:lnTo>
                      <a:pt x="179" y="179"/>
                    </a:lnTo>
                    <a:lnTo>
                      <a:pt x="177" y="178"/>
                    </a:lnTo>
                    <a:lnTo>
                      <a:pt x="177" y="174"/>
                    </a:lnTo>
                    <a:lnTo>
                      <a:pt x="179" y="173"/>
                    </a:lnTo>
                    <a:lnTo>
                      <a:pt x="182" y="173"/>
                    </a:lnTo>
                    <a:lnTo>
                      <a:pt x="186" y="171"/>
                    </a:lnTo>
                    <a:lnTo>
                      <a:pt x="189" y="169"/>
                    </a:lnTo>
                    <a:lnTo>
                      <a:pt x="189" y="166"/>
                    </a:lnTo>
                    <a:lnTo>
                      <a:pt x="196" y="164"/>
                    </a:lnTo>
                    <a:lnTo>
                      <a:pt x="199" y="161"/>
                    </a:lnTo>
                    <a:lnTo>
                      <a:pt x="202" y="159"/>
                    </a:lnTo>
                    <a:lnTo>
                      <a:pt x="209" y="159"/>
                    </a:lnTo>
                    <a:lnTo>
                      <a:pt x="212" y="159"/>
                    </a:lnTo>
                    <a:lnTo>
                      <a:pt x="211" y="158"/>
                    </a:lnTo>
                    <a:lnTo>
                      <a:pt x="209" y="158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15" y="154"/>
                    </a:lnTo>
                    <a:lnTo>
                      <a:pt x="217" y="156"/>
                    </a:lnTo>
                    <a:lnTo>
                      <a:pt x="219" y="156"/>
                    </a:lnTo>
                    <a:lnTo>
                      <a:pt x="224" y="149"/>
                    </a:lnTo>
                    <a:lnTo>
                      <a:pt x="224" y="148"/>
                    </a:lnTo>
                    <a:lnTo>
                      <a:pt x="225" y="144"/>
                    </a:lnTo>
                    <a:lnTo>
                      <a:pt x="230" y="141"/>
                    </a:lnTo>
                    <a:lnTo>
                      <a:pt x="234" y="139"/>
                    </a:lnTo>
                    <a:lnTo>
                      <a:pt x="237" y="136"/>
                    </a:lnTo>
                    <a:lnTo>
                      <a:pt x="240" y="136"/>
                    </a:lnTo>
                    <a:lnTo>
                      <a:pt x="242" y="134"/>
                    </a:lnTo>
                    <a:lnTo>
                      <a:pt x="244" y="136"/>
                    </a:lnTo>
                    <a:lnTo>
                      <a:pt x="245" y="141"/>
                    </a:lnTo>
                    <a:lnTo>
                      <a:pt x="245" y="148"/>
                    </a:lnTo>
                    <a:lnTo>
                      <a:pt x="245" y="151"/>
                    </a:lnTo>
                    <a:lnTo>
                      <a:pt x="245" y="158"/>
                    </a:lnTo>
                    <a:lnTo>
                      <a:pt x="245" y="166"/>
                    </a:lnTo>
                    <a:lnTo>
                      <a:pt x="247" y="166"/>
                    </a:lnTo>
                    <a:lnTo>
                      <a:pt x="249" y="163"/>
                    </a:lnTo>
                    <a:lnTo>
                      <a:pt x="250" y="156"/>
                    </a:lnTo>
                    <a:lnTo>
                      <a:pt x="249" y="149"/>
                    </a:lnTo>
                    <a:lnTo>
                      <a:pt x="247" y="146"/>
                    </a:lnTo>
                    <a:lnTo>
                      <a:pt x="249" y="143"/>
                    </a:lnTo>
                    <a:lnTo>
                      <a:pt x="249" y="138"/>
                    </a:lnTo>
                    <a:lnTo>
                      <a:pt x="250" y="136"/>
                    </a:lnTo>
                    <a:lnTo>
                      <a:pt x="254" y="136"/>
                    </a:lnTo>
                    <a:lnTo>
                      <a:pt x="255" y="134"/>
                    </a:lnTo>
                    <a:lnTo>
                      <a:pt x="257" y="133"/>
                    </a:lnTo>
                    <a:lnTo>
                      <a:pt x="259" y="133"/>
                    </a:lnTo>
                    <a:lnTo>
                      <a:pt x="259" y="134"/>
                    </a:lnTo>
                    <a:lnTo>
                      <a:pt x="260" y="136"/>
                    </a:lnTo>
                    <a:lnTo>
                      <a:pt x="264" y="136"/>
                    </a:lnTo>
                    <a:lnTo>
                      <a:pt x="265" y="138"/>
                    </a:lnTo>
                    <a:lnTo>
                      <a:pt x="264" y="141"/>
                    </a:lnTo>
                    <a:lnTo>
                      <a:pt x="265" y="143"/>
                    </a:lnTo>
                    <a:lnTo>
                      <a:pt x="269" y="144"/>
                    </a:lnTo>
                    <a:lnTo>
                      <a:pt x="277" y="144"/>
                    </a:lnTo>
                    <a:lnTo>
                      <a:pt x="277" y="143"/>
                    </a:lnTo>
                    <a:lnTo>
                      <a:pt x="282" y="143"/>
                    </a:lnTo>
                    <a:lnTo>
                      <a:pt x="282" y="141"/>
                    </a:lnTo>
                    <a:lnTo>
                      <a:pt x="280" y="138"/>
                    </a:lnTo>
                    <a:lnTo>
                      <a:pt x="282" y="136"/>
                    </a:lnTo>
                    <a:lnTo>
                      <a:pt x="284" y="134"/>
                    </a:lnTo>
                    <a:lnTo>
                      <a:pt x="285" y="129"/>
                    </a:lnTo>
                    <a:lnTo>
                      <a:pt x="287" y="129"/>
                    </a:lnTo>
                    <a:lnTo>
                      <a:pt x="290" y="128"/>
                    </a:lnTo>
                    <a:lnTo>
                      <a:pt x="297" y="124"/>
                    </a:lnTo>
                    <a:lnTo>
                      <a:pt x="300" y="121"/>
                    </a:lnTo>
                    <a:lnTo>
                      <a:pt x="299" y="116"/>
                    </a:lnTo>
                    <a:lnTo>
                      <a:pt x="297" y="116"/>
                    </a:lnTo>
                    <a:lnTo>
                      <a:pt x="295" y="116"/>
                    </a:lnTo>
                    <a:lnTo>
                      <a:pt x="295" y="113"/>
                    </a:lnTo>
                    <a:lnTo>
                      <a:pt x="295" y="111"/>
                    </a:lnTo>
                    <a:lnTo>
                      <a:pt x="299" y="108"/>
                    </a:lnTo>
                    <a:lnTo>
                      <a:pt x="299" y="103"/>
                    </a:lnTo>
                    <a:lnTo>
                      <a:pt x="299" y="99"/>
                    </a:lnTo>
                    <a:lnTo>
                      <a:pt x="300" y="94"/>
                    </a:lnTo>
                    <a:lnTo>
                      <a:pt x="304" y="91"/>
                    </a:lnTo>
                    <a:lnTo>
                      <a:pt x="310" y="91"/>
                    </a:lnTo>
                    <a:lnTo>
                      <a:pt x="315" y="88"/>
                    </a:lnTo>
                    <a:lnTo>
                      <a:pt x="322" y="86"/>
                    </a:lnTo>
                    <a:lnTo>
                      <a:pt x="323" y="88"/>
                    </a:lnTo>
                    <a:lnTo>
                      <a:pt x="323" y="89"/>
                    </a:lnTo>
                    <a:lnTo>
                      <a:pt x="323" y="93"/>
                    </a:lnTo>
                    <a:lnTo>
                      <a:pt x="328" y="99"/>
                    </a:lnTo>
                    <a:lnTo>
                      <a:pt x="328" y="103"/>
                    </a:lnTo>
                    <a:lnTo>
                      <a:pt x="327" y="111"/>
                    </a:lnTo>
                    <a:lnTo>
                      <a:pt x="327" y="119"/>
                    </a:lnTo>
                    <a:lnTo>
                      <a:pt x="330" y="121"/>
                    </a:lnTo>
                    <a:lnTo>
                      <a:pt x="335" y="126"/>
                    </a:lnTo>
                    <a:lnTo>
                      <a:pt x="338" y="129"/>
                    </a:lnTo>
                    <a:lnTo>
                      <a:pt x="340" y="131"/>
                    </a:lnTo>
                    <a:lnTo>
                      <a:pt x="342" y="129"/>
                    </a:lnTo>
                    <a:lnTo>
                      <a:pt x="340" y="123"/>
                    </a:lnTo>
                    <a:lnTo>
                      <a:pt x="340" y="118"/>
                    </a:lnTo>
                    <a:lnTo>
                      <a:pt x="335" y="111"/>
                    </a:lnTo>
                    <a:lnTo>
                      <a:pt x="333" y="104"/>
                    </a:lnTo>
                    <a:lnTo>
                      <a:pt x="337" y="99"/>
                    </a:lnTo>
                    <a:lnTo>
                      <a:pt x="337" y="96"/>
                    </a:lnTo>
                    <a:lnTo>
                      <a:pt x="335" y="94"/>
                    </a:lnTo>
                    <a:lnTo>
                      <a:pt x="333" y="89"/>
                    </a:lnTo>
                    <a:lnTo>
                      <a:pt x="333" y="86"/>
                    </a:lnTo>
                    <a:lnTo>
                      <a:pt x="332" y="83"/>
                    </a:lnTo>
                    <a:lnTo>
                      <a:pt x="333" y="81"/>
                    </a:lnTo>
                    <a:lnTo>
                      <a:pt x="337" y="78"/>
                    </a:lnTo>
                    <a:lnTo>
                      <a:pt x="342" y="78"/>
                    </a:lnTo>
                    <a:lnTo>
                      <a:pt x="345" y="80"/>
                    </a:lnTo>
                    <a:lnTo>
                      <a:pt x="348" y="78"/>
                    </a:lnTo>
                    <a:lnTo>
                      <a:pt x="352" y="78"/>
                    </a:lnTo>
                    <a:lnTo>
                      <a:pt x="358" y="80"/>
                    </a:lnTo>
                    <a:lnTo>
                      <a:pt x="368" y="78"/>
                    </a:lnTo>
                    <a:lnTo>
                      <a:pt x="377" y="76"/>
                    </a:lnTo>
                    <a:lnTo>
                      <a:pt x="387" y="75"/>
                    </a:lnTo>
                    <a:lnTo>
                      <a:pt x="388" y="78"/>
                    </a:lnTo>
                    <a:lnTo>
                      <a:pt x="390" y="81"/>
                    </a:lnTo>
                    <a:lnTo>
                      <a:pt x="390" y="84"/>
                    </a:lnTo>
                    <a:lnTo>
                      <a:pt x="390" y="86"/>
                    </a:lnTo>
                    <a:lnTo>
                      <a:pt x="393" y="86"/>
                    </a:lnTo>
                    <a:lnTo>
                      <a:pt x="397" y="83"/>
                    </a:lnTo>
                    <a:lnTo>
                      <a:pt x="393" y="80"/>
                    </a:lnTo>
                    <a:lnTo>
                      <a:pt x="393" y="76"/>
                    </a:lnTo>
                    <a:lnTo>
                      <a:pt x="400" y="71"/>
                    </a:lnTo>
                    <a:lnTo>
                      <a:pt x="405" y="73"/>
                    </a:lnTo>
                    <a:lnTo>
                      <a:pt x="407" y="76"/>
                    </a:lnTo>
                    <a:lnTo>
                      <a:pt x="408" y="81"/>
                    </a:lnTo>
                    <a:lnTo>
                      <a:pt x="410" y="83"/>
                    </a:lnTo>
                    <a:lnTo>
                      <a:pt x="412" y="80"/>
                    </a:lnTo>
                    <a:lnTo>
                      <a:pt x="412" y="73"/>
                    </a:lnTo>
                    <a:lnTo>
                      <a:pt x="408" y="71"/>
                    </a:lnTo>
                    <a:lnTo>
                      <a:pt x="407" y="68"/>
                    </a:lnTo>
                    <a:lnTo>
                      <a:pt x="408" y="66"/>
                    </a:lnTo>
                    <a:lnTo>
                      <a:pt x="413" y="68"/>
                    </a:lnTo>
                    <a:lnTo>
                      <a:pt x="416" y="70"/>
                    </a:lnTo>
                    <a:lnTo>
                      <a:pt x="421" y="66"/>
                    </a:lnTo>
                    <a:lnTo>
                      <a:pt x="425" y="65"/>
                    </a:lnTo>
                    <a:lnTo>
                      <a:pt x="431" y="66"/>
                    </a:lnTo>
                    <a:lnTo>
                      <a:pt x="433" y="70"/>
                    </a:lnTo>
                    <a:lnTo>
                      <a:pt x="433" y="80"/>
                    </a:lnTo>
                    <a:lnTo>
                      <a:pt x="430" y="84"/>
                    </a:lnTo>
                    <a:lnTo>
                      <a:pt x="430" y="89"/>
                    </a:lnTo>
                    <a:lnTo>
                      <a:pt x="426" y="96"/>
                    </a:lnTo>
                    <a:lnTo>
                      <a:pt x="425" y="99"/>
                    </a:lnTo>
                    <a:lnTo>
                      <a:pt x="425" y="103"/>
                    </a:lnTo>
                    <a:lnTo>
                      <a:pt x="423" y="106"/>
                    </a:lnTo>
                    <a:lnTo>
                      <a:pt x="420" y="106"/>
                    </a:lnTo>
                    <a:lnTo>
                      <a:pt x="420" y="109"/>
                    </a:lnTo>
                    <a:lnTo>
                      <a:pt x="421" y="111"/>
                    </a:lnTo>
                    <a:lnTo>
                      <a:pt x="421" y="113"/>
                    </a:lnTo>
                    <a:lnTo>
                      <a:pt x="421" y="116"/>
                    </a:lnTo>
                    <a:lnTo>
                      <a:pt x="416" y="119"/>
                    </a:lnTo>
                    <a:lnTo>
                      <a:pt x="415" y="124"/>
                    </a:lnTo>
                    <a:lnTo>
                      <a:pt x="410" y="128"/>
                    </a:lnTo>
                    <a:lnTo>
                      <a:pt x="408" y="129"/>
                    </a:lnTo>
                    <a:lnTo>
                      <a:pt x="408" y="134"/>
                    </a:lnTo>
                    <a:lnTo>
                      <a:pt x="405" y="138"/>
                    </a:lnTo>
                    <a:lnTo>
                      <a:pt x="403" y="143"/>
                    </a:lnTo>
                    <a:lnTo>
                      <a:pt x="405" y="143"/>
                    </a:lnTo>
                    <a:lnTo>
                      <a:pt x="408" y="143"/>
                    </a:lnTo>
                    <a:lnTo>
                      <a:pt x="412" y="138"/>
                    </a:lnTo>
                    <a:lnTo>
                      <a:pt x="413" y="136"/>
                    </a:lnTo>
                    <a:lnTo>
                      <a:pt x="413" y="134"/>
                    </a:lnTo>
                    <a:lnTo>
                      <a:pt x="416" y="131"/>
                    </a:lnTo>
                    <a:lnTo>
                      <a:pt x="421" y="124"/>
                    </a:lnTo>
                    <a:lnTo>
                      <a:pt x="423" y="121"/>
                    </a:lnTo>
                    <a:lnTo>
                      <a:pt x="426" y="119"/>
                    </a:lnTo>
                    <a:lnTo>
                      <a:pt x="428" y="118"/>
                    </a:lnTo>
                    <a:lnTo>
                      <a:pt x="430" y="114"/>
                    </a:lnTo>
                    <a:lnTo>
                      <a:pt x="430" y="113"/>
                    </a:lnTo>
                    <a:lnTo>
                      <a:pt x="433" y="111"/>
                    </a:lnTo>
                    <a:lnTo>
                      <a:pt x="435" y="106"/>
                    </a:lnTo>
                    <a:lnTo>
                      <a:pt x="438" y="104"/>
                    </a:lnTo>
                    <a:lnTo>
                      <a:pt x="440" y="106"/>
                    </a:lnTo>
                    <a:lnTo>
                      <a:pt x="438" y="109"/>
                    </a:lnTo>
                    <a:lnTo>
                      <a:pt x="441" y="113"/>
                    </a:lnTo>
                    <a:lnTo>
                      <a:pt x="443" y="116"/>
                    </a:lnTo>
                    <a:lnTo>
                      <a:pt x="445" y="121"/>
                    </a:lnTo>
                    <a:lnTo>
                      <a:pt x="448" y="126"/>
                    </a:lnTo>
                    <a:lnTo>
                      <a:pt x="448" y="131"/>
                    </a:lnTo>
                    <a:lnTo>
                      <a:pt x="451" y="133"/>
                    </a:lnTo>
                    <a:lnTo>
                      <a:pt x="455" y="134"/>
                    </a:lnTo>
                    <a:lnTo>
                      <a:pt x="455" y="134"/>
                    </a:lnTo>
                    <a:lnTo>
                      <a:pt x="458" y="134"/>
                    </a:lnTo>
                    <a:lnTo>
                      <a:pt x="458" y="133"/>
                    </a:lnTo>
                    <a:lnTo>
                      <a:pt x="460" y="131"/>
                    </a:lnTo>
                    <a:lnTo>
                      <a:pt x="460" y="129"/>
                    </a:lnTo>
                    <a:lnTo>
                      <a:pt x="456" y="126"/>
                    </a:lnTo>
                    <a:lnTo>
                      <a:pt x="455" y="124"/>
                    </a:lnTo>
                    <a:lnTo>
                      <a:pt x="456" y="123"/>
                    </a:lnTo>
                    <a:lnTo>
                      <a:pt x="458" y="123"/>
                    </a:lnTo>
                    <a:lnTo>
                      <a:pt x="461" y="126"/>
                    </a:lnTo>
                    <a:lnTo>
                      <a:pt x="466" y="126"/>
                    </a:lnTo>
                    <a:lnTo>
                      <a:pt x="470" y="128"/>
                    </a:lnTo>
                    <a:lnTo>
                      <a:pt x="470" y="129"/>
                    </a:lnTo>
                    <a:lnTo>
                      <a:pt x="473" y="129"/>
                    </a:lnTo>
                    <a:lnTo>
                      <a:pt x="475" y="128"/>
                    </a:lnTo>
                    <a:lnTo>
                      <a:pt x="476" y="128"/>
                    </a:lnTo>
                    <a:lnTo>
                      <a:pt x="478" y="129"/>
                    </a:lnTo>
                    <a:lnTo>
                      <a:pt x="481" y="129"/>
                    </a:lnTo>
                    <a:lnTo>
                      <a:pt x="480" y="121"/>
                    </a:lnTo>
                    <a:lnTo>
                      <a:pt x="480" y="118"/>
                    </a:lnTo>
                    <a:lnTo>
                      <a:pt x="481" y="111"/>
                    </a:lnTo>
                    <a:lnTo>
                      <a:pt x="481" y="106"/>
                    </a:lnTo>
                    <a:lnTo>
                      <a:pt x="480" y="103"/>
                    </a:lnTo>
                    <a:lnTo>
                      <a:pt x="478" y="98"/>
                    </a:lnTo>
                    <a:lnTo>
                      <a:pt x="478" y="93"/>
                    </a:lnTo>
                    <a:lnTo>
                      <a:pt x="483" y="84"/>
                    </a:lnTo>
                    <a:lnTo>
                      <a:pt x="483" y="83"/>
                    </a:lnTo>
                    <a:lnTo>
                      <a:pt x="481" y="80"/>
                    </a:lnTo>
                    <a:lnTo>
                      <a:pt x="483" y="78"/>
                    </a:lnTo>
                    <a:lnTo>
                      <a:pt x="483" y="71"/>
                    </a:lnTo>
                    <a:lnTo>
                      <a:pt x="486" y="70"/>
                    </a:lnTo>
                    <a:lnTo>
                      <a:pt x="490" y="70"/>
                    </a:lnTo>
                    <a:lnTo>
                      <a:pt x="493" y="71"/>
                    </a:lnTo>
                    <a:lnTo>
                      <a:pt x="496" y="71"/>
                    </a:lnTo>
                    <a:lnTo>
                      <a:pt x="500" y="73"/>
                    </a:lnTo>
                    <a:lnTo>
                      <a:pt x="501" y="75"/>
                    </a:lnTo>
                    <a:lnTo>
                      <a:pt x="505" y="78"/>
                    </a:lnTo>
                    <a:lnTo>
                      <a:pt x="506" y="81"/>
                    </a:lnTo>
                    <a:lnTo>
                      <a:pt x="511" y="89"/>
                    </a:lnTo>
                    <a:lnTo>
                      <a:pt x="511" y="93"/>
                    </a:lnTo>
                    <a:lnTo>
                      <a:pt x="514" y="99"/>
                    </a:lnTo>
                    <a:lnTo>
                      <a:pt x="518" y="104"/>
                    </a:lnTo>
                    <a:lnTo>
                      <a:pt x="519" y="114"/>
                    </a:lnTo>
                    <a:lnTo>
                      <a:pt x="518" y="118"/>
                    </a:lnTo>
                    <a:lnTo>
                      <a:pt x="516" y="119"/>
                    </a:lnTo>
                    <a:lnTo>
                      <a:pt x="516" y="123"/>
                    </a:lnTo>
                    <a:lnTo>
                      <a:pt x="516" y="128"/>
                    </a:lnTo>
                    <a:lnTo>
                      <a:pt x="519" y="129"/>
                    </a:lnTo>
                    <a:lnTo>
                      <a:pt x="521" y="136"/>
                    </a:lnTo>
                    <a:lnTo>
                      <a:pt x="521" y="141"/>
                    </a:lnTo>
                    <a:lnTo>
                      <a:pt x="521" y="146"/>
                    </a:lnTo>
                    <a:lnTo>
                      <a:pt x="523" y="149"/>
                    </a:lnTo>
                    <a:lnTo>
                      <a:pt x="528" y="149"/>
                    </a:lnTo>
                    <a:lnTo>
                      <a:pt x="533" y="153"/>
                    </a:lnTo>
                    <a:lnTo>
                      <a:pt x="536" y="153"/>
                    </a:lnTo>
                    <a:lnTo>
                      <a:pt x="541" y="151"/>
                    </a:lnTo>
                    <a:lnTo>
                      <a:pt x="544" y="144"/>
                    </a:lnTo>
                    <a:lnTo>
                      <a:pt x="548" y="143"/>
                    </a:lnTo>
                    <a:lnTo>
                      <a:pt x="548" y="144"/>
                    </a:lnTo>
                    <a:lnTo>
                      <a:pt x="548" y="148"/>
                    </a:lnTo>
                    <a:lnTo>
                      <a:pt x="549" y="149"/>
                    </a:lnTo>
                    <a:lnTo>
                      <a:pt x="551" y="149"/>
                    </a:lnTo>
                    <a:lnTo>
                      <a:pt x="554" y="148"/>
                    </a:lnTo>
                    <a:lnTo>
                      <a:pt x="556" y="149"/>
                    </a:lnTo>
                    <a:lnTo>
                      <a:pt x="558" y="153"/>
                    </a:lnTo>
                    <a:lnTo>
                      <a:pt x="558" y="154"/>
                    </a:lnTo>
                    <a:lnTo>
                      <a:pt x="559" y="158"/>
                    </a:lnTo>
                    <a:lnTo>
                      <a:pt x="563" y="158"/>
                    </a:lnTo>
                    <a:lnTo>
                      <a:pt x="566" y="158"/>
                    </a:lnTo>
                    <a:lnTo>
                      <a:pt x="571" y="158"/>
                    </a:lnTo>
                    <a:lnTo>
                      <a:pt x="571" y="156"/>
                    </a:lnTo>
                    <a:lnTo>
                      <a:pt x="569" y="156"/>
                    </a:lnTo>
                    <a:lnTo>
                      <a:pt x="566" y="153"/>
                    </a:lnTo>
                    <a:lnTo>
                      <a:pt x="564" y="151"/>
                    </a:lnTo>
                    <a:lnTo>
                      <a:pt x="564" y="148"/>
                    </a:lnTo>
                    <a:lnTo>
                      <a:pt x="561" y="148"/>
                    </a:lnTo>
                    <a:lnTo>
                      <a:pt x="559" y="146"/>
                    </a:lnTo>
                    <a:lnTo>
                      <a:pt x="559" y="143"/>
                    </a:lnTo>
                    <a:lnTo>
                      <a:pt x="558" y="139"/>
                    </a:lnTo>
                    <a:lnTo>
                      <a:pt x="553" y="134"/>
                    </a:lnTo>
                    <a:lnTo>
                      <a:pt x="553" y="133"/>
                    </a:lnTo>
                    <a:lnTo>
                      <a:pt x="551" y="128"/>
                    </a:lnTo>
                    <a:lnTo>
                      <a:pt x="548" y="123"/>
                    </a:lnTo>
                    <a:lnTo>
                      <a:pt x="548" y="121"/>
                    </a:lnTo>
                    <a:lnTo>
                      <a:pt x="549" y="114"/>
                    </a:lnTo>
                    <a:lnTo>
                      <a:pt x="548" y="111"/>
                    </a:lnTo>
                    <a:lnTo>
                      <a:pt x="544" y="106"/>
                    </a:lnTo>
                    <a:lnTo>
                      <a:pt x="544" y="101"/>
                    </a:lnTo>
                    <a:lnTo>
                      <a:pt x="546" y="99"/>
                    </a:lnTo>
                    <a:lnTo>
                      <a:pt x="544" y="94"/>
                    </a:lnTo>
                    <a:lnTo>
                      <a:pt x="543" y="93"/>
                    </a:lnTo>
                    <a:lnTo>
                      <a:pt x="543" y="88"/>
                    </a:lnTo>
                    <a:lnTo>
                      <a:pt x="541" y="81"/>
                    </a:lnTo>
                    <a:lnTo>
                      <a:pt x="538" y="78"/>
                    </a:lnTo>
                    <a:lnTo>
                      <a:pt x="541" y="75"/>
                    </a:lnTo>
                    <a:lnTo>
                      <a:pt x="538" y="70"/>
                    </a:lnTo>
                    <a:lnTo>
                      <a:pt x="538" y="66"/>
                    </a:lnTo>
                    <a:lnTo>
                      <a:pt x="539" y="63"/>
                    </a:lnTo>
                    <a:lnTo>
                      <a:pt x="548" y="65"/>
                    </a:lnTo>
                    <a:lnTo>
                      <a:pt x="549" y="68"/>
                    </a:lnTo>
                    <a:lnTo>
                      <a:pt x="551" y="68"/>
                    </a:lnTo>
                    <a:lnTo>
                      <a:pt x="553" y="66"/>
                    </a:lnTo>
                    <a:lnTo>
                      <a:pt x="556" y="66"/>
                    </a:lnTo>
                    <a:lnTo>
                      <a:pt x="563" y="73"/>
                    </a:lnTo>
                    <a:lnTo>
                      <a:pt x="569" y="76"/>
                    </a:lnTo>
                    <a:lnTo>
                      <a:pt x="573" y="75"/>
                    </a:lnTo>
                    <a:lnTo>
                      <a:pt x="573" y="70"/>
                    </a:lnTo>
                    <a:lnTo>
                      <a:pt x="571" y="68"/>
                    </a:lnTo>
                    <a:lnTo>
                      <a:pt x="573" y="61"/>
                    </a:lnTo>
                    <a:lnTo>
                      <a:pt x="576" y="61"/>
                    </a:lnTo>
                    <a:lnTo>
                      <a:pt x="579" y="63"/>
                    </a:lnTo>
                    <a:lnTo>
                      <a:pt x="584" y="63"/>
                    </a:lnTo>
                    <a:lnTo>
                      <a:pt x="589" y="60"/>
                    </a:lnTo>
                    <a:lnTo>
                      <a:pt x="593" y="61"/>
                    </a:lnTo>
                    <a:lnTo>
                      <a:pt x="596" y="63"/>
                    </a:lnTo>
                    <a:lnTo>
                      <a:pt x="601" y="65"/>
                    </a:lnTo>
                    <a:lnTo>
                      <a:pt x="603" y="66"/>
                    </a:lnTo>
                    <a:lnTo>
                      <a:pt x="604" y="73"/>
                    </a:lnTo>
                    <a:lnTo>
                      <a:pt x="604" y="75"/>
                    </a:lnTo>
                    <a:lnTo>
                      <a:pt x="609" y="80"/>
                    </a:lnTo>
                    <a:lnTo>
                      <a:pt x="609" y="83"/>
                    </a:lnTo>
                    <a:lnTo>
                      <a:pt x="608" y="86"/>
                    </a:lnTo>
                    <a:lnTo>
                      <a:pt x="611" y="94"/>
                    </a:lnTo>
                    <a:lnTo>
                      <a:pt x="611" y="99"/>
                    </a:lnTo>
                    <a:lnTo>
                      <a:pt x="611" y="103"/>
                    </a:lnTo>
                    <a:lnTo>
                      <a:pt x="616" y="104"/>
                    </a:lnTo>
                    <a:lnTo>
                      <a:pt x="621" y="104"/>
                    </a:lnTo>
                    <a:lnTo>
                      <a:pt x="627" y="108"/>
                    </a:lnTo>
                    <a:lnTo>
                      <a:pt x="632" y="111"/>
                    </a:lnTo>
                    <a:lnTo>
                      <a:pt x="632" y="108"/>
                    </a:lnTo>
                    <a:lnTo>
                      <a:pt x="632" y="106"/>
                    </a:lnTo>
                    <a:lnTo>
                      <a:pt x="627" y="104"/>
                    </a:lnTo>
                    <a:lnTo>
                      <a:pt x="624" y="101"/>
                    </a:lnTo>
                    <a:lnTo>
                      <a:pt x="621" y="101"/>
                    </a:lnTo>
                    <a:lnTo>
                      <a:pt x="616" y="98"/>
                    </a:lnTo>
                    <a:lnTo>
                      <a:pt x="614" y="96"/>
                    </a:lnTo>
                    <a:lnTo>
                      <a:pt x="616" y="91"/>
                    </a:lnTo>
                    <a:lnTo>
                      <a:pt x="612" y="86"/>
                    </a:lnTo>
                    <a:lnTo>
                      <a:pt x="612" y="83"/>
                    </a:lnTo>
                    <a:lnTo>
                      <a:pt x="614" y="78"/>
                    </a:lnTo>
                    <a:lnTo>
                      <a:pt x="614" y="73"/>
                    </a:lnTo>
                    <a:lnTo>
                      <a:pt x="614" y="70"/>
                    </a:lnTo>
                    <a:lnTo>
                      <a:pt x="614" y="68"/>
                    </a:lnTo>
                    <a:lnTo>
                      <a:pt x="612" y="65"/>
                    </a:lnTo>
                    <a:lnTo>
                      <a:pt x="609" y="63"/>
                    </a:lnTo>
                    <a:lnTo>
                      <a:pt x="604" y="56"/>
                    </a:lnTo>
                    <a:lnTo>
                      <a:pt x="601" y="56"/>
                    </a:lnTo>
                    <a:lnTo>
                      <a:pt x="596" y="56"/>
                    </a:lnTo>
                    <a:lnTo>
                      <a:pt x="593" y="58"/>
                    </a:lnTo>
                    <a:lnTo>
                      <a:pt x="589" y="58"/>
                    </a:lnTo>
                    <a:lnTo>
                      <a:pt x="584" y="56"/>
                    </a:lnTo>
                    <a:lnTo>
                      <a:pt x="584" y="51"/>
                    </a:lnTo>
                    <a:lnTo>
                      <a:pt x="586" y="46"/>
                    </a:lnTo>
                    <a:lnTo>
                      <a:pt x="591" y="46"/>
                    </a:lnTo>
                    <a:lnTo>
                      <a:pt x="591" y="43"/>
                    </a:lnTo>
                    <a:lnTo>
                      <a:pt x="584" y="40"/>
                    </a:lnTo>
                    <a:lnTo>
                      <a:pt x="583" y="35"/>
                    </a:lnTo>
                    <a:lnTo>
                      <a:pt x="584" y="31"/>
                    </a:lnTo>
                    <a:lnTo>
                      <a:pt x="584" y="28"/>
                    </a:lnTo>
                    <a:lnTo>
                      <a:pt x="588" y="28"/>
                    </a:lnTo>
                    <a:lnTo>
                      <a:pt x="591" y="31"/>
                    </a:lnTo>
                    <a:lnTo>
                      <a:pt x="593" y="35"/>
                    </a:lnTo>
                    <a:lnTo>
                      <a:pt x="594" y="35"/>
                    </a:lnTo>
                    <a:lnTo>
                      <a:pt x="599" y="28"/>
                    </a:lnTo>
                    <a:lnTo>
                      <a:pt x="603" y="28"/>
                    </a:lnTo>
                    <a:lnTo>
                      <a:pt x="608" y="25"/>
                    </a:lnTo>
                    <a:lnTo>
                      <a:pt x="609" y="23"/>
                    </a:lnTo>
                    <a:lnTo>
                      <a:pt x="612" y="18"/>
                    </a:lnTo>
                    <a:lnTo>
                      <a:pt x="617" y="18"/>
                    </a:lnTo>
                    <a:lnTo>
                      <a:pt x="614" y="20"/>
                    </a:lnTo>
                    <a:lnTo>
                      <a:pt x="612" y="23"/>
                    </a:lnTo>
                    <a:lnTo>
                      <a:pt x="614" y="25"/>
                    </a:lnTo>
                    <a:lnTo>
                      <a:pt x="617" y="23"/>
                    </a:lnTo>
                    <a:lnTo>
                      <a:pt x="621" y="23"/>
                    </a:lnTo>
                    <a:lnTo>
                      <a:pt x="622" y="25"/>
                    </a:lnTo>
                    <a:lnTo>
                      <a:pt x="624" y="28"/>
                    </a:lnTo>
                    <a:lnTo>
                      <a:pt x="627" y="30"/>
                    </a:lnTo>
                    <a:lnTo>
                      <a:pt x="626" y="33"/>
                    </a:lnTo>
                    <a:lnTo>
                      <a:pt x="624" y="36"/>
                    </a:lnTo>
                    <a:lnTo>
                      <a:pt x="626" y="38"/>
                    </a:lnTo>
                    <a:lnTo>
                      <a:pt x="627" y="35"/>
                    </a:lnTo>
                    <a:lnTo>
                      <a:pt x="631" y="31"/>
                    </a:lnTo>
                    <a:lnTo>
                      <a:pt x="636" y="33"/>
                    </a:lnTo>
                    <a:lnTo>
                      <a:pt x="639" y="36"/>
                    </a:lnTo>
                    <a:lnTo>
                      <a:pt x="639" y="40"/>
                    </a:lnTo>
                    <a:lnTo>
                      <a:pt x="642" y="45"/>
                    </a:lnTo>
                    <a:lnTo>
                      <a:pt x="644" y="50"/>
                    </a:lnTo>
                    <a:lnTo>
                      <a:pt x="644" y="56"/>
                    </a:lnTo>
                    <a:lnTo>
                      <a:pt x="647" y="53"/>
                    </a:lnTo>
                    <a:lnTo>
                      <a:pt x="647" y="48"/>
                    </a:lnTo>
                    <a:lnTo>
                      <a:pt x="646" y="45"/>
                    </a:lnTo>
                    <a:lnTo>
                      <a:pt x="644" y="41"/>
                    </a:lnTo>
                    <a:lnTo>
                      <a:pt x="644" y="38"/>
                    </a:lnTo>
                    <a:lnTo>
                      <a:pt x="644" y="36"/>
                    </a:lnTo>
                    <a:lnTo>
                      <a:pt x="644" y="35"/>
                    </a:lnTo>
                    <a:lnTo>
                      <a:pt x="647" y="36"/>
                    </a:lnTo>
                    <a:lnTo>
                      <a:pt x="654" y="41"/>
                    </a:lnTo>
                    <a:lnTo>
                      <a:pt x="659" y="48"/>
                    </a:lnTo>
                    <a:lnTo>
                      <a:pt x="664" y="51"/>
                    </a:lnTo>
                    <a:lnTo>
                      <a:pt x="671" y="51"/>
                    </a:lnTo>
                    <a:lnTo>
                      <a:pt x="671" y="50"/>
                    </a:lnTo>
                    <a:lnTo>
                      <a:pt x="667" y="48"/>
                    </a:lnTo>
                    <a:lnTo>
                      <a:pt x="662" y="46"/>
                    </a:lnTo>
                    <a:lnTo>
                      <a:pt x="659" y="40"/>
                    </a:lnTo>
                    <a:lnTo>
                      <a:pt x="657" y="35"/>
                    </a:lnTo>
                    <a:lnTo>
                      <a:pt x="659" y="28"/>
                    </a:lnTo>
                    <a:lnTo>
                      <a:pt x="664" y="28"/>
                    </a:lnTo>
                    <a:lnTo>
                      <a:pt x="667" y="28"/>
                    </a:lnTo>
                    <a:lnTo>
                      <a:pt x="674" y="31"/>
                    </a:lnTo>
                    <a:lnTo>
                      <a:pt x="679" y="31"/>
                    </a:lnTo>
                    <a:lnTo>
                      <a:pt x="681" y="30"/>
                    </a:lnTo>
                    <a:lnTo>
                      <a:pt x="679" y="28"/>
                    </a:lnTo>
                    <a:lnTo>
                      <a:pt x="676" y="26"/>
                    </a:lnTo>
                    <a:lnTo>
                      <a:pt x="676" y="25"/>
                    </a:lnTo>
                    <a:lnTo>
                      <a:pt x="681" y="20"/>
                    </a:lnTo>
                    <a:lnTo>
                      <a:pt x="684" y="16"/>
                    </a:lnTo>
                    <a:lnTo>
                      <a:pt x="682" y="15"/>
                    </a:lnTo>
                    <a:lnTo>
                      <a:pt x="681" y="13"/>
                    </a:lnTo>
                    <a:lnTo>
                      <a:pt x="682" y="8"/>
                    </a:lnTo>
                    <a:lnTo>
                      <a:pt x="684" y="8"/>
                    </a:lnTo>
                    <a:lnTo>
                      <a:pt x="687" y="8"/>
                    </a:lnTo>
                    <a:lnTo>
                      <a:pt x="689" y="6"/>
                    </a:lnTo>
                    <a:lnTo>
                      <a:pt x="691" y="1"/>
                    </a:lnTo>
                    <a:lnTo>
                      <a:pt x="692" y="0"/>
                    </a:lnTo>
                    <a:lnTo>
                      <a:pt x="696" y="1"/>
                    </a:lnTo>
                    <a:lnTo>
                      <a:pt x="697" y="3"/>
                    </a:lnTo>
                    <a:lnTo>
                      <a:pt x="699" y="3"/>
                    </a:lnTo>
                    <a:lnTo>
                      <a:pt x="701" y="6"/>
                    </a:lnTo>
                    <a:lnTo>
                      <a:pt x="702" y="11"/>
                    </a:lnTo>
                    <a:lnTo>
                      <a:pt x="706" y="13"/>
                    </a:lnTo>
                    <a:lnTo>
                      <a:pt x="707" y="11"/>
                    </a:lnTo>
                    <a:lnTo>
                      <a:pt x="707" y="8"/>
                    </a:lnTo>
                    <a:lnTo>
                      <a:pt x="706" y="5"/>
                    </a:lnTo>
                    <a:lnTo>
                      <a:pt x="706" y="1"/>
                    </a:lnTo>
                    <a:lnTo>
                      <a:pt x="707" y="0"/>
                    </a:lnTo>
                    <a:lnTo>
                      <a:pt x="711" y="0"/>
                    </a:lnTo>
                    <a:lnTo>
                      <a:pt x="715" y="0"/>
                    </a:lnTo>
                    <a:lnTo>
                      <a:pt x="724" y="0"/>
                    </a:lnTo>
                    <a:lnTo>
                      <a:pt x="727" y="1"/>
                    </a:lnTo>
                    <a:lnTo>
                      <a:pt x="729" y="3"/>
                    </a:lnTo>
                    <a:lnTo>
                      <a:pt x="730" y="3"/>
                    </a:lnTo>
                    <a:lnTo>
                      <a:pt x="734" y="1"/>
                    </a:lnTo>
                    <a:lnTo>
                      <a:pt x="737" y="3"/>
                    </a:lnTo>
                    <a:lnTo>
                      <a:pt x="747" y="3"/>
                    </a:lnTo>
                    <a:lnTo>
                      <a:pt x="749" y="5"/>
                    </a:lnTo>
                    <a:lnTo>
                      <a:pt x="752" y="5"/>
                    </a:lnTo>
                    <a:lnTo>
                      <a:pt x="755" y="3"/>
                    </a:lnTo>
                    <a:lnTo>
                      <a:pt x="757" y="5"/>
                    </a:lnTo>
                    <a:lnTo>
                      <a:pt x="759" y="8"/>
                    </a:lnTo>
                    <a:lnTo>
                      <a:pt x="765" y="11"/>
                    </a:lnTo>
                    <a:lnTo>
                      <a:pt x="769" y="11"/>
                    </a:lnTo>
                    <a:lnTo>
                      <a:pt x="769" y="10"/>
                    </a:lnTo>
                    <a:lnTo>
                      <a:pt x="770" y="10"/>
                    </a:lnTo>
                    <a:lnTo>
                      <a:pt x="779" y="13"/>
                    </a:lnTo>
                    <a:lnTo>
                      <a:pt x="782" y="13"/>
                    </a:lnTo>
                    <a:lnTo>
                      <a:pt x="787" y="18"/>
                    </a:lnTo>
                    <a:lnTo>
                      <a:pt x="795" y="18"/>
                    </a:lnTo>
                    <a:lnTo>
                      <a:pt x="799" y="20"/>
                    </a:lnTo>
                    <a:lnTo>
                      <a:pt x="804" y="18"/>
                    </a:lnTo>
                    <a:lnTo>
                      <a:pt x="805" y="20"/>
                    </a:lnTo>
                    <a:lnTo>
                      <a:pt x="807" y="23"/>
                    </a:lnTo>
                    <a:lnTo>
                      <a:pt x="812" y="21"/>
                    </a:lnTo>
                    <a:lnTo>
                      <a:pt x="815" y="21"/>
                    </a:lnTo>
                    <a:lnTo>
                      <a:pt x="820" y="25"/>
                    </a:lnTo>
                    <a:lnTo>
                      <a:pt x="827" y="26"/>
                    </a:lnTo>
                    <a:lnTo>
                      <a:pt x="832" y="30"/>
                    </a:lnTo>
                    <a:lnTo>
                      <a:pt x="833" y="35"/>
                    </a:lnTo>
                    <a:lnTo>
                      <a:pt x="838" y="36"/>
                    </a:lnTo>
                    <a:lnTo>
                      <a:pt x="845" y="40"/>
                    </a:lnTo>
                    <a:lnTo>
                      <a:pt x="843" y="43"/>
                    </a:lnTo>
                    <a:lnTo>
                      <a:pt x="842" y="46"/>
                    </a:lnTo>
                    <a:lnTo>
                      <a:pt x="837" y="46"/>
                    </a:lnTo>
                    <a:lnTo>
                      <a:pt x="833" y="45"/>
                    </a:lnTo>
                    <a:lnTo>
                      <a:pt x="830" y="46"/>
                    </a:lnTo>
                    <a:lnTo>
                      <a:pt x="828" y="50"/>
                    </a:lnTo>
                    <a:lnTo>
                      <a:pt x="823" y="50"/>
                    </a:lnTo>
                    <a:lnTo>
                      <a:pt x="822" y="50"/>
                    </a:lnTo>
                    <a:lnTo>
                      <a:pt x="817" y="50"/>
                    </a:lnTo>
                    <a:lnTo>
                      <a:pt x="812" y="50"/>
                    </a:lnTo>
                    <a:lnTo>
                      <a:pt x="804" y="46"/>
                    </a:lnTo>
                    <a:lnTo>
                      <a:pt x="799" y="45"/>
                    </a:lnTo>
                    <a:lnTo>
                      <a:pt x="795" y="45"/>
                    </a:lnTo>
                    <a:lnTo>
                      <a:pt x="792" y="43"/>
                    </a:lnTo>
                    <a:lnTo>
                      <a:pt x="787" y="43"/>
                    </a:lnTo>
                    <a:lnTo>
                      <a:pt x="784" y="45"/>
                    </a:lnTo>
                    <a:lnTo>
                      <a:pt x="780" y="45"/>
                    </a:lnTo>
                    <a:lnTo>
                      <a:pt x="779" y="43"/>
                    </a:lnTo>
                    <a:lnTo>
                      <a:pt x="774" y="43"/>
                    </a:lnTo>
                    <a:lnTo>
                      <a:pt x="767" y="46"/>
                    </a:lnTo>
                    <a:lnTo>
                      <a:pt x="764" y="48"/>
                    </a:lnTo>
                    <a:lnTo>
                      <a:pt x="760" y="46"/>
                    </a:lnTo>
                    <a:lnTo>
                      <a:pt x="755" y="46"/>
                    </a:lnTo>
                    <a:lnTo>
                      <a:pt x="750" y="48"/>
                    </a:lnTo>
                    <a:lnTo>
                      <a:pt x="744" y="48"/>
                    </a:lnTo>
                    <a:lnTo>
                      <a:pt x="742" y="45"/>
                    </a:lnTo>
                    <a:lnTo>
                      <a:pt x="740" y="41"/>
                    </a:lnTo>
                    <a:lnTo>
                      <a:pt x="744" y="40"/>
                    </a:lnTo>
                    <a:lnTo>
                      <a:pt x="745" y="40"/>
                    </a:lnTo>
                    <a:lnTo>
                      <a:pt x="747" y="36"/>
                    </a:lnTo>
                    <a:lnTo>
                      <a:pt x="745" y="35"/>
                    </a:lnTo>
                    <a:lnTo>
                      <a:pt x="742" y="35"/>
                    </a:lnTo>
                    <a:lnTo>
                      <a:pt x="739" y="36"/>
                    </a:lnTo>
                    <a:lnTo>
                      <a:pt x="734" y="40"/>
                    </a:lnTo>
                    <a:lnTo>
                      <a:pt x="734" y="43"/>
                    </a:lnTo>
                    <a:lnTo>
                      <a:pt x="737" y="46"/>
                    </a:lnTo>
                    <a:lnTo>
                      <a:pt x="740" y="46"/>
                    </a:lnTo>
                    <a:lnTo>
                      <a:pt x="739" y="50"/>
                    </a:lnTo>
                    <a:lnTo>
                      <a:pt x="735" y="51"/>
                    </a:lnTo>
                    <a:lnTo>
                      <a:pt x="732" y="51"/>
                    </a:lnTo>
                    <a:lnTo>
                      <a:pt x="729" y="51"/>
                    </a:lnTo>
                    <a:lnTo>
                      <a:pt x="724" y="51"/>
                    </a:lnTo>
                    <a:lnTo>
                      <a:pt x="722" y="53"/>
                    </a:lnTo>
                    <a:lnTo>
                      <a:pt x="717" y="53"/>
                    </a:lnTo>
                    <a:lnTo>
                      <a:pt x="712" y="51"/>
                    </a:lnTo>
                    <a:lnTo>
                      <a:pt x="707" y="51"/>
                    </a:lnTo>
                    <a:lnTo>
                      <a:pt x="701" y="55"/>
                    </a:lnTo>
                    <a:lnTo>
                      <a:pt x="692" y="60"/>
                    </a:lnTo>
                    <a:lnTo>
                      <a:pt x="691" y="63"/>
                    </a:lnTo>
                    <a:lnTo>
                      <a:pt x="691" y="68"/>
                    </a:lnTo>
                    <a:lnTo>
                      <a:pt x="689" y="71"/>
                    </a:lnTo>
                    <a:lnTo>
                      <a:pt x="689" y="75"/>
                    </a:lnTo>
                    <a:lnTo>
                      <a:pt x="691" y="76"/>
                    </a:lnTo>
                    <a:lnTo>
                      <a:pt x="694" y="75"/>
                    </a:lnTo>
                    <a:lnTo>
                      <a:pt x="694" y="70"/>
                    </a:lnTo>
                    <a:lnTo>
                      <a:pt x="696" y="68"/>
                    </a:lnTo>
                    <a:lnTo>
                      <a:pt x="696" y="66"/>
                    </a:lnTo>
                    <a:lnTo>
                      <a:pt x="697" y="65"/>
                    </a:lnTo>
                    <a:lnTo>
                      <a:pt x="702" y="65"/>
                    </a:lnTo>
                    <a:lnTo>
                      <a:pt x="706" y="63"/>
                    </a:lnTo>
                    <a:lnTo>
                      <a:pt x="706" y="65"/>
                    </a:lnTo>
                    <a:lnTo>
                      <a:pt x="706" y="68"/>
                    </a:lnTo>
                    <a:lnTo>
                      <a:pt x="704" y="71"/>
                    </a:lnTo>
                    <a:lnTo>
                      <a:pt x="704" y="73"/>
                    </a:lnTo>
                    <a:lnTo>
                      <a:pt x="706" y="73"/>
                    </a:lnTo>
                    <a:lnTo>
                      <a:pt x="707" y="70"/>
                    </a:lnTo>
                    <a:lnTo>
                      <a:pt x="709" y="65"/>
                    </a:lnTo>
                    <a:lnTo>
                      <a:pt x="709" y="65"/>
                    </a:lnTo>
                    <a:lnTo>
                      <a:pt x="712" y="60"/>
                    </a:lnTo>
                    <a:lnTo>
                      <a:pt x="712" y="60"/>
                    </a:lnTo>
                    <a:lnTo>
                      <a:pt x="717" y="58"/>
                    </a:lnTo>
                    <a:lnTo>
                      <a:pt x="720" y="58"/>
                    </a:lnTo>
                    <a:lnTo>
                      <a:pt x="727" y="58"/>
                    </a:lnTo>
                    <a:lnTo>
                      <a:pt x="730" y="56"/>
                    </a:lnTo>
                    <a:lnTo>
                      <a:pt x="734" y="56"/>
                    </a:lnTo>
                    <a:lnTo>
                      <a:pt x="735" y="56"/>
                    </a:lnTo>
                    <a:lnTo>
                      <a:pt x="737" y="60"/>
                    </a:lnTo>
                    <a:lnTo>
                      <a:pt x="740" y="65"/>
                    </a:lnTo>
                    <a:lnTo>
                      <a:pt x="742" y="66"/>
                    </a:lnTo>
                    <a:lnTo>
                      <a:pt x="744" y="66"/>
                    </a:lnTo>
                    <a:lnTo>
                      <a:pt x="744" y="63"/>
                    </a:lnTo>
                    <a:lnTo>
                      <a:pt x="742" y="58"/>
                    </a:lnTo>
                    <a:lnTo>
                      <a:pt x="744" y="56"/>
                    </a:lnTo>
                    <a:lnTo>
                      <a:pt x="749" y="56"/>
                    </a:lnTo>
                    <a:lnTo>
                      <a:pt x="754" y="56"/>
                    </a:lnTo>
                    <a:lnTo>
                      <a:pt x="759" y="56"/>
                    </a:lnTo>
                    <a:lnTo>
                      <a:pt x="765" y="55"/>
                    </a:lnTo>
                    <a:lnTo>
                      <a:pt x="772" y="53"/>
                    </a:lnTo>
                    <a:lnTo>
                      <a:pt x="777" y="51"/>
                    </a:lnTo>
                    <a:lnTo>
                      <a:pt x="785" y="51"/>
                    </a:lnTo>
                    <a:lnTo>
                      <a:pt x="792" y="53"/>
                    </a:lnTo>
                    <a:lnTo>
                      <a:pt x="797" y="55"/>
                    </a:lnTo>
                    <a:lnTo>
                      <a:pt x="800" y="56"/>
                    </a:lnTo>
                    <a:lnTo>
                      <a:pt x="804" y="58"/>
                    </a:lnTo>
                    <a:lnTo>
                      <a:pt x="809" y="58"/>
                    </a:lnTo>
                    <a:lnTo>
                      <a:pt x="812" y="61"/>
                    </a:lnTo>
                    <a:lnTo>
                      <a:pt x="815" y="61"/>
                    </a:lnTo>
                    <a:lnTo>
                      <a:pt x="817" y="61"/>
                    </a:lnTo>
                    <a:lnTo>
                      <a:pt x="822" y="60"/>
                    </a:lnTo>
                    <a:lnTo>
                      <a:pt x="823" y="61"/>
                    </a:lnTo>
                    <a:lnTo>
                      <a:pt x="825" y="63"/>
                    </a:lnTo>
                    <a:lnTo>
                      <a:pt x="827" y="63"/>
                    </a:lnTo>
                    <a:lnTo>
                      <a:pt x="832" y="60"/>
                    </a:lnTo>
                    <a:lnTo>
                      <a:pt x="833" y="60"/>
                    </a:lnTo>
                    <a:lnTo>
                      <a:pt x="838" y="60"/>
                    </a:lnTo>
                    <a:lnTo>
                      <a:pt x="845" y="56"/>
                    </a:lnTo>
                    <a:lnTo>
                      <a:pt x="848" y="53"/>
                    </a:lnTo>
                    <a:lnTo>
                      <a:pt x="852" y="53"/>
                    </a:lnTo>
                    <a:lnTo>
                      <a:pt x="853" y="55"/>
                    </a:lnTo>
                    <a:lnTo>
                      <a:pt x="857" y="58"/>
                    </a:lnTo>
                    <a:lnTo>
                      <a:pt x="860" y="60"/>
                    </a:lnTo>
                    <a:lnTo>
                      <a:pt x="860" y="61"/>
                    </a:lnTo>
                    <a:lnTo>
                      <a:pt x="858" y="63"/>
                    </a:lnTo>
                    <a:lnTo>
                      <a:pt x="858" y="66"/>
                    </a:lnTo>
                    <a:lnTo>
                      <a:pt x="860" y="68"/>
                    </a:lnTo>
                    <a:lnTo>
                      <a:pt x="862" y="70"/>
                    </a:lnTo>
                    <a:lnTo>
                      <a:pt x="862" y="71"/>
                    </a:lnTo>
                    <a:lnTo>
                      <a:pt x="855" y="76"/>
                    </a:lnTo>
                    <a:lnTo>
                      <a:pt x="848" y="78"/>
                    </a:lnTo>
                    <a:lnTo>
                      <a:pt x="843" y="78"/>
                    </a:lnTo>
                    <a:lnTo>
                      <a:pt x="840" y="76"/>
                    </a:lnTo>
                    <a:lnTo>
                      <a:pt x="837" y="73"/>
                    </a:lnTo>
                    <a:lnTo>
                      <a:pt x="835" y="75"/>
                    </a:lnTo>
                    <a:lnTo>
                      <a:pt x="837" y="76"/>
                    </a:lnTo>
                    <a:lnTo>
                      <a:pt x="840" y="80"/>
                    </a:lnTo>
                    <a:lnTo>
                      <a:pt x="840" y="81"/>
                    </a:lnTo>
                    <a:lnTo>
                      <a:pt x="840" y="83"/>
                    </a:lnTo>
                    <a:lnTo>
                      <a:pt x="835" y="81"/>
                    </a:lnTo>
                    <a:lnTo>
                      <a:pt x="833" y="80"/>
                    </a:lnTo>
                    <a:lnTo>
                      <a:pt x="830" y="80"/>
                    </a:lnTo>
                    <a:lnTo>
                      <a:pt x="830" y="81"/>
                    </a:lnTo>
                    <a:lnTo>
                      <a:pt x="832" y="84"/>
                    </a:lnTo>
                    <a:lnTo>
                      <a:pt x="835" y="86"/>
                    </a:lnTo>
                    <a:lnTo>
                      <a:pt x="840" y="86"/>
                    </a:lnTo>
                    <a:lnTo>
                      <a:pt x="845" y="88"/>
                    </a:lnTo>
                    <a:lnTo>
                      <a:pt x="848" y="88"/>
                    </a:lnTo>
                    <a:lnTo>
                      <a:pt x="857" y="84"/>
                    </a:lnTo>
                    <a:lnTo>
                      <a:pt x="858" y="84"/>
                    </a:lnTo>
                    <a:lnTo>
                      <a:pt x="860" y="86"/>
                    </a:lnTo>
                    <a:lnTo>
                      <a:pt x="860" y="84"/>
                    </a:lnTo>
                    <a:lnTo>
                      <a:pt x="862" y="81"/>
                    </a:lnTo>
                    <a:lnTo>
                      <a:pt x="865" y="81"/>
                    </a:lnTo>
                    <a:lnTo>
                      <a:pt x="875" y="81"/>
                    </a:lnTo>
                    <a:lnTo>
                      <a:pt x="877" y="83"/>
                    </a:lnTo>
                    <a:lnTo>
                      <a:pt x="878" y="84"/>
                    </a:lnTo>
                    <a:lnTo>
                      <a:pt x="880" y="86"/>
                    </a:lnTo>
                    <a:lnTo>
                      <a:pt x="883" y="86"/>
                    </a:lnTo>
                    <a:lnTo>
                      <a:pt x="883" y="84"/>
                    </a:lnTo>
                    <a:lnTo>
                      <a:pt x="887" y="84"/>
                    </a:lnTo>
                    <a:lnTo>
                      <a:pt x="888" y="88"/>
                    </a:lnTo>
                    <a:lnTo>
                      <a:pt x="890" y="91"/>
                    </a:lnTo>
                    <a:lnTo>
                      <a:pt x="897" y="91"/>
                    </a:lnTo>
                    <a:lnTo>
                      <a:pt x="900" y="94"/>
                    </a:lnTo>
                    <a:lnTo>
                      <a:pt x="900" y="96"/>
                    </a:lnTo>
                    <a:lnTo>
                      <a:pt x="905" y="99"/>
                    </a:lnTo>
                    <a:lnTo>
                      <a:pt x="910" y="103"/>
                    </a:lnTo>
                    <a:lnTo>
                      <a:pt x="915" y="106"/>
                    </a:lnTo>
                    <a:lnTo>
                      <a:pt x="916" y="108"/>
                    </a:lnTo>
                    <a:lnTo>
                      <a:pt x="916" y="111"/>
                    </a:lnTo>
                    <a:lnTo>
                      <a:pt x="913" y="113"/>
                    </a:lnTo>
                    <a:lnTo>
                      <a:pt x="913" y="114"/>
                    </a:lnTo>
                    <a:lnTo>
                      <a:pt x="913" y="118"/>
                    </a:lnTo>
                    <a:lnTo>
                      <a:pt x="910" y="119"/>
                    </a:lnTo>
                    <a:lnTo>
                      <a:pt x="907" y="123"/>
                    </a:lnTo>
                    <a:lnTo>
                      <a:pt x="902" y="123"/>
                    </a:lnTo>
                    <a:lnTo>
                      <a:pt x="900" y="123"/>
                    </a:lnTo>
                    <a:lnTo>
                      <a:pt x="898" y="123"/>
                    </a:lnTo>
                    <a:lnTo>
                      <a:pt x="898" y="126"/>
                    </a:lnTo>
                    <a:lnTo>
                      <a:pt x="897" y="128"/>
                    </a:lnTo>
                    <a:lnTo>
                      <a:pt x="893" y="129"/>
                    </a:lnTo>
                    <a:lnTo>
                      <a:pt x="885" y="133"/>
                    </a:lnTo>
                    <a:lnTo>
                      <a:pt x="878" y="133"/>
                    </a:lnTo>
                    <a:lnTo>
                      <a:pt x="877" y="134"/>
                    </a:lnTo>
                    <a:lnTo>
                      <a:pt x="873" y="134"/>
                    </a:lnTo>
                    <a:lnTo>
                      <a:pt x="872" y="131"/>
                    </a:lnTo>
                    <a:lnTo>
                      <a:pt x="868" y="129"/>
                    </a:lnTo>
                    <a:lnTo>
                      <a:pt x="867" y="129"/>
                    </a:lnTo>
                    <a:lnTo>
                      <a:pt x="867" y="133"/>
                    </a:lnTo>
                    <a:lnTo>
                      <a:pt x="870" y="134"/>
                    </a:lnTo>
                    <a:lnTo>
                      <a:pt x="870" y="136"/>
                    </a:lnTo>
                    <a:lnTo>
                      <a:pt x="865" y="136"/>
                    </a:lnTo>
                    <a:lnTo>
                      <a:pt x="860" y="134"/>
                    </a:lnTo>
                    <a:lnTo>
                      <a:pt x="857" y="136"/>
                    </a:lnTo>
                    <a:lnTo>
                      <a:pt x="855" y="136"/>
                    </a:lnTo>
                    <a:lnTo>
                      <a:pt x="852" y="134"/>
                    </a:lnTo>
                    <a:lnTo>
                      <a:pt x="847" y="134"/>
                    </a:lnTo>
                    <a:lnTo>
                      <a:pt x="843" y="136"/>
                    </a:lnTo>
                    <a:lnTo>
                      <a:pt x="838" y="139"/>
                    </a:lnTo>
                    <a:lnTo>
                      <a:pt x="835" y="139"/>
                    </a:lnTo>
                    <a:lnTo>
                      <a:pt x="832" y="138"/>
                    </a:lnTo>
                    <a:lnTo>
                      <a:pt x="828" y="138"/>
                    </a:lnTo>
                    <a:lnTo>
                      <a:pt x="825" y="136"/>
                    </a:lnTo>
                    <a:lnTo>
                      <a:pt x="822" y="136"/>
                    </a:lnTo>
                    <a:lnTo>
                      <a:pt x="820" y="138"/>
                    </a:lnTo>
                    <a:lnTo>
                      <a:pt x="815" y="138"/>
                    </a:lnTo>
                    <a:lnTo>
                      <a:pt x="812" y="138"/>
                    </a:lnTo>
                    <a:lnTo>
                      <a:pt x="805" y="133"/>
                    </a:lnTo>
                    <a:lnTo>
                      <a:pt x="804" y="133"/>
                    </a:lnTo>
                    <a:lnTo>
                      <a:pt x="802" y="133"/>
                    </a:lnTo>
                    <a:lnTo>
                      <a:pt x="795" y="133"/>
                    </a:lnTo>
                    <a:lnTo>
                      <a:pt x="792" y="131"/>
                    </a:lnTo>
                    <a:lnTo>
                      <a:pt x="789" y="131"/>
                    </a:lnTo>
                    <a:lnTo>
                      <a:pt x="784" y="131"/>
                    </a:lnTo>
                    <a:lnTo>
                      <a:pt x="780" y="131"/>
                    </a:lnTo>
                    <a:lnTo>
                      <a:pt x="775" y="129"/>
                    </a:lnTo>
                    <a:lnTo>
                      <a:pt x="774" y="131"/>
                    </a:lnTo>
                    <a:lnTo>
                      <a:pt x="770" y="133"/>
                    </a:lnTo>
                    <a:lnTo>
                      <a:pt x="767" y="134"/>
                    </a:lnTo>
                    <a:lnTo>
                      <a:pt x="760" y="133"/>
                    </a:lnTo>
                    <a:lnTo>
                      <a:pt x="757" y="134"/>
                    </a:lnTo>
                    <a:lnTo>
                      <a:pt x="757" y="136"/>
                    </a:lnTo>
                    <a:lnTo>
                      <a:pt x="755" y="136"/>
                    </a:lnTo>
                    <a:lnTo>
                      <a:pt x="754" y="133"/>
                    </a:lnTo>
                    <a:lnTo>
                      <a:pt x="752" y="131"/>
                    </a:lnTo>
                    <a:lnTo>
                      <a:pt x="747" y="131"/>
                    </a:lnTo>
                    <a:lnTo>
                      <a:pt x="747" y="131"/>
                    </a:lnTo>
                    <a:lnTo>
                      <a:pt x="744" y="131"/>
                    </a:lnTo>
                    <a:lnTo>
                      <a:pt x="742" y="133"/>
                    </a:lnTo>
                    <a:lnTo>
                      <a:pt x="744" y="133"/>
                    </a:lnTo>
                    <a:lnTo>
                      <a:pt x="749" y="133"/>
                    </a:lnTo>
                    <a:lnTo>
                      <a:pt x="750" y="134"/>
                    </a:lnTo>
                    <a:lnTo>
                      <a:pt x="752" y="136"/>
                    </a:lnTo>
                    <a:lnTo>
                      <a:pt x="750" y="139"/>
                    </a:lnTo>
                    <a:lnTo>
                      <a:pt x="747" y="141"/>
                    </a:lnTo>
                    <a:lnTo>
                      <a:pt x="745" y="141"/>
                    </a:lnTo>
                    <a:lnTo>
                      <a:pt x="742" y="141"/>
                    </a:lnTo>
                    <a:lnTo>
                      <a:pt x="739" y="143"/>
                    </a:lnTo>
                    <a:lnTo>
                      <a:pt x="734" y="144"/>
                    </a:lnTo>
                    <a:lnTo>
                      <a:pt x="727" y="144"/>
                    </a:lnTo>
                    <a:lnTo>
                      <a:pt x="724" y="146"/>
                    </a:lnTo>
                    <a:lnTo>
                      <a:pt x="722" y="149"/>
                    </a:lnTo>
                    <a:lnTo>
                      <a:pt x="719" y="149"/>
                    </a:lnTo>
                    <a:lnTo>
                      <a:pt x="714" y="149"/>
                    </a:lnTo>
                    <a:lnTo>
                      <a:pt x="709" y="153"/>
                    </a:lnTo>
                    <a:lnTo>
                      <a:pt x="706" y="153"/>
                    </a:lnTo>
                    <a:lnTo>
                      <a:pt x="704" y="154"/>
                    </a:lnTo>
                    <a:lnTo>
                      <a:pt x="704" y="158"/>
                    </a:lnTo>
                    <a:lnTo>
                      <a:pt x="706" y="161"/>
                    </a:lnTo>
                    <a:lnTo>
                      <a:pt x="707" y="163"/>
                    </a:lnTo>
                    <a:lnTo>
                      <a:pt x="707" y="166"/>
                    </a:lnTo>
                    <a:lnTo>
                      <a:pt x="709" y="169"/>
                    </a:lnTo>
                    <a:lnTo>
                      <a:pt x="711" y="169"/>
                    </a:lnTo>
                    <a:lnTo>
                      <a:pt x="712" y="168"/>
                    </a:lnTo>
                    <a:lnTo>
                      <a:pt x="714" y="164"/>
                    </a:lnTo>
                    <a:lnTo>
                      <a:pt x="717" y="161"/>
                    </a:lnTo>
                    <a:lnTo>
                      <a:pt x="720" y="161"/>
                    </a:lnTo>
                    <a:lnTo>
                      <a:pt x="724" y="159"/>
                    </a:lnTo>
                    <a:lnTo>
                      <a:pt x="727" y="158"/>
                    </a:lnTo>
                    <a:lnTo>
                      <a:pt x="732" y="158"/>
                    </a:lnTo>
                    <a:lnTo>
                      <a:pt x="734" y="156"/>
                    </a:lnTo>
                    <a:lnTo>
                      <a:pt x="737" y="153"/>
                    </a:lnTo>
                    <a:lnTo>
                      <a:pt x="742" y="153"/>
                    </a:lnTo>
                    <a:lnTo>
                      <a:pt x="752" y="149"/>
                    </a:lnTo>
                    <a:lnTo>
                      <a:pt x="755" y="149"/>
                    </a:lnTo>
                    <a:lnTo>
                      <a:pt x="755" y="149"/>
                    </a:lnTo>
                    <a:lnTo>
                      <a:pt x="755" y="153"/>
                    </a:lnTo>
                    <a:lnTo>
                      <a:pt x="757" y="153"/>
                    </a:lnTo>
                    <a:lnTo>
                      <a:pt x="760" y="151"/>
                    </a:lnTo>
                    <a:lnTo>
                      <a:pt x="760" y="148"/>
                    </a:lnTo>
                    <a:lnTo>
                      <a:pt x="764" y="143"/>
                    </a:lnTo>
                    <a:lnTo>
                      <a:pt x="765" y="143"/>
                    </a:lnTo>
                    <a:lnTo>
                      <a:pt x="770" y="144"/>
                    </a:lnTo>
                    <a:lnTo>
                      <a:pt x="774" y="144"/>
                    </a:lnTo>
                    <a:lnTo>
                      <a:pt x="779" y="144"/>
                    </a:lnTo>
                    <a:lnTo>
                      <a:pt x="785" y="144"/>
                    </a:lnTo>
                    <a:lnTo>
                      <a:pt x="789" y="146"/>
                    </a:lnTo>
                    <a:lnTo>
                      <a:pt x="794" y="146"/>
                    </a:lnTo>
                    <a:lnTo>
                      <a:pt x="805" y="146"/>
                    </a:lnTo>
                    <a:lnTo>
                      <a:pt x="809" y="146"/>
                    </a:lnTo>
                    <a:lnTo>
                      <a:pt x="813" y="148"/>
                    </a:lnTo>
                    <a:lnTo>
                      <a:pt x="820" y="149"/>
                    </a:lnTo>
                    <a:lnTo>
                      <a:pt x="830" y="149"/>
                    </a:lnTo>
                    <a:lnTo>
                      <a:pt x="833" y="149"/>
                    </a:lnTo>
                    <a:lnTo>
                      <a:pt x="833" y="153"/>
                    </a:lnTo>
                    <a:lnTo>
                      <a:pt x="835" y="154"/>
                    </a:lnTo>
                    <a:lnTo>
                      <a:pt x="835" y="156"/>
                    </a:lnTo>
                    <a:lnTo>
                      <a:pt x="832" y="158"/>
                    </a:lnTo>
                    <a:lnTo>
                      <a:pt x="832" y="161"/>
                    </a:lnTo>
                    <a:lnTo>
                      <a:pt x="828" y="166"/>
                    </a:lnTo>
                    <a:lnTo>
                      <a:pt x="827" y="168"/>
                    </a:lnTo>
                    <a:lnTo>
                      <a:pt x="815" y="168"/>
                    </a:lnTo>
                    <a:lnTo>
                      <a:pt x="809" y="171"/>
                    </a:lnTo>
                    <a:lnTo>
                      <a:pt x="807" y="171"/>
                    </a:lnTo>
                    <a:lnTo>
                      <a:pt x="805" y="169"/>
                    </a:lnTo>
                    <a:lnTo>
                      <a:pt x="804" y="169"/>
                    </a:lnTo>
                    <a:lnTo>
                      <a:pt x="802" y="173"/>
                    </a:lnTo>
                    <a:lnTo>
                      <a:pt x="804" y="176"/>
                    </a:lnTo>
                    <a:lnTo>
                      <a:pt x="802" y="179"/>
                    </a:lnTo>
                    <a:lnTo>
                      <a:pt x="802" y="181"/>
                    </a:lnTo>
                    <a:lnTo>
                      <a:pt x="804" y="182"/>
                    </a:lnTo>
                    <a:lnTo>
                      <a:pt x="809" y="181"/>
                    </a:lnTo>
                    <a:lnTo>
                      <a:pt x="815" y="179"/>
                    </a:lnTo>
                    <a:lnTo>
                      <a:pt x="820" y="178"/>
                    </a:lnTo>
                    <a:lnTo>
                      <a:pt x="820" y="178"/>
                    </a:lnTo>
                    <a:lnTo>
                      <a:pt x="828" y="178"/>
                    </a:lnTo>
                    <a:lnTo>
                      <a:pt x="828" y="178"/>
                    </a:lnTo>
                    <a:lnTo>
                      <a:pt x="837" y="179"/>
                    </a:lnTo>
                    <a:lnTo>
                      <a:pt x="840" y="179"/>
                    </a:lnTo>
                    <a:lnTo>
                      <a:pt x="843" y="181"/>
                    </a:lnTo>
                    <a:lnTo>
                      <a:pt x="845" y="179"/>
                    </a:lnTo>
                    <a:lnTo>
                      <a:pt x="847" y="178"/>
                    </a:lnTo>
                    <a:lnTo>
                      <a:pt x="848" y="178"/>
                    </a:lnTo>
                    <a:lnTo>
                      <a:pt x="852" y="178"/>
                    </a:lnTo>
                    <a:lnTo>
                      <a:pt x="853" y="181"/>
                    </a:lnTo>
                    <a:lnTo>
                      <a:pt x="858" y="176"/>
                    </a:lnTo>
                    <a:lnTo>
                      <a:pt x="860" y="169"/>
                    </a:lnTo>
                    <a:lnTo>
                      <a:pt x="860" y="163"/>
                    </a:lnTo>
                    <a:lnTo>
                      <a:pt x="862" y="161"/>
                    </a:lnTo>
                    <a:lnTo>
                      <a:pt x="860" y="159"/>
                    </a:lnTo>
                    <a:lnTo>
                      <a:pt x="862" y="156"/>
                    </a:lnTo>
                    <a:lnTo>
                      <a:pt x="865" y="154"/>
                    </a:lnTo>
                    <a:lnTo>
                      <a:pt x="870" y="154"/>
                    </a:lnTo>
                    <a:lnTo>
                      <a:pt x="875" y="156"/>
                    </a:lnTo>
                    <a:lnTo>
                      <a:pt x="882" y="156"/>
                    </a:lnTo>
                    <a:lnTo>
                      <a:pt x="887" y="154"/>
                    </a:lnTo>
                    <a:lnTo>
                      <a:pt x="890" y="154"/>
                    </a:lnTo>
                    <a:lnTo>
                      <a:pt x="890" y="159"/>
                    </a:lnTo>
                    <a:lnTo>
                      <a:pt x="890" y="166"/>
                    </a:lnTo>
                    <a:lnTo>
                      <a:pt x="890" y="171"/>
                    </a:lnTo>
                    <a:lnTo>
                      <a:pt x="887" y="176"/>
                    </a:lnTo>
                    <a:lnTo>
                      <a:pt x="883" y="182"/>
                    </a:lnTo>
                    <a:lnTo>
                      <a:pt x="882" y="189"/>
                    </a:lnTo>
                    <a:lnTo>
                      <a:pt x="880" y="192"/>
                    </a:lnTo>
                    <a:lnTo>
                      <a:pt x="867" y="202"/>
                    </a:lnTo>
                    <a:lnTo>
                      <a:pt x="863" y="202"/>
                    </a:lnTo>
                    <a:lnTo>
                      <a:pt x="862" y="202"/>
                    </a:lnTo>
                    <a:lnTo>
                      <a:pt x="858" y="204"/>
                    </a:lnTo>
                    <a:lnTo>
                      <a:pt x="855" y="207"/>
                    </a:lnTo>
                    <a:lnTo>
                      <a:pt x="852" y="206"/>
                    </a:lnTo>
                    <a:lnTo>
                      <a:pt x="850" y="206"/>
                    </a:lnTo>
                    <a:lnTo>
                      <a:pt x="847" y="211"/>
                    </a:lnTo>
                    <a:lnTo>
                      <a:pt x="847" y="214"/>
                    </a:lnTo>
                    <a:lnTo>
                      <a:pt x="843" y="216"/>
                    </a:lnTo>
                    <a:lnTo>
                      <a:pt x="840" y="219"/>
                    </a:lnTo>
                    <a:lnTo>
                      <a:pt x="837" y="217"/>
                    </a:lnTo>
                    <a:lnTo>
                      <a:pt x="837" y="217"/>
                    </a:lnTo>
                    <a:lnTo>
                      <a:pt x="835" y="219"/>
                    </a:lnTo>
                    <a:lnTo>
                      <a:pt x="835" y="221"/>
                    </a:lnTo>
                    <a:lnTo>
                      <a:pt x="833" y="224"/>
                    </a:lnTo>
                    <a:lnTo>
                      <a:pt x="830" y="231"/>
                    </a:lnTo>
                    <a:lnTo>
                      <a:pt x="825" y="232"/>
                    </a:lnTo>
                    <a:lnTo>
                      <a:pt x="823" y="236"/>
                    </a:lnTo>
                    <a:lnTo>
                      <a:pt x="817" y="241"/>
                    </a:lnTo>
                    <a:lnTo>
                      <a:pt x="813" y="244"/>
                    </a:lnTo>
                    <a:lnTo>
                      <a:pt x="809" y="246"/>
                    </a:lnTo>
                    <a:lnTo>
                      <a:pt x="804" y="249"/>
                    </a:lnTo>
                    <a:lnTo>
                      <a:pt x="802" y="251"/>
                    </a:lnTo>
                    <a:lnTo>
                      <a:pt x="799" y="251"/>
                    </a:lnTo>
                    <a:lnTo>
                      <a:pt x="799" y="256"/>
                    </a:lnTo>
                    <a:lnTo>
                      <a:pt x="799" y="259"/>
                    </a:lnTo>
                    <a:lnTo>
                      <a:pt x="797" y="264"/>
                    </a:lnTo>
                    <a:lnTo>
                      <a:pt x="799" y="266"/>
                    </a:lnTo>
                    <a:lnTo>
                      <a:pt x="799" y="264"/>
                    </a:lnTo>
                    <a:lnTo>
                      <a:pt x="800" y="261"/>
                    </a:lnTo>
                    <a:lnTo>
                      <a:pt x="805" y="256"/>
                    </a:lnTo>
                    <a:lnTo>
                      <a:pt x="809" y="251"/>
                    </a:lnTo>
                    <a:lnTo>
                      <a:pt x="812" y="247"/>
                    </a:lnTo>
                    <a:lnTo>
                      <a:pt x="813" y="247"/>
                    </a:lnTo>
                    <a:lnTo>
                      <a:pt x="815" y="249"/>
                    </a:lnTo>
                    <a:lnTo>
                      <a:pt x="818" y="246"/>
                    </a:lnTo>
                    <a:lnTo>
                      <a:pt x="828" y="239"/>
                    </a:lnTo>
                    <a:lnTo>
                      <a:pt x="830" y="239"/>
                    </a:lnTo>
                    <a:lnTo>
                      <a:pt x="832" y="236"/>
                    </a:lnTo>
                    <a:lnTo>
                      <a:pt x="838" y="229"/>
                    </a:lnTo>
                    <a:lnTo>
                      <a:pt x="845" y="224"/>
                    </a:lnTo>
                    <a:lnTo>
                      <a:pt x="848" y="222"/>
                    </a:lnTo>
                    <a:lnTo>
                      <a:pt x="850" y="224"/>
                    </a:lnTo>
                    <a:lnTo>
                      <a:pt x="855" y="224"/>
                    </a:lnTo>
                    <a:lnTo>
                      <a:pt x="858" y="221"/>
                    </a:lnTo>
                    <a:lnTo>
                      <a:pt x="858" y="219"/>
                    </a:lnTo>
                    <a:lnTo>
                      <a:pt x="863" y="219"/>
                    </a:lnTo>
                    <a:lnTo>
                      <a:pt x="870" y="219"/>
                    </a:lnTo>
                    <a:lnTo>
                      <a:pt x="877" y="216"/>
                    </a:lnTo>
                    <a:lnTo>
                      <a:pt x="882" y="212"/>
                    </a:lnTo>
                    <a:lnTo>
                      <a:pt x="885" y="212"/>
                    </a:lnTo>
                    <a:lnTo>
                      <a:pt x="888" y="209"/>
                    </a:lnTo>
                    <a:lnTo>
                      <a:pt x="892" y="207"/>
                    </a:lnTo>
                    <a:lnTo>
                      <a:pt x="895" y="206"/>
                    </a:lnTo>
                    <a:lnTo>
                      <a:pt x="898" y="202"/>
                    </a:lnTo>
                    <a:lnTo>
                      <a:pt x="905" y="197"/>
                    </a:lnTo>
                    <a:lnTo>
                      <a:pt x="907" y="192"/>
                    </a:lnTo>
                    <a:lnTo>
                      <a:pt x="907" y="191"/>
                    </a:lnTo>
                    <a:lnTo>
                      <a:pt x="908" y="187"/>
                    </a:lnTo>
                    <a:lnTo>
                      <a:pt x="910" y="186"/>
                    </a:lnTo>
                    <a:lnTo>
                      <a:pt x="913" y="184"/>
                    </a:lnTo>
                    <a:lnTo>
                      <a:pt x="913" y="186"/>
                    </a:lnTo>
                    <a:lnTo>
                      <a:pt x="915" y="189"/>
                    </a:lnTo>
                    <a:lnTo>
                      <a:pt x="915" y="192"/>
                    </a:lnTo>
                    <a:lnTo>
                      <a:pt x="913" y="196"/>
                    </a:lnTo>
                    <a:lnTo>
                      <a:pt x="915" y="197"/>
                    </a:lnTo>
                    <a:lnTo>
                      <a:pt x="916" y="202"/>
                    </a:lnTo>
                    <a:lnTo>
                      <a:pt x="915" y="204"/>
                    </a:lnTo>
                    <a:lnTo>
                      <a:pt x="915" y="207"/>
                    </a:lnTo>
                    <a:lnTo>
                      <a:pt x="916" y="206"/>
                    </a:lnTo>
                    <a:lnTo>
                      <a:pt x="918" y="202"/>
                    </a:lnTo>
                    <a:lnTo>
                      <a:pt x="920" y="199"/>
                    </a:lnTo>
                    <a:lnTo>
                      <a:pt x="920" y="197"/>
                    </a:lnTo>
                    <a:lnTo>
                      <a:pt x="920" y="194"/>
                    </a:lnTo>
                    <a:lnTo>
                      <a:pt x="921" y="192"/>
                    </a:lnTo>
                    <a:lnTo>
                      <a:pt x="923" y="192"/>
                    </a:lnTo>
                    <a:lnTo>
                      <a:pt x="923" y="196"/>
                    </a:lnTo>
                    <a:lnTo>
                      <a:pt x="926" y="197"/>
                    </a:lnTo>
                    <a:lnTo>
                      <a:pt x="930" y="197"/>
                    </a:lnTo>
                    <a:lnTo>
                      <a:pt x="935" y="196"/>
                    </a:lnTo>
                    <a:lnTo>
                      <a:pt x="936" y="194"/>
                    </a:lnTo>
                    <a:lnTo>
                      <a:pt x="935" y="192"/>
                    </a:lnTo>
                    <a:lnTo>
                      <a:pt x="935" y="189"/>
                    </a:lnTo>
                    <a:lnTo>
                      <a:pt x="936" y="189"/>
                    </a:lnTo>
                    <a:lnTo>
                      <a:pt x="940" y="187"/>
                    </a:lnTo>
                    <a:lnTo>
                      <a:pt x="940" y="182"/>
                    </a:lnTo>
                    <a:lnTo>
                      <a:pt x="938" y="179"/>
                    </a:lnTo>
                    <a:lnTo>
                      <a:pt x="940" y="178"/>
                    </a:lnTo>
                    <a:lnTo>
                      <a:pt x="943" y="176"/>
                    </a:lnTo>
                    <a:lnTo>
                      <a:pt x="945" y="178"/>
                    </a:lnTo>
                    <a:lnTo>
                      <a:pt x="948" y="179"/>
                    </a:lnTo>
                    <a:lnTo>
                      <a:pt x="953" y="178"/>
                    </a:lnTo>
                    <a:lnTo>
                      <a:pt x="955" y="176"/>
                    </a:lnTo>
                    <a:lnTo>
                      <a:pt x="961" y="174"/>
                    </a:lnTo>
                    <a:lnTo>
                      <a:pt x="968" y="174"/>
                    </a:lnTo>
                    <a:lnTo>
                      <a:pt x="970" y="173"/>
                    </a:lnTo>
                    <a:lnTo>
                      <a:pt x="976" y="174"/>
                    </a:lnTo>
                    <a:lnTo>
                      <a:pt x="983" y="178"/>
                    </a:lnTo>
                    <a:lnTo>
                      <a:pt x="990" y="179"/>
                    </a:lnTo>
                    <a:lnTo>
                      <a:pt x="995" y="179"/>
                    </a:lnTo>
                    <a:lnTo>
                      <a:pt x="998" y="181"/>
                    </a:lnTo>
                    <a:lnTo>
                      <a:pt x="1001" y="184"/>
                    </a:lnTo>
                    <a:lnTo>
                      <a:pt x="1003" y="184"/>
                    </a:lnTo>
                    <a:lnTo>
                      <a:pt x="1008" y="186"/>
                    </a:lnTo>
                    <a:lnTo>
                      <a:pt x="1009" y="189"/>
                    </a:lnTo>
                    <a:lnTo>
                      <a:pt x="1011" y="192"/>
                    </a:lnTo>
                    <a:lnTo>
                      <a:pt x="1018" y="197"/>
                    </a:lnTo>
                    <a:lnTo>
                      <a:pt x="1019" y="199"/>
                    </a:lnTo>
                    <a:lnTo>
                      <a:pt x="1023" y="202"/>
                    </a:lnTo>
                    <a:lnTo>
                      <a:pt x="1024" y="209"/>
                    </a:lnTo>
                    <a:lnTo>
                      <a:pt x="1024" y="214"/>
                    </a:lnTo>
                    <a:lnTo>
                      <a:pt x="1021" y="216"/>
                    </a:lnTo>
                    <a:lnTo>
                      <a:pt x="1018" y="217"/>
                    </a:lnTo>
                    <a:lnTo>
                      <a:pt x="1013" y="221"/>
                    </a:lnTo>
                    <a:lnTo>
                      <a:pt x="1013" y="222"/>
                    </a:lnTo>
                    <a:lnTo>
                      <a:pt x="1009" y="224"/>
                    </a:lnTo>
                    <a:lnTo>
                      <a:pt x="1005" y="226"/>
                    </a:lnTo>
                    <a:lnTo>
                      <a:pt x="1000" y="232"/>
                    </a:lnTo>
                    <a:lnTo>
                      <a:pt x="998" y="236"/>
                    </a:lnTo>
                    <a:lnTo>
                      <a:pt x="996" y="236"/>
                    </a:lnTo>
                    <a:lnTo>
                      <a:pt x="993" y="236"/>
                    </a:lnTo>
                    <a:lnTo>
                      <a:pt x="986" y="232"/>
                    </a:lnTo>
                    <a:lnTo>
                      <a:pt x="983" y="232"/>
                    </a:lnTo>
                    <a:lnTo>
                      <a:pt x="980" y="234"/>
                    </a:lnTo>
                    <a:lnTo>
                      <a:pt x="978" y="237"/>
                    </a:lnTo>
                    <a:lnTo>
                      <a:pt x="978" y="239"/>
                    </a:lnTo>
                    <a:lnTo>
                      <a:pt x="980" y="241"/>
                    </a:lnTo>
                    <a:lnTo>
                      <a:pt x="980" y="242"/>
                    </a:lnTo>
                    <a:lnTo>
                      <a:pt x="981" y="246"/>
                    </a:lnTo>
                    <a:lnTo>
                      <a:pt x="983" y="247"/>
                    </a:lnTo>
                    <a:lnTo>
                      <a:pt x="983" y="251"/>
                    </a:lnTo>
                    <a:lnTo>
                      <a:pt x="981" y="252"/>
                    </a:lnTo>
                    <a:lnTo>
                      <a:pt x="978" y="252"/>
                    </a:lnTo>
                    <a:lnTo>
                      <a:pt x="976" y="252"/>
                    </a:lnTo>
                    <a:lnTo>
                      <a:pt x="968" y="256"/>
                    </a:lnTo>
                    <a:lnTo>
                      <a:pt x="965" y="259"/>
                    </a:lnTo>
                    <a:lnTo>
                      <a:pt x="960" y="259"/>
                    </a:lnTo>
                    <a:lnTo>
                      <a:pt x="956" y="259"/>
                    </a:lnTo>
                    <a:lnTo>
                      <a:pt x="953" y="257"/>
                    </a:lnTo>
                    <a:lnTo>
                      <a:pt x="950" y="256"/>
                    </a:lnTo>
                    <a:lnTo>
                      <a:pt x="946" y="256"/>
                    </a:lnTo>
                    <a:lnTo>
                      <a:pt x="945" y="256"/>
                    </a:lnTo>
                    <a:lnTo>
                      <a:pt x="941" y="254"/>
                    </a:lnTo>
                    <a:lnTo>
                      <a:pt x="941" y="254"/>
                    </a:lnTo>
                    <a:lnTo>
                      <a:pt x="938" y="254"/>
                    </a:lnTo>
                    <a:lnTo>
                      <a:pt x="936" y="254"/>
                    </a:lnTo>
                    <a:lnTo>
                      <a:pt x="936" y="256"/>
                    </a:lnTo>
                    <a:lnTo>
                      <a:pt x="935" y="256"/>
                    </a:lnTo>
                    <a:lnTo>
                      <a:pt x="931" y="256"/>
                    </a:lnTo>
                    <a:lnTo>
                      <a:pt x="930" y="256"/>
                    </a:lnTo>
                    <a:lnTo>
                      <a:pt x="928" y="259"/>
                    </a:lnTo>
                    <a:lnTo>
                      <a:pt x="925" y="259"/>
                    </a:lnTo>
                    <a:lnTo>
                      <a:pt x="923" y="257"/>
                    </a:lnTo>
                    <a:lnTo>
                      <a:pt x="920" y="259"/>
                    </a:lnTo>
                    <a:lnTo>
                      <a:pt x="918" y="261"/>
                    </a:lnTo>
                    <a:lnTo>
                      <a:pt x="913" y="259"/>
                    </a:lnTo>
                    <a:lnTo>
                      <a:pt x="910" y="259"/>
                    </a:lnTo>
                    <a:lnTo>
                      <a:pt x="905" y="259"/>
                    </a:lnTo>
                    <a:lnTo>
                      <a:pt x="902" y="262"/>
                    </a:lnTo>
                    <a:lnTo>
                      <a:pt x="897" y="261"/>
                    </a:lnTo>
                    <a:lnTo>
                      <a:pt x="893" y="261"/>
                    </a:lnTo>
                    <a:lnTo>
                      <a:pt x="897" y="262"/>
                    </a:lnTo>
                    <a:lnTo>
                      <a:pt x="900" y="262"/>
                    </a:lnTo>
                    <a:lnTo>
                      <a:pt x="910" y="262"/>
                    </a:lnTo>
                    <a:lnTo>
                      <a:pt x="913" y="261"/>
                    </a:lnTo>
                    <a:lnTo>
                      <a:pt x="916" y="261"/>
                    </a:lnTo>
                    <a:lnTo>
                      <a:pt x="920" y="264"/>
                    </a:lnTo>
                    <a:lnTo>
                      <a:pt x="925" y="264"/>
                    </a:lnTo>
                    <a:lnTo>
                      <a:pt x="935" y="264"/>
                    </a:lnTo>
                    <a:lnTo>
                      <a:pt x="938" y="267"/>
                    </a:lnTo>
                    <a:lnTo>
                      <a:pt x="941" y="267"/>
                    </a:lnTo>
                    <a:lnTo>
                      <a:pt x="943" y="264"/>
                    </a:lnTo>
                    <a:lnTo>
                      <a:pt x="946" y="264"/>
                    </a:lnTo>
                    <a:lnTo>
                      <a:pt x="950" y="264"/>
                    </a:lnTo>
                    <a:lnTo>
                      <a:pt x="951" y="267"/>
                    </a:lnTo>
                    <a:lnTo>
                      <a:pt x="956" y="269"/>
                    </a:lnTo>
                    <a:lnTo>
                      <a:pt x="958" y="271"/>
                    </a:lnTo>
                    <a:lnTo>
                      <a:pt x="958" y="274"/>
                    </a:lnTo>
                    <a:lnTo>
                      <a:pt x="955" y="277"/>
                    </a:lnTo>
                    <a:lnTo>
                      <a:pt x="951" y="277"/>
                    </a:lnTo>
                    <a:lnTo>
                      <a:pt x="950" y="277"/>
                    </a:lnTo>
                    <a:lnTo>
                      <a:pt x="950" y="280"/>
                    </a:lnTo>
                    <a:lnTo>
                      <a:pt x="950" y="284"/>
                    </a:lnTo>
                    <a:lnTo>
                      <a:pt x="946" y="285"/>
                    </a:lnTo>
                    <a:lnTo>
                      <a:pt x="936" y="287"/>
                    </a:lnTo>
                    <a:lnTo>
                      <a:pt x="933" y="287"/>
                    </a:lnTo>
                    <a:lnTo>
                      <a:pt x="928" y="287"/>
                    </a:lnTo>
                    <a:lnTo>
                      <a:pt x="920" y="287"/>
                    </a:lnTo>
                    <a:lnTo>
                      <a:pt x="916" y="285"/>
                    </a:lnTo>
                    <a:lnTo>
                      <a:pt x="908" y="279"/>
                    </a:lnTo>
                    <a:lnTo>
                      <a:pt x="902" y="277"/>
                    </a:lnTo>
                    <a:lnTo>
                      <a:pt x="898" y="277"/>
                    </a:lnTo>
                    <a:lnTo>
                      <a:pt x="893" y="280"/>
                    </a:lnTo>
                    <a:lnTo>
                      <a:pt x="892" y="285"/>
                    </a:lnTo>
                    <a:lnTo>
                      <a:pt x="887" y="289"/>
                    </a:lnTo>
                    <a:lnTo>
                      <a:pt x="883" y="290"/>
                    </a:lnTo>
                    <a:lnTo>
                      <a:pt x="882" y="292"/>
                    </a:lnTo>
                    <a:lnTo>
                      <a:pt x="883" y="292"/>
                    </a:lnTo>
                    <a:lnTo>
                      <a:pt x="887" y="292"/>
                    </a:lnTo>
                    <a:lnTo>
                      <a:pt x="888" y="295"/>
                    </a:lnTo>
                    <a:lnTo>
                      <a:pt x="888" y="299"/>
                    </a:lnTo>
                    <a:lnTo>
                      <a:pt x="887" y="300"/>
                    </a:lnTo>
                    <a:lnTo>
                      <a:pt x="883" y="300"/>
                    </a:lnTo>
                    <a:lnTo>
                      <a:pt x="883" y="302"/>
                    </a:lnTo>
                    <a:lnTo>
                      <a:pt x="885" y="304"/>
                    </a:lnTo>
                    <a:lnTo>
                      <a:pt x="888" y="305"/>
                    </a:lnTo>
                    <a:lnTo>
                      <a:pt x="892" y="305"/>
                    </a:lnTo>
                    <a:lnTo>
                      <a:pt x="893" y="304"/>
                    </a:lnTo>
                    <a:lnTo>
                      <a:pt x="898" y="300"/>
                    </a:lnTo>
                    <a:lnTo>
                      <a:pt x="902" y="297"/>
                    </a:lnTo>
                    <a:lnTo>
                      <a:pt x="907" y="295"/>
                    </a:lnTo>
                    <a:lnTo>
                      <a:pt x="913" y="294"/>
                    </a:lnTo>
                    <a:lnTo>
                      <a:pt x="920" y="290"/>
                    </a:lnTo>
                    <a:lnTo>
                      <a:pt x="923" y="290"/>
                    </a:lnTo>
                    <a:lnTo>
                      <a:pt x="925" y="292"/>
                    </a:lnTo>
                    <a:lnTo>
                      <a:pt x="926" y="294"/>
                    </a:lnTo>
                    <a:lnTo>
                      <a:pt x="931" y="295"/>
                    </a:lnTo>
                    <a:lnTo>
                      <a:pt x="935" y="297"/>
                    </a:lnTo>
                    <a:lnTo>
                      <a:pt x="935" y="299"/>
                    </a:lnTo>
                    <a:lnTo>
                      <a:pt x="933" y="300"/>
                    </a:lnTo>
                    <a:lnTo>
                      <a:pt x="928" y="304"/>
                    </a:lnTo>
                    <a:lnTo>
                      <a:pt x="926" y="310"/>
                    </a:lnTo>
                    <a:lnTo>
                      <a:pt x="923" y="314"/>
                    </a:lnTo>
                    <a:lnTo>
                      <a:pt x="921" y="317"/>
                    </a:lnTo>
                    <a:lnTo>
                      <a:pt x="915" y="322"/>
                    </a:lnTo>
                    <a:lnTo>
                      <a:pt x="910" y="327"/>
                    </a:lnTo>
                    <a:lnTo>
                      <a:pt x="903" y="337"/>
                    </a:lnTo>
                    <a:lnTo>
                      <a:pt x="900" y="342"/>
                    </a:lnTo>
                    <a:lnTo>
                      <a:pt x="897" y="344"/>
                    </a:lnTo>
                    <a:lnTo>
                      <a:pt x="897" y="350"/>
                    </a:lnTo>
                    <a:lnTo>
                      <a:pt x="895" y="355"/>
                    </a:lnTo>
                    <a:lnTo>
                      <a:pt x="895" y="357"/>
                    </a:lnTo>
                    <a:lnTo>
                      <a:pt x="892" y="360"/>
                    </a:lnTo>
                    <a:lnTo>
                      <a:pt x="892" y="367"/>
                    </a:lnTo>
                    <a:lnTo>
                      <a:pt x="888" y="372"/>
                    </a:lnTo>
                    <a:lnTo>
                      <a:pt x="887" y="380"/>
                    </a:lnTo>
                    <a:lnTo>
                      <a:pt x="888" y="383"/>
                    </a:lnTo>
                    <a:lnTo>
                      <a:pt x="890" y="387"/>
                    </a:lnTo>
                    <a:lnTo>
                      <a:pt x="888" y="393"/>
                    </a:lnTo>
                    <a:lnTo>
                      <a:pt x="885" y="395"/>
                    </a:lnTo>
                    <a:lnTo>
                      <a:pt x="882" y="398"/>
                    </a:lnTo>
                    <a:lnTo>
                      <a:pt x="883" y="403"/>
                    </a:lnTo>
                    <a:lnTo>
                      <a:pt x="882" y="405"/>
                    </a:lnTo>
                    <a:lnTo>
                      <a:pt x="880" y="408"/>
                    </a:lnTo>
                    <a:lnTo>
                      <a:pt x="878" y="413"/>
                    </a:lnTo>
                    <a:lnTo>
                      <a:pt x="877" y="418"/>
                    </a:lnTo>
                    <a:lnTo>
                      <a:pt x="873" y="422"/>
                    </a:lnTo>
                    <a:lnTo>
                      <a:pt x="870" y="422"/>
                    </a:lnTo>
                    <a:lnTo>
                      <a:pt x="868" y="418"/>
                    </a:lnTo>
                    <a:lnTo>
                      <a:pt x="868" y="417"/>
                    </a:lnTo>
                    <a:lnTo>
                      <a:pt x="867" y="415"/>
                    </a:lnTo>
                    <a:lnTo>
                      <a:pt x="865" y="413"/>
                    </a:lnTo>
                    <a:lnTo>
                      <a:pt x="868" y="412"/>
                    </a:lnTo>
                    <a:lnTo>
                      <a:pt x="867" y="410"/>
                    </a:lnTo>
                    <a:lnTo>
                      <a:pt x="863" y="408"/>
                    </a:lnTo>
                    <a:lnTo>
                      <a:pt x="860" y="410"/>
                    </a:lnTo>
                    <a:lnTo>
                      <a:pt x="858" y="410"/>
                    </a:lnTo>
                    <a:lnTo>
                      <a:pt x="857" y="412"/>
                    </a:lnTo>
                    <a:lnTo>
                      <a:pt x="857" y="413"/>
                    </a:lnTo>
                    <a:lnTo>
                      <a:pt x="858" y="415"/>
                    </a:lnTo>
                    <a:lnTo>
                      <a:pt x="858" y="417"/>
                    </a:lnTo>
                    <a:lnTo>
                      <a:pt x="855" y="418"/>
                    </a:lnTo>
                    <a:lnTo>
                      <a:pt x="855" y="422"/>
                    </a:lnTo>
                    <a:lnTo>
                      <a:pt x="858" y="423"/>
                    </a:lnTo>
                    <a:lnTo>
                      <a:pt x="862" y="425"/>
                    </a:lnTo>
                    <a:lnTo>
                      <a:pt x="865" y="428"/>
                    </a:lnTo>
                    <a:lnTo>
                      <a:pt x="867" y="430"/>
                    </a:lnTo>
                    <a:lnTo>
                      <a:pt x="868" y="435"/>
                    </a:lnTo>
                    <a:lnTo>
                      <a:pt x="872" y="437"/>
                    </a:lnTo>
                    <a:lnTo>
                      <a:pt x="877" y="438"/>
                    </a:lnTo>
                    <a:lnTo>
                      <a:pt x="882" y="442"/>
                    </a:lnTo>
                    <a:lnTo>
                      <a:pt x="883" y="448"/>
                    </a:lnTo>
                    <a:lnTo>
                      <a:pt x="882" y="450"/>
                    </a:lnTo>
                    <a:lnTo>
                      <a:pt x="878" y="450"/>
                    </a:lnTo>
                    <a:lnTo>
                      <a:pt x="875" y="448"/>
                    </a:lnTo>
                    <a:lnTo>
                      <a:pt x="870" y="443"/>
                    </a:lnTo>
                    <a:lnTo>
                      <a:pt x="870" y="442"/>
                    </a:lnTo>
                    <a:lnTo>
                      <a:pt x="867" y="440"/>
                    </a:lnTo>
                    <a:lnTo>
                      <a:pt x="865" y="440"/>
                    </a:lnTo>
                    <a:lnTo>
                      <a:pt x="863" y="440"/>
                    </a:lnTo>
                    <a:lnTo>
                      <a:pt x="863" y="442"/>
                    </a:lnTo>
                    <a:lnTo>
                      <a:pt x="863" y="445"/>
                    </a:lnTo>
                    <a:lnTo>
                      <a:pt x="867" y="448"/>
                    </a:lnTo>
                    <a:lnTo>
                      <a:pt x="867" y="450"/>
                    </a:lnTo>
                    <a:lnTo>
                      <a:pt x="863" y="450"/>
                    </a:lnTo>
                    <a:lnTo>
                      <a:pt x="862" y="448"/>
                    </a:lnTo>
                    <a:lnTo>
                      <a:pt x="860" y="450"/>
                    </a:lnTo>
                    <a:lnTo>
                      <a:pt x="862" y="452"/>
                    </a:lnTo>
                    <a:lnTo>
                      <a:pt x="865" y="453"/>
                    </a:lnTo>
                    <a:lnTo>
                      <a:pt x="865" y="455"/>
                    </a:lnTo>
                    <a:lnTo>
                      <a:pt x="863" y="457"/>
                    </a:lnTo>
                    <a:lnTo>
                      <a:pt x="865" y="458"/>
                    </a:lnTo>
                    <a:lnTo>
                      <a:pt x="867" y="457"/>
                    </a:lnTo>
                    <a:lnTo>
                      <a:pt x="872" y="458"/>
                    </a:lnTo>
                    <a:lnTo>
                      <a:pt x="873" y="460"/>
                    </a:lnTo>
                    <a:lnTo>
                      <a:pt x="873" y="463"/>
                    </a:lnTo>
                    <a:lnTo>
                      <a:pt x="873" y="465"/>
                    </a:lnTo>
                    <a:lnTo>
                      <a:pt x="875" y="467"/>
                    </a:lnTo>
                    <a:lnTo>
                      <a:pt x="877" y="465"/>
                    </a:lnTo>
                    <a:lnTo>
                      <a:pt x="882" y="462"/>
                    </a:lnTo>
                    <a:lnTo>
                      <a:pt x="883" y="458"/>
                    </a:lnTo>
                    <a:lnTo>
                      <a:pt x="885" y="458"/>
                    </a:lnTo>
                    <a:lnTo>
                      <a:pt x="885" y="460"/>
                    </a:lnTo>
                    <a:lnTo>
                      <a:pt x="887" y="462"/>
                    </a:lnTo>
                    <a:lnTo>
                      <a:pt x="888" y="462"/>
                    </a:lnTo>
                    <a:lnTo>
                      <a:pt x="892" y="463"/>
                    </a:lnTo>
                    <a:lnTo>
                      <a:pt x="895" y="465"/>
                    </a:lnTo>
                    <a:lnTo>
                      <a:pt x="897" y="468"/>
                    </a:lnTo>
                    <a:lnTo>
                      <a:pt x="897" y="472"/>
                    </a:lnTo>
                    <a:lnTo>
                      <a:pt x="895" y="473"/>
                    </a:lnTo>
                    <a:lnTo>
                      <a:pt x="893" y="478"/>
                    </a:lnTo>
                    <a:lnTo>
                      <a:pt x="893" y="483"/>
                    </a:lnTo>
                    <a:lnTo>
                      <a:pt x="893" y="486"/>
                    </a:lnTo>
                    <a:lnTo>
                      <a:pt x="892" y="491"/>
                    </a:lnTo>
                    <a:lnTo>
                      <a:pt x="888" y="495"/>
                    </a:lnTo>
                    <a:lnTo>
                      <a:pt x="888" y="498"/>
                    </a:lnTo>
                    <a:lnTo>
                      <a:pt x="888" y="500"/>
                    </a:lnTo>
                    <a:lnTo>
                      <a:pt x="887" y="500"/>
                    </a:lnTo>
                    <a:lnTo>
                      <a:pt x="883" y="496"/>
                    </a:lnTo>
                    <a:lnTo>
                      <a:pt x="878" y="495"/>
                    </a:lnTo>
                    <a:lnTo>
                      <a:pt x="877" y="491"/>
                    </a:lnTo>
                    <a:lnTo>
                      <a:pt x="875" y="491"/>
                    </a:lnTo>
                    <a:lnTo>
                      <a:pt x="873" y="491"/>
                    </a:lnTo>
                    <a:lnTo>
                      <a:pt x="868" y="490"/>
                    </a:lnTo>
                    <a:lnTo>
                      <a:pt x="868" y="488"/>
                    </a:lnTo>
                    <a:lnTo>
                      <a:pt x="868" y="486"/>
                    </a:lnTo>
                    <a:lnTo>
                      <a:pt x="867" y="483"/>
                    </a:lnTo>
                    <a:lnTo>
                      <a:pt x="863" y="483"/>
                    </a:lnTo>
                    <a:lnTo>
                      <a:pt x="862" y="483"/>
                    </a:lnTo>
                    <a:lnTo>
                      <a:pt x="860" y="483"/>
                    </a:lnTo>
                    <a:lnTo>
                      <a:pt x="857" y="480"/>
                    </a:lnTo>
                    <a:lnTo>
                      <a:pt x="853" y="480"/>
                    </a:lnTo>
                    <a:lnTo>
                      <a:pt x="850" y="481"/>
                    </a:lnTo>
                    <a:lnTo>
                      <a:pt x="850" y="481"/>
                    </a:lnTo>
                    <a:lnTo>
                      <a:pt x="850" y="485"/>
                    </a:lnTo>
                    <a:lnTo>
                      <a:pt x="848" y="485"/>
                    </a:lnTo>
                    <a:lnTo>
                      <a:pt x="847" y="483"/>
                    </a:lnTo>
                    <a:lnTo>
                      <a:pt x="842" y="483"/>
                    </a:lnTo>
                    <a:lnTo>
                      <a:pt x="838" y="485"/>
                    </a:lnTo>
                    <a:lnTo>
                      <a:pt x="840" y="485"/>
                    </a:lnTo>
                    <a:lnTo>
                      <a:pt x="843" y="485"/>
                    </a:lnTo>
                    <a:lnTo>
                      <a:pt x="847" y="486"/>
                    </a:lnTo>
                    <a:lnTo>
                      <a:pt x="848" y="488"/>
                    </a:lnTo>
                    <a:lnTo>
                      <a:pt x="848" y="488"/>
                    </a:lnTo>
                    <a:lnTo>
                      <a:pt x="845" y="490"/>
                    </a:lnTo>
                    <a:lnTo>
                      <a:pt x="840" y="495"/>
                    </a:lnTo>
                    <a:lnTo>
                      <a:pt x="835" y="496"/>
                    </a:lnTo>
                    <a:lnTo>
                      <a:pt x="833" y="496"/>
                    </a:lnTo>
                    <a:lnTo>
                      <a:pt x="832" y="495"/>
                    </a:lnTo>
                    <a:lnTo>
                      <a:pt x="832" y="491"/>
                    </a:lnTo>
                    <a:lnTo>
                      <a:pt x="830" y="490"/>
                    </a:lnTo>
                    <a:lnTo>
                      <a:pt x="828" y="491"/>
                    </a:lnTo>
                    <a:lnTo>
                      <a:pt x="828" y="495"/>
                    </a:lnTo>
                    <a:lnTo>
                      <a:pt x="830" y="496"/>
                    </a:lnTo>
                    <a:lnTo>
                      <a:pt x="828" y="498"/>
                    </a:lnTo>
                    <a:lnTo>
                      <a:pt x="828" y="501"/>
                    </a:lnTo>
                    <a:lnTo>
                      <a:pt x="830" y="503"/>
                    </a:lnTo>
                    <a:lnTo>
                      <a:pt x="828" y="505"/>
                    </a:lnTo>
                    <a:lnTo>
                      <a:pt x="828" y="506"/>
                    </a:lnTo>
                    <a:lnTo>
                      <a:pt x="830" y="508"/>
                    </a:lnTo>
                    <a:lnTo>
                      <a:pt x="828" y="510"/>
                    </a:lnTo>
                    <a:lnTo>
                      <a:pt x="823" y="508"/>
                    </a:lnTo>
                    <a:lnTo>
                      <a:pt x="820" y="508"/>
                    </a:lnTo>
                    <a:lnTo>
                      <a:pt x="818" y="510"/>
                    </a:lnTo>
                    <a:lnTo>
                      <a:pt x="822" y="511"/>
                    </a:lnTo>
                    <a:lnTo>
                      <a:pt x="825" y="513"/>
                    </a:lnTo>
                    <a:lnTo>
                      <a:pt x="832" y="511"/>
                    </a:lnTo>
                    <a:lnTo>
                      <a:pt x="832" y="513"/>
                    </a:lnTo>
                    <a:lnTo>
                      <a:pt x="832" y="516"/>
                    </a:lnTo>
                    <a:lnTo>
                      <a:pt x="832" y="520"/>
                    </a:lnTo>
                    <a:lnTo>
                      <a:pt x="833" y="520"/>
                    </a:lnTo>
                    <a:lnTo>
                      <a:pt x="835" y="518"/>
                    </a:lnTo>
                    <a:lnTo>
                      <a:pt x="838" y="518"/>
                    </a:lnTo>
                    <a:lnTo>
                      <a:pt x="843" y="520"/>
                    </a:lnTo>
                    <a:lnTo>
                      <a:pt x="845" y="521"/>
                    </a:lnTo>
                    <a:lnTo>
                      <a:pt x="850" y="521"/>
                    </a:lnTo>
                    <a:lnTo>
                      <a:pt x="853" y="521"/>
                    </a:lnTo>
                    <a:lnTo>
                      <a:pt x="857" y="521"/>
                    </a:lnTo>
                    <a:lnTo>
                      <a:pt x="858" y="520"/>
                    </a:lnTo>
                    <a:lnTo>
                      <a:pt x="860" y="520"/>
                    </a:lnTo>
                    <a:lnTo>
                      <a:pt x="860" y="523"/>
                    </a:lnTo>
                    <a:lnTo>
                      <a:pt x="860" y="526"/>
                    </a:lnTo>
                    <a:lnTo>
                      <a:pt x="862" y="530"/>
                    </a:lnTo>
                    <a:lnTo>
                      <a:pt x="860" y="530"/>
                    </a:lnTo>
                    <a:lnTo>
                      <a:pt x="858" y="531"/>
                    </a:lnTo>
                    <a:lnTo>
                      <a:pt x="855" y="530"/>
                    </a:lnTo>
                    <a:lnTo>
                      <a:pt x="853" y="530"/>
                    </a:lnTo>
                    <a:lnTo>
                      <a:pt x="850" y="531"/>
                    </a:lnTo>
                    <a:lnTo>
                      <a:pt x="847" y="531"/>
                    </a:lnTo>
                    <a:lnTo>
                      <a:pt x="845" y="530"/>
                    </a:lnTo>
                    <a:lnTo>
                      <a:pt x="838" y="531"/>
                    </a:lnTo>
                    <a:lnTo>
                      <a:pt x="833" y="531"/>
                    </a:lnTo>
                    <a:lnTo>
                      <a:pt x="830" y="531"/>
                    </a:lnTo>
                    <a:lnTo>
                      <a:pt x="830" y="530"/>
                    </a:lnTo>
                    <a:lnTo>
                      <a:pt x="828" y="531"/>
                    </a:lnTo>
                    <a:lnTo>
                      <a:pt x="830" y="533"/>
                    </a:lnTo>
                    <a:lnTo>
                      <a:pt x="830" y="535"/>
                    </a:lnTo>
                    <a:lnTo>
                      <a:pt x="833" y="535"/>
                    </a:lnTo>
                    <a:lnTo>
                      <a:pt x="837" y="533"/>
                    </a:lnTo>
                    <a:lnTo>
                      <a:pt x="845" y="533"/>
                    </a:lnTo>
                    <a:lnTo>
                      <a:pt x="848" y="535"/>
                    </a:lnTo>
                    <a:lnTo>
                      <a:pt x="850" y="538"/>
                    </a:lnTo>
                    <a:lnTo>
                      <a:pt x="853" y="538"/>
                    </a:lnTo>
                    <a:lnTo>
                      <a:pt x="857" y="538"/>
                    </a:lnTo>
                    <a:lnTo>
                      <a:pt x="860" y="541"/>
                    </a:lnTo>
                    <a:lnTo>
                      <a:pt x="862" y="545"/>
                    </a:lnTo>
                    <a:lnTo>
                      <a:pt x="865" y="548"/>
                    </a:lnTo>
                    <a:lnTo>
                      <a:pt x="867" y="550"/>
                    </a:lnTo>
                    <a:lnTo>
                      <a:pt x="865" y="550"/>
                    </a:lnTo>
                    <a:lnTo>
                      <a:pt x="862" y="550"/>
                    </a:lnTo>
                    <a:lnTo>
                      <a:pt x="860" y="548"/>
                    </a:lnTo>
                    <a:lnTo>
                      <a:pt x="860" y="550"/>
                    </a:lnTo>
                    <a:lnTo>
                      <a:pt x="860" y="551"/>
                    </a:lnTo>
                    <a:lnTo>
                      <a:pt x="862" y="555"/>
                    </a:lnTo>
                    <a:lnTo>
                      <a:pt x="862" y="560"/>
                    </a:lnTo>
                    <a:lnTo>
                      <a:pt x="862" y="563"/>
                    </a:lnTo>
                    <a:lnTo>
                      <a:pt x="862" y="566"/>
                    </a:lnTo>
                    <a:lnTo>
                      <a:pt x="862" y="568"/>
                    </a:lnTo>
                    <a:lnTo>
                      <a:pt x="860" y="571"/>
                    </a:lnTo>
                    <a:lnTo>
                      <a:pt x="858" y="578"/>
                    </a:lnTo>
                    <a:lnTo>
                      <a:pt x="855" y="581"/>
                    </a:lnTo>
                    <a:lnTo>
                      <a:pt x="852" y="581"/>
                    </a:lnTo>
                    <a:lnTo>
                      <a:pt x="850" y="579"/>
                    </a:lnTo>
                    <a:lnTo>
                      <a:pt x="848" y="576"/>
                    </a:lnTo>
                    <a:lnTo>
                      <a:pt x="852" y="573"/>
                    </a:lnTo>
                    <a:lnTo>
                      <a:pt x="850" y="571"/>
                    </a:lnTo>
                    <a:lnTo>
                      <a:pt x="847" y="571"/>
                    </a:lnTo>
                    <a:lnTo>
                      <a:pt x="845" y="571"/>
                    </a:lnTo>
                    <a:lnTo>
                      <a:pt x="843" y="571"/>
                    </a:lnTo>
                    <a:lnTo>
                      <a:pt x="837" y="565"/>
                    </a:lnTo>
                    <a:lnTo>
                      <a:pt x="833" y="561"/>
                    </a:lnTo>
                    <a:lnTo>
                      <a:pt x="828" y="560"/>
                    </a:lnTo>
                    <a:lnTo>
                      <a:pt x="828" y="556"/>
                    </a:lnTo>
                    <a:lnTo>
                      <a:pt x="827" y="553"/>
                    </a:lnTo>
                    <a:lnTo>
                      <a:pt x="822" y="548"/>
                    </a:lnTo>
                    <a:lnTo>
                      <a:pt x="818" y="546"/>
                    </a:lnTo>
                    <a:lnTo>
                      <a:pt x="818" y="546"/>
                    </a:lnTo>
                    <a:lnTo>
                      <a:pt x="818" y="548"/>
                    </a:lnTo>
                    <a:lnTo>
                      <a:pt x="818" y="550"/>
                    </a:lnTo>
                    <a:lnTo>
                      <a:pt x="823" y="553"/>
                    </a:lnTo>
                    <a:lnTo>
                      <a:pt x="823" y="556"/>
                    </a:lnTo>
                    <a:lnTo>
                      <a:pt x="822" y="558"/>
                    </a:lnTo>
                    <a:lnTo>
                      <a:pt x="817" y="556"/>
                    </a:lnTo>
                    <a:lnTo>
                      <a:pt x="813" y="555"/>
                    </a:lnTo>
                    <a:lnTo>
                      <a:pt x="812" y="551"/>
                    </a:lnTo>
                    <a:lnTo>
                      <a:pt x="810" y="548"/>
                    </a:lnTo>
                    <a:lnTo>
                      <a:pt x="809" y="551"/>
                    </a:lnTo>
                    <a:lnTo>
                      <a:pt x="810" y="553"/>
                    </a:lnTo>
                    <a:lnTo>
                      <a:pt x="813" y="558"/>
                    </a:lnTo>
                    <a:lnTo>
                      <a:pt x="820" y="560"/>
                    </a:lnTo>
                    <a:lnTo>
                      <a:pt x="827" y="561"/>
                    </a:lnTo>
                    <a:lnTo>
                      <a:pt x="833" y="565"/>
                    </a:lnTo>
                    <a:lnTo>
                      <a:pt x="842" y="573"/>
                    </a:lnTo>
                    <a:lnTo>
                      <a:pt x="843" y="576"/>
                    </a:lnTo>
                    <a:lnTo>
                      <a:pt x="842" y="578"/>
                    </a:lnTo>
                    <a:lnTo>
                      <a:pt x="838" y="578"/>
                    </a:lnTo>
                    <a:lnTo>
                      <a:pt x="837" y="576"/>
                    </a:lnTo>
                    <a:lnTo>
                      <a:pt x="832" y="576"/>
                    </a:lnTo>
                    <a:lnTo>
                      <a:pt x="830" y="578"/>
                    </a:lnTo>
                    <a:lnTo>
                      <a:pt x="825" y="581"/>
                    </a:lnTo>
                    <a:lnTo>
                      <a:pt x="822" y="581"/>
                    </a:lnTo>
                    <a:lnTo>
                      <a:pt x="818" y="579"/>
                    </a:lnTo>
                    <a:lnTo>
                      <a:pt x="817" y="576"/>
                    </a:lnTo>
                    <a:lnTo>
                      <a:pt x="818" y="576"/>
                    </a:lnTo>
                    <a:lnTo>
                      <a:pt x="817" y="574"/>
                    </a:lnTo>
                    <a:lnTo>
                      <a:pt x="813" y="571"/>
                    </a:lnTo>
                    <a:lnTo>
                      <a:pt x="813" y="574"/>
                    </a:lnTo>
                    <a:lnTo>
                      <a:pt x="815" y="576"/>
                    </a:lnTo>
                    <a:lnTo>
                      <a:pt x="817" y="581"/>
                    </a:lnTo>
                    <a:lnTo>
                      <a:pt x="818" y="583"/>
                    </a:lnTo>
                    <a:lnTo>
                      <a:pt x="822" y="584"/>
                    </a:lnTo>
                    <a:lnTo>
                      <a:pt x="827" y="583"/>
                    </a:lnTo>
                    <a:lnTo>
                      <a:pt x="830" y="579"/>
                    </a:lnTo>
                    <a:lnTo>
                      <a:pt x="833" y="578"/>
                    </a:lnTo>
                    <a:lnTo>
                      <a:pt x="838" y="581"/>
                    </a:lnTo>
                    <a:lnTo>
                      <a:pt x="838" y="584"/>
                    </a:lnTo>
                    <a:lnTo>
                      <a:pt x="838" y="584"/>
                    </a:lnTo>
                    <a:lnTo>
                      <a:pt x="837" y="593"/>
                    </a:lnTo>
                    <a:lnTo>
                      <a:pt x="835" y="594"/>
                    </a:lnTo>
                    <a:lnTo>
                      <a:pt x="832" y="594"/>
                    </a:lnTo>
                    <a:lnTo>
                      <a:pt x="833" y="596"/>
                    </a:lnTo>
                    <a:lnTo>
                      <a:pt x="835" y="598"/>
                    </a:lnTo>
                    <a:lnTo>
                      <a:pt x="837" y="598"/>
                    </a:lnTo>
                    <a:lnTo>
                      <a:pt x="842" y="598"/>
                    </a:lnTo>
                    <a:lnTo>
                      <a:pt x="847" y="603"/>
                    </a:lnTo>
                    <a:lnTo>
                      <a:pt x="852" y="604"/>
                    </a:lnTo>
                    <a:lnTo>
                      <a:pt x="853" y="603"/>
                    </a:lnTo>
                    <a:lnTo>
                      <a:pt x="857" y="601"/>
                    </a:lnTo>
                    <a:lnTo>
                      <a:pt x="860" y="601"/>
                    </a:lnTo>
                    <a:lnTo>
                      <a:pt x="860" y="603"/>
                    </a:lnTo>
                    <a:lnTo>
                      <a:pt x="858" y="606"/>
                    </a:lnTo>
                    <a:lnTo>
                      <a:pt x="860" y="609"/>
                    </a:lnTo>
                    <a:lnTo>
                      <a:pt x="862" y="613"/>
                    </a:lnTo>
                    <a:lnTo>
                      <a:pt x="860" y="616"/>
                    </a:lnTo>
                    <a:lnTo>
                      <a:pt x="855" y="621"/>
                    </a:lnTo>
                    <a:lnTo>
                      <a:pt x="850" y="624"/>
                    </a:lnTo>
                    <a:lnTo>
                      <a:pt x="848" y="623"/>
                    </a:lnTo>
                    <a:lnTo>
                      <a:pt x="847" y="621"/>
                    </a:lnTo>
                    <a:lnTo>
                      <a:pt x="845" y="619"/>
                    </a:lnTo>
                    <a:lnTo>
                      <a:pt x="843" y="616"/>
                    </a:lnTo>
                    <a:lnTo>
                      <a:pt x="843" y="613"/>
                    </a:lnTo>
                    <a:lnTo>
                      <a:pt x="838" y="609"/>
                    </a:lnTo>
                    <a:lnTo>
                      <a:pt x="833" y="608"/>
                    </a:lnTo>
                    <a:lnTo>
                      <a:pt x="830" y="606"/>
                    </a:lnTo>
                    <a:lnTo>
                      <a:pt x="827" y="606"/>
                    </a:lnTo>
                    <a:lnTo>
                      <a:pt x="823" y="608"/>
                    </a:lnTo>
                    <a:lnTo>
                      <a:pt x="820" y="608"/>
                    </a:lnTo>
                    <a:lnTo>
                      <a:pt x="818" y="606"/>
                    </a:lnTo>
                    <a:lnTo>
                      <a:pt x="817" y="603"/>
                    </a:lnTo>
                    <a:lnTo>
                      <a:pt x="815" y="601"/>
                    </a:lnTo>
                    <a:lnTo>
                      <a:pt x="813" y="601"/>
                    </a:lnTo>
                    <a:lnTo>
                      <a:pt x="813" y="603"/>
                    </a:lnTo>
                    <a:lnTo>
                      <a:pt x="815" y="604"/>
                    </a:lnTo>
                    <a:lnTo>
                      <a:pt x="815" y="609"/>
                    </a:lnTo>
                    <a:lnTo>
                      <a:pt x="813" y="613"/>
                    </a:lnTo>
                    <a:lnTo>
                      <a:pt x="810" y="614"/>
                    </a:lnTo>
                    <a:lnTo>
                      <a:pt x="807" y="614"/>
                    </a:lnTo>
                    <a:lnTo>
                      <a:pt x="805" y="614"/>
                    </a:lnTo>
                    <a:lnTo>
                      <a:pt x="807" y="616"/>
                    </a:lnTo>
                    <a:lnTo>
                      <a:pt x="809" y="618"/>
                    </a:lnTo>
                    <a:lnTo>
                      <a:pt x="809" y="619"/>
                    </a:lnTo>
                    <a:lnTo>
                      <a:pt x="805" y="624"/>
                    </a:lnTo>
                    <a:lnTo>
                      <a:pt x="804" y="626"/>
                    </a:lnTo>
                    <a:lnTo>
                      <a:pt x="804" y="628"/>
                    </a:lnTo>
                    <a:lnTo>
                      <a:pt x="804" y="629"/>
                    </a:lnTo>
                    <a:lnTo>
                      <a:pt x="807" y="629"/>
                    </a:lnTo>
                    <a:lnTo>
                      <a:pt x="809" y="634"/>
                    </a:lnTo>
                    <a:lnTo>
                      <a:pt x="810" y="636"/>
                    </a:lnTo>
                    <a:lnTo>
                      <a:pt x="812" y="639"/>
                    </a:lnTo>
                    <a:lnTo>
                      <a:pt x="810" y="644"/>
                    </a:lnTo>
                    <a:lnTo>
                      <a:pt x="810" y="646"/>
                    </a:lnTo>
                    <a:lnTo>
                      <a:pt x="812" y="643"/>
                    </a:lnTo>
                    <a:lnTo>
                      <a:pt x="813" y="641"/>
                    </a:lnTo>
                    <a:lnTo>
                      <a:pt x="813" y="638"/>
                    </a:lnTo>
                    <a:lnTo>
                      <a:pt x="812" y="636"/>
                    </a:lnTo>
                    <a:lnTo>
                      <a:pt x="812" y="633"/>
                    </a:lnTo>
                    <a:lnTo>
                      <a:pt x="813" y="629"/>
                    </a:lnTo>
                    <a:lnTo>
                      <a:pt x="815" y="629"/>
                    </a:lnTo>
                    <a:lnTo>
                      <a:pt x="817" y="633"/>
                    </a:lnTo>
                    <a:lnTo>
                      <a:pt x="818" y="634"/>
                    </a:lnTo>
                    <a:lnTo>
                      <a:pt x="820" y="636"/>
                    </a:lnTo>
                    <a:lnTo>
                      <a:pt x="823" y="639"/>
                    </a:lnTo>
                    <a:lnTo>
                      <a:pt x="825" y="638"/>
                    </a:lnTo>
                    <a:lnTo>
                      <a:pt x="827" y="638"/>
                    </a:lnTo>
                    <a:lnTo>
                      <a:pt x="828" y="639"/>
                    </a:lnTo>
                    <a:lnTo>
                      <a:pt x="830" y="638"/>
                    </a:lnTo>
                    <a:lnTo>
                      <a:pt x="833" y="636"/>
                    </a:lnTo>
                    <a:lnTo>
                      <a:pt x="837" y="638"/>
                    </a:lnTo>
                    <a:lnTo>
                      <a:pt x="838" y="639"/>
                    </a:lnTo>
                    <a:lnTo>
                      <a:pt x="838" y="643"/>
                    </a:lnTo>
                    <a:lnTo>
                      <a:pt x="835" y="648"/>
                    </a:lnTo>
                    <a:lnTo>
                      <a:pt x="833" y="649"/>
                    </a:lnTo>
                    <a:lnTo>
                      <a:pt x="833" y="654"/>
                    </a:lnTo>
                    <a:lnTo>
                      <a:pt x="833" y="659"/>
                    </a:lnTo>
                    <a:lnTo>
                      <a:pt x="832" y="661"/>
                    </a:lnTo>
                    <a:lnTo>
                      <a:pt x="827" y="659"/>
                    </a:lnTo>
                    <a:lnTo>
                      <a:pt x="823" y="661"/>
                    </a:lnTo>
                    <a:lnTo>
                      <a:pt x="820" y="661"/>
                    </a:lnTo>
                    <a:lnTo>
                      <a:pt x="817" y="659"/>
                    </a:lnTo>
                    <a:lnTo>
                      <a:pt x="813" y="659"/>
                    </a:lnTo>
                    <a:lnTo>
                      <a:pt x="812" y="661"/>
                    </a:lnTo>
                    <a:lnTo>
                      <a:pt x="812" y="664"/>
                    </a:lnTo>
                    <a:lnTo>
                      <a:pt x="809" y="666"/>
                    </a:lnTo>
                    <a:lnTo>
                      <a:pt x="805" y="666"/>
                    </a:lnTo>
                    <a:lnTo>
                      <a:pt x="804" y="666"/>
                    </a:lnTo>
                    <a:lnTo>
                      <a:pt x="802" y="669"/>
                    </a:lnTo>
                    <a:lnTo>
                      <a:pt x="802" y="671"/>
                    </a:lnTo>
                    <a:lnTo>
                      <a:pt x="799" y="671"/>
                    </a:lnTo>
                    <a:lnTo>
                      <a:pt x="795" y="671"/>
                    </a:lnTo>
                    <a:lnTo>
                      <a:pt x="792" y="668"/>
                    </a:lnTo>
                    <a:lnTo>
                      <a:pt x="785" y="664"/>
                    </a:lnTo>
                    <a:lnTo>
                      <a:pt x="782" y="661"/>
                    </a:lnTo>
                    <a:lnTo>
                      <a:pt x="772" y="653"/>
                    </a:lnTo>
                    <a:lnTo>
                      <a:pt x="770" y="649"/>
                    </a:lnTo>
                    <a:lnTo>
                      <a:pt x="770" y="646"/>
                    </a:lnTo>
                    <a:lnTo>
                      <a:pt x="772" y="646"/>
                    </a:lnTo>
                    <a:lnTo>
                      <a:pt x="774" y="646"/>
                    </a:lnTo>
                    <a:lnTo>
                      <a:pt x="775" y="646"/>
                    </a:lnTo>
                    <a:lnTo>
                      <a:pt x="777" y="648"/>
                    </a:lnTo>
                    <a:lnTo>
                      <a:pt x="785" y="651"/>
                    </a:lnTo>
                    <a:lnTo>
                      <a:pt x="790" y="654"/>
                    </a:lnTo>
                    <a:lnTo>
                      <a:pt x="792" y="654"/>
                    </a:lnTo>
                    <a:lnTo>
                      <a:pt x="799" y="653"/>
                    </a:lnTo>
                    <a:lnTo>
                      <a:pt x="799" y="651"/>
                    </a:lnTo>
                    <a:lnTo>
                      <a:pt x="797" y="649"/>
                    </a:lnTo>
                    <a:lnTo>
                      <a:pt x="795" y="651"/>
                    </a:lnTo>
                    <a:lnTo>
                      <a:pt x="792" y="651"/>
                    </a:lnTo>
                    <a:lnTo>
                      <a:pt x="789" y="649"/>
                    </a:lnTo>
                    <a:lnTo>
                      <a:pt x="782" y="646"/>
                    </a:lnTo>
                    <a:lnTo>
                      <a:pt x="774" y="643"/>
                    </a:lnTo>
                    <a:lnTo>
                      <a:pt x="770" y="643"/>
                    </a:lnTo>
                    <a:lnTo>
                      <a:pt x="770" y="641"/>
                    </a:lnTo>
                    <a:lnTo>
                      <a:pt x="770" y="638"/>
                    </a:lnTo>
                    <a:lnTo>
                      <a:pt x="769" y="638"/>
                    </a:lnTo>
                    <a:lnTo>
                      <a:pt x="765" y="638"/>
                    </a:lnTo>
                    <a:lnTo>
                      <a:pt x="764" y="639"/>
                    </a:lnTo>
                    <a:lnTo>
                      <a:pt x="764" y="643"/>
                    </a:lnTo>
                    <a:lnTo>
                      <a:pt x="764" y="649"/>
                    </a:lnTo>
                    <a:lnTo>
                      <a:pt x="764" y="653"/>
                    </a:lnTo>
                    <a:lnTo>
                      <a:pt x="762" y="654"/>
                    </a:lnTo>
                    <a:lnTo>
                      <a:pt x="760" y="654"/>
                    </a:lnTo>
                    <a:lnTo>
                      <a:pt x="754" y="646"/>
                    </a:lnTo>
                    <a:lnTo>
                      <a:pt x="749" y="638"/>
                    </a:lnTo>
                    <a:lnTo>
                      <a:pt x="747" y="636"/>
                    </a:lnTo>
                    <a:lnTo>
                      <a:pt x="745" y="634"/>
                    </a:lnTo>
                    <a:lnTo>
                      <a:pt x="744" y="633"/>
                    </a:lnTo>
                    <a:lnTo>
                      <a:pt x="742" y="633"/>
                    </a:lnTo>
                    <a:lnTo>
                      <a:pt x="742" y="633"/>
                    </a:lnTo>
                    <a:lnTo>
                      <a:pt x="742" y="634"/>
                    </a:lnTo>
                    <a:lnTo>
                      <a:pt x="745" y="638"/>
                    </a:lnTo>
                    <a:lnTo>
                      <a:pt x="750" y="646"/>
                    </a:lnTo>
                    <a:lnTo>
                      <a:pt x="752" y="648"/>
                    </a:lnTo>
                    <a:lnTo>
                      <a:pt x="755" y="649"/>
                    </a:lnTo>
                    <a:lnTo>
                      <a:pt x="755" y="653"/>
                    </a:lnTo>
                    <a:lnTo>
                      <a:pt x="755" y="654"/>
                    </a:lnTo>
                    <a:lnTo>
                      <a:pt x="752" y="654"/>
                    </a:lnTo>
                    <a:lnTo>
                      <a:pt x="749" y="656"/>
                    </a:lnTo>
                    <a:lnTo>
                      <a:pt x="747" y="658"/>
                    </a:lnTo>
                    <a:lnTo>
                      <a:pt x="744" y="661"/>
                    </a:lnTo>
                    <a:lnTo>
                      <a:pt x="740" y="661"/>
                    </a:lnTo>
                    <a:lnTo>
                      <a:pt x="737" y="663"/>
                    </a:lnTo>
                    <a:lnTo>
                      <a:pt x="734" y="664"/>
                    </a:lnTo>
                    <a:lnTo>
                      <a:pt x="730" y="664"/>
                    </a:lnTo>
                    <a:lnTo>
                      <a:pt x="727" y="661"/>
                    </a:lnTo>
                    <a:lnTo>
                      <a:pt x="725" y="661"/>
                    </a:lnTo>
                    <a:lnTo>
                      <a:pt x="722" y="659"/>
                    </a:lnTo>
                    <a:lnTo>
                      <a:pt x="722" y="658"/>
                    </a:lnTo>
                    <a:lnTo>
                      <a:pt x="717" y="654"/>
                    </a:lnTo>
                    <a:lnTo>
                      <a:pt x="714" y="653"/>
                    </a:lnTo>
                    <a:lnTo>
                      <a:pt x="714" y="651"/>
                    </a:lnTo>
                    <a:lnTo>
                      <a:pt x="712" y="648"/>
                    </a:lnTo>
                    <a:lnTo>
                      <a:pt x="711" y="648"/>
                    </a:lnTo>
                    <a:lnTo>
                      <a:pt x="711" y="649"/>
                    </a:lnTo>
                    <a:lnTo>
                      <a:pt x="711" y="653"/>
                    </a:lnTo>
                    <a:lnTo>
                      <a:pt x="712" y="654"/>
                    </a:lnTo>
                    <a:lnTo>
                      <a:pt x="715" y="656"/>
                    </a:lnTo>
                    <a:lnTo>
                      <a:pt x="719" y="659"/>
                    </a:lnTo>
                    <a:lnTo>
                      <a:pt x="722" y="664"/>
                    </a:lnTo>
                    <a:lnTo>
                      <a:pt x="722" y="666"/>
                    </a:lnTo>
                    <a:lnTo>
                      <a:pt x="720" y="668"/>
                    </a:lnTo>
                    <a:lnTo>
                      <a:pt x="712" y="668"/>
                    </a:lnTo>
                    <a:lnTo>
                      <a:pt x="707" y="666"/>
                    </a:lnTo>
                    <a:lnTo>
                      <a:pt x="704" y="668"/>
                    </a:lnTo>
                    <a:lnTo>
                      <a:pt x="701" y="669"/>
                    </a:lnTo>
                    <a:lnTo>
                      <a:pt x="702" y="671"/>
                    </a:lnTo>
                    <a:lnTo>
                      <a:pt x="704" y="671"/>
                    </a:lnTo>
                    <a:lnTo>
                      <a:pt x="706" y="674"/>
                    </a:lnTo>
                    <a:lnTo>
                      <a:pt x="707" y="674"/>
                    </a:lnTo>
                    <a:lnTo>
                      <a:pt x="709" y="672"/>
                    </a:lnTo>
                    <a:lnTo>
                      <a:pt x="709" y="669"/>
                    </a:lnTo>
                    <a:lnTo>
                      <a:pt x="714" y="669"/>
                    </a:lnTo>
                    <a:lnTo>
                      <a:pt x="714" y="669"/>
                    </a:lnTo>
                    <a:lnTo>
                      <a:pt x="717" y="671"/>
                    </a:lnTo>
                    <a:lnTo>
                      <a:pt x="717" y="671"/>
                    </a:lnTo>
                    <a:lnTo>
                      <a:pt x="720" y="672"/>
                    </a:lnTo>
                    <a:lnTo>
                      <a:pt x="724" y="671"/>
                    </a:lnTo>
                    <a:lnTo>
                      <a:pt x="724" y="668"/>
                    </a:lnTo>
                    <a:lnTo>
                      <a:pt x="727" y="668"/>
                    </a:lnTo>
                    <a:lnTo>
                      <a:pt x="732" y="668"/>
                    </a:lnTo>
                    <a:lnTo>
                      <a:pt x="735" y="668"/>
                    </a:lnTo>
                    <a:lnTo>
                      <a:pt x="737" y="669"/>
                    </a:lnTo>
                    <a:lnTo>
                      <a:pt x="740" y="671"/>
                    </a:lnTo>
                    <a:lnTo>
                      <a:pt x="745" y="672"/>
                    </a:lnTo>
                    <a:lnTo>
                      <a:pt x="749" y="674"/>
                    </a:lnTo>
                    <a:lnTo>
                      <a:pt x="750" y="676"/>
                    </a:lnTo>
                    <a:lnTo>
                      <a:pt x="749" y="679"/>
                    </a:lnTo>
                    <a:lnTo>
                      <a:pt x="747" y="679"/>
                    </a:lnTo>
                    <a:lnTo>
                      <a:pt x="744" y="682"/>
                    </a:lnTo>
                    <a:lnTo>
                      <a:pt x="740" y="681"/>
                    </a:lnTo>
                    <a:lnTo>
                      <a:pt x="737" y="682"/>
                    </a:lnTo>
                    <a:lnTo>
                      <a:pt x="734" y="686"/>
                    </a:lnTo>
                    <a:lnTo>
                      <a:pt x="730" y="686"/>
                    </a:lnTo>
                    <a:lnTo>
                      <a:pt x="725" y="686"/>
                    </a:lnTo>
                    <a:lnTo>
                      <a:pt x="722" y="682"/>
                    </a:lnTo>
                    <a:lnTo>
                      <a:pt x="719" y="681"/>
                    </a:lnTo>
                    <a:lnTo>
                      <a:pt x="717" y="681"/>
                    </a:lnTo>
                    <a:lnTo>
                      <a:pt x="715" y="682"/>
                    </a:lnTo>
                    <a:lnTo>
                      <a:pt x="712" y="682"/>
                    </a:lnTo>
                    <a:lnTo>
                      <a:pt x="711" y="682"/>
                    </a:lnTo>
                    <a:lnTo>
                      <a:pt x="709" y="682"/>
                    </a:lnTo>
                    <a:lnTo>
                      <a:pt x="709" y="684"/>
                    </a:lnTo>
                    <a:lnTo>
                      <a:pt x="712" y="684"/>
                    </a:lnTo>
                    <a:lnTo>
                      <a:pt x="715" y="684"/>
                    </a:lnTo>
                    <a:lnTo>
                      <a:pt x="717" y="684"/>
                    </a:lnTo>
                    <a:lnTo>
                      <a:pt x="720" y="684"/>
                    </a:lnTo>
                    <a:lnTo>
                      <a:pt x="722" y="686"/>
                    </a:lnTo>
                    <a:lnTo>
                      <a:pt x="720" y="687"/>
                    </a:lnTo>
                    <a:lnTo>
                      <a:pt x="715" y="687"/>
                    </a:lnTo>
                    <a:lnTo>
                      <a:pt x="712" y="691"/>
                    </a:lnTo>
                    <a:lnTo>
                      <a:pt x="711" y="691"/>
                    </a:lnTo>
                    <a:lnTo>
                      <a:pt x="714" y="692"/>
                    </a:lnTo>
                    <a:lnTo>
                      <a:pt x="715" y="691"/>
                    </a:lnTo>
                    <a:lnTo>
                      <a:pt x="720" y="689"/>
                    </a:lnTo>
                    <a:lnTo>
                      <a:pt x="722" y="689"/>
                    </a:lnTo>
                    <a:lnTo>
                      <a:pt x="724" y="691"/>
                    </a:lnTo>
                    <a:lnTo>
                      <a:pt x="724" y="694"/>
                    </a:lnTo>
                    <a:lnTo>
                      <a:pt x="725" y="694"/>
                    </a:lnTo>
                    <a:lnTo>
                      <a:pt x="727" y="691"/>
                    </a:lnTo>
                    <a:lnTo>
                      <a:pt x="730" y="691"/>
                    </a:lnTo>
                    <a:lnTo>
                      <a:pt x="732" y="689"/>
                    </a:lnTo>
                    <a:lnTo>
                      <a:pt x="737" y="687"/>
                    </a:lnTo>
                    <a:lnTo>
                      <a:pt x="739" y="687"/>
                    </a:lnTo>
                    <a:lnTo>
                      <a:pt x="740" y="687"/>
                    </a:lnTo>
                    <a:lnTo>
                      <a:pt x="747" y="692"/>
                    </a:lnTo>
                    <a:lnTo>
                      <a:pt x="749" y="691"/>
                    </a:lnTo>
                    <a:lnTo>
                      <a:pt x="750" y="692"/>
                    </a:lnTo>
                    <a:lnTo>
                      <a:pt x="750" y="696"/>
                    </a:lnTo>
                    <a:lnTo>
                      <a:pt x="750" y="702"/>
                    </a:lnTo>
                    <a:lnTo>
                      <a:pt x="747" y="704"/>
                    </a:lnTo>
                    <a:lnTo>
                      <a:pt x="742" y="706"/>
                    </a:lnTo>
                    <a:lnTo>
                      <a:pt x="739" y="704"/>
                    </a:lnTo>
                    <a:lnTo>
                      <a:pt x="735" y="704"/>
                    </a:lnTo>
                    <a:lnTo>
                      <a:pt x="727" y="704"/>
                    </a:lnTo>
                    <a:lnTo>
                      <a:pt x="725" y="702"/>
                    </a:lnTo>
                    <a:lnTo>
                      <a:pt x="722" y="706"/>
                    </a:lnTo>
                    <a:lnTo>
                      <a:pt x="724" y="706"/>
                    </a:lnTo>
                    <a:lnTo>
                      <a:pt x="729" y="706"/>
                    </a:lnTo>
                    <a:lnTo>
                      <a:pt x="732" y="706"/>
                    </a:lnTo>
                    <a:lnTo>
                      <a:pt x="739" y="707"/>
                    </a:lnTo>
                    <a:lnTo>
                      <a:pt x="740" y="711"/>
                    </a:lnTo>
                    <a:lnTo>
                      <a:pt x="740" y="712"/>
                    </a:lnTo>
                    <a:lnTo>
                      <a:pt x="744" y="709"/>
                    </a:lnTo>
                    <a:lnTo>
                      <a:pt x="747" y="707"/>
                    </a:lnTo>
                    <a:lnTo>
                      <a:pt x="752" y="707"/>
                    </a:lnTo>
                    <a:lnTo>
                      <a:pt x="757" y="709"/>
                    </a:lnTo>
                    <a:lnTo>
                      <a:pt x="759" y="711"/>
                    </a:lnTo>
                    <a:lnTo>
                      <a:pt x="765" y="716"/>
                    </a:lnTo>
                    <a:lnTo>
                      <a:pt x="767" y="717"/>
                    </a:lnTo>
                    <a:lnTo>
                      <a:pt x="767" y="719"/>
                    </a:lnTo>
                    <a:lnTo>
                      <a:pt x="769" y="719"/>
                    </a:lnTo>
                    <a:lnTo>
                      <a:pt x="770" y="721"/>
                    </a:lnTo>
                    <a:lnTo>
                      <a:pt x="772" y="721"/>
                    </a:lnTo>
                    <a:lnTo>
                      <a:pt x="775" y="724"/>
                    </a:lnTo>
                    <a:lnTo>
                      <a:pt x="779" y="726"/>
                    </a:lnTo>
                    <a:lnTo>
                      <a:pt x="780" y="727"/>
                    </a:lnTo>
                    <a:lnTo>
                      <a:pt x="782" y="729"/>
                    </a:lnTo>
                    <a:lnTo>
                      <a:pt x="784" y="729"/>
                    </a:lnTo>
                    <a:lnTo>
                      <a:pt x="785" y="732"/>
                    </a:lnTo>
                    <a:lnTo>
                      <a:pt x="787" y="734"/>
                    </a:lnTo>
                    <a:lnTo>
                      <a:pt x="787" y="734"/>
                    </a:lnTo>
                    <a:lnTo>
                      <a:pt x="785" y="739"/>
                    </a:lnTo>
                    <a:lnTo>
                      <a:pt x="782" y="741"/>
                    </a:lnTo>
                    <a:lnTo>
                      <a:pt x="780" y="744"/>
                    </a:lnTo>
                    <a:lnTo>
                      <a:pt x="779" y="746"/>
                    </a:lnTo>
                    <a:lnTo>
                      <a:pt x="779" y="747"/>
                    </a:lnTo>
                    <a:lnTo>
                      <a:pt x="782" y="744"/>
                    </a:lnTo>
                    <a:lnTo>
                      <a:pt x="787" y="741"/>
                    </a:lnTo>
                    <a:lnTo>
                      <a:pt x="789" y="741"/>
                    </a:lnTo>
                    <a:lnTo>
                      <a:pt x="790" y="741"/>
                    </a:lnTo>
                    <a:lnTo>
                      <a:pt x="789" y="742"/>
                    </a:lnTo>
                    <a:lnTo>
                      <a:pt x="787" y="747"/>
                    </a:lnTo>
                    <a:lnTo>
                      <a:pt x="789" y="746"/>
                    </a:lnTo>
                    <a:lnTo>
                      <a:pt x="790" y="744"/>
                    </a:lnTo>
                    <a:lnTo>
                      <a:pt x="792" y="742"/>
                    </a:lnTo>
                    <a:lnTo>
                      <a:pt x="795" y="742"/>
                    </a:lnTo>
                    <a:lnTo>
                      <a:pt x="797" y="744"/>
                    </a:lnTo>
                    <a:lnTo>
                      <a:pt x="795" y="747"/>
                    </a:lnTo>
                    <a:lnTo>
                      <a:pt x="792" y="749"/>
                    </a:lnTo>
                    <a:lnTo>
                      <a:pt x="789" y="752"/>
                    </a:lnTo>
                    <a:lnTo>
                      <a:pt x="787" y="754"/>
                    </a:lnTo>
                    <a:lnTo>
                      <a:pt x="787" y="757"/>
                    </a:lnTo>
                    <a:lnTo>
                      <a:pt x="789" y="759"/>
                    </a:lnTo>
                    <a:lnTo>
                      <a:pt x="789" y="761"/>
                    </a:lnTo>
                    <a:lnTo>
                      <a:pt x="787" y="766"/>
                    </a:lnTo>
                    <a:lnTo>
                      <a:pt x="787" y="767"/>
                    </a:lnTo>
                    <a:lnTo>
                      <a:pt x="789" y="766"/>
                    </a:lnTo>
                    <a:lnTo>
                      <a:pt x="790" y="761"/>
                    </a:lnTo>
                    <a:lnTo>
                      <a:pt x="794" y="756"/>
                    </a:lnTo>
                    <a:lnTo>
                      <a:pt x="797" y="754"/>
                    </a:lnTo>
                    <a:lnTo>
                      <a:pt x="799" y="754"/>
                    </a:lnTo>
                    <a:lnTo>
                      <a:pt x="799" y="756"/>
                    </a:lnTo>
                    <a:lnTo>
                      <a:pt x="797" y="759"/>
                    </a:lnTo>
                    <a:lnTo>
                      <a:pt x="795" y="764"/>
                    </a:lnTo>
                    <a:lnTo>
                      <a:pt x="795" y="764"/>
                    </a:lnTo>
                    <a:lnTo>
                      <a:pt x="799" y="764"/>
                    </a:lnTo>
                    <a:lnTo>
                      <a:pt x="800" y="766"/>
                    </a:lnTo>
                    <a:lnTo>
                      <a:pt x="799" y="769"/>
                    </a:lnTo>
                    <a:lnTo>
                      <a:pt x="797" y="770"/>
                    </a:lnTo>
                    <a:lnTo>
                      <a:pt x="792" y="772"/>
                    </a:lnTo>
                    <a:lnTo>
                      <a:pt x="792" y="774"/>
                    </a:lnTo>
                    <a:lnTo>
                      <a:pt x="792" y="775"/>
                    </a:lnTo>
                    <a:lnTo>
                      <a:pt x="797" y="774"/>
                    </a:lnTo>
                    <a:lnTo>
                      <a:pt x="797" y="775"/>
                    </a:lnTo>
                    <a:lnTo>
                      <a:pt x="797" y="777"/>
                    </a:lnTo>
                    <a:lnTo>
                      <a:pt x="795" y="779"/>
                    </a:lnTo>
                    <a:lnTo>
                      <a:pt x="797" y="780"/>
                    </a:lnTo>
                    <a:lnTo>
                      <a:pt x="799" y="782"/>
                    </a:lnTo>
                    <a:lnTo>
                      <a:pt x="799" y="784"/>
                    </a:lnTo>
                    <a:lnTo>
                      <a:pt x="799" y="789"/>
                    </a:lnTo>
                    <a:lnTo>
                      <a:pt x="797" y="790"/>
                    </a:lnTo>
                    <a:lnTo>
                      <a:pt x="797" y="797"/>
                    </a:lnTo>
                    <a:lnTo>
                      <a:pt x="797" y="800"/>
                    </a:lnTo>
                    <a:lnTo>
                      <a:pt x="797" y="804"/>
                    </a:lnTo>
                    <a:lnTo>
                      <a:pt x="795" y="805"/>
                    </a:lnTo>
                    <a:lnTo>
                      <a:pt x="792" y="804"/>
                    </a:lnTo>
                    <a:lnTo>
                      <a:pt x="790" y="805"/>
                    </a:lnTo>
                    <a:lnTo>
                      <a:pt x="790" y="804"/>
                    </a:lnTo>
                    <a:lnTo>
                      <a:pt x="790" y="802"/>
                    </a:lnTo>
                    <a:lnTo>
                      <a:pt x="790" y="799"/>
                    </a:lnTo>
                    <a:lnTo>
                      <a:pt x="787" y="799"/>
                    </a:lnTo>
                    <a:lnTo>
                      <a:pt x="785" y="799"/>
                    </a:lnTo>
                    <a:lnTo>
                      <a:pt x="784" y="800"/>
                    </a:lnTo>
                    <a:lnTo>
                      <a:pt x="780" y="800"/>
                    </a:lnTo>
                    <a:lnTo>
                      <a:pt x="780" y="797"/>
                    </a:lnTo>
                    <a:lnTo>
                      <a:pt x="784" y="794"/>
                    </a:lnTo>
                    <a:lnTo>
                      <a:pt x="782" y="789"/>
                    </a:lnTo>
                    <a:lnTo>
                      <a:pt x="782" y="787"/>
                    </a:lnTo>
                    <a:lnTo>
                      <a:pt x="782" y="784"/>
                    </a:lnTo>
                    <a:lnTo>
                      <a:pt x="782" y="782"/>
                    </a:lnTo>
                    <a:lnTo>
                      <a:pt x="780" y="780"/>
                    </a:lnTo>
                    <a:lnTo>
                      <a:pt x="779" y="784"/>
                    </a:lnTo>
                    <a:lnTo>
                      <a:pt x="777" y="787"/>
                    </a:lnTo>
                    <a:lnTo>
                      <a:pt x="779" y="794"/>
                    </a:lnTo>
                    <a:lnTo>
                      <a:pt x="777" y="799"/>
                    </a:lnTo>
                    <a:lnTo>
                      <a:pt x="777" y="800"/>
                    </a:lnTo>
                    <a:lnTo>
                      <a:pt x="775" y="802"/>
                    </a:lnTo>
                    <a:lnTo>
                      <a:pt x="774" y="802"/>
                    </a:lnTo>
                    <a:lnTo>
                      <a:pt x="770" y="802"/>
                    </a:lnTo>
                    <a:lnTo>
                      <a:pt x="767" y="804"/>
                    </a:lnTo>
                    <a:lnTo>
                      <a:pt x="764" y="802"/>
                    </a:lnTo>
                    <a:lnTo>
                      <a:pt x="759" y="797"/>
                    </a:lnTo>
                    <a:lnTo>
                      <a:pt x="755" y="790"/>
                    </a:lnTo>
                    <a:lnTo>
                      <a:pt x="752" y="787"/>
                    </a:lnTo>
                    <a:lnTo>
                      <a:pt x="749" y="785"/>
                    </a:lnTo>
                    <a:lnTo>
                      <a:pt x="749" y="777"/>
                    </a:lnTo>
                    <a:lnTo>
                      <a:pt x="745" y="774"/>
                    </a:lnTo>
                    <a:lnTo>
                      <a:pt x="744" y="772"/>
                    </a:lnTo>
                    <a:lnTo>
                      <a:pt x="742" y="767"/>
                    </a:lnTo>
                    <a:lnTo>
                      <a:pt x="744" y="762"/>
                    </a:lnTo>
                    <a:lnTo>
                      <a:pt x="745" y="759"/>
                    </a:lnTo>
                    <a:lnTo>
                      <a:pt x="744" y="757"/>
                    </a:lnTo>
                    <a:lnTo>
                      <a:pt x="742" y="757"/>
                    </a:lnTo>
                    <a:lnTo>
                      <a:pt x="737" y="759"/>
                    </a:lnTo>
                    <a:lnTo>
                      <a:pt x="735" y="761"/>
                    </a:lnTo>
                    <a:lnTo>
                      <a:pt x="732" y="759"/>
                    </a:lnTo>
                    <a:lnTo>
                      <a:pt x="725" y="749"/>
                    </a:lnTo>
                    <a:lnTo>
                      <a:pt x="724" y="746"/>
                    </a:lnTo>
                    <a:lnTo>
                      <a:pt x="722" y="744"/>
                    </a:lnTo>
                    <a:lnTo>
                      <a:pt x="720" y="746"/>
                    </a:lnTo>
                    <a:lnTo>
                      <a:pt x="715" y="746"/>
                    </a:lnTo>
                    <a:lnTo>
                      <a:pt x="712" y="744"/>
                    </a:lnTo>
                    <a:lnTo>
                      <a:pt x="709" y="746"/>
                    </a:lnTo>
                    <a:lnTo>
                      <a:pt x="707" y="747"/>
                    </a:lnTo>
                    <a:lnTo>
                      <a:pt x="706" y="746"/>
                    </a:lnTo>
                    <a:lnTo>
                      <a:pt x="702" y="742"/>
                    </a:lnTo>
                    <a:lnTo>
                      <a:pt x="702" y="741"/>
                    </a:lnTo>
                    <a:lnTo>
                      <a:pt x="696" y="736"/>
                    </a:lnTo>
                    <a:lnTo>
                      <a:pt x="696" y="734"/>
                    </a:lnTo>
                    <a:lnTo>
                      <a:pt x="694" y="731"/>
                    </a:lnTo>
                    <a:lnTo>
                      <a:pt x="692" y="726"/>
                    </a:lnTo>
                    <a:lnTo>
                      <a:pt x="691" y="724"/>
                    </a:lnTo>
                    <a:lnTo>
                      <a:pt x="689" y="726"/>
                    </a:lnTo>
                    <a:lnTo>
                      <a:pt x="689" y="729"/>
                    </a:lnTo>
                    <a:lnTo>
                      <a:pt x="689" y="731"/>
                    </a:lnTo>
                    <a:lnTo>
                      <a:pt x="684" y="732"/>
                    </a:lnTo>
                    <a:lnTo>
                      <a:pt x="682" y="734"/>
                    </a:lnTo>
                    <a:lnTo>
                      <a:pt x="687" y="736"/>
                    </a:lnTo>
                    <a:lnTo>
                      <a:pt x="689" y="736"/>
                    </a:lnTo>
                    <a:lnTo>
                      <a:pt x="692" y="741"/>
                    </a:lnTo>
                    <a:lnTo>
                      <a:pt x="696" y="744"/>
                    </a:lnTo>
                    <a:lnTo>
                      <a:pt x="694" y="746"/>
                    </a:lnTo>
                    <a:lnTo>
                      <a:pt x="689" y="746"/>
                    </a:lnTo>
                    <a:lnTo>
                      <a:pt x="687" y="747"/>
                    </a:lnTo>
                    <a:lnTo>
                      <a:pt x="684" y="749"/>
                    </a:lnTo>
                    <a:lnTo>
                      <a:pt x="681" y="746"/>
                    </a:lnTo>
                    <a:lnTo>
                      <a:pt x="681" y="749"/>
                    </a:lnTo>
                    <a:lnTo>
                      <a:pt x="684" y="751"/>
                    </a:lnTo>
                    <a:lnTo>
                      <a:pt x="687" y="751"/>
                    </a:lnTo>
                    <a:lnTo>
                      <a:pt x="691" y="747"/>
                    </a:lnTo>
                    <a:lnTo>
                      <a:pt x="694" y="747"/>
                    </a:lnTo>
                    <a:lnTo>
                      <a:pt x="699" y="746"/>
                    </a:lnTo>
                    <a:lnTo>
                      <a:pt x="701" y="747"/>
                    </a:lnTo>
                    <a:lnTo>
                      <a:pt x="701" y="749"/>
                    </a:lnTo>
                    <a:lnTo>
                      <a:pt x="702" y="751"/>
                    </a:lnTo>
                    <a:lnTo>
                      <a:pt x="707" y="749"/>
                    </a:lnTo>
                    <a:lnTo>
                      <a:pt x="709" y="749"/>
                    </a:lnTo>
                    <a:lnTo>
                      <a:pt x="719" y="752"/>
                    </a:lnTo>
                    <a:lnTo>
                      <a:pt x="724" y="754"/>
                    </a:lnTo>
                    <a:lnTo>
                      <a:pt x="725" y="754"/>
                    </a:lnTo>
                    <a:lnTo>
                      <a:pt x="727" y="757"/>
                    </a:lnTo>
                    <a:lnTo>
                      <a:pt x="729" y="762"/>
                    </a:lnTo>
                    <a:lnTo>
                      <a:pt x="727" y="766"/>
                    </a:lnTo>
                    <a:lnTo>
                      <a:pt x="724" y="767"/>
                    </a:lnTo>
                    <a:lnTo>
                      <a:pt x="722" y="769"/>
                    </a:lnTo>
                    <a:lnTo>
                      <a:pt x="719" y="770"/>
                    </a:lnTo>
                    <a:lnTo>
                      <a:pt x="715" y="770"/>
                    </a:lnTo>
                    <a:lnTo>
                      <a:pt x="704" y="775"/>
                    </a:lnTo>
                    <a:lnTo>
                      <a:pt x="697" y="775"/>
                    </a:lnTo>
                    <a:lnTo>
                      <a:pt x="694" y="777"/>
                    </a:lnTo>
                    <a:lnTo>
                      <a:pt x="691" y="775"/>
                    </a:lnTo>
                    <a:lnTo>
                      <a:pt x="689" y="772"/>
                    </a:lnTo>
                    <a:lnTo>
                      <a:pt x="689" y="769"/>
                    </a:lnTo>
                    <a:lnTo>
                      <a:pt x="687" y="767"/>
                    </a:lnTo>
                    <a:lnTo>
                      <a:pt x="684" y="766"/>
                    </a:lnTo>
                    <a:lnTo>
                      <a:pt x="684" y="770"/>
                    </a:lnTo>
                    <a:lnTo>
                      <a:pt x="686" y="772"/>
                    </a:lnTo>
                    <a:lnTo>
                      <a:pt x="686" y="774"/>
                    </a:lnTo>
                    <a:lnTo>
                      <a:pt x="684" y="775"/>
                    </a:lnTo>
                    <a:lnTo>
                      <a:pt x="681" y="774"/>
                    </a:lnTo>
                    <a:lnTo>
                      <a:pt x="681" y="774"/>
                    </a:lnTo>
                    <a:lnTo>
                      <a:pt x="679" y="772"/>
                    </a:lnTo>
                    <a:lnTo>
                      <a:pt x="676" y="775"/>
                    </a:lnTo>
                    <a:lnTo>
                      <a:pt x="676" y="775"/>
                    </a:lnTo>
                    <a:lnTo>
                      <a:pt x="681" y="777"/>
                    </a:lnTo>
                    <a:lnTo>
                      <a:pt x="682" y="779"/>
                    </a:lnTo>
                    <a:lnTo>
                      <a:pt x="682" y="782"/>
                    </a:lnTo>
                    <a:lnTo>
                      <a:pt x="681" y="784"/>
                    </a:lnTo>
                    <a:lnTo>
                      <a:pt x="679" y="785"/>
                    </a:lnTo>
                    <a:lnTo>
                      <a:pt x="676" y="785"/>
                    </a:lnTo>
                    <a:lnTo>
                      <a:pt x="674" y="787"/>
                    </a:lnTo>
                    <a:lnTo>
                      <a:pt x="674" y="790"/>
                    </a:lnTo>
                    <a:lnTo>
                      <a:pt x="672" y="792"/>
                    </a:lnTo>
                    <a:lnTo>
                      <a:pt x="664" y="795"/>
                    </a:lnTo>
                    <a:lnTo>
                      <a:pt x="659" y="795"/>
                    </a:lnTo>
                    <a:lnTo>
                      <a:pt x="656" y="794"/>
                    </a:lnTo>
                    <a:lnTo>
                      <a:pt x="652" y="797"/>
                    </a:lnTo>
                    <a:lnTo>
                      <a:pt x="651" y="800"/>
                    </a:lnTo>
                    <a:lnTo>
                      <a:pt x="652" y="802"/>
                    </a:lnTo>
                    <a:lnTo>
                      <a:pt x="661" y="799"/>
                    </a:lnTo>
                    <a:lnTo>
                      <a:pt x="666" y="799"/>
                    </a:lnTo>
                    <a:lnTo>
                      <a:pt x="669" y="797"/>
                    </a:lnTo>
                    <a:lnTo>
                      <a:pt x="672" y="797"/>
                    </a:lnTo>
                    <a:lnTo>
                      <a:pt x="674" y="800"/>
                    </a:lnTo>
                    <a:lnTo>
                      <a:pt x="679" y="800"/>
                    </a:lnTo>
                    <a:lnTo>
                      <a:pt x="682" y="800"/>
                    </a:lnTo>
                    <a:lnTo>
                      <a:pt x="687" y="799"/>
                    </a:lnTo>
                    <a:lnTo>
                      <a:pt x="694" y="799"/>
                    </a:lnTo>
                    <a:lnTo>
                      <a:pt x="697" y="800"/>
                    </a:lnTo>
                    <a:lnTo>
                      <a:pt x="702" y="800"/>
                    </a:lnTo>
                    <a:lnTo>
                      <a:pt x="704" y="800"/>
                    </a:lnTo>
                    <a:lnTo>
                      <a:pt x="706" y="802"/>
                    </a:lnTo>
                    <a:lnTo>
                      <a:pt x="707" y="802"/>
                    </a:lnTo>
                    <a:lnTo>
                      <a:pt x="709" y="804"/>
                    </a:lnTo>
                    <a:lnTo>
                      <a:pt x="707" y="805"/>
                    </a:lnTo>
                    <a:lnTo>
                      <a:pt x="704" y="807"/>
                    </a:lnTo>
                    <a:lnTo>
                      <a:pt x="699" y="805"/>
                    </a:lnTo>
                    <a:lnTo>
                      <a:pt x="694" y="807"/>
                    </a:lnTo>
                    <a:lnTo>
                      <a:pt x="691" y="809"/>
                    </a:lnTo>
                    <a:lnTo>
                      <a:pt x="686" y="810"/>
                    </a:lnTo>
                    <a:lnTo>
                      <a:pt x="682" y="812"/>
                    </a:lnTo>
                    <a:lnTo>
                      <a:pt x="679" y="810"/>
                    </a:lnTo>
                    <a:lnTo>
                      <a:pt x="676" y="809"/>
                    </a:lnTo>
                    <a:lnTo>
                      <a:pt x="672" y="809"/>
                    </a:lnTo>
                    <a:lnTo>
                      <a:pt x="669" y="812"/>
                    </a:lnTo>
                    <a:lnTo>
                      <a:pt x="671" y="814"/>
                    </a:lnTo>
                    <a:lnTo>
                      <a:pt x="674" y="812"/>
                    </a:lnTo>
                    <a:lnTo>
                      <a:pt x="676" y="814"/>
                    </a:lnTo>
                    <a:lnTo>
                      <a:pt x="684" y="814"/>
                    </a:lnTo>
                    <a:lnTo>
                      <a:pt x="687" y="815"/>
                    </a:lnTo>
                    <a:lnTo>
                      <a:pt x="689" y="817"/>
                    </a:lnTo>
                    <a:lnTo>
                      <a:pt x="691" y="815"/>
                    </a:lnTo>
                    <a:lnTo>
                      <a:pt x="696" y="810"/>
                    </a:lnTo>
                    <a:lnTo>
                      <a:pt x="696" y="810"/>
                    </a:lnTo>
                    <a:lnTo>
                      <a:pt x="701" y="810"/>
                    </a:lnTo>
                    <a:lnTo>
                      <a:pt x="701" y="810"/>
                    </a:lnTo>
                    <a:lnTo>
                      <a:pt x="702" y="809"/>
                    </a:lnTo>
                    <a:lnTo>
                      <a:pt x="706" y="810"/>
                    </a:lnTo>
                    <a:lnTo>
                      <a:pt x="707" y="810"/>
                    </a:lnTo>
                    <a:lnTo>
                      <a:pt x="711" y="810"/>
                    </a:lnTo>
                    <a:lnTo>
                      <a:pt x="717" y="810"/>
                    </a:lnTo>
                    <a:lnTo>
                      <a:pt x="720" y="809"/>
                    </a:lnTo>
                    <a:lnTo>
                      <a:pt x="727" y="804"/>
                    </a:lnTo>
                    <a:lnTo>
                      <a:pt x="729" y="802"/>
                    </a:lnTo>
                    <a:lnTo>
                      <a:pt x="729" y="804"/>
                    </a:lnTo>
                    <a:lnTo>
                      <a:pt x="729" y="805"/>
                    </a:lnTo>
                    <a:lnTo>
                      <a:pt x="730" y="807"/>
                    </a:lnTo>
                    <a:lnTo>
                      <a:pt x="732" y="804"/>
                    </a:lnTo>
                    <a:lnTo>
                      <a:pt x="734" y="804"/>
                    </a:lnTo>
                    <a:lnTo>
                      <a:pt x="735" y="805"/>
                    </a:lnTo>
                    <a:lnTo>
                      <a:pt x="742" y="810"/>
                    </a:lnTo>
                    <a:lnTo>
                      <a:pt x="749" y="812"/>
                    </a:lnTo>
                    <a:lnTo>
                      <a:pt x="754" y="814"/>
                    </a:lnTo>
                    <a:lnTo>
                      <a:pt x="760" y="815"/>
                    </a:lnTo>
                    <a:lnTo>
                      <a:pt x="764" y="815"/>
                    </a:lnTo>
                    <a:lnTo>
                      <a:pt x="770" y="815"/>
                    </a:lnTo>
                    <a:lnTo>
                      <a:pt x="772" y="815"/>
                    </a:lnTo>
                    <a:lnTo>
                      <a:pt x="777" y="817"/>
                    </a:lnTo>
                    <a:lnTo>
                      <a:pt x="784" y="814"/>
                    </a:lnTo>
                    <a:lnTo>
                      <a:pt x="784" y="815"/>
                    </a:lnTo>
                    <a:lnTo>
                      <a:pt x="782" y="819"/>
                    </a:lnTo>
                    <a:lnTo>
                      <a:pt x="777" y="822"/>
                    </a:lnTo>
                    <a:lnTo>
                      <a:pt x="772" y="822"/>
                    </a:lnTo>
                    <a:lnTo>
                      <a:pt x="770" y="822"/>
                    </a:lnTo>
                    <a:lnTo>
                      <a:pt x="767" y="824"/>
                    </a:lnTo>
                    <a:lnTo>
                      <a:pt x="767" y="827"/>
                    </a:lnTo>
                    <a:lnTo>
                      <a:pt x="769" y="827"/>
                    </a:lnTo>
                    <a:lnTo>
                      <a:pt x="769" y="830"/>
                    </a:lnTo>
                    <a:lnTo>
                      <a:pt x="767" y="830"/>
                    </a:lnTo>
                    <a:lnTo>
                      <a:pt x="765" y="830"/>
                    </a:lnTo>
                    <a:lnTo>
                      <a:pt x="764" y="829"/>
                    </a:lnTo>
                    <a:lnTo>
                      <a:pt x="762" y="829"/>
                    </a:lnTo>
                    <a:lnTo>
                      <a:pt x="760" y="830"/>
                    </a:lnTo>
                    <a:lnTo>
                      <a:pt x="760" y="832"/>
                    </a:lnTo>
                    <a:lnTo>
                      <a:pt x="757" y="830"/>
                    </a:lnTo>
                    <a:lnTo>
                      <a:pt x="754" y="830"/>
                    </a:lnTo>
                    <a:lnTo>
                      <a:pt x="752" y="832"/>
                    </a:lnTo>
                    <a:lnTo>
                      <a:pt x="752" y="834"/>
                    </a:lnTo>
                    <a:lnTo>
                      <a:pt x="754" y="835"/>
                    </a:lnTo>
                    <a:lnTo>
                      <a:pt x="754" y="837"/>
                    </a:lnTo>
                    <a:lnTo>
                      <a:pt x="752" y="839"/>
                    </a:lnTo>
                    <a:lnTo>
                      <a:pt x="749" y="840"/>
                    </a:lnTo>
                    <a:lnTo>
                      <a:pt x="747" y="839"/>
                    </a:lnTo>
                    <a:lnTo>
                      <a:pt x="745" y="837"/>
                    </a:lnTo>
                    <a:lnTo>
                      <a:pt x="744" y="839"/>
                    </a:lnTo>
                    <a:lnTo>
                      <a:pt x="745" y="840"/>
                    </a:lnTo>
                    <a:lnTo>
                      <a:pt x="744" y="844"/>
                    </a:lnTo>
                    <a:lnTo>
                      <a:pt x="742" y="844"/>
                    </a:lnTo>
                    <a:lnTo>
                      <a:pt x="740" y="844"/>
                    </a:lnTo>
                    <a:lnTo>
                      <a:pt x="737" y="847"/>
                    </a:lnTo>
                    <a:lnTo>
                      <a:pt x="734" y="845"/>
                    </a:lnTo>
                    <a:lnTo>
                      <a:pt x="734" y="844"/>
                    </a:lnTo>
                    <a:lnTo>
                      <a:pt x="732" y="844"/>
                    </a:lnTo>
                    <a:lnTo>
                      <a:pt x="732" y="847"/>
                    </a:lnTo>
                    <a:lnTo>
                      <a:pt x="732" y="849"/>
                    </a:lnTo>
                    <a:lnTo>
                      <a:pt x="730" y="854"/>
                    </a:lnTo>
                    <a:lnTo>
                      <a:pt x="727" y="852"/>
                    </a:lnTo>
                    <a:lnTo>
                      <a:pt x="727" y="849"/>
                    </a:lnTo>
                    <a:lnTo>
                      <a:pt x="724" y="850"/>
                    </a:lnTo>
                    <a:lnTo>
                      <a:pt x="724" y="852"/>
                    </a:lnTo>
                    <a:lnTo>
                      <a:pt x="725" y="854"/>
                    </a:lnTo>
                    <a:lnTo>
                      <a:pt x="725" y="857"/>
                    </a:lnTo>
                    <a:lnTo>
                      <a:pt x="720" y="859"/>
                    </a:lnTo>
                    <a:lnTo>
                      <a:pt x="719" y="859"/>
                    </a:lnTo>
                    <a:lnTo>
                      <a:pt x="717" y="857"/>
                    </a:lnTo>
                    <a:lnTo>
                      <a:pt x="714" y="855"/>
                    </a:lnTo>
                    <a:lnTo>
                      <a:pt x="712" y="855"/>
                    </a:lnTo>
                    <a:lnTo>
                      <a:pt x="712" y="857"/>
                    </a:lnTo>
                    <a:lnTo>
                      <a:pt x="714" y="860"/>
                    </a:lnTo>
                    <a:lnTo>
                      <a:pt x="714" y="862"/>
                    </a:lnTo>
                    <a:lnTo>
                      <a:pt x="712" y="864"/>
                    </a:lnTo>
                    <a:lnTo>
                      <a:pt x="707" y="865"/>
                    </a:lnTo>
                    <a:lnTo>
                      <a:pt x="706" y="867"/>
                    </a:lnTo>
                    <a:lnTo>
                      <a:pt x="701" y="867"/>
                    </a:lnTo>
                    <a:lnTo>
                      <a:pt x="699" y="870"/>
                    </a:lnTo>
                    <a:lnTo>
                      <a:pt x="697" y="872"/>
                    </a:lnTo>
                    <a:lnTo>
                      <a:pt x="696" y="872"/>
                    </a:lnTo>
                    <a:lnTo>
                      <a:pt x="694" y="870"/>
                    </a:lnTo>
                    <a:lnTo>
                      <a:pt x="691" y="870"/>
                    </a:lnTo>
                    <a:lnTo>
                      <a:pt x="687" y="872"/>
                    </a:lnTo>
                    <a:lnTo>
                      <a:pt x="684" y="872"/>
                    </a:lnTo>
                    <a:lnTo>
                      <a:pt x="682" y="873"/>
                    </a:lnTo>
                    <a:lnTo>
                      <a:pt x="681" y="875"/>
                    </a:lnTo>
                    <a:lnTo>
                      <a:pt x="677" y="877"/>
                    </a:lnTo>
                    <a:lnTo>
                      <a:pt x="676" y="875"/>
                    </a:lnTo>
                    <a:lnTo>
                      <a:pt x="674" y="873"/>
                    </a:lnTo>
                    <a:lnTo>
                      <a:pt x="672" y="873"/>
                    </a:lnTo>
                    <a:lnTo>
                      <a:pt x="669" y="878"/>
                    </a:lnTo>
                    <a:lnTo>
                      <a:pt x="667" y="877"/>
                    </a:lnTo>
                    <a:lnTo>
                      <a:pt x="666" y="873"/>
                    </a:lnTo>
                    <a:lnTo>
                      <a:pt x="664" y="873"/>
                    </a:lnTo>
                    <a:lnTo>
                      <a:pt x="664" y="877"/>
                    </a:lnTo>
                    <a:lnTo>
                      <a:pt x="661" y="878"/>
                    </a:lnTo>
                    <a:lnTo>
                      <a:pt x="659" y="877"/>
                    </a:lnTo>
                    <a:lnTo>
                      <a:pt x="659" y="875"/>
                    </a:lnTo>
                    <a:lnTo>
                      <a:pt x="657" y="875"/>
                    </a:lnTo>
                    <a:lnTo>
                      <a:pt x="657" y="878"/>
                    </a:lnTo>
                    <a:lnTo>
                      <a:pt x="656" y="878"/>
                    </a:lnTo>
                    <a:lnTo>
                      <a:pt x="652" y="878"/>
                    </a:lnTo>
                    <a:lnTo>
                      <a:pt x="649" y="878"/>
                    </a:lnTo>
                    <a:lnTo>
                      <a:pt x="649" y="882"/>
                    </a:lnTo>
                    <a:lnTo>
                      <a:pt x="649" y="883"/>
                    </a:lnTo>
                    <a:lnTo>
                      <a:pt x="646" y="883"/>
                    </a:lnTo>
                    <a:lnTo>
                      <a:pt x="644" y="882"/>
                    </a:lnTo>
                    <a:lnTo>
                      <a:pt x="642" y="882"/>
                    </a:lnTo>
                    <a:lnTo>
                      <a:pt x="642" y="885"/>
                    </a:lnTo>
                    <a:lnTo>
                      <a:pt x="641" y="885"/>
                    </a:lnTo>
                    <a:lnTo>
                      <a:pt x="639" y="883"/>
                    </a:lnTo>
                    <a:lnTo>
                      <a:pt x="637" y="883"/>
                    </a:lnTo>
                    <a:lnTo>
                      <a:pt x="637" y="887"/>
                    </a:lnTo>
                    <a:lnTo>
                      <a:pt x="636" y="888"/>
                    </a:lnTo>
                    <a:lnTo>
                      <a:pt x="634" y="890"/>
                    </a:lnTo>
                    <a:lnTo>
                      <a:pt x="631" y="890"/>
                    </a:lnTo>
                    <a:lnTo>
                      <a:pt x="629" y="888"/>
                    </a:lnTo>
                    <a:lnTo>
                      <a:pt x="626" y="883"/>
                    </a:lnTo>
                    <a:lnTo>
                      <a:pt x="622" y="882"/>
                    </a:lnTo>
                    <a:lnTo>
                      <a:pt x="621" y="883"/>
                    </a:lnTo>
                    <a:lnTo>
                      <a:pt x="621" y="885"/>
                    </a:lnTo>
                    <a:lnTo>
                      <a:pt x="619" y="885"/>
                    </a:lnTo>
                    <a:lnTo>
                      <a:pt x="617" y="888"/>
                    </a:lnTo>
                    <a:lnTo>
                      <a:pt x="614" y="890"/>
                    </a:lnTo>
                    <a:lnTo>
                      <a:pt x="612" y="890"/>
                    </a:lnTo>
                    <a:lnTo>
                      <a:pt x="611" y="888"/>
                    </a:lnTo>
                    <a:lnTo>
                      <a:pt x="609" y="892"/>
                    </a:lnTo>
                    <a:lnTo>
                      <a:pt x="606" y="892"/>
                    </a:lnTo>
                    <a:lnTo>
                      <a:pt x="601" y="892"/>
                    </a:lnTo>
                    <a:lnTo>
                      <a:pt x="599" y="888"/>
                    </a:lnTo>
                    <a:lnTo>
                      <a:pt x="598" y="888"/>
                    </a:lnTo>
                    <a:lnTo>
                      <a:pt x="596" y="890"/>
                    </a:lnTo>
                    <a:lnTo>
                      <a:pt x="596" y="892"/>
                    </a:lnTo>
                    <a:lnTo>
                      <a:pt x="593" y="892"/>
                    </a:lnTo>
                    <a:lnTo>
                      <a:pt x="589" y="890"/>
                    </a:lnTo>
                    <a:lnTo>
                      <a:pt x="588" y="887"/>
                    </a:lnTo>
                    <a:lnTo>
                      <a:pt x="589" y="883"/>
                    </a:lnTo>
                    <a:lnTo>
                      <a:pt x="588" y="882"/>
                    </a:lnTo>
                    <a:lnTo>
                      <a:pt x="584" y="880"/>
                    </a:lnTo>
                    <a:lnTo>
                      <a:pt x="583" y="877"/>
                    </a:lnTo>
                    <a:lnTo>
                      <a:pt x="583" y="873"/>
                    </a:lnTo>
                    <a:lnTo>
                      <a:pt x="579" y="870"/>
                    </a:lnTo>
                    <a:lnTo>
                      <a:pt x="579" y="867"/>
                    </a:lnTo>
                    <a:lnTo>
                      <a:pt x="578" y="865"/>
                    </a:lnTo>
                    <a:lnTo>
                      <a:pt x="574" y="865"/>
                    </a:lnTo>
                    <a:lnTo>
                      <a:pt x="574" y="868"/>
                    </a:lnTo>
                    <a:lnTo>
                      <a:pt x="576" y="870"/>
                    </a:lnTo>
                    <a:lnTo>
                      <a:pt x="578" y="875"/>
                    </a:lnTo>
                    <a:lnTo>
                      <a:pt x="579" y="877"/>
                    </a:lnTo>
                    <a:lnTo>
                      <a:pt x="581" y="878"/>
                    </a:lnTo>
                    <a:lnTo>
                      <a:pt x="581" y="883"/>
                    </a:lnTo>
                    <a:lnTo>
                      <a:pt x="579" y="887"/>
                    </a:lnTo>
                    <a:lnTo>
                      <a:pt x="581" y="887"/>
                    </a:lnTo>
                    <a:lnTo>
                      <a:pt x="583" y="887"/>
                    </a:lnTo>
                    <a:lnTo>
                      <a:pt x="584" y="892"/>
                    </a:lnTo>
                    <a:lnTo>
                      <a:pt x="583" y="897"/>
                    </a:lnTo>
                    <a:lnTo>
                      <a:pt x="581" y="900"/>
                    </a:lnTo>
                    <a:lnTo>
                      <a:pt x="578" y="900"/>
                    </a:lnTo>
                    <a:lnTo>
                      <a:pt x="576" y="900"/>
                    </a:lnTo>
                    <a:lnTo>
                      <a:pt x="574" y="900"/>
                    </a:lnTo>
                    <a:lnTo>
                      <a:pt x="571" y="902"/>
                    </a:lnTo>
                    <a:lnTo>
                      <a:pt x="568" y="905"/>
                    </a:lnTo>
                    <a:lnTo>
                      <a:pt x="566" y="907"/>
                    </a:lnTo>
                    <a:lnTo>
                      <a:pt x="563" y="905"/>
                    </a:lnTo>
                    <a:lnTo>
                      <a:pt x="561" y="907"/>
                    </a:lnTo>
                    <a:lnTo>
                      <a:pt x="561" y="908"/>
                    </a:lnTo>
                    <a:lnTo>
                      <a:pt x="561" y="910"/>
                    </a:lnTo>
                    <a:lnTo>
                      <a:pt x="558" y="912"/>
                    </a:lnTo>
                    <a:lnTo>
                      <a:pt x="556" y="913"/>
                    </a:lnTo>
                    <a:lnTo>
                      <a:pt x="554" y="915"/>
                    </a:lnTo>
                    <a:lnTo>
                      <a:pt x="554" y="918"/>
                    </a:lnTo>
                    <a:lnTo>
                      <a:pt x="554" y="920"/>
                    </a:lnTo>
                    <a:lnTo>
                      <a:pt x="553" y="918"/>
                    </a:lnTo>
                    <a:lnTo>
                      <a:pt x="549" y="917"/>
                    </a:lnTo>
                    <a:lnTo>
                      <a:pt x="551" y="918"/>
                    </a:lnTo>
                    <a:lnTo>
                      <a:pt x="553" y="920"/>
                    </a:lnTo>
                    <a:lnTo>
                      <a:pt x="551" y="923"/>
                    </a:lnTo>
                    <a:lnTo>
                      <a:pt x="549" y="923"/>
                    </a:lnTo>
                    <a:lnTo>
                      <a:pt x="548" y="922"/>
                    </a:lnTo>
                    <a:lnTo>
                      <a:pt x="546" y="922"/>
                    </a:lnTo>
                    <a:lnTo>
                      <a:pt x="544" y="923"/>
                    </a:lnTo>
                    <a:lnTo>
                      <a:pt x="546" y="925"/>
                    </a:lnTo>
                    <a:lnTo>
                      <a:pt x="546" y="927"/>
                    </a:lnTo>
                    <a:lnTo>
                      <a:pt x="544" y="928"/>
                    </a:lnTo>
                    <a:lnTo>
                      <a:pt x="541" y="930"/>
                    </a:lnTo>
                    <a:lnTo>
                      <a:pt x="534" y="935"/>
                    </a:lnTo>
                    <a:lnTo>
                      <a:pt x="534" y="938"/>
                    </a:lnTo>
                    <a:lnTo>
                      <a:pt x="536" y="942"/>
                    </a:lnTo>
                    <a:lnTo>
                      <a:pt x="534" y="943"/>
                    </a:lnTo>
                    <a:lnTo>
                      <a:pt x="531" y="948"/>
                    </a:lnTo>
                    <a:lnTo>
                      <a:pt x="528" y="950"/>
                    </a:lnTo>
                    <a:lnTo>
                      <a:pt x="528" y="948"/>
                    </a:lnTo>
                    <a:lnTo>
                      <a:pt x="526" y="947"/>
                    </a:lnTo>
                    <a:lnTo>
                      <a:pt x="528" y="945"/>
                    </a:lnTo>
                    <a:lnTo>
                      <a:pt x="524" y="945"/>
                    </a:lnTo>
                    <a:lnTo>
                      <a:pt x="523" y="947"/>
                    </a:lnTo>
                    <a:lnTo>
                      <a:pt x="523" y="950"/>
                    </a:lnTo>
                    <a:lnTo>
                      <a:pt x="523" y="952"/>
                    </a:lnTo>
                    <a:lnTo>
                      <a:pt x="523" y="953"/>
                    </a:lnTo>
                    <a:lnTo>
                      <a:pt x="516" y="958"/>
                    </a:lnTo>
                    <a:lnTo>
                      <a:pt x="514" y="960"/>
                    </a:lnTo>
                    <a:lnTo>
                      <a:pt x="513" y="958"/>
                    </a:lnTo>
                    <a:lnTo>
                      <a:pt x="513" y="957"/>
                    </a:lnTo>
                    <a:lnTo>
                      <a:pt x="511" y="955"/>
                    </a:lnTo>
                    <a:lnTo>
                      <a:pt x="510" y="955"/>
                    </a:lnTo>
                    <a:lnTo>
                      <a:pt x="508" y="957"/>
                    </a:lnTo>
                    <a:lnTo>
                      <a:pt x="506" y="957"/>
                    </a:lnTo>
                    <a:lnTo>
                      <a:pt x="503" y="955"/>
                    </a:lnTo>
                    <a:lnTo>
                      <a:pt x="501" y="953"/>
                    </a:lnTo>
                    <a:lnTo>
                      <a:pt x="500" y="953"/>
                    </a:lnTo>
                    <a:lnTo>
                      <a:pt x="498" y="953"/>
                    </a:lnTo>
                    <a:lnTo>
                      <a:pt x="500" y="955"/>
                    </a:lnTo>
                    <a:lnTo>
                      <a:pt x="501" y="957"/>
                    </a:lnTo>
                    <a:lnTo>
                      <a:pt x="503" y="960"/>
                    </a:lnTo>
                    <a:lnTo>
                      <a:pt x="503" y="963"/>
                    </a:lnTo>
                    <a:lnTo>
                      <a:pt x="501" y="965"/>
                    </a:lnTo>
                    <a:lnTo>
                      <a:pt x="500" y="965"/>
                    </a:lnTo>
                    <a:lnTo>
                      <a:pt x="493" y="968"/>
                    </a:lnTo>
                    <a:lnTo>
                      <a:pt x="490" y="971"/>
                    </a:lnTo>
                    <a:lnTo>
                      <a:pt x="486" y="971"/>
                    </a:lnTo>
                    <a:lnTo>
                      <a:pt x="483" y="970"/>
                    </a:lnTo>
                    <a:lnTo>
                      <a:pt x="485" y="968"/>
                    </a:lnTo>
                    <a:lnTo>
                      <a:pt x="485" y="966"/>
                    </a:lnTo>
                    <a:lnTo>
                      <a:pt x="483" y="965"/>
                    </a:lnTo>
                    <a:lnTo>
                      <a:pt x="481" y="965"/>
                    </a:lnTo>
                    <a:lnTo>
                      <a:pt x="481" y="968"/>
                    </a:lnTo>
                    <a:lnTo>
                      <a:pt x="481" y="970"/>
                    </a:lnTo>
                    <a:lnTo>
                      <a:pt x="480" y="971"/>
                    </a:lnTo>
                    <a:lnTo>
                      <a:pt x="478" y="971"/>
                    </a:lnTo>
                    <a:lnTo>
                      <a:pt x="475" y="973"/>
                    </a:lnTo>
                    <a:lnTo>
                      <a:pt x="471" y="971"/>
                    </a:lnTo>
                    <a:lnTo>
                      <a:pt x="468" y="968"/>
                    </a:lnTo>
                    <a:lnTo>
                      <a:pt x="468" y="966"/>
                    </a:lnTo>
                    <a:lnTo>
                      <a:pt x="470" y="963"/>
                    </a:lnTo>
                    <a:lnTo>
                      <a:pt x="470" y="962"/>
                    </a:lnTo>
                    <a:lnTo>
                      <a:pt x="468" y="962"/>
                    </a:lnTo>
                    <a:lnTo>
                      <a:pt x="466" y="965"/>
                    </a:lnTo>
                    <a:lnTo>
                      <a:pt x="466" y="968"/>
                    </a:lnTo>
                    <a:lnTo>
                      <a:pt x="466" y="971"/>
                    </a:lnTo>
                    <a:lnTo>
                      <a:pt x="465" y="973"/>
                    </a:lnTo>
                    <a:lnTo>
                      <a:pt x="463" y="973"/>
                    </a:lnTo>
                    <a:lnTo>
                      <a:pt x="458" y="966"/>
                    </a:lnTo>
                    <a:lnTo>
                      <a:pt x="458" y="963"/>
                    </a:lnTo>
                    <a:lnTo>
                      <a:pt x="460" y="960"/>
                    </a:lnTo>
                    <a:lnTo>
                      <a:pt x="463" y="957"/>
                    </a:lnTo>
                    <a:lnTo>
                      <a:pt x="465" y="955"/>
                    </a:lnTo>
                    <a:lnTo>
                      <a:pt x="463" y="953"/>
                    </a:lnTo>
                    <a:lnTo>
                      <a:pt x="460" y="953"/>
                    </a:lnTo>
                    <a:lnTo>
                      <a:pt x="456" y="950"/>
                    </a:lnTo>
                    <a:lnTo>
                      <a:pt x="456" y="948"/>
                    </a:lnTo>
                    <a:lnTo>
                      <a:pt x="456" y="948"/>
                    </a:lnTo>
                    <a:lnTo>
                      <a:pt x="453" y="950"/>
                    </a:lnTo>
                    <a:lnTo>
                      <a:pt x="451" y="952"/>
                    </a:lnTo>
                    <a:lnTo>
                      <a:pt x="451" y="953"/>
                    </a:lnTo>
                    <a:lnTo>
                      <a:pt x="455" y="957"/>
                    </a:lnTo>
                    <a:lnTo>
                      <a:pt x="455" y="958"/>
                    </a:lnTo>
                    <a:lnTo>
                      <a:pt x="453" y="962"/>
                    </a:lnTo>
                    <a:lnTo>
                      <a:pt x="451" y="965"/>
                    </a:lnTo>
                    <a:lnTo>
                      <a:pt x="448" y="966"/>
                    </a:lnTo>
                    <a:lnTo>
                      <a:pt x="446" y="968"/>
                    </a:lnTo>
                    <a:lnTo>
                      <a:pt x="445" y="963"/>
                    </a:lnTo>
                    <a:lnTo>
                      <a:pt x="443" y="963"/>
                    </a:lnTo>
                    <a:lnTo>
                      <a:pt x="441" y="965"/>
                    </a:lnTo>
                    <a:lnTo>
                      <a:pt x="441" y="968"/>
                    </a:lnTo>
                    <a:lnTo>
                      <a:pt x="445" y="973"/>
                    </a:lnTo>
                    <a:lnTo>
                      <a:pt x="446" y="975"/>
                    </a:lnTo>
                    <a:lnTo>
                      <a:pt x="446" y="976"/>
                    </a:lnTo>
                    <a:lnTo>
                      <a:pt x="445" y="978"/>
                    </a:lnTo>
                    <a:lnTo>
                      <a:pt x="445" y="980"/>
                    </a:lnTo>
                    <a:lnTo>
                      <a:pt x="441" y="981"/>
                    </a:lnTo>
                    <a:lnTo>
                      <a:pt x="438" y="981"/>
                    </a:lnTo>
                    <a:lnTo>
                      <a:pt x="436" y="980"/>
                    </a:lnTo>
                    <a:lnTo>
                      <a:pt x="435" y="980"/>
                    </a:lnTo>
                    <a:lnTo>
                      <a:pt x="431" y="983"/>
                    </a:lnTo>
                    <a:lnTo>
                      <a:pt x="428" y="985"/>
                    </a:lnTo>
                    <a:lnTo>
                      <a:pt x="426" y="983"/>
                    </a:lnTo>
                    <a:lnTo>
                      <a:pt x="425" y="980"/>
                    </a:lnTo>
                    <a:lnTo>
                      <a:pt x="423" y="976"/>
                    </a:lnTo>
                    <a:lnTo>
                      <a:pt x="423" y="976"/>
                    </a:lnTo>
                    <a:lnTo>
                      <a:pt x="421" y="978"/>
                    </a:lnTo>
                    <a:lnTo>
                      <a:pt x="421" y="981"/>
                    </a:lnTo>
                    <a:lnTo>
                      <a:pt x="420" y="983"/>
                    </a:lnTo>
                    <a:lnTo>
                      <a:pt x="416" y="983"/>
                    </a:lnTo>
                    <a:lnTo>
                      <a:pt x="415" y="980"/>
                    </a:lnTo>
                    <a:lnTo>
                      <a:pt x="413" y="976"/>
                    </a:lnTo>
                    <a:lnTo>
                      <a:pt x="412" y="978"/>
                    </a:lnTo>
                    <a:lnTo>
                      <a:pt x="412" y="980"/>
                    </a:lnTo>
                    <a:lnTo>
                      <a:pt x="408" y="980"/>
                    </a:lnTo>
                    <a:lnTo>
                      <a:pt x="407" y="981"/>
                    </a:lnTo>
                    <a:lnTo>
                      <a:pt x="407" y="983"/>
                    </a:lnTo>
                    <a:lnTo>
                      <a:pt x="408" y="986"/>
                    </a:lnTo>
                    <a:lnTo>
                      <a:pt x="408" y="990"/>
                    </a:lnTo>
                    <a:lnTo>
                      <a:pt x="407" y="995"/>
                    </a:lnTo>
                    <a:lnTo>
                      <a:pt x="402" y="1000"/>
                    </a:lnTo>
                    <a:lnTo>
                      <a:pt x="398" y="1000"/>
                    </a:lnTo>
                    <a:lnTo>
                      <a:pt x="397" y="1000"/>
                    </a:lnTo>
                    <a:lnTo>
                      <a:pt x="395" y="995"/>
                    </a:lnTo>
                    <a:lnTo>
                      <a:pt x="393" y="993"/>
                    </a:lnTo>
                    <a:lnTo>
                      <a:pt x="390" y="995"/>
                    </a:lnTo>
                    <a:lnTo>
                      <a:pt x="390" y="996"/>
                    </a:lnTo>
                    <a:lnTo>
                      <a:pt x="387" y="995"/>
                    </a:lnTo>
                    <a:lnTo>
                      <a:pt x="385" y="993"/>
                    </a:lnTo>
                    <a:lnTo>
                      <a:pt x="383" y="991"/>
                    </a:lnTo>
                    <a:lnTo>
                      <a:pt x="383" y="993"/>
                    </a:lnTo>
                    <a:lnTo>
                      <a:pt x="383" y="995"/>
                    </a:lnTo>
                    <a:lnTo>
                      <a:pt x="385" y="998"/>
                    </a:lnTo>
                    <a:lnTo>
                      <a:pt x="383" y="1001"/>
                    </a:lnTo>
                    <a:lnTo>
                      <a:pt x="383" y="1003"/>
                    </a:lnTo>
                    <a:lnTo>
                      <a:pt x="383" y="1005"/>
                    </a:lnTo>
                    <a:lnTo>
                      <a:pt x="387" y="1008"/>
                    </a:lnTo>
                    <a:lnTo>
                      <a:pt x="388" y="1011"/>
                    </a:lnTo>
                    <a:lnTo>
                      <a:pt x="388" y="1018"/>
                    </a:lnTo>
                    <a:lnTo>
                      <a:pt x="388" y="1021"/>
                    </a:lnTo>
                    <a:lnTo>
                      <a:pt x="385" y="1020"/>
                    </a:lnTo>
                    <a:lnTo>
                      <a:pt x="383" y="1020"/>
                    </a:lnTo>
                    <a:lnTo>
                      <a:pt x="382" y="1021"/>
                    </a:lnTo>
                    <a:lnTo>
                      <a:pt x="378" y="1023"/>
                    </a:lnTo>
                    <a:lnTo>
                      <a:pt x="373" y="1021"/>
                    </a:lnTo>
                    <a:lnTo>
                      <a:pt x="368" y="1021"/>
                    </a:lnTo>
                    <a:lnTo>
                      <a:pt x="367" y="1023"/>
                    </a:lnTo>
                    <a:lnTo>
                      <a:pt x="368" y="1025"/>
                    </a:lnTo>
                    <a:lnTo>
                      <a:pt x="373" y="1028"/>
                    </a:lnTo>
                    <a:lnTo>
                      <a:pt x="377" y="1028"/>
                    </a:lnTo>
                    <a:lnTo>
                      <a:pt x="380" y="1030"/>
                    </a:lnTo>
                    <a:lnTo>
                      <a:pt x="382" y="1031"/>
                    </a:lnTo>
                    <a:lnTo>
                      <a:pt x="383" y="1031"/>
                    </a:lnTo>
                    <a:lnTo>
                      <a:pt x="385" y="1031"/>
                    </a:lnTo>
                    <a:lnTo>
                      <a:pt x="385" y="1033"/>
                    </a:lnTo>
                    <a:lnTo>
                      <a:pt x="385" y="1036"/>
                    </a:lnTo>
                    <a:lnTo>
                      <a:pt x="382" y="1036"/>
                    </a:lnTo>
                    <a:lnTo>
                      <a:pt x="380" y="1036"/>
                    </a:lnTo>
                    <a:lnTo>
                      <a:pt x="380" y="1038"/>
                    </a:lnTo>
                    <a:lnTo>
                      <a:pt x="382" y="1040"/>
                    </a:lnTo>
                    <a:lnTo>
                      <a:pt x="383" y="1041"/>
                    </a:lnTo>
                    <a:lnTo>
                      <a:pt x="382" y="1045"/>
                    </a:lnTo>
                    <a:lnTo>
                      <a:pt x="382" y="1046"/>
                    </a:lnTo>
                    <a:lnTo>
                      <a:pt x="382" y="1048"/>
                    </a:lnTo>
                    <a:lnTo>
                      <a:pt x="380" y="1050"/>
                    </a:lnTo>
                    <a:lnTo>
                      <a:pt x="377" y="1048"/>
                    </a:lnTo>
                    <a:lnTo>
                      <a:pt x="373" y="1045"/>
                    </a:lnTo>
                    <a:lnTo>
                      <a:pt x="372" y="1045"/>
                    </a:lnTo>
                    <a:lnTo>
                      <a:pt x="370" y="1043"/>
                    </a:lnTo>
                    <a:lnTo>
                      <a:pt x="367" y="1041"/>
                    </a:lnTo>
                    <a:lnTo>
                      <a:pt x="363" y="1041"/>
                    </a:lnTo>
                    <a:lnTo>
                      <a:pt x="363" y="1041"/>
                    </a:lnTo>
                    <a:lnTo>
                      <a:pt x="362" y="1045"/>
                    </a:lnTo>
                    <a:lnTo>
                      <a:pt x="365" y="1045"/>
                    </a:lnTo>
                    <a:lnTo>
                      <a:pt x="368" y="1045"/>
                    </a:lnTo>
                    <a:lnTo>
                      <a:pt x="372" y="1048"/>
                    </a:lnTo>
                    <a:lnTo>
                      <a:pt x="375" y="1050"/>
                    </a:lnTo>
                    <a:lnTo>
                      <a:pt x="378" y="1050"/>
                    </a:lnTo>
                    <a:lnTo>
                      <a:pt x="380" y="1051"/>
                    </a:lnTo>
                    <a:lnTo>
                      <a:pt x="378" y="1055"/>
                    </a:lnTo>
                    <a:lnTo>
                      <a:pt x="375" y="1056"/>
                    </a:lnTo>
                    <a:lnTo>
                      <a:pt x="372" y="1056"/>
                    </a:lnTo>
                    <a:lnTo>
                      <a:pt x="370" y="1058"/>
                    </a:lnTo>
                    <a:lnTo>
                      <a:pt x="367" y="1056"/>
                    </a:lnTo>
                    <a:lnTo>
                      <a:pt x="362" y="1053"/>
                    </a:lnTo>
                    <a:lnTo>
                      <a:pt x="360" y="1051"/>
                    </a:lnTo>
                    <a:lnTo>
                      <a:pt x="358" y="1051"/>
                    </a:lnTo>
                    <a:lnTo>
                      <a:pt x="357" y="1051"/>
                    </a:lnTo>
                    <a:lnTo>
                      <a:pt x="355" y="1055"/>
                    </a:lnTo>
                    <a:lnTo>
                      <a:pt x="355" y="1058"/>
                    </a:lnTo>
                    <a:lnTo>
                      <a:pt x="358" y="1060"/>
                    </a:lnTo>
                    <a:lnTo>
                      <a:pt x="363" y="1061"/>
                    </a:lnTo>
                    <a:lnTo>
                      <a:pt x="363" y="1065"/>
                    </a:lnTo>
                    <a:lnTo>
                      <a:pt x="363" y="1066"/>
                    </a:lnTo>
                    <a:lnTo>
                      <a:pt x="362" y="1066"/>
                    </a:lnTo>
                    <a:lnTo>
                      <a:pt x="360" y="1065"/>
                    </a:lnTo>
                    <a:lnTo>
                      <a:pt x="357" y="1065"/>
                    </a:lnTo>
                    <a:lnTo>
                      <a:pt x="353" y="1061"/>
                    </a:lnTo>
                    <a:lnTo>
                      <a:pt x="350" y="1060"/>
                    </a:lnTo>
                    <a:lnTo>
                      <a:pt x="350" y="1060"/>
                    </a:lnTo>
                    <a:lnTo>
                      <a:pt x="350" y="1063"/>
                    </a:lnTo>
                    <a:lnTo>
                      <a:pt x="353" y="1065"/>
                    </a:lnTo>
                    <a:lnTo>
                      <a:pt x="358" y="1066"/>
                    </a:lnTo>
                    <a:lnTo>
                      <a:pt x="358" y="1069"/>
                    </a:lnTo>
                    <a:lnTo>
                      <a:pt x="358" y="1071"/>
                    </a:lnTo>
                    <a:lnTo>
                      <a:pt x="357" y="1071"/>
                    </a:lnTo>
                    <a:lnTo>
                      <a:pt x="352" y="1071"/>
                    </a:lnTo>
                    <a:lnTo>
                      <a:pt x="350" y="1069"/>
                    </a:lnTo>
                    <a:lnTo>
                      <a:pt x="350" y="1066"/>
                    </a:lnTo>
                    <a:lnTo>
                      <a:pt x="347" y="1065"/>
                    </a:lnTo>
                    <a:lnTo>
                      <a:pt x="345" y="1065"/>
                    </a:lnTo>
                    <a:lnTo>
                      <a:pt x="343" y="1066"/>
                    </a:lnTo>
                    <a:lnTo>
                      <a:pt x="343" y="1068"/>
                    </a:lnTo>
                    <a:lnTo>
                      <a:pt x="345" y="1069"/>
                    </a:lnTo>
                    <a:lnTo>
                      <a:pt x="347" y="1073"/>
                    </a:lnTo>
                    <a:lnTo>
                      <a:pt x="347" y="1073"/>
                    </a:lnTo>
                    <a:lnTo>
                      <a:pt x="347" y="1074"/>
                    </a:lnTo>
                    <a:lnTo>
                      <a:pt x="353" y="1074"/>
                    </a:lnTo>
                    <a:lnTo>
                      <a:pt x="357" y="1076"/>
                    </a:lnTo>
                    <a:lnTo>
                      <a:pt x="358" y="1078"/>
                    </a:lnTo>
                    <a:lnTo>
                      <a:pt x="357" y="1079"/>
                    </a:lnTo>
                    <a:lnTo>
                      <a:pt x="355" y="1081"/>
                    </a:lnTo>
                    <a:lnTo>
                      <a:pt x="353" y="1083"/>
                    </a:lnTo>
                    <a:lnTo>
                      <a:pt x="350" y="1083"/>
                    </a:lnTo>
                    <a:lnTo>
                      <a:pt x="348" y="1081"/>
                    </a:lnTo>
                    <a:lnTo>
                      <a:pt x="345" y="1081"/>
                    </a:lnTo>
                    <a:lnTo>
                      <a:pt x="342" y="1079"/>
                    </a:lnTo>
                    <a:lnTo>
                      <a:pt x="342" y="1078"/>
                    </a:lnTo>
                    <a:lnTo>
                      <a:pt x="342" y="1076"/>
                    </a:lnTo>
                    <a:lnTo>
                      <a:pt x="338" y="1076"/>
                    </a:lnTo>
                    <a:lnTo>
                      <a:pt x="337" y="1076"/>
                    </a:lnTo>
                    <a:lnTo>
                      <a:pt x="337" y="1079"/>
                    </a:lnTo>
                    <a:lnTo>
                      <a:pt x="337" y="1081"/>
                    </a:lnTo>
                    <a:lnTo>
                      <a:pt x="335" y="1084"/>
                    </a:lnTo>
                    <a:lnTo>
                      <a:pt x="330" y="1084"/>
                    </a:lnTo>
                    <a:lnTo>
                      <a:pt x="328" y="1083"/>
                    </a:lnTo>
                    <a:lnTo>
                      <a:pt x="327" y="1081"/>
                    </a:lnTo>
                    <a:lnTo>
                      <a:pt x="323" y="1081"/>
                    </a:lnTo>
                    <a:lnTo>
                      <a:pt x="323" y="1083"/>
                    </a:lnTo>
                    <a:lnTo>
                      <a:pt x="325" y="1084"/>
                    </a:lnTo>
                    <a:lnTo>
                      <a:pt x="332" y="1088"/>
                    </a:lnTo>
                    <a:lnTo>
                      <a:pt x="338" y="1089"/>
                    </a:lnTo>
                    <a:lnTo>
                      <a:pt x="340" y="1093"/>
                    </a:lnTo>
                    <a:lnTo>
                      <a:pt x="342" y="1098"/>
                    </a:lnTo>
                    <a:lnTo>
                      <a:pt x="340" y="1098"/>
                    </a:lnTo>
                    <a:lnTo>
                      <a:pt x="337" y="1098"/>
                    </a:lnTo>
                    <a:lnTo>
                      <a:pt x="333" y="1096"/>
                    </a:lnTo>
                    <a:lnTo>
                      <a:pt x="328" y="1091"/>
                    </a:lnTo>
                    <a:lnTo>
                      <a:pt x="327" y="1089"/>
                    </a:lnTo>
                    <a:lnTo>
                      <a:pt x="323" y="1091"/>
                    </a:lnTo>
                    <a:lnTo>
                      <a:pt x="323" y="1091"/>
                    </a:lnTo>
                    <a:lnTo>
                      <a:pt x="325" y="1093"/>
                    </a:lnTo>
                    <a:lnTo>
                      <a:pt x="330" y="1094"/>
                    </a:lnTo>
                    <a:lnTo>
                      <a:pt x="335" y="1098"/>
                    </a:lnTo>
                    <a:lnTo>
                      <a:pt x="338" y="1103"/>
                    </a:lnTo>
                    <a:lnTo>
                      <a:pt x="337" y="1104"/>
                    </a:lnTo>
                    <a:lnTo>
                      <a:pt x="337" y="1108"/>
                    </a:lnTo>
                    <a:lnTo>
                      <a:pt x="337" y="1109"/>
                    </a:lnTo>
                    <a:lnTo>
                      <a:pt x="337" y="1111"/>
                    </a:lnTo>
                    <a:lnTo>
                      <a:pt x="335" y="1113"/>
                    </a:lnTo>
                    <a:lnTo>
                      <a:pt x="335" y="1116"/>
                    </a:lnTo>
                    <a:lnTo>
                      <a:pt x="333" y="1119"/>
                    </a:lnTo>
                    <a:lnTo>
                      <a:pt x="330" y="1119"/>
                    </a:lnTo>
                    <a:lnTo>
                      <a:pt x="328" y="1118"/>
                    </a:lnTo>
                    <a:lnTo>
                      <a:pt x="325" y="1116"/>
                    </a:lnTo>
                    <a:lnTo>
                      <a:pt x="322" y="1114"/>
                    </a:lnTo>
                    <a:lnTo>
                      <a:pt x="320" y="1114"/>
                    </a:lnTo>
                    <a:lnTo>
                      <a:pt x="320" y="1118"/>
                    </a:lnTo>
                    <a:lnTo>
                      <a:pt x="323" y="1119"/>
                    </a:lnTo>
                    <a:lnTo>
                      <a:pt x="328" y="1119"/>
                    </a:lnTo>
                    <a:lnTo>
                      <a:pt x="328" y="1121"/>
                    </a:lnTo>
                    <a:lnTo>
                      <a:pt x="327" y="1124"/>
                    </a:lnTo>
                    <a:lnTo>
                      <a:pt x="323" y="1123"/>
                    </a:lnTo>
                    <a:lnTo>
                      <a:pt x="322" y="1121"/>
                    </a:lnTo>
                    <a:lnTo>
                      <a:pt x="320" y="1123"/>
                    </a:lnTo>
                    <a:lnTo>
                      <a:pt x="320" y="1124"/>
                    </a:lnTo>
                    <a:lnTo>
                      <a:pt x="323" y="1124"/>
                    </a:lnTo>
                    <a:lnTo>
                      <a:pt x="325" y="1126"/>
                    </a:lnTo>
                    <a:lnTo>
                      <a:pt x="325" y="1128"/>
                    </a:lnTo>
                    <a:lnTo>
                      <a:pt x="322" y="1131"/>
                    </a:lnTo>
                    <a:lnTo>
                      <a:pt x="320" y="1131"/>
                    </a:lnTo>
                    <a:lnTo>
                      <a:pt x="318" y="1129"/>
                    </a:lnTo>
                    <a:lnTo>
                      <a:pt x="315" y="1129"/>
                    </a:lnTo>
                    <a:lnTo>
                      <a:pt x="314" y="1129"/>
                    </a:lnTo>
                    <a:lnTo>
                      <a:pt x="314" y="1131"/>
                    </a:lnTo>
                    <a:lnTo>
                      <a:pt x="317" y="1133"/>
                    </a:lnTo>
                    <a:lnTo>
                      <a:pt x="320" y="1134"/>
                    </a:lnTo>
                    <a:lnTo>
                      <a:pt x="320" y="1138"/>
                    </a:lnTo>
                    <a:lnTo>
                      <a:pt x="317" y="1139"/>
                    </a:lnTo>
                    <a:lnTo>
                      <a:pt x="310" y="1138"/>
                    </a:lnTo>
                    <a:lnTo>
                      <a:pt x="309" y="1136"/>
                    </a:lnTo>
                    <a:lnTo>
                      <a:pt x="307" y="1136"/>
                    </a:lnTo>
                    <a:lnTo>
                      <a:pt x="307" y="1138"/>
                    </a:lnTo>
                    <a:lnTo>
                      <a:pt x="310" y="1139"/>
                    </a:lnTo>
                    <a:lnTo>
                      <a:pt x="318" y="1139"/>
                    </a:lnTo>
                    <a:lnTo>
                      <a:pt x="322" y="1141"/>
                    </a:lnTo>
                    <a:lnTo>
                      <a:pt x="323" y="1144"/>
                    </a:lnTo>
                    <a:lnTo>
                      <a:pt x="322" y="1144"/>
                    </a:lnTo>
                    <a:lnTo>
                      <a:pt x="318" y="1146"/>
                    </a:lnTo>
                    <a:lnTo>
                      <a:pt x="312" y="1148"/>
                    </a:lnTo>
                    <a:lnTo>
                      <a:pt x="307" y="1146"/>
                    </a:lnTo>
                    <a:lnTo>
                      <a:pt x="304" y="1146"/>
                    </a:lnTo>
                    <a:lnTo>
                      <a:pt x="304" y="1146"/>
                    </a:lnTo>
                    <a:lnTo>
                      <a:pt x="305" y="1148"/>
                    </a:lnTo>
                    <a:lnTo>
                      <a:pt x="310" y="1149"/>
                    </a:lnTo>
                    <a:lnTo>
                      <a:pt x="310" y="1151"/>
                    </a:lnTo>
                    <a:lnTo>
                      <a:pt x="310" y="1151"/>
                    </a:lnTo>
                    <a:lnTo>
                      <a:pt x="309" y="1151"/>
                    </a:lnTo>
                    <a:lnTo>
                      <a:pt x="307" y="1153"/>
                    </a:lnTo>
                    <a:lnTo>
                      <a:pt x="312" y="1153"/>
                    </a:lnTo>
                    <a:lnTo>
                      <a:pt x="315" y="1154"/>
                    </a:lnTo>
                    <a:lnTo>
                      <a:pt x="315" y="1156"/>
                    </a:lnTo>
                    <a:lnTo>
                      <a:pt x="312" y="1158"/>
                    </a:lnTo>
                    <a:lnTo>
                      <a:pt x="309" y="1158"/>
                    </a:lnTo>
                    <a:lnTo>
                      <a:pt x="307" y="1158"/>
                    </a:lnTo>
                    <a:lnTo>
                      <a:pt x="307" y="1159"/>
                    </a:lnTo>
                    <a:lnTo>
                      <a:pt x="309" y="1159"/>
                    </a:lnTo>
                    <a:lnTo>
                      <a:pt x="314" y="1159"/>
                    </a:lnTo>
                    <a:lnTo>
                      <a:pt x="317" y="1159"/>
                    </a:lnTo>
                    <a:lnTo>
                      <a:pt x="315" y="1161"/>
                    </a:lnTo>
                    <a:lnTo>
                      <a:pt x="314" y="1164"/>
                    </a:lnTo>
                    <a:lnTo>
                      <a:pt x="309" y="1166"/>
                    </a:lnTo>
                    <a:lnTo>
                      <a:pt x="305" y="1166"/>
                    </a:lnTo>
                    <a:lnTo>
                      <a:pt x="302" y="1163"/>
                    </a:lnTo>
                    <a:lnTo>
                      <a:pt x="299" y="1161"/>
                    </a:lnTo>
                    <a:lnTo>
                      <a:pt x="299" y="1158"/>
                    </a:lnTo>
                    <a:lnTo>
                      <a:pt x="297" y="1158"/>
                    </a:lnTo>
                    <a:lnTo>
                      <a:pt x="295" y="1159"/>
                    </a:lnTo>
                    <a:lnTo>
                      <a:pt x="292" y="1158"/>
                    </a:lnTo>
                    <a:lnTo>
                      <a:pt x="290" y="1159"/>
                    </a:lnTo>
                    <a:lnTo>
                      <a:pt x="292" y="1161"/>
                    </a:lnTo>
                    <a:lnTo>
                      <a:pt x="299" y="1164"/>
                    </a:lnTo>
                    <a:lnTo>
                      <a:pt x="304" y="1166"/>
                    </a:lnTo>
                    <a:lnTo>
                      <a:pt x="304" y="1167"/>
                    </a:lnTo>
                    <a:lnTo>
                      <a:pt x="302" y="1169"/>
                    </a:lnTo>
                    <a:lnTo>
                      <a:pt x="302" y="1171"/>
                    </a:lnTo>
                    <a:lnTo>
                      <a:pt x="304" y="1171"/>
                    </a:lnTo>
                    <a:lnTo>
                      <a:pt x="307" y="1171"/>
                    </a:lnTo>
                    <a:lnTo>
                      <a:pt x="309" y="1172"/>
                    </a:lnTo>
                    <a:lnTo>
                      <a:pt x="310" y="1172"/>
                    </a:lnTo>
                    <a:lnTo>
                      <a:pt x="310" y="1174"/>
                    </a:lnTo>
                    <a:lnTo>
                      <a:pt x="307" y="1174"/>
                    </a:lnTo>
                    <a:lnTo>
                      <a:pt x="305" y="1177"/>
                    </a:lnTo>
                    <a:lnTo>
                      <a:pt x="305" y="1177"/>
                    </a:lnTo>
                    <a:lnTo>
                      <a:pt x="304" y="1177"/>
                    </a:lnTo>
                    <a:lnTo>
                      <a:pt x="304" y="1177"/>
                    </a:lnTo>
                    <a:close/>
                    <a:moveTo>
                      <a:pt x="299" y="1179"/>
                    </a:moveTo>
                    <a:lnTo>
                      <a:pt x="290" y="1176"/>
                    </a:lnTo>
                    <a:lnTo>
                      <a:pt x="287" y="1174"/>
                    </a:lnTo>
                    <a:lnTo>
                      <a:pt x="287" y="1176"/>
                    </a:lnTo>
                    <a:lnTo>
                      <a:pt x="292" y="1181"/>
                    </a:lnTo>
                    <a:lnTo>
                      <a:pt x="295" y="1181"/>
                    </a:lnTo>
                    <a:lnTo>
                      <a:pt x="299" y="1179"/>
                    </a:lnTo>
                    <a:lnTo>
                      <a:pt x="299" y="1179"/>
                    </a:lnTo>
                    <a:close/>
                    <a:moveTo>
                      <a:pt x="677" y="795"/>
                    </a:moveTo>
                    <a:lnTo>
                      <a:pt x="677" y="799"/>
                    </a:lnTo>
                    <a:lnTo>
                      <a:pt x="684" y="797"/>
                    </a:lnTo>
                    <a:lnTo>
                      <a:pt x="694" y="795"/>
                    </a:lnTo>
                    <a:lnTo>
                      <a:pt x="704" y="797"/>
                    </a:lnTo>
                    <a:lnTo>
                      <a:pt x="707" y="794"/>
                    </a:lnTo>
                    <a:lnTo>
                      <a:pt x="712" y="794"/>
                    </a:lnTo>
                    <a:lnTo>
                      <a:pt x="717" y="795"/>
                    </a:lnTo>
                    <a:lnTo>
                      <a:pt x="722" y="794"/>
                    </a:lnTo>
                    <a:lnTo>
                      <a:pt x="725" y="795"/>
                    </a:lnTo>
                    <a:lnTo>
                      <a:pt x="732" y="790"/>
                    </a:lnTo>
                    <a:lnTo>
                      <a:pt x="732" y="779"/>
                    </a:lnTo>
                    <a:lnTo>
                      <a:pt x="729" y="775"/>
                    </a:lnTo>
                    <a:lnTo>
                      <a:pt x="727" y="772"/>
                    </a:lnTo>
                    <a:lnTo>
                      <a:pt x="722" y="772"/>
                    </a:lnTo>
                    <a:lnTo>
                      <a:pt x="709" y="777"/>
                    </a:lnTo>
                    <a:lnTo>
                      <a:pt x="696" y="779"/>
                    </a:lnTo>
                    <a:lnTo>
                      <a:pt x="692" y="782"/>
                    </a:lnTo>
                    <a:lnTo>
                      <a:pt x="687" y="785"/>
                    </a:lnTo>
                    <a:lnTo>
                      <a:pt x="684" y="789"/>
                    </a:lnTo>
                    <a:lnTo>
                      <a:pt x="679" y="790"/>
                    </a:lnTo>
                    <a:lnTo>
                      <a:pt x="679" y="792"/>
                    </a:lnTo>
                    <a:lnTo>
                      <a:pt x="677" y="795"/>
                    </a:lnTo>
                    <a:lnTo>
                      <a:pt x="677" y="795"/>
                    </a:lnTo>
                    <a:close/>
                    <a:moveTo>
                      <a:pt x="315" y="1151"/>
                    </a:moveTo>
                    <a:lnTo>
                      <a:pt x="318" y="1153"/>
                    </a:lnTo>
                    <a:lnTo>
                      <a:pt x="320" y="1151"/>
                    </a:lnTo>
                    <a:lnTo>
                      <a:pt x="318" y="1149"/>
                    </a:lnTo>
                    <a:lnTo>
                      <a:pt x="317" y="1149"/>
                    </a:lnTo>
                    <a:lnTo>
                      <a:pt x="315" y="1151"/>
                    </a:lnTo>
                    <a:lnTo>
                      <a:pt x="315" y="1151"/>
                    </a:lnTo>
                    <a:close/>
                    <a:moveTo>
                      <a:pt x="338" y="1106"/>
                    </a:moveTo>
                    <a:lnTo>
                      <a:pt x="340" y="1108"/>
                    </a:lnTo>
                    <a:lnTo>
                      <a:pt x="340" y="1106"/>
                    </a:lnTo>
                    <a:lnTo>
                      <a:pt x="338" y="1106"/>
                    </a:lnTo>
                    <a:lnTo>
                      <a:pt x="338" y="1106"/>
                    </a:lnTo>
                    <a:close/>
                    <a:moveTo>
                      <a:pt x="342" y="1101"/>
                    </a:moveTo>
                    <a:lnTo>
                      <a:pt x="342" y="1103"/>
                    </a:lnTo>
                    <a:lnTo>
                      <a:pt x="343" y="1103"/>
                    </a:lnTo>
                    <a:lnTo>
                      <a:pt x="343" y="1099"/>
                    </a:lnTo>
                    <a:lnTo>
                      <a:pt x="342" y="1101"/>
                    </a:lnTo>
                    <a:lnTo>
                      <a:pt x="342" y="1101"/>
                    </a:lnTo>
                    <a:close/>
                    <a:moveTo>
                      <a:pt x="343" y="1093"/>
                    </a:moveTo>
                    <a:lnTo>
                      <a:pt x="343" y="1094"/>
                    </a:lnTo>
                    <a:lnTo>
                      <a:pt x="345" y="1094"/>
                    </a:lnTo>
                    <a:lnTo>
                      <a:pt x="345" y="1093"/>
                    </a:lnTo>
                    <a:lnTo>
                      <a:pt x="343" y="1093"/>
                    </a:lnTo>
                    <a:lnTo>
                      <a:pt x="343" y="1093"/>
                    </a:lnTo>
                    <a:lnTo>
                      <a:pt x="343" y="1093"/>
                    </a:lnTo>
                    <a:close/>
                    <a:moveTo>
                      <a:pt x="340" y="1084"/>
                    </a:moveTo>
                    <a:lnTo>
                      <a:pt x="340" y="1086"/>
                    </a:lnTo>
                    <a:lnTo>
                      <a:pt x="343" y="1088"/>
                    </a:lnTo>
                    <a:lnTo>
                      <a:pt x="345" y="1088"/>
                    </a:lnTo>
                    <a:lnTo>
                      <a:pt x="350" y="1088"/>
                    </a:lnTo>
                    <a:lnTo>
                      <a:pt x="350" y="1086"/>
                    </a:lnTo>
                    <a:lnTo>
                      <a:pt x="348" y="1084"/>
                    </a:lnTo>
                    <a:lnTo>
                      <a:pt x="343" y="1084"/>
                    </a:lnTo>
                    <a:lnTo>
                      <a:pt x="342" y="1083"/>
                    </a:lnTo>
                    <a:lnTo>
                      <a:pt x="340" y="1084"/>
                    </a:lnTo>
                    <a:lnTo>
                      <a:pt x="340" y="1084"/>
                    </a:lnTo>
                    <a:close/>
                    <a:moveTo>
                      <a:pt x="360" y="1081"/>
                    </a:moveTo>
                    <a:lnTo>
                      <a:pt x="362" y="1079"/>
                    </a:lnTo>
                    <a:lnTo>
                      <a:pt x="362" y="1076"/>
                    </a:lnTo>
                    <a:lnTo>
                      <a:pt x="360" y="1078"/>
                    </a:lnTo>
                    <a:lnTo>
                      <a:pt x="360" y="1081"/>
                    </a:lnTo>
                    <a:lnTo>
                      <a:pt x="360" y="1081"/>
                    </a:lnTo>
                    <a:close/>
                    <a:moveTo>
                      <a:pt x="358" y="1055"/>
                    </a:moveTo>
                    <a:lnTo>
                      <a:pt x="358" y="1056"/>
                    </a:lnTo>
                    <a:lnTo>
                      <a:pt x="362" y="1060"/>
                    </a:lnTo>
                    <a:lnTo>
                      <a:pt x="367" y="1061"/>
                    </a:lnTo>
                    <a:lnTo>
                      <a:pt x="367" y="1063"/>
                    </a:lnTo>
                    <a:lnTo>
                      <a:pt x="368" y="1061"/>
                    </a:lnTo>
                    <a:lnTo>
                      <a:pt x="367" y="1060"/>
                    </a:lnTo>
                    <a:lnTo>
                      <a:pt x="362" y="1056"/>
                    </a:lnTo>
                    <a:lnTo>
                      <a:pt x="360" y="1055"/>
                    </a:lnTo>
                    <a:lnTo>
                      <a:pt x="358" y="1055"/>
                    </a:lnTo>
                    <a:lnTo>
                      <a:pt x="358" y="1055"/>
                    </a:lnTo>
                    <a:close/>
                    <a:moveTo>
                      <a:pt x="388" y="1005"/>
                    </a:moveTo>
                    <a:lnTo>
                      <a:pt x="390" y="1008"/>
                    </a:lnTo>
                    <a:lnTo>
                      <a:pt x="392" y="1011"/>
                    </a:lnTo>
                    <a:lnTo>
                      <a:pt x="392" y="1016"/>
                    </a:lnTo>
                    <a:lnTo>
                      <a:pt x="393" y="1020"/>
                    </a:lnTo>
                    <a:lnTo>
                      <a:pt x="395" y="1020"/>
                    </a:lnTo>
                    <a:lnTo>
                      <a:pt x="395" y="1015"/>
                    </a:lnTo>
                    <a:lnTo>
                      <a:pt x="395" y="1011"/>
                    </a:lnTo>
                    <a:lnTo>
                      <a:pt x="393" y="1008"/>
                    </a:lnTo>
                    <a:lnTo>
                      <a:pt x="392" y="1005"/>
                    </a:lnTo>
                    <a:lnTo>
                      <a:pt x="390" y="1003"/>
                    </a:lnTo>
                    <a:lnTo>
                      <a:pt x="388" y="1005"/>
                    </a:lnTo>
                    <a:lnTo>
                      <a:pt x="388" y="1005"/>
                    </a:lnTo>
                    <a:close/>
                    <a:moveTo>
                      <a:pt x="412" y="991"/>
                    </a:moveTo>
                    <a:lnTo>
                      <a:pt x="412" y="993"/>
                    </a:lnTo>
                    <a:lnTo>
                      <a:pt x="415" y="995"/>
                    </a:lnTo>
                    <a:lnTo>
                      <a:pt x="415" y="993"/>
                    </a:lnTo>
                    <a:lnTo>
                      <a:pt x="413" y="991"/>
                    </a:lnTo>
                    <a:lnTo>
                      <a:pt x="412" y="991"/>
                    </a:lnTo>
                    <a:lnTo>
                      <a:pt x="412" y="991"/>
                    </a:lnTo>
                    <a:close/>
                    <a:moveTo>
                      <a:pt x="418" y="986"/>
                    </a:moveTo>
                    <a:lnTo>
                      <a:pt x="420" y="988"/>
                    </a:lnTo>
                    <a:lnTo>
                      <a:pt x="420" y="986"/>
                    </a:lnTo>
                    <a:lnTo>
                      <a:pt x="418" y="985"/>
                    </a:lnTo>
                    <a:lnTo>
                      <a:pt x="418" y="986"/>
                    </a:lnTo>
                    <a:lnTo>
                      <a:pt x="418" y="986"/>
                    </a:lnTo>
                    <a:close/>
                    <a:moveTo>
                      <a:pt x="456" y="983"/>
                    </a:moveTo>
                    <a:lnTo>
                      <a:pt x="460" y="981"/>
                    </a:lnTo>
                    <a:lnTo>
                      <a:pt x="463" y="981"/>
                    </a:lnTo>
                    <a:lnTo>
                      <a:pt x="465" y="978"/>
                    </a:lnTo>
                    <a:lnTo>
                      <a:pt x="461" y="973"/>
                    </a:lnTo>
                    <a:lnTo>
                      <a:pt x="460" y="973"/>
                    </a:lnTo>
                    <a:lnTo>
                      <a:pt x="458" y="970"/>
                    </a:lnTo>
                    <a:lnTo>
                      <a:pt x="455" y="971"/>
                    </a:lnTo>
                    <a:lnTo>
                      <a:pt x="451" y="973"/>
                    </a:lnTo>
                    <a:lnTo>
                      <a:pt x="451" y="976"/>
                    </a:lnTo>
                    <a:lnTo>
                      <a:pt x="451" y="978"/>
                    </a:lnTo>
                    <a:lnTo>
                      <a:pt x="453" y="981"/>
                    </a:lnTo>
                    <a:lnTo>
                      <a:pt x="455" y="983"/>
                    </a:lnTo>
                    <a:lnTo>
                      <a:pt x="456" y="983"/>
                    </a:lnTo>
                    <a:lnTo>
                      <a:pt x="456" y="983"/>
                    </a:lnTo>
                    <a:close/>
                    <a:moveTo>
                      <a:pt x="471" y="981"/>
                    </a:moveTo>
                    <a:lnTo>
                      <a:pt x="471" y="978"/>
                    </a:lnTo>
                    <a:lnTo>
                      <a:pt x="471" y="976"/>
                    </a:lnTo>
                    <a:lnTo>
                      <a:pt x="470" y="978"/>
                    </a:lnTo>
                    <a:lnTo>
                      <a:pt x="470" y="980"/>
                    </a:lnTo>
                    <a:lnTo>
                      <a:pt x="471" y="981"/>
                    </a:lnTo>
                    <a:lnTo>
                      <a:pt x="471" y="981"/>
                    </a:lnTo>
                    <a:lnTo>
                      <a:pt x="471" y="981"/>
                    </a:lnTo>
                    <a:close/>
                    <a:moveTo>
                      <a:pt x="759" y="837"/>
                    </a:moveTo>
                    <a:lnTo>
                      <a:pt x="760" y="837"/>
                    </a:lnTo>
                    <a:lnTo>
                      <a:pt x="762" y="835"/>
                    </a:lnTo>
                    <a:lnTo>
                      <a:pt x="762" y="834"/>
                    </a:lnTo>
                    <a:lnTo>
                      <a:pt x="759" y="834"/>
                    </a:lnTo>
                    <a:lnTo>
                      <a:pt x="759" y="837"/>
                    </a:lnTo>
                    <a:lnTo>
                      <a:pt x="759" y="837"/>
                    </a:lnTo>
                    <a:close/>
                    <a:moveTo>
                      <a:pt x="707" y="799"/>
                    </a:moveTo>
                    <a:lnTo>
                      <a:pt x="711" y="800"/>
                    </a:lnTo>
                    <a:lnTo>
                      <a:pt x="714" y="799"/>
                    </a:lnTo>
                    <a:lnTo>
                      <a:pt x="714" y="797"/>
                    </a:lnTo>
                    <a:lnTo>
                      <a:pt x="709" y="797"/>
                    </a:lnTo>
                    <a:lnTo>
                      <a:pt x="709" y="797"/>
                    </a:lnTo>
                    <a:lnTo>
                      <a:pt x="707" y="799"/>
                    </a:lnTo>
                    <a:lnTo>
                      <a:pt x="707" y="799"/>
                    </a:lnTo>
                    <a:close/>
                    <a:moveTo>
                      <a:pt x="686" y="780"/>
                    </a:moveTo>
                    <a:lnTo>
                      <a:pt x="687" y="782"/>
                    </a:lnTo>
                    <a:lnTo>
                      <a:pt x="691" y="780"/>
                    </a:lnTo>
                    <a:lnTo>
                      <a:pt x="692" y="779"/>
                    </a:lnTo>
                    <a:lnTo>
                      <a:pt x="689" y="779"/>
                    </a:lnTo>
                    <a:lnTo>
                      <a:pt x="686" y="780"/>
                    </a:lnTo>
                    <a:lnTo>
                      <a:pt x="686" y="780"/>
                    </a:lnTo>
                    <a:close/>
                    <a:moveTo>
                      <a:pt x="730" y="770"/>
                    </a:moveTo>
                    <a:lnTo>
                      <a:pt x="729" y="772"/>
                    </a:lnTo>
                    <a:lnTo>
                      <a:pt x="732" y="774"/>
                    </a:lnTo>
                    <a:lnTo>
                      <a:pt x="732" y="772"/>
                    </a:lnTo>
                    <a:lnTo>
                      <a:pt x="732" y="770"/>
                    </a:lnTo>
                    <a:lnTo>
                      <a:pt x="730" y="769"/>
                    </a:lnTo>
                    <a:lnTo>
                      <a:pt x="730" y="770"/>
                    </a:lnTo>
                    <a:lnTo>
                      <a:pt x="730" y="770"/>
                    </a:lnTo>
                    <a:close/>
                    <a:moveTo>
                      <a:pt x="759" y="687"/>
                    </a:moveTo>
                    <a:lnTo>
                      <a:pt x="759" y="689"/>
                    </a:lnTo>
                    <a:lnTo>
                      <a:pt x="760" y="691"/>
                    </a:lnTo>
                    <a:lnTo>
                      <a:pt x="760" y="694"/>
                    </a:lnTo>
                    <a:lnTo>
                      <a:pt x="764" y="699"/>
                    </a:lnTo>
                    <a:lnTo>
                      <a:pt x="765" y="704"/>
                    </a:lnTo>
                    <a:lnTo>
                      <a:pt x="772" y="706"/>
                    </a:lnTo>
                    <a:lnTo>
                      <a:pt x="777" y="711"/>
                    </a:lnTo>
                    <a:lnTo>
                      <a:pt x="780" y="714"/>
                    </a:lnTo>
                    <a:lnTo>
                      <a:pt x="785" y="717"/>
                    </a:lnTo>
                    <a:lnTo>
                      <a:pt x="787" y="717"/>
                    </a:lnTo>
                    <a:lnTo>
                      <a:pt x="789" y="719"/>
                    </a:lnTo>
                    <a:lnTo>
                      <a:pt x="794" y="721"/>
                    </a:lnTo>
                    <a:lnTo>
                      <a:pt x="795" y="719"/>
                    </a:lnTo>
                    <a:lnTo>
                      <a:pt x="795" y="717"/>
                    </a:lnTo>
                    <a:lnTo>
                      <a:pt x="797" y="716"/>
                    </a:lnTo>
                    <a:lnTo>
                      <a:pt x="794" y="711"/>
                    </a:lnTo>
                    <a:lnTo>
                      <a:pt x="789" y="709"/>
                    </a:lnTo>
                    <a:lnTo>
                      <a:pt x="787" y="709"/>
                    </a:lnTo>
                    <a:lnTo>
                      <a:pt x="785" y="706"/>
                    </a:lnTo>
                    <a:lnTo>
                      <a:pt x="785" y="704"/>
                    </a:lnTo>
                    <a:lnTo>
                      <a:pt x="787" y="702"/>
                    </a:lnTo>
                    <a:lnTo>
                      <a:pt x="790" y="704"/>
                    </a:lnTo>
                    <a:lnTo>
                      <a:pt x="794" y="706"/>
                    </a:lnTo>
                    <a:lnTo>
                      <a:pt x="799" y="707"/>
                    </a:lnTo>
                    <a:lnTo>
                      <a:pt x="800" y="707"/>
                    </a:lnTo>
                    <a:lnTo>
                      <a:pt x="802" y="707"/>
                    </a:lnTo>
                    <a:lnTo>
                      <a:pt x="800" y="702"/>
                    </a:lnTo>
                    <a:lnTo>
                      <a:pt x="789" y="697"/>
                    </a:lnTo>
                    <a:lnTo>
                      <a:pt x="785" y="691"/>
                    </a:lnTo>
                    <a:lnTo>
                      <a:pt x="782" y="691"/>
                    </a:lnTo>
                    <a:lnTo>
                      <a:pt x="779" y="691"/>
                    </a:lnTo>
                    <a:lnTo>
                      <a:pt x="772" y="687"/>
                    </a:lnTo>
                    <a:lnTo>
                      <a:pt x="769" y="687"/>
                    </a:lnTo>
                    <a:lnTo>
                      <a:pt x="765" y="686"/>
                    </a:lnTo>
                    <a:lnTo>
                      <a:pt x="760" y="686"/>
                    </a:lnTo>
                    <a:lnTo>
                      <a:pt x="759" y="687"/>
                    </a:lnTo>
                    <a:lnTo>
                      <a:pt x="759" y="687"/>
                    </a:lnTo>
                    <a:close/>
                    <a:moveTo>
                      <a:pt x="749" y="689"/>
                    </a:moveTo>
                    <a:lnTo>
                      <a:pt x="750" y="687"/>
                    </a:lnTo>
                    <a:lnTo>
                      <a:pt x="750" y="686"/>
                    </a:lnTo>
                    <a:lnTo>
                      <a:pt x="752" y="682"/>
                    </a:lnTo>
                    <a:lnTo>
                      <a:pt x="745" y="684"/>
                    </a:lnTo>
                    <a:lnTo>
                      <a:pt x="745" y="687"/>
                    </a:lnTo>
                    <a:lnTo>
                      <a:pt x="749" y="689"/>
                    </a:lnTo>
                    <a:lnTo>
                      <a:pt x="749" y="689"/>
                    </a:lnTo>
                    <a:close/>
                    <a:moveTo>
                      <a:pt x="759" y="681"/>
                    </a:moveTo>
                    <a:lnTo>
                      <a:pt x="762" y="682"/>
                    </a:lnTo>
                    <a:lnTo>
                      <a:pt x="769" y="684"/>
                    </a:lnTo>
                    <a:lnTo>
                      <a:pt x="774" y="686"/>
                    </a:lnTo>
                    <a:lnTo>
                      <a:pt x="780" y="687"/>
                    </a:lnTo>
                    <a:lnTo>
                      <a:pt x="785" y="689"/>
                    </a:lnTo>
                    <a:lnTo>
                      <a:pt x="789" y="689"/>
                    </a:lnTo>
                    <a:lnTo>
                      <a:pt x="790" y="689"/>
                    </a:lnTo>
                    <a:lnTo>
                      <a:pt x="790" y="692"/>
                    </a:lnTo>
                    <a:lnTo>
                      <a:pt x="794" y="694"/>
                    </a:lnTo>
                    <a:lnTo>
                      <a:pt x="799" y="694"/>
                    </a:lnTo>
                    <a:lnTo>
                      <a:pt x="800" y="696"/>
                    </a:lnTo>
                    <a:lnTo>
                      <a:pt x="804" y="694"/>
                    </a:lnTo>
                    <a:lnTo>
                      <a:pt x="805" y="692"/>
                    </a:lnTo>
                    <a:lnTo>
                      <a:pt x="804" y="689"/>
                    </a:lnTo>
                    <a:lnTo>
                      <a:pt x="804" y="687"/>
                    </a:lnTo>
                    <a:lnTo>
                      <a:pt x="807" y="686"/>
                    </a:lnTo>
                    <a:lnTo>
                      <a:pt x="800" y="682"/>
                    </a:lnTo>
                    <a:lnTo>
                      <a:pt x="797" y="681"/>
                    </a:lnTo>
                    <a:lnTo>
                      <a:pt x="790" y="677"/>
                    </a:lnTo>
                    <a:lnTo>
                      <a:pt x="785" y="677"/>
                    </a:lnTo>
                    <a:lnTo>
                      <a:pt x="777" y="681"/>
                    </a:lnTo>
                    <a:lnTo>
                      <a:pt x="772" y="679"/>
                    </a:lnTo>
                    <a:lnTo>
                      <a:pt x="764" y="679"/>
                    </a:lnTo>
                    <a:lnTo>
                      <a:pt x="760" y="679"/>
                    </a:lnTo>
                    <a:lnTo>
                      <a:pt x="760" y="679"/>
                    </a:lnTo>
                    <a:lnTo>
                      <a:pt x="759" y="681"/>
                    </a:lnTo>
                    <a:lnTo>
                      <a:pt x="759" y="681"/>
                    </a:lnTo>
                    <a:close/>
                    <a:moveTo>
                      <a:pt x="739" y="666"/>
                    </a:moveTo>
                    <a:lnTo>
                      <a:pt x="742" y="669"/>
                    </a:lnTo>
                    <a:lnTo>
                      <a:pt x="749" y="669"/>
                    </a:lnTo>
                    <a:lnTo>
                      <a:pt x="754" y="674"/>
                    </a:lnTo>
                    <a:lnTo>
                      <a:pt x="760" y="677"/>
                    </a:lnTo>
                    <a:lnTo>
                      <a:pt x="770" y="676"/>
                    </a:lnTo>
                    <a:lnTo>
                      <a:pt x="784" y="677"/>
                    </a:lnTo>
                    <a:lnTo>
                      <a:pt x="790" y="676"/>
                    </a:lnTo>
                    <a:lnTo>
                      <a:pt x="790" y="674"/>
                    </a:lnTo>
                    <a:lnTo>
                      <a:pt x="785" y="672"/>
                    </a:lnTo>
                    <a:lnTo>
                      <a:pt x="774" y="672"/>
                    </a:lnTo>
                    <a:lnTo>
                      <a:pt x="769" y="671"/>
                    </a:lnTo>
                    <a:lnTo>
                      <a:pt x="762" y="669"/>
                    </a:lnTo>
                    <a:lnTo>
                      <a:pt x="757" y="668"/>
                    </a:lnTo>
                    <a:lnTo>
                      <a:pt x="755" y="666"/>
                    </a:lnTo>
                    <a:lnTo>
                      <a:pt x="757" y="664"/>
                    </a:lnTo>
                    <a:lnTo>
                      <a:pt x="760" y="664"/>
                    </a:lnTo>
                    <a:lnTo>
                      <a:pt x="767" y="669"/>
                    </a:lnTo>
                    <a:lnTo>
                      <a:pt x="777" y="671"/>
                    </a:lnTo>
                    <a:lnTo>
                      <a:pt x="779" y="669"/>
                    </a:lnTo>
                    <a:lnTo>
                      <a:pt x="777" y="668"/>
                    </a:lnTo>
                    <a:lnTo>
                      <a:pt x="767" y="661"/>
                    </a:lnTo>
                    <a:lnTo>
                      <a:pt x="752" y="658"/>
                    </a:lnTo>
                    <a:lnTo>
                      <a:pt x="749" y="659"/>
                    </a:lnTo>
                    <a:lnTo>
                      <a:pt x="749" y="663"/>
                    </a:lnTo>
                    <a:lnTo>
                      <a:pt x="742" y="664"/>
                    </a:lnTo>
                    <a:lnTo>
                      <a:pt x="739" y="666"/>
                    </a:lnTo>
                    <a:lnTo>
                      <a:pt x="739" y="666"/>
                    </a:lnTo>
                    <a:close/>
                    <a:moveTo>
                      <a:pt x="813" y="677"/>
                    </a:moveTo>
                    <a:lnTo>
                      <a:pt x="815" y="677"/>
                    </a:lnTo>
                    <a:lnTo>
                      <a:pt x="818" y="677"/>
                    </a:lnTo>
                    <a:lnTo>
                      <a:pt x="818" y="674"/>
                    </a:lnTo>
                    <a:lnTo>
                      <a:pt x="815" y="676"/>
                    </a:lnTo>
                    <a:lnTo>
                      <a:pt x="813" y="677"/>
                    </a:lnTo>
                    <a:lnTo>
                      <a:pt x="813" y="677"/>
                    </a:lnTo>
                    <a:close/>
                    <a:moveTo>
                      <a:pt x="818" y="611"/>
                    </a:moveTo>
                    <a:lnTo>
                      <a:pt x="813" y="618"/>
                    </a:lnTo>
                    <a:lnTo>
                      <a:pt x="813" y="621"/>
                    </a:lnTo>
                    <a:lnTo>
                      <a:pt x="817" y="623"/>
                    </a:lnTo>
                    <a:lnTo>
                      <a:pt x="820" y="624"/>
                    </a:lnTo>
                    <a:lnTo>
                      <a:pt x="825" y="628"/>
                    </a:lnTo>
                    <a:lnTo>
                      <a:pt x="828" y="628"/>
                    </a:lnTo>
                    <a:lnTo>
                      <a:pt x="833" y="629"/>
                    </a:lnTo>
                    <a:lnTo>
                      <a:pt x="838" y="626"/>
                    </a:lnTo>
                    <a:lnTo>
                      <a:pt x="838" y="623"/>
                    </a:lnTo>
                    <a:lnTo>
                      <a:pt x="840" y="619"/>
                    </a:lnTo>
                    <a:lnTo>
                      <a:pt x="840" y="614"/>
                    </a:lnTo>
                    <a:lnTo>
                      <a:pt x="830" y="609"/>
                    </a:lnTo>
                    <a:lnTo>
                      <a:pt x="823" y="611"/>
                    </a:lnTo>
                    <a:lnTo>
                      <a:pt x="818" y="611"/>
                    </a:lnTo>
                    <a:lnTo>
                      <a:pt x="818" y="611"/>
                    </a:lnTo>
                    <a:close/>
                    <a:moveTo>
                      <a:pt x="863" y="608"/>
                    </a:moveTo>
                    <a:lnTo>
                      <a:pt x="865" y="608"/>
                    </a:lnTo>
                    <a:lnTo>
                      <a:pt x="870" y="604"/>
                    </a:lnTo>
                    <a:lnTo>
                      <a:pt x="868" y="603"/>
                    </a:lnTo>
                    <a:lnTo>
                      <a:pt x="867" y="603"/>
                    </a:lnTo>
                    <a:lnTo>
                      <a:pt x="863" y="604"/>
                    </a:lnTo>
                    <a:lnTo>
                      <a:pt x="863" y="608"/>
                    </a:lnTo>
                    <a:lnTo>
                      <a:pt x="863" y="608"/>
                    </a:lnTo>
                    <a:close/>
                    <a:moveTo>
                      <a:pt x="843" y="583"/>
                    </a:moveTo>
                    <a:lnTo>
                      <a:pt x="842" y="586"/>
                    </a:lnTo>
                    <a:lnTo>
                      <a:pt x="842" y="591"/>
                    </a:lnTo>
                    <a:lnTo>
                      <a:pt x="843" y="594"/>
                    </a:lnTo>
                    <a:lnTo>
                      <a:pt x="847" y="598"/>
                    </a:lnTo>
                    <a:lnTo>
                      <a:pt x="848" y="596"/>
                    </a:lnTo>
                    <a:lnTo>
                      <a:pt x="850" y="593"/>
                    </a:lnTo>
                    <a:lnTo>
                      <a:pt x="852" y="591"/>
                    </a:lnTo>
                    <a:lnTo>
                      <a:pt x="850" y="586"/>
                    </a:lnTo>
                    <a:lnTo>
                      <a:pt x="847" y="584"/>
                    </a:lnTo>
                    <a:lnTo>
                      <a:pt x="843" y="583"/>
                    </a:lnTo>
                    <a:lnTo>
                      <a:pt x="843" y="583"/>
                    </a:lnTo>
                    <a:close/>
                    <a:moveTo>
                      <a:pt x="873" y="566"/>
                    </a:moveTo>
                    <a:lnTo>
                      <a:pt x="873" y="576"/>
                    </a:lnTo>
                    <a:lnTo>
                      <a:pt x="872" y="581"/>
                    </a:lnTo>
                    <a:lnTo>
                      <a:pt x="873" y="584"/>
                    </a:lnTo>
                    <a:lnTo>
                      <a:pt x="877" y="588"/>
                    </a:lnTo>
                    <a:lnTo>
                      <a:pt x="882" y="586"/>
                    </a:lnTo>
                    <a:lnTo>
                      <a:pt x="887" y="586"/>
                    </a:lnTo>
                    <a:lnTo>
                      <a:pt x="888" y="584"/>
                    </a:lnTo>
                    <a:lnTo>
                      <a:pt x="890" y="588"/>
                    </a:lnTo>
                    <a:lnTo>
                      <a:pt x="893" y="589"/>
                    </a:lnTo>
                    <a:lnTo>
                      <a:pt x="895" y="584"/>
                    </a:lnTo>
                    <a:lnTo>
                      <a:pt x="897" y="584"/>
                    </a:lnTo>
                    <a:lnTo>
                      <a:pt x="897" y="578"/>
                    </a:lnTo>
                    <a:lnTo>
                      <a:pt x="895" y="576"/>
                    </a:lnTo>
                    <a:lnTo>
                      <a:pt x="893" y="578"/>
                    </a:lnTo>
                    <a:lnTo>
                      <a:pt x="893" y="581"/>
                    </a:lnTo>
                    <a:lnTo>
                      <a:pt x="890" y="579"/>
                    </a:lnTo>
                    <a:lnTo>
                      <a:pt x="887" y="574"/>
                    </a:lnTo>
                    <a:lnTo>
                      <a:pt x="888" y="573"/>
                    </a:lnTo>
                    <a:lnTo>
                      <a:pt x="885" y="570"/>
                    </a:lnTo>
                    <a:lnTo>
                      <a:pt x="887" y="568"/>
                    </a:lnTo>
                    <a:lnTo>
                      <a:pt x="888" y="568"/>
                    </a:lnTo>
                    <a:lnTo>
                      <a:pt x="890" y="563"/>
                    </a:lnTo>
                    <a:lnTo>
                      <a:pt x="887" y="563"/>
                    </a:lnTo>
                    <a:lnTo>
                      <a:pt x="882" y="566"/>
                    </a:lnTo>
                    <a:lnTo>
                      <a:pt x="878" y="565"/>
                    </a:lnTo>
                    <a:lnTo>
                      <a:pt x="877" y="566"/>
                    </a:lnTo>
                    <a:lnTo>
                      <a:pt x="873" y="566"/>
                    </a:lnTo>
                    <a:lnTo>
                      <a:pt x="873" y="566"/>
                    </a:lnTo>
                    <a:close/>
                    <a:moveTo>
                      <a:pt x="878" y="496"/>
                    </a:moveTo>
                    <a:lnTo>
                      <a:pt x="875" y="500"/>
                    </a:lnTo>
                    <a:lnTo>
                      <a:pt x="875" y="501"/>
                    </a:lnTo>
                    <a:lnTo>
                      <a:pt x="878" y="503"/>
                    </a:lnTo>
                    <a:lnTo>
                      <a:pt x="878" y="506"/>
                    </a:lnTo>
                    <a:lnTo>
                      <a:pt x="877" y="508"/>
                    </a:lnTo>
                    <a:lnTo>
                      <a:pt x="877" y="513"/>
                    </a:lnTo>
                    <a:lnTo>
                      <a:pt x="880" y="518"/>
                    </a:lnTo>
                    <a:lnTo>
                      <a:pt x="880" y="526"/>
                    </a:lnTo>
                    <a:lnTo>
                      <a:pt x="878" y="530"/>
                    </a:lnTo>
                    <a:lnTo>
                      <a:pt x="878" y="535"/>
                    </a:lnTo>
                    <a:lnTo>
                      <a:pt x="880" y="536"/>
                    </a:lnTo>
                    <a:lnTo>
                      <a:pt x="882" y="535"/>
                    </a:lnTo>
                    <a:lnTo>
                      <a:pt x="883" y="528"/>
                    </a:lnTo>
                    <a:lnTo>
                      <a:pt x="885" y="526"/>
                    </a:lnTo>
                    <a:lnTo>
                      <a:pt x="885" y="520"/>
                    </a:lnTo>
                    <a:lnTo>
                      <a:pt x="882" y="516"/>
                    </a:lnTo>
                    <a:lnTo>
                      <a:pt x="880" y="508"/>
                    </a:lnTo>
                    <a:lnTo>
                      <a:pt x="882" y="503"/>
                    </a:lnTo>
                    <a:lnTo>
                      <a:pt x="882" y="500"/>
                    </a:lnTo>
                    <a:lnTo>
                      <a:pt x="878" y="496"/>
                    </a:lnTo>
                    <a:lnTo>
                      <a:pt x="878" y="496"/>
                    </a:lnTo>
                    <a:close/>
                    <a:moveTo>
                      <a:pt x="843" y="508"/>
                    </a:moveTo>
                    <a:lnTo>
                      <a:pt x="842" y="511"/>
                    </a:lnTo>
                    <a:lnTo>
                      <a:pt x="843" y="511"/>
                    </a:lnTo>
                    <a:lnTo>
                      <a:pt x="848" y="511"/>
                    </a:lnTo>
                    <a:lnTo>
                      <a:pt x="850" y="510"/>
                    </a:lnTo>
                    <a:lnTo>
                      <a:pt x="848" y="506"/>
                    </a:lnTo>
                    <a:lnTo>
                      <a:pt x="845" y="506"/>
                    </a:lnTo>
                    <a:lnTo>
                      <a:pt x="843" y="508"/>
                    </a:lnTo>
                    <a:lnTo>
                      <a:pt x="843" y="508"/>
                    </a:lnTo>
                    <a:close/>
                    <a:moveTo>
                      <a:pt x="837" y="500"/>
                    </a:moveTo>
                    <a:lnTo>
                      <a:pt x="838" y="503"/>
                    </a:lnTo>
                    <a:lnTo>
                      <a:pt x="842" y="503"/>
                    </a:lnTo>
                    <a:lnTo>
                      <a:pt x="840" y="500"/>
                    </a:lnTo>
                    <a:lnTo>
                      <a:pt x="838" y="500"/>
                    </a:lnTo>
                    <a:lnTo>
                      <a:pt x="837" y="500"/>
                    </a:lnTo>
                    <a:lnTo>
                      <a:pt x="837" y="500"/>
                    </a:lnTo>
                    <a:close/>
                    <a:moveTo>
                      <a:pt x="868" y="428"/>
                    </a:moveTo>
                    <a:lnTo>
                      <a:pt x="872" y="433"/>
                    </a:lnTo>
                    <a:lnTo>
                      <a:pt x="875" y="435"/>
                    </a:lnTo>
                    <a:lnTo>
                      <a:pt x="878" y="437"/>
                    </a:lnTo>
                    <a:lnTo>
                      <a:pt x="878" y="433"/>
                    </a:lnTo>
                    <a:lnTo>
                      <a:pt x="875" y="432"/>
                    </a:lnTo>
                    <a:lnTo>
                      <a:pt x="872" y="427"/>
                    </a:lnTo>
                    <a:lnTo>
                      <a:pt x="868" y="427"/>
                    </a:lnTo>
                    <a:lnTo>
                      <a:pt x="868" y="428"/>
                    </a:lnTo>
                    <a:lnTo>
                      <a:pt x="868" y="428"/>
                    </a:lnTo>
                    <a:close/>
                    <a:moveTo>
                      <a:pt x="898" y="445"/>
                    </a:moveTo>
                    <a:lnTo>
                      <a:pt x="898" y="445"/>
                    </a:lnTo>
                    <a:lnTo>
                      <a:pt x="900" y="448"/>
                    </a:lnTo>
                    <a:lnTo>
                      <a:pt x="903" y="448"/>
                    </a:lnTo>
                    <a:lnTo>
                      <a:pt x="905" y="445"/>
                    </a:lnTo>
                    <a:lnTo>
                      <a:pt x="903" y="443"/>
                    </a:lnTo>
                    <a:lnTo>
                      <a:pt x="905" y="438"/>
                    </a:lnTo>
                    <a:lnTo>
                      <a:pt x="907" y="437"/>
                    </a:lnTo>
                    <a:lnTo>
                      <a:pt x="907" y="432"/>
                    </a:lnTo>
                    <a:lnTo>
                      <a:pt x="902" y="437"/>
                    </a:lnTo>
                    <a:lnTo>
                      <a:pt x="902" y="442"/>
                    </a:lnTo>
                    <a:lnTo>
                      <a:pt x="898" y="445"/>
                    </a:lnTo>
                    <a:lnTo>
                      <a:pt x="898" y="445"/>
                    </a:lnTo>
                    <a:close/>
                    <a:moveTo>
                      <a:pt x="885" y="420"/>
                    </a:moveTo>
                    <a:lnTo>
                      <a:pt x="887" y="422"/>
                    </a:lnTo>
                    <a:lnTo>
                      <a:pt x="888" y="420"/>
                    </a:lnTo>
                    <a:lnTo>
                      <a:pt x="890" y="415"/>
                    </a:lnTo>
                    <a:lnTo>
                      <a:pt x="888" y="413"/>
                    </a:lnTo>
                    <a:lnTo>
                      <a:pt x="888" y="415"/>
                    </a:lnTo>
                    <a:lnTo>
                      <a:pt x="885" y="420"/>
                    </a:lnTo>
                    <a:lnTo>
                      <a:pt x="885" y="420"/>
                    </a:lnTo>
                    <a:close/>
                    <a:moveTo>
                      <a:pt x="888" y="405"/>
                    </a:moveTo>
                    <a:lnTo>
                      <a:pt x="887" y="407"/>
                    </a:lnTo>
                    <a:lnTo>
                      <a:pt x="888" y="407"/>
                    </a:lnTo>
                    <a:lnTo>
                      <a:pt x="890" y="407"/>
                    </a:lnTo>
                    <a:lnTo>
                      <a:pt x="890" y="405"/>
                    </a:lnTo>
                    <a:lnTo>
                      <a:pt x="888" y="405"/>
                    </a:lnTo>
                    <a:lnTo>
                      <a:pt x="888" y="405"/>
                    </a:lnTo>
                    <a:close/>
                    <a:moveTo>
                      <a:pt x="908" y="357"/>
                    </a:moveTo>
                    <a:lnTo>
                      <a:pt x="911" y="362"/>
                    </a:lnTo>
                    <a:lnTo>
                      <a:pt x="911" y="364"/>
                    </a:lnTo>
                    <a:lnTo>
                      <a:pt x="915" y="360"/>
                    </a:lnTo>
                    <a:lnTo>
                      <a:pt x="918" y="355"/>
                    </a:lnTo>
                    <a:lnTo>
                      <a:pt x="916" y="350"/>
                    </a:lnTo>
                    <a:lnTo>
                      <a:pt x="918" y="347"/>
                    </a:lnTo>
                    <a:lnTo>
                      <a:pt x="916" y="345"/>
                    </a:lnTo>
                    <a:lnTo>
                      <a:pt x="913" y="347"/>
                    </a:lnTo>
                    <a:lnTo>
                      <a:pt x="911" y="352"/>
                    </a:lnTo>
                    <a:lnTo>
                      <a:pt x="908" y="357"/>
                    </a:lnTo>
                    <a:lnTo>
                      <a:pt x="908" y="357"/>
                    </a:lnTo>
                    <a:close/>
                    <a:moveTo>
                      <a:pt x="895" y="294"/>
                    </a:moveTo>
                    <a:lnTo>
                      <a:pt x="897" y="294"/>
                    </a:lnTo>
                    <a:lnTo>
                      <a:pt x="898" y="292"/>
                    </a:lnTo>
                    <a:lnTo>
                      <a:pt x="905" y="292"/>
                    </a:lnTo>
                    <a:lnTo>
                      <a:pt x="908" y="289"/>
                    </a:lnTo>
                    <a:lnTo>
                      <a:pt x="908" y="284"/>
                    </a:lnTo>
                    <a:lnTo>
                      <a:pt x="905" y="280"/>
                    </a:lnTo>
                    <a:lnTo>
                      <a:pt x="897" y="284"/>
                    </a:lnTo>
                    <a:lnTo>
                      <a:pt x="895" y="289"/>
                    </a:lnTo>
                    <a:lnTo>
                      <a:pt x="895" y="294"/>
                    </a:lnTo>
                    <a:lnTo>
                      <a:pt x="895" y="294"/>
                    </a:lnTo>
                    <a:close/>
                    <a:moveTo>
                      <a:pt x="945" y="173"/>
                    </a:moveTo>
                    <a:lnTo>
                      <a:pt x="946" y="171"/>
                    </a:lnTo>
                    <a:lnTo>
                      <a:pt x="948" y="166"/>
                    </a:lnTo>
                    <a:lnTo>
                      <a:pt x="946" y="159"/>
                    </a:lnTo>
                    <a:lnTo>
                      <a:pt x="948" y="156"/>
                    </a:lnTo>
                    <a:lnTo>
                      <a:pt x="946" y="153"/>
                    </a:lnTo>
                    <a:lnTo>
                      <a:pt x="943" y="154"/>
                    </a:lnTo>
                    <a:lnTo>
                      <a:pt x="943" y="158"/>
                    </a:lnTo>
                    <a:lnTo>
                      <a:pt x="943" y="158"/>
                    </a:lnTo>
                    <a:lnTo>
                      <a:pt x="943" y="163"/>
                    </a:lnTo>
                    <a:lnTo>
                      <a:pt x="941" y="166"/>
                    </a:lnTo>
                    <a:lnTo>
                      <a:pt x="945" y="173"/>
                    </a:lnTo>
                    <a:lnTo>
                      <a:pt x="945" y="173"/>
                    </a:lnTo>
                    <a:close/>
                    <a:moveTo>
                      <a:pt x="930" y="186"/>
                    </a:moveTo>
                    <a:lnTo>
                      <a:pt x="930" y="186"/>
                    </a:lnTo>
                    <a:lnTo>
                      <a:pt x="931" y="187"/>
                    </a:lnTo>
                    <a:lnTo>
                      <a:pt x="933" y="184"/>
                    </a:lnTo>
                    <a:lnTo>
                      <a:pt x="933" y="176"/>
                    </a:lnTo>
                    <a:lnTo>
                      <a:pt x="931" y="174"/>
                    </a:lnTo>
                    <a:lnTo>
                      <a:pt x="928" y="178"/>
                    </a:lnTo>
                    <a:lnTo>
                      <a:pt x="928" y="181"/>
                    </a:lnTo>
                    <a:lnTo>
                      <a:pt x="930" y="186"/>
                    </a:lnTo>
                    <a:lnTo>
                      <a:pt x="930" y="186"/>
                    </a:lnTo>
                    <a:close/>
                    <a:moveTo>
                      <a:pt x="921" y="174"/>
                    </a:moveTo>
                    <a:lnTo>
                      <a:pt x="923" y="176"/>
                    </a:lnTo>
                    <a:lnTo>
                      <a:pt x="926" y="173"/>
                    </a:lnTo>
                    <a:lnTo>
                      <a:pt x="926" y="168"/>
                    </a:lnTo>
                    <a:lnTo>
                      <a:pt x="928" y="166"/>
                    </a:lnTo>
                    <a:lnTo>
                      <a:pt x="928" y="163"/>
                    </a:lnTo>
                    <a:lnTo>
                      <a:pt x="926" y="159"/>
                    </a:lnTo>
                    <a:lnTo>
                      <a:pt x="923" y="161"/>
                    </a:lnTo>
                    <a:lnTo>
                      <a:pt x="920" y="166"/>
                    </a:lnTo>
                    <a:lnTo>
                      <a:pt x="921" y="169"/>
                    </a:lnTo>
                    <a:lnTo>
                      <a:pt x="921" y="174"/>
                    </a:lnTo>
                    <a:lnTo>
                      <a:pt x="921" y="174"/>
                    </a:lnTo>
                    <a:close/>
                    <a:moveTo>
                      <a:pt x="667" y="13"/>
                    </a:moveTo>
                    <a:lnTo>
                      <a:pt x="669" y="13"/>
                    </a:lnTo>
                    <a:lnTo>
                      <a:pt x="671" y="11"/>
                    </a:lnTo>
                    <a:lnTo>
                      <a:pt x="671" y="8"/>
                    </a:lnTo>
                    <a:lnTo>
                      <a:pt x="669" y="5"/>
                    </a:lnTo>
                    <a:lnTo>
                      <a:pt x="667" y="5"/>
                    </a:lnTo>
                    <a:lnTo>
                      <a:pt x="666" y="10"/>
                    </a:lnTo>
                    <a:lnTo>
                      <a:pt x="667" y="13"/>
                    </a:lnTo>
                    <a:lnTo>
                      <a:pt x="667" y="13"/>
                    </a:lnTo>
                    <a:close/>
                    <a:moveTo>
                      <a:pt x="667" y="21"/>
                    </a:moveTo>
                    <a:lnTo>
                      <a:pt x="669" y="21"/>
                    </a:lnTo>
                    <a:lnTo>
                      <a:pt x="672" y="21"/>
                    </a:lnTo>
                    <a:lnTo>
                      <a:pt x="674" y="20"/>
                    </a:lnTo>
                    <a:lnTo>
                      <a:pt x="674" y="15"/>
                    </a:lnTo>
                    <a:lnTo>
                      <a:pt x="672" y="16"/>
                    </a:lnTo>
                    <a:lnTo>
                      <a:pt x="667" y="18"/>
                    </a:lnTo>
                    <a:lnTo>
                      <a:pt x="667" y="21"/>
                    </a:lnTo>
                    <a:lnTo>
                      <a:pt x="667" y="21"/>
                    </a:lnTo>
                    <a:close/>
                    <a:moveTo>
                      <a:pt x="647" y="21"/>
                    </a:moveTo>
                    <a:lnTo>
                      <a:pt x="651" y="26"/>
                    </a:lnTo>
                    <a:lnTo>
                      <a:pt x="652" y="30"/>
                    </a:lnTo>
                    <a:lnTo>
                      <a:pt x="656" y="28"/>
                    </a:lnTo>
                    <a:lnTo>
                      <a:pt x="657" y="26"/>
                    </a:lnTo>
                    <a:lnTo>
                      <a:pt x="661" y="25"/>
                    </a:lnTo>
                    <a:lnTo>
                      <a:pt x="654" y="20"/>
                    </a:lnTo>
                    <a:lnTo>
                      <a:pt x="652" y="16"/>
                    </a:lnTo>
                    <a:lnTo>
                      <a:pt x="651" y="13"/>
                    </a:lnTo>
                    <a:lnTo>
                      <a:pt x="649" y="15"/>
                    </a:lnTo>
                    <a:lnTo>
                      <a:pt x="647" y="18"/>
                    </a:lnTo>
                    <a:lnTo>
                      <a:pt x="646" y="18"/>
                    </a:lnTo>
                    <a:lnTo>
                      <a:pt x="647" y="21"/>
                    </a:lnTo>
                    <a:lnTo>
                      <a:pt x="647" y="21"/>
                    </a:lnTo>
                    <a:close/>
                    <a:moveTo>
                      <a:pt x="636" y="26"/>
                    </a:moveTo>
                    <a:lnTo>
                      <a:pt x="636" y="28"/>
                    </a:lnTo>
                    <a:lnTo>
                      <a:pt x="637" y="30"/>
                    </a:lnTo>
                    <a:lnTo>
                      <a:pt x="639" y="28"/>
                    </a:lnTo>
                    <a:lnTo>
                      <a:pt x="639" y="26"/>
                    </a:lnTo>
                    <a:lnTo>
                      <a:pt x="636" y="25"/>
                    </a:lnTo>
                    <a:lnTo>
                      <a:pt x="636" y="26"/>
                    </a:lnTo>
                    <a:lnTo>
                      <a:pt x="636" y="26"/>
                    </a:lnTo>
                    <a:close/>
                    <a:moveTo>
                      <a:pt x="563" y="43"/>
                    </a:moveTo>
                    <a:lnTo>
                      <a:pt x="564" y="46"/>
                    </a:lnTo>
                    <a:lnTo>
                      <a:pt x="568" y="48"/>
                    </a:lnTo>
                    <a:lnTo>
                      <a:pt x="574" y="55"/>
                    </a:lnTo>
                    <a:lnTo>
                      <a:pt x="578" y="55"/>
                    </a:lnTo>
                    <a:lnTo>
                      <a:pt x="579" y="50"/>
                    </a:lnTo>
                    <a:lnTo>
                      <a:pt x="579" y="45"/>
                    </a:lnTo>
                    <a:lnTo>
                      <a:pt x="581" y="45"/>
                    </a:lnTo>
                    <a:lnTo>
                      <a:pt x="581" y="41"/>
                    </a:lnTo>
                    <a:lnTo>
                      <a:pt x="578" y="41"/>
                    </a:lnTo>
                    <a:lnTo>
                      <a:pt x="573" y="35"/>
                    </a:lnTo>
                    <a:lnTo>
                      <a:pt x="569" y="35"/>
                    </a:lnTo>
                    <a:lnTo>
                      <a:pt x="568" y="36"/>
                    </a:lnTo>
                    <a:lnTo>
                      <a:pt x="569" y="41"/>
                    </a:lnTo>
                    <a:lnTo>
                      <a:pt x="569" y="43"/>
                    </a:lnTo>
                    <a:lnTo>
                      <a:pt x="568" y="45"/>
                    </a:lnTo>
                    <a:lnTo>
                      <a:pt x="566" y="43"/>
                    </a:lnTo>
                    <a:lnTo>
                      <a:pt x="563" y="43"/>
                    </a:lnTo>
                    <a:lnTo>
                      <a:pt x="563" y="43"/>
                    </a:lnTo>
                    <a:close/>
                    <a:moveTo>
                      <a:pt x="558" y="46"/>
                    </a:moveTo>
                    <a:lnTo>
                      <a:pt x="561" y="53"/>
                    </a:lnTo>
                    <a:lnTo>
                      <a:pt x="563" y="53"/>
                    </a:lnTo>
                    <a:lnTo>
                      <a:pt x="563" y="48"/>
                    </a:lnTo>
                    <a:lnTo>
                      <a:pt x="559" y="45"/>
                    </a:lnTo>
                    <a:lnTo>
                      <a:pt x="558" y="46"/>
                    </a:lnTo>
                    <a:lnTo>
                      <a:pt x="558" y="46"/>
                    </a:lnTo>
                    <a:close/>
                    <a:moveTo>
                      <a:pt x="534" y="45"/>
                    </a:moveTo>
                    <a:lnTo>
                      <a:pt x="534" y="48"/>
                    </a:lnTo>
                    <a:lnTo>
                      <a:pt x="541" y="50"/>
                    </a:lnTo>
                    <a:lnTo>
                      <a:pt x="543" y="51"/>
                    </a:lnTo>
                    <a:lnTo>
                      <a:pt x="546" y="51"/>
                    </a:lnTo>
                    <a:lnTo>
                      <a:pt x="546" y="50"/>
                    </a:lnTo>
                    <a:lnTo>
                      <a:pt x="544" y="46"/>
                    </a:lnTo>
                    <a:lnTo>
                      <a:pt x="541" y="46"/>
                    </a:lnTo>
                    <a:lnTo>
                      <a:pt x="541" y="43"/>
                    </a:lnTo>
                    <a:lnTo>
                      <a:pt x="538" y="41"/>
                    </a:lnTo>
                    <a:lnTo>
                      <a:pt x="534" y="43"/>
                    </a:lnTo>
                    <a:lnTo>
                      <a:pt x="534" y="45"/>
                    </a:lnTo>
                    <a:lnTo>
                      <a:pt x="534" y="45"/>
                    </a:lnTo>
                    <a:close/>
                    <a:moveTo>
                      <a:pt x="519" y="86"/>
                    </a:moveTo>
                    <a:lnTo>
                      <a:pt x="523" y="88"/>
                    </a:lnTo>
                    <a:lnTo>
                      <a:pt x="524" y="86"/>
                    </a:lnTo>
                    <a:lnTo>
                      <a:pt x="526" y="83"/>
                    </a:lnTo>
                    <a:lnTo>
                      <a:pt x="523" y="80"/>
                    </a:lnTo>
                    <a:lnTo>
                      <a:pt x="521" y="75"/>
                    </a:lnTo>
                    <a:lnTo>
                      <a:pt x="518" y="71"/>
                    </a:lnTo>
                    <a:lnTo>
                      <a:pt x="516" y="71"/>
                    </a:lnTo>
                    <a:lnTo>
                      <a:pt x="514" y="75"/>
                    </a:lnTo>
                    <a:lnTo>
                      <a:pt x="518" y="78"/>
                    </a:lnTo>
                    <a:lnTo>
                      <a:pt x="518" y="84"/>
                    </a:lnTo>
                    <a:lnTo>
                      <a:pt x="519" y="86"/>
                    </a:lnTo>
                    <a:lnTo>
                      <a:pt x="519" y="86"/>
                    </a:lnTo>
                    <a:close/>
                    <a:moveTo>
                      <a:pt x="526" y="128"/>
                    </a:moveTo>
                    <a:lnTo>
                      <a:pt x="533" y="128"/>
                    </a:lnTo>
                    <a:lnTo>
                      <a:pt x="534" y="126"/>
                    </a:lnTo>
                    <a:lnTo>
                      <a:pt x="534" y="121"/>
                    </a:lnTo>
                    <a:lnTo>
                      <a:pt x="531" y="119"/>
                    </a:lnTo>
                    <a:lnTo>
                      <a:pt x="531" y="116"/>
                    </a:lnTo>
                    <a:lnTo>
                      <a:pt x="528" y="114"/>
                    </a:lnTo>
                    <a:lnTo>
                      <a:pt x="524" y="116"/>
                    </a:lnTo>
                    <a:lnTo>
                      <a:pt x="521" y="119"/>
                    </a:lnTo>
                    <a:lnTo>
                      <a:pt x="523" y="123"/>
                    </a:lnTo>
                    <a:lnTo>
                      <a:pt x="524" y="128"/>
                    </a:lnTo>
                    <a:lnTo>
                      <a:pt x="526" y="128"/>
                    </a:lnTo>
                    <a:lnTo>
                      <a:pt x="526" y="128"/>
                    </a:lnTo>
                    <a:close/>
                    <a:moveTo>
                      <a:pt x="526" y="133"/>
                    </a:moveTo>
                    <a:lnTo>
                      <a:pt x="526" y="138"/>
                    </a:lnTo>
                    <a:lnTo>
                      <a:pt x="526" y="139"/>
                    </a:lnTo>
                    <a:lnTo>
                      <a:pt x="526" y="144"/>
                    </a:lnTo>
                    <a:lnTo>
                      <a:pt x="533" y="149"/>
                    </a:lnTo>
                    <a:lnTo>
                      <a:pt x="536" y="146"/>
                    </a:lnTo>
                    <a:lnTo>
                      <a:pt x="536" y="136"/>
                    </a:lnTo>
                    <a:lnTo>
                      <a:pt x="533" y="133"/>
                    </a:lnTo>
                    <a:lnTo>
                      <a:pt x="529" y="133"/>
                    </a:lnTo>
                    <a:lnTo>
                      <a:pt x="526" y="133"/>
                    </a:lnTo>
                    <a:lnTo>
                      <a:pt x="526" y="133"/>
                    </a:lnTo>
                    <a:close/>
                    <a:moveTo>
                      <a:pt x="460" y="91"/>
                    </a:moveTo>
                    <a:lnTo>
                      <a:pt x="460" y="89"/>
                    </a:lnTo>
                    <a:lnTo>
                      <a:pt x="460" y="88"/>
                    </a:lnTo>
                    <a:lnTo>
                      <a:pt x="460" y="84"/>
                    </a:lnTo>
                    <a:lnTo>
                      <a:pt x="458" y="83"/>
                    </a:lnTo>
                    <a:lnTo>
                      <a:pt x="456" y="84"/>
                    </a:lnTo>
                    <a:lnTo>
                      <a:pt x="456" y="88"/>
                    </a:lnTo>
                    <a:lnTo>
                      <a:pt x="460" y="91"/>
                    </a:lnTo>
                    <a:lnTo>
                      <a:pt x="460" y="91"/>
                    </a:lnTo>
                    <a:close/>
                    <a:moveTo>
                      <a:pt x="450" y="118"/>
                    </a:moveTo>
                    <a:lnTo>
                      <a:pt x="451" y="119"/>
                    </a:lnTo>
                    <a:lnTo>
                      <a:pt x="453" y="116"/>
                    </a:lnTo>
                    <a:lnTo>
                      <a:pt x="453" y="109"/>
                    </a:lnTo>
                    <a:lnTo>
                      <a:pt x="446" y="104"/>
                    </a:lnTo>
                    <a:lnTo>
                      <a:pt x="446" y="98"/>
                    </a:lnTo>
                    <a:lnTo>
                      <a:pt x="450" y="91"/>
                    </a:lnTo>
                    <a:lnTo>
                      <a:pt x="450" y="84"/>
                    </a:lnTo>
                    <a:lnTo>
                      <a:pt x="446" y="81"/>
                    </a:lnTo>
                    <a:lnTo>
                      <a:pt x="446" y="75"/>
                    </a:lnTo>
                    <a:lnTo>
                      <a:pt x="446" y="71"/>
                    </a:lnTo>
                    <a:lnTo>
                      <a:pt x="441" y="75"/>
                    </a:lnTo>
                    <a:lnTo>
                      <a:pt x="441" y="86"/>
                    </a:lnTo>
                    <a:lnTo>
                      <a:pt x="438" y="89"/>
                    </a:lnTo>
                    <a:lnTo>
                      <a:pt x="438" y="96"/>
                    </a:lnTo>
                    <a:lnTo>
                      <a:pt x="443" y="104"/>
                    </a:lnTo>
                    <a:lnTo>
                      <a:pt x="445" y="111"/>
                    </a:lnTo>
                    <a:lnTo>
                      <a:pt x="450" y="118"/>
                    </a:lnTo>
                    <a:lnTo>
                      <a:pt x="450" y="118"/>
                    </a:lnTo>
                    <a:close/>
                    <a:moveTo>
                      <a:pt x="187" y="154"/>
                    </a:moveTo>
                    <a:lnTo>
                      <a:pt x="191" y="156"/>
                    </a:lnTo>
                    <a:lnTo>
                      <a:pt x="191" y="159"/>
                    </a:lnTo>
                    <a:lnTo>
                      <a:pt x="194" y="161"/>
                    </a:lnTo>
                    <a:lnTo>
                      <a:pt x="196" y="156"/>
                    </a:lnTo>
                    <a:lnTo>
                      <a:pt x="192" y="154"/>
                    </a:lnTo>
                    <a:lnTo>
                      <a:pt x="187" y="154"/>
                    </a:lnTo>
                    <a:lnTo>
                      <a:pt x="187" y="154"/>
                    </a:lnTo>
                    <a:close/>
                    <a:moveTo>
                      <a:pt x="23" y="345"/>
                    </a:moveTo>
                    <a:lnTo>
                      <a:pt x="24" y="349"/>
                    </a:lnTo>
                    <a:lnTo>
                      <a:pt x="33" y="349"/>
                    </a:lnTo>
                    <a:lnTo>
                      <a:pt x="36" y="350"/>
                    </a:lnTo>
                    <a:lnTo>
                      <a:pt x="39" y="350"/>
                    </a:lnTo>
                    <a:lnTo>
                      <a:pt x="38" y="347"/>
                    </a:lnTo>
                    <a:lnTo>
                      <a:pt x="34" y="347"/>
                    </a:lnTo>
                    <a:lnTo>
                      <a:pt x="31" y="344"/>
                    </a:lnTo>
                    <a:lnTo>
                      <a:pt x="26" y="344"/>
                    </a:lnTo>
                    <a:lnTo>
                      <a:pt x="23" y="344"/>
                    </a:lnTo>
                    <a:lnTo>
                      <a:pt x="23" y="345"/>
                    </a:lnTo>
                    <a:lnTo>
                      <a:pt x="23" y="345"/>
                    </a:lnTo>
                    <a:close/>
                    <a:moveTo>
                      <a:pt x="0" y="345"/>
                    </a:moveTo>
                    <a:lnTo>
                      <a:pt x="3" y="350"/>
                    </a:lnTo>
                    <a:lnTo>
                      <a:pt x="10" y="350"/>
                    </a:lnTo>
                    <a:lnTo>
                      <a:pt x="13" y="354"/>
                    </a:lnTo>
                    <a:lnTo>
                      <a:pt x="19" y="350"/>
                    </a:lnTo>
                    <a:lnTo>
                      <a:pt x="13" y="345"/>
                    </a:lnTo>
                    <a:lnTo>
                      <a:pt x="6" y="344"/>
                    </a:lnTo>
                    <a:lnTo>
                      <a:pt x="1" y="344"/>
                    </a:lnTo>
                    <a:lnTo>
                      <a:pt x="0" y="345"/>
                    </a:lnTo>
                    <a:lnTo>
                      <a:pt x="0" y="345"/>
                    </a:lnTo>
                    <a:close/>
                    <a:moveTo>
                      <a:pt x="184" y="528"/>
                    </a:moveTo>
                    <a:lnTo>
                      <a:pt x="184" y="530"/>
                    </a:lnTo>
                    <a:lnTo>
                      <a:pt x="186" y="531"/>
                    </a:lnTo>
                    <a:lnTo>
                      <a:pt x="187" y="528"/>
                    </a:lnTo>
                    <a:lnTo>
                      <a:pt x="186" y="526"/>
                    </a:lnTo>
                    <a:lnTo>
                      <a:pt x="184" y="528"/>
                    </a:lnTo>
                    <a:lnTo>
                      <a:pt x="184" y="528"/>
                    </a:lnTo>
                    <a:close/>
                    <a:moveTo>
                      <a:pt x="186" y="546"/>
                    </a:moveTo>
                    <a:lnTo>
                      <a:pt x="189" y="546"/>
                    </a:lnTo>
                    <a:lnTo>
                      <a:pt x="191" y="548"/>
                    </a:lnTo>
                    <a:lnTo>
                      <a:pt x="199" y="548"/>
                    </a:lnTo>
                    <a:lnTo>
                      <a:pt x="202" y="550"/>
                    </a:lnTo>
                    <a:lnTo>
                      <a:pt x="204" y="551"/>
                    </a:lnTo>
                    <a:lnTo>
                      <a:pt x="206" y="548"/>
                    </a:lnTo>
                    <a:lnTo>
                      <a:pt x="202" y="545"/>
                    </a:lnTo>
                    <a:lnTo>
                      <a:pt x="196" y="543"/>
                    </a:lnTo>
                    <a:lnTo>
                      <a:pt x="194" y="545"/>
                    </a:lnTo>
                    <a:lnTo>
                      <a:pt x="189" y="543"/>
                    </a:lnTo>
                    <a:lnTo>
                      <a:pt x="186" y="543"/>
                    </a:lnTo>
                    <a:lnTo>
                      <a:pt x="184" y="545"/>
                    </a:lnTo>
                    <a:lnTo>
                      <a:pt x="186" y="546"/>
                    </a:lnTo>
                    <a:lnTo>
                      <a:pt x="186" y="546"/>
                    </a:lnTo>
                    <a:close/>
                    <a:moveTo>
                      <a:pt x="191" y="553"/>
                    </a:moveTo>
                    <a:lnTo>
                      <a:pt x="192" y="555"/>
                    </a:lnTo>
                    <a:lnTo>
                      <a:pt x="194" y="555"/>
                    </a:lnTo>
                    <a:lnTo>
                      <a:pt x="194" y="553"/>
                    </a:lnTo>
                    <a:lnTo>
                      <a:pt x="191" y="553"/>
                    </a:lnTo>
                    <a:lnTo>
                      <a:pt x="191" y="553"/>
                    </a:lnTo>
                    <a:close/>
                    <a:moveTo>
                      <a:pt x="192" y="581"/>
                    </a:moveTo>
                    <a:lnTo>
                      <a:pt x="194" y="583"/>
                    </a:lnTo>
                    <a:lnTo>
                      <a:pt x="197" y="583"/>
                    </a:lnTo>
                    <a:lnTo>
                      <a:pt x="199" y="586"/>
                    </a:lnTo>
                    <a:lnTo>
                      <a:pt x="202" y="584"/>
                    </a:lnTo>
                    <a:lnTo>
                      <a:pt x="201" y="581"/>
                    </a:lnTo>
                    <a:lnTo>
                      <a:pt x="196" y="579"/>
                    </a:lnTo>
                    <a:lnTo>
                      <a:pt x="194" y="579"/>
                    </a:lnTo>
                    <a:lnTo>
                      <a:pt x="192" y="581"/>
                    </a:lnTo>
                    <a:lnTo>
                      <a:pt x="192" y="581"/>
                    </a:lnTo>
                    <a:close/>
                    <a:moveTo>
                      <a:pt x="187" y="591"/>
                    </a:moveTo>
                    <a:lnTo>
                      <a:pt x="189" y="593"/>
                    </a:lnTo>
                    <a:lnTo>
                      <a:pt x="192" y="594"/>
                    </a:lnTo>
                    <a:lnTo>
                      <a:pt x="196" y="591"/>
                    </a:lnTo>
                    <a:lnTo>
                      <a:pt x="191" y="591"/>
                    </a:lnTo>
                    <a:lnTo>
                      <a:pt x="189" y="589"/>
                    </a:lnTo>
                    <a:lnTo>
                      <a:pt x="187" y="591"/>
                    </a:lnTo>
                    <a:lnTo>
                      <a:pt x="187" y="591"/>
                    </a:lnTo>
                    <a:close/>
                    <a:moveTo>
                      <a:pt x="194" y="609"/>
                    </a:moveTo>
                    <a:lnTo>
                      <a:pt x="196" y="609"/>
                    </a:lnTo>
                    <a:lnTo>
                      <a:pt x="197" y="608"/>
                    </a:lnTo>
                    <a:lnTo>
                      <a:pt x="196" y="604"/>
                    </a:lnTo>
                    <a:lnTo>
                      <a:pt x="194" y="603"/>
                    </a:lnTo>
                    <a:lnTo>
                      <a:pt x="194" y="604"/>
                    </a:lnTo>
                    <a:lnTo>
                      <a:pt x="194" y="609"/>
                    </a:lnTo>
                    <a:lnTo>
                      <a:pt x="194" y="609"/>
                    </a:lnTo>
                    <a:close/>
                    <a:moveTo>
                      <a:pt x="201" y="613"/>
                    </a:moveTo>
                    <a:lnTo>
                      <a:pt x="201" y="614"/>
                    </a:lnTo>
                    <a:lnTo>
                      <a:pt x="202" y="614"/>
                    </a:lnTo>
                    <a:lnTo>
                      <a:pt x="202" y="613"/>
                    </a:lnTo>
                    <a:lnTo>
                      <a:pt x="201" y="613"/>
                    </a:lnTo>
                    <a:lnTo>
                      <a:pt x="201" y="613"/>
                    </a:lnTo>
                    <a:close/>
                    <a:moveTo>
                      <a:pt x="187" y="616"/>
                    </a:moveTo>
                    <a:lnTo>
                      <a:pt x="189" y="614"/>
                    </a:lnTo>
                    <a:lnTo>
                      <a:pt x="187" y="613"/>
                    </a:lnTo>
                    <a:lnTo>
                      <a:pt x="186" y="614"/>
                    </a:lnTo>
                    <a:lnTo>
                      <a:pt x="187" y="616"/>
                    </a:lnTo>
                    <a:lnTo>
                      <a:pt x="187" y="616"/>
                    </a:lnTo>
                    <a:close/>
                    <a:moveTo>
                      <a:pt x="192" y="614"/>
                    </a:moveTo>
                    <a:lnTo>
                      <a:pt x="194" y="616"/>
                    </a:lnTo>
                    <a:lnTo>
                      <a:pt x="196" y="614"/>
                    </a:lnTo>
                    <a:lnTo>
                      <a:pt x="194" y="613"/>
                    </a:lnTo>
                    <a:lnTo>
                      <a:pt x="192" y="614"/>
                    </a:lnTo>
                    <a:lnTo>
                      <a:pt x="192" y="614"/>
                    </a:lnTo>
                    <a:close/>
                    <a:moveTo>
                      <a:pt x="191" y="621"/>
                    </a:moveTo>
                    <a:lnTo>
                      <a:pt x="194" y="619"/>
                    </a:lnTo>
                    <a:lnTo>
                      <a:pt x="194" y="618"/>
                    </a:lnTo>
                    <a:lnTo>
                      <a:pt x="192" y="618"/>
                    </a:lnTo>
                    <a:lnTo>
                      <a:pt x="191" y="621"/>
                    </a:lnTo>
                    <a:lnTo>
                      <a:pt x="191" y="621"/>
                    </a:lnTo>
                    <a:close/>
                    <a:moveTo>
                      <a:pt x="194" y="628"/>
                    </a:moveTo>
                    <a:lnTo>
                      <a:pt x="196" y="626"/>
                    </a:lnTo>
                    <a:lnTo>
                      <a:pt x="192" y="626"/>
                    </a:lnTo>
                    <a:lnTo>
                      <a:pt x="191" y="626"/>
                    </a:lnTo>
                    <a:lnTo>
                      <a:pt x="191" y="628"/>
                    </a:lnTo>
                    <a:lnTo>
                      <a:pt x="194" y="628"/>
                    </a:lnTo>
                    <a:lnTo>
                      <a:pt x="194" y="628"/>
                    </a:lnTo>
                    <a:close/>
                    <a:moveTo>
                      <a:pt x="197" y="631"/>
                    </a:moveTo>
                    <a:lnTo>
                      <a:pt x="201" y="631"/>
                    </a:lnTo>
                    <a:lnTo>
                      <a:pt x="201" y="629"/>
                    </a:lnTo>
                    <a:lnTo>
                      <a:pt x="199" y="628"/>
                    </a:lnTo>
                    <a:lnTo>
                      <a:pt x="196" y="631"/>
                    </a:lnTo>
                    <a:lnTo>
                      <a:pt x="196" y="631"/>
                    </a:lnTo>
                    <a:lnTo>
                      <a:pt x="197" y="631"/>
                    </a:lnTo>
                    <a:lnTo>
                      <a:pt x="197" y="631"/>
                    </a:lnTo>
                    <a:close/>
                    <a:moveTo>
                      <a:pt x="182" y="643"/>
                    </a:moveTo>
                    <a:lnTo>
                      <a:pt x="187" y="641"/>
                    </a:lnTo>
                    <a:lnTo>
                      <a:pt x="187" y="641"/>
                    </a:lnTo>
                    <a:lnTo>
                      <a:pt x="187" y="639"/>
                    </a:lnTo>
                    <a:lnTo>
                      <a:pt x="182" y="639"/>
                    </a:lnTo>
                    <a:lnTo>
                      <a:pt x="181" y="641"/>
                    </a:lnTo>
                    <a:lnTo>
                      <a:pt x="182" y="643"/>
                    </a:lnTo>
                    <a:lnTo>
                      <a:pt x="182" y="643"/>
                    </a:lnTo>
                    <a:close/>
                    <a:moveTo>
                      <a:pt x="191" y="649"/>
                    </a:moveTo>
                    <a:lnTo>
                      <a:pt x="199" y="644"/>
                    </a:lnTo>
                    <a:lnTo>
                      <a:pt x="202" y="641"/>
                    </a:lnTo>
                    <a:lnTo>
                      <a:pt x="202" y="638"/>
                    </a:lnTo>
                    <a:lnTo>
                      <a:pt x="199" y="638"/>
                    </a:lnTo>
                    <a:lnTo>
                      <a:pt x="194" y="641"/>
                    </a:lnTo>
                    <a:lnTo>
                      <a:pt x="191" y="643"/>
                    </a:lnTo>
                    <a:lnTo>
                      <a:pt x="189" y="644"/>
                    </a:lnTo>
                    <a:lnTo>
                      <a:pt x="187" y="646"/>
                    </a:lnTo>
                    <a:lnTo>
                      <a:pt x="187" y="648"/>
                    </a:lnTo>
                    <a:lnTo>
                      <a:pt x="187" y="651"/>
                    </a:lnTo>
                    <a:lnTo>
                      <a:pt x="189" y="651"/>
                    </a:lnTo>
                    <a:lnTo>
                      <a:pt x="191" y="649"/>
                    </a:lnTo>
                    <a:lnTo>
                      <a:pt x="191" y="649"/>
                    </a:lnTo>
                    <a:close/>
                    <a:moveTo>
                      <a:pt x="199" y="648"/>
                    </a:moveTo>
                    <a:lnTo>
                      <a:pt x="199" y="648"/>
                    </a:lnTo>
                    <a:lnTo>
                      <a:pt x="202" y="648"/>
                    </a:lnTo>
                    <a:lnTo>
                      <a:pt x="202" y="646"/>
                    </a:lnTo>
                    <a:lnTo>
                      <a:pt x="199" y="648"/>
                    </a:lnTo>
                    <a:lnTo>
                      <a:pt x="199" y="648"/>
                    </a:lnTo>
                    <a:close/>
                    <a:moveTo>
                      <a:pt x="196" y="653"/>
                    </a:moveTo>
                    <a:lnTo>
                      <a:pt x="197" y="653"/>
                    </a:lnTo>
                    <a:lnTo>
                      <a:pt x="197" y="651"/>
                    </a:lnTo>
                    <a:lnTo>
                      <a:pt x="196" y="651"/>
                    </a:lnTo>
                    <a:lnTo>
                      <a:pt x="196" y="653"/>
                    </a:lnTo>
                    <a:lnTo>
                      <a:pt x="196" y="653"/>
                    </a:lnTo>
                    <a:close/>
                    <a:moveTo>
                      <a:pt x="189" y="654"/>
                    </a:moveTo>
                    <a:lnTo>
                      <a:pt x="191" y="653"/>
                    </a:lnTo>
                    <a:lnTo>
                      <a:pt x="189" y="651"/>
                    </a:lnTo>
                    <a:lnTo>
                      <a:pt x="187" y="653"/>
                    </a:lnTo>
                    <a:lnTo>
                      <a:pt x="187" y="654"/>
                    </a:lnTo>
                    <a:lnTo>
                      <a:pt x="189" y="654"/>
                    </a:lnTo>
                    <a:lnTo>
                      <a:pt x="189" y="654"/>
                    </a:lnTo>
                    <a:close/>
                    <a:moveTo>
                      <a:pt x="181" y="669"/>
                    </a:moveTo>
                    <a:lnTo>
                      <a:pt x="181" y="672"/>
                    </a:lnTo>
                    <a:lnTo>
                      <a:pt x="184" y="672"/>
                    </a:lnTo>
                    <a:lnTo>
                      <a:pt x="187" y="669"/>
                    </a:lnTo>
                    <a:lnTo>
                      <a:pt x="192" y="668"/>
                    </a:lnTo>
                    <a:lnTo>
                      <a:pt x="192" y="666"/>
                    </a:lnTo>
                    <a:lnTo>
                      <a:pt x="191" y="664"/>
                    </a:lnTo>
                    <a:lnTo>
                      <a:pt x="189" y="666"/>
                    </a:lnTo>
                    <a:lnTo>
                      <a:pt x="184" y="666"/>
                    </a:lnTo>
                    <a:lnTo>
                      <a:pt x="182" y="669"/>
                    </a:lnTo>
                    <a:lnTo>
                      <a:pt x="182" y="669"/>
                    </a:lnTo>
                    <a:lnTo>
                      <a:pt x="181" y="669"/>
                    </a:lnTo>
                    <a:lnTo>
                      <a:pt x="181" y="669"/>
                    </a:lnTo>
                    <a:close/>
                    <a:moveTo>
                      <a:pt x="177" y="682"/>
                    </a:moveTo>
                    <a:lnTo>
                      <a:pt x="177" y="686"/>
                    </a:lnTo>
                    <a:lnTo>
                      <a:pt x="181" y="687"/>
                    </a:lnTo>
                    <a:lnTo>
                      <a:pt x="182" y="684"/>
                    </a:lnTo>
                    <a:lnTo>
                      <a:pt x="179" y="682"/>
                    </a:lnTo>
                    <a:lnTo>
                      <a:pt x="177" y="682"/>
                    </a:lnTo>
                    <a:lnTo>
                      <a:pt x="177" y="682"/>
                    </a:lnTo>
                    <a:close/>
                    <a:moveTo>
                      <a:pt x="284" y="1189"/>
                    </a:moveTo>
                    <a:lnTo>
                      <a:pt x="287" y="1186"/>
                    </a:lnTo>
                    <a:lnTo>
                      <a:pt x="290" y="1184"/>
                    </a:lnTo>
                    <a:lnTo>
                      <a:pt x="292" y="1186"/>
                    </a:lnTo>
                    <a:lnTo>
                      <a:pt x="290" y="1187"/>
                    </a:lnTo>
                    <a:lnTo>
                      <a:pt x="287" y="1189"/>
                    </a:lnTo>
                    <a:lnTo>
                      <a:pt x="285" y="1189"/>
                    </a:lnTo>
                    <a:lnTo>
                      <a:pt x="284" y="1189"/>
                    </a:lnTo>
                    <a:lnTo>
                      <a:pt x="284" y="1189"/>
                    </a:lnTo>
                    <a:close/>
                    <a:moveTo>
                      <a:pt x="257" y="1174"/>
                    </a:moveTo>
                    <a:lnTo>
                      <a:pt x="259" y="1174"/>
                    </a:lnTo>
                    <a:lnTo>
                      <a:pt x="260" y="1172"/>
                    </a:lnTo>
                    <a:lnTo>
                      <a:pt x="262" y="1171"/>
                    </a:lnTo>
                    <a:lnTo>
                      <a:pt x="262" y="1167"/>
                    </a:lnTo>
                    <a:lnTo>
                      <a:pt x="260" y="1167"/>
                    </a:lnTo>
                    <a:lnTo>
                      <a:pt x="259" y="1169"/>
                    </a:lnTo>
                    <a:lnTo>
                      <a:pt x="257" y="1171"/>
                    </a:lnTo>
                    <a:lnTo>
                      <a:pt x="257" y="1174"/>
                    </a:lnTo>
                    <a:lnTo>
                      <a:pt x="257" y="1174"/>
                    </a:lnTo>
                    <a:close/>
                    <a:moveTo>
                      <a:pt x="239" y="1146"/>
                    </a:moveTo>
                    <a:lnTo>
                      <a:pt x="240" y="1148"/>
                    </a:lnTo>
                    <a:lnTo>
                      <a:pt x="244" y="1148"/>
                    </a:lnTo>
                    <a:lnTo>
                      <a:pt x="247" y="1146"/>
                    </a:lnTo>
                    <a:lnTo>
                      <a:pt x="245" y="1144"/>
                    </a:lnTo>
                    <a:lnTo>
                      <a:pt x="242" y="1144"/>
                    </a:lnTo>
                    <a:lnTo>
                      <a:pt x="239" y="1146"/>
                    </a:lnTo>
                    <a:lnTo>
                      <a:pt x="239" y="1146"/>
                    </a:lnTo>
                    <a:close/>
                    <a:moveTo>
                      <a:pt x="230" y="1146"/>
                    </a:moveTo>
                    <a:lnTo>
                      <a:pt x="230" y="1148"/>
                    </a:lnTo>
                    <a:lnTo>
                      <a:pt x="234" y="1148"/>
                    </a:lnTo>
                    <a:lnTo>
                      <a:pt x="234" y="1146"/>
                    </a:lnTo>
                    <a:lnTo>
                      <a:pt x="232" y="1144"/>
                    </a:lnTo>
                    <a:lnTo>
                      <a:pt x="230" y="1146"/>
                    </a:lnTo>
                    <a:lnTo>
                      <a:pt x="230" y="1146"/>
                    </a:lnTo>
                    <a:close/>
                    <a:moveTo>
                      <a:pt x="204" y="1148"/>
                    </a:moveTo>
                    <a:lnTo>
                      <a:pt x="204" y="1149"/>
                    </a:lnTo>
                    <a:lnTo>
                      <a:pt x="207" y="1149"/>
                    </a:lnTo>
                    <a:lnTo>
                      <a:pt x="207" y="1153"/>
                    </a:lnTo>
                    <a:lnTo>
                      <a:pt x="211" y="1151"/>
                    </a:lnTo>
                    <a:lnTo>
                      <a:pt x="209" y="1148"/>
                    </a:lnTo>
                    <a:lnTo>
                      <a:pt x="206" y="1146"/>
                    </a:lnTo>
                    <a:lnTo>
                      <a:pt x="204" y="1148"/>
                    </a:lnTo>
                    <a:lnTo>
                      <a:pt x="204" y="1148"/>
                    </a:lnTo>
                    <a:close/>
                    <a:moveTo>
                      <a:pt x="171" y="1015"/>
                    </a:moveTo>
                    <a:lnTo>
                      <a:pt x="172" y="1013"/>
                    </a:lnTo>
                    <a:lnTo>
                      <a:pt x="176" y="1011"/>
                    </a:lnTo>
                    <a:lnTo>
                      <a:pt x="181" y="1006"/>
                    </a:lnTo>
                    <a:lnTo>
                      <a:pt x="177" y="1006"/>
                    </a:lnTo>
                    <a:lnTo>
                      <a:pt x="176" y="1010"/>
                    </a:lnTo>
                    <a:lnTo>
                      <a:pt x="171" y="1015"/>
                    </a:lnTo>
                    <a:lnTo>
                      <a:pt x="171" y="1015"/>
                    </a:lnTo>
                    <a:close/>
                    <a:moveTo>
                      <a:pt x="171" y="1010"/>
                    </a:moveTo>
                    <a:lnTo>
                      <a:pt x="171" y="1010"/>
                    </a:lnTo>
                    <a:lnTo>
                      <a:pt x="171" y="1010"/>
                    </a:lnTo>
                    <a:lnTo>
                      <a:pt x="172" y="1010"/>
                    </a:lnTo>
                    <a:lnTo>
                      <a:pt x="174" y="1008"/>
                    </a:lnTo>
                    <a:lnTo>
                      <a:pt x="176" y="1005"/>
                    </a:lnTo>
                    <a:lnTo>
                      <a:pt x="174" y="1005"/>
                    </a:lnTo>
                    <a:lnTo>
                      <a:pt x="171" y="1010"/>
                    </a:lnTo>
                    <a:lnTo>
                      <a:pt x="171" y="1010"/>
                    </a:lnTo>
                    <a:close/>
                    <a:moveTo>
                      <a:pt x="151" y="965"/>
                    </a:moveTo>
                    <a:lnTo>
                      <a:pt x="149" y="966"/>
                    </a:lnTo>
                    <a:lnTo>
                      <a:pt x="149" y="966"/>
                    </a:lnTo>
                    <a:lnTo>
                      <a:pt x="154" y="966"/>
                    </a:lnTo>
                    <a:lnTo>
                      <a:pt x="152" y="965"/>
                    </a:lnTo>
                    <a:lnTo>
                      <a:pt x="151" y="963"/>
                    </a:lnTo>
                    <a:lnTo>
                      <a:pt x="151" y="965"/>
                    </a:lnTo>
                    <a:lnTo>
                      <a:pt x="151" y="965"/>
                    </a:lnTo>
                    <a:close/>
                    <a:moveTo>
                      <a:pt x="147" y="958"/>
                    </a:moveTo>
                    <a:lnTo>
                      <a:pt x="149" y="962"/>
                    </a:lnTo>
                    <a:lnTo>
                      <a:pt x="152" y="962"/>
                    </a:lnTo>
                    <a:lnTo>
                      <a:pt x="152" y="958"/>
                    </a:lnTo>
                    <a:lnTo>
                      <a:pt x="151" y="958"/>
                    </a:lnTo>
                    <a:lnTo>
                      <a:pt x="147" y="958"/>
                    </a:lnTo>
                    <a:lnTo>
                      <a:pt x="147" y="958"/>
                    </a:lnTo>
                    <a:close/>
                    <a:moveTo>
                      <a:pt x="151" y="917"/>
                    </a:moveTo>
                    <a:lnTo>
                      <a:pt x="156" y="917"/>
                    </a:lnTo>
                    <a:lnTo>
                      <a:pt x="157" y="915"/>
                    </a:lnTo>
                    <a:lnTo>
                      <a:pt x="154" y="915"/>
                    </a:lnTo>
                    <a:lnTo>
                      <a:pt x="151" y="917"/>
                    </a:lnTo>
                    <a:lnTo>
                      <a:pt x="151" y="917"/>
                    </a:lnTo>
                    <a:close/>
                    <a:moveTo>
                      <a:pt x="152" y="912"/>
                    </a:moveTo>
                    <a:lnTo>
                      <a:pt x="156" y="913"/>
                    </a:lnTo>
                    <a:lnTo>
                      <a:pt x="159" y="913"/>
                    </a:lnTo>
                    <a:lnTo>
                      <a:pt x="161" y="912"/>
                    </a:lnTo>
                    <a:lnTo>
                      <a:pt x="157" y="910"/>
                    </a:lnTo>
                    <a:lnTo>
                      <a:pt x="154" y="910"/>
                    </a:lnTo>
                    <a:lnTo>
                      <a:pt x="152" y="912"/>
                    </a:lnTo>
                    <a:lnTo>
                      <a:pt x="152" y="912"/>
                    </a:lnTo>
                    <a:close/>
                    <a:moveTo>
                      <a:pt x="144" y="910"/>
                    </a:moveTo>
                    <a:lnTo>
                      <a:pt x="146" y="912"/>
                    </a:lnTo>
                    <a:lnTo>
                      <a:pt x="147" y="912"/>
                    </a:lnTo>
                    <a:lnTo>
                      <a:pt x="147" y="910"/>
                    </a:lnTo>
                    <a:lnTo>
                      <a:pt x="146" y="910"/>
                    </a:lnTo>
                    <a:lnTo>
                      <a:pt x="144" y="910"/>
                    </a:lnTo>
                    <a:lnTo>
                      <a:pt x="144" y="910"/>
                    </a:lnTo>
                    <a:close/>
                    <a:moveTo>
                      <a:pt x="157" y="872"/>
                    </a:moveTo>
                    <a:lnTo>
                      <a:pt x="156" y="873"/>
                    </a:lnTo>
                    <a:lnTo>
                      <a:pt x="157" y="875"/>
                    </a:lnTo>
                    <a:lnTo>
                      <a:pt x="159" y="875"/>
                    </a:lnTo>
                    <a:lnTo>
                      <a:pt x="162" y="872"/>
                    </a:lnTo>
                    <a:lnTo>
                      <a:pt x="162" y="870"/>
                    </a:lnTo>
                    <a:lnTo>
                      <a:pt x="159" y="870"/>
                    </a:lnTo>
                    <a:lnTo>
                      <a:pt x="157" y="872"/>
                    </a:lnTo>
                    <a:lnTo>
                      <a:pt x="157" y="872"/>
                    </a:lnTo>
                    <a:close/>
                    <a:moveTo>
                      <a:pt x="196" y="857"/>
                    </a:moveTo>
                    <a:lnTo>
                      <a:pt x="199" y="859"/>
                    </a:lnTo>
                    <a:lnTo>
                      <a:pt x="206" y="859"/>
                    </a:lnTo>
                    <a:lnTo>
                      <a:pt x="206" y="857"/>
                    </a:lnTo>
                    <a:lnTo>
                      <a:pt x="199" y="855"/>
                    </a:lnTo>
                    <a:lnTo>
                      <a:pt x="196" y="855"/>
                    </a:lnTo>
                    <a:lnTo>
                      <a:pt x="196" y="857"/>
                    </a:lnTo>
                    <a:lnTo>
                      <a:pt x="196" y="857"/>
                    </a:lnTo>
                    <a:close/>
                    <a:moveTo>
                      <a:pt x="181" y="837"/>
                    </a:moveTo>
                    <a:lnTo>
                      <a:pt x="179" y="839"/>
                    </a:lnTo>
                    <a:lnTo>
                      <a:pt x="181" y="840"/>
                    </a:lnTo>
                    <a:lnTo>
                      <a:pt x="187" y="840"/>
                    </a:lnTo>
                    <a:lnTo>
                      <a:pt x="187" y="837"/>
                    </a:lnTo>
                    <a:lnTo>
                      <a:pt x="182" y="837"/>
                    </a:lnTo>
                    <a:lnTo>
                      <a:pt x="181" y="837"/>
                    </a:lnTo>
                    <a:lnTo>
                      <a:pt x="181" y="837"/>
                    </a:lnTo>
                    <a:close/>
                    <a:moveTo>
                      <a:pt x="199" y="835"/>
                    </a:moveTo>
                    <a:lnTo>
                      <a:pt x="201" y="839"/>
                    </a:lnTo>
                    <a:lnTo>
                      <a:pt x="204" y="839"/>
                    </a:lnTo>
                    <a:lnTo>
                      <a:pt x="207" y="837"/>
                    </a:lnTo>
                    <a:lnTo>
                      <a:pt x="204" y="835"/>
                    </a:lnTo>
                    <a:lnTo>
                      <a:pt x="199" y="835"/>
                    </a:lnTo>
                    <a:lnTo>
                      <a:pt x="199" y="835"/>
                    </a:lnTo>
                    <a:close/>
                    <a:moveTo>
                      <a:pt x="189" y="834"/>
                    </a:moveTo>
                    <a:lnTo>
                      <a:pt x="194" y="835"/>
                    </a:lnTo>
                    <a:lnTo>
                      <a:pt x="197" y="835"/>
                    </a:lnTo>
                    <a:lnTo>
                      <a:pt x="201" y="834"/>
                    </a:lnTo>
                    <a:lnTo>
                      <a:pt x="197" y="832"/>
                    </a:lnTo>
                    <a:lnTo>
                      <a:pt x="192" y="830"/>
                    </a:lnTo>
                    <a:lnTo>
                      <a:pt x="189" y="832"/>
                    </a:lnTo>
                    <a:lnTo>
                      <a:pt x="189" y="834"/>
                    </a:lnTo>
                    <a:lnTo>
                      <a:pt x="189" y="834"/>
                    </a:lnTo>
                    <a:close/>
                    <a:moveTo>
                      <a:pt x="230" y="747"/>
                    </a:moveTo>
                    <a:lnTo>
                      <a:pt x="232" y="751"/>
                    </a:lnTo>
                    <a:lnTo>
                      <a:pt x="234" y="754"/>
                    </a:lnTo>
                    <a:lnTo>
                      <a:pt x="235" y="751"/>
                    </a:lnTo>
                    <a:lnTo>
                      <a:pt x="234" y="749"/>
                    </a:lnTo>
                    <a:lnTo>
                      <a:pt x="230" y="747"/>
                    </a:lnTo>
                    <a:lnTo>
                      <a:pt x="230" y="747"/>
                    </a:lnTo>
                    <a:close/>
                    <a:moveTo>
                      <a:pt x="227" y="737"/>
                    </a:moveTo>
                    <a:lnTo>
                      <a:pt x="227" y="741"/>
                    </a:lnTo>
                    <a:lnTo>
                      <a:pt x="232" y="742"/>
                    </a:lnTo>
                    <a:lnTo>
                      <a:pt x="234" y="742"/>
                    </a:lnTo>
                    <a:lnTo>
                      <a:pt x="232" y="739"/>
                    </a:lnTo>
                    <a:lnTo>
                      <a:pt x="232" y="739"/>
                    </a:lnTo>
                    <a:lnTo>
                      <a:pt x="227" y="737"/>
                    </a:lnTo>
                    <a:lnTo>
                      <a:pt x="227" y="737"/>
                    </a:lnTo>
                    <a:close/>
                    <a:moveTo>
                      <a:pt x="214" y="709"/>
                    </a:moveTo>
                    <a:lnTo>
                      <a:pt x="217" y="709"/>
                    </a:lnTo>
                    <a:lnTo>
                      <a:pt x="222" y="706"/>
                    </a:lnTo>
                    <a:lnTo>
                      <a:pt x="225" y="704"/>
                    </a:lnTo>
                    <a:lnTo>
                      <a:pt x="225" y="702"/>
                    </a:lnTo>
                    <a:lnTo>
                      <a:pt x="220" y="702"/>
                    </a:lnTo>
                    <a:lnTo>
                      <a:pt x="217" y="701"/>
                    </a:lnTo>
                    <a:lnTo>
                      <a:pt x="214" y="702"/>
                    </a:lnTo>
                    <a:lnTo>
                      <a:pt x="214" y="706"/>
                    </a:lnTo>
                    <a:lnTo>
                      <a:pt x="214" y="709"/>
                    </a:lnTo>
                    <a:lnTo>
                      <a:pt x="214" y="709"/>
                    </a:lnTo>
                    <a:close/>
                    <a:moveTo>
                      <a:pt x="215" y="724"/>
                    </a:moveTo>
                    <a:lnTo>
                      <a:pt x="217" y="726"/>
                    </a:lnTo>
                    <a:lnTo>
                      <a:pt x="220" y="726"/>
                    </a:lnTo>
                    <a:lnTo>
                      <a:pt x="225" y="722"/>
                    </a:lnTo>
                    <a:lnTo>
                      <a:pt x="224" y="717"/>
                    </a:lnTo>
                    <a:lnTo>
                      <a:pt x="220" y="716"/>
                    </a:lnTo>
                    <a:lnTo>
                      <a:pt x="217" y="717"/>
                    </a:lnTo>
                    <a:lnTo>
                      <a:pt x="215" y="724"/>
                    </a:lnTo>
                    <a:lnTo>
                      <a:pt x="215" y="724"/>
                    </a:lnTo>
                    <a:close/>
                    <a:moveTo>
                      <a:pt x="201" y="726"/>
                    </a:moveTo>
                    <a:lnTo>
                      <a:pt x="204" y="727"/>
                    </a:lnTo>
                    <a:lnTo>
                      <a:pt x="207" y="724"/>
                    </a:lnTo>
                    <a:lnTo>
                      <a:pt x="207" y="722"/>
                    </a:lnTo>
                    <a:lnTo>
                      <a:pt x="207" y="716"/>
                    </a:lnTo>
                    <a:lnTo>
                      <a:pt x="202" y="719"/>
                    </a:lnTo>
                    <a:lnTo>
                      <a:pt x="199" y="721"/>
                    </a:lnTo>
                    <a:lnTo>
                      <a:pt x="201" y="726"/>
                    </a:lnTo>
                    <a:lnTo>
                      <a:pt x="201" y="726"/>
                    </a:lnTo>
                    <a:close/>
                    <a:moveTo>
                      <a:pt x="171" y="747"/>
                    </a:moveTo>
                    <a:lnTo>
                      <a:pt x="169" y="749"/>
                    </a:lnTo>
                    <a:lnTo>
                      <a:pt x="172" y="752"/>
                    </a:lnTo>
                    <a:lnTo>
                      <a:pt x="176" y="754"/>
                    </a:lnTo>
                    <a:lnTo>
                      <a:pt x="176" y="751"/>
                    </a:lnTo>
                    <a:lnTo>
                      <a:pt x="174" y="747"/>
                    </a:lnTo>
                    <a:lnTo>
                      <a:pt x="171" y="747"/>
                    </a:lnTo>
                    <a:lnTo>
                      <a:pt x="171" y="747"/>
                    </a:lnTo>
                    <a:close/>
                    <a:moveTo>
                      <a:pt x="227" y="789"/>
                    </a:moveTo>
                    <a:lnTo>
                      <a:pt x="227" y="789"/>
                    </a:lnTo>
                    <a:lnTo>
                      <a:pt x="230" y="789"/>
                    </a:lnTo>
                    <a:lnTo>
                      <a:pt x="230" y="792"/>
                    </a:lnTo>
                    <a:lnTo>
                      <a:pt x="229" y="795"/>
                    </a:lnTo>
                    <a:lnTo>
                      <a:pt x="230" y="799"/>
                    </a:lnTo>
                    <a:lnTo>
                      <a:pt x="234" y="795"/>
                    </a:lnTo>
                    <a:lnTo>
                      <a:pt x="235" y="790"/>
                    </a:lnTo>
                    <a:lnTo>
                      <a:pt x="239" y="787"/>
                    </a:lnTo>
                    <a:lnTo>
                      <a:pt x="237" y="785"/>
                    </a:lnTo>
                    <a:lnTo>
                      <a:pt x="235" y="785"/>
                    </a:lnTo>
                    <a:lnTo>
                      <a:pt x="230" y="785"/>
                    </a:lnTo>
                    <a:lnTo>
                      <a:pt x="227" y="789"/>
                    </a:lnTo>
                    <a:lnTo>
                      <a:pt x="227" y="789"/>
                    </a:lnTo>
                    <a:close/>
                    <a:moveTo>
                      <a:pt x="171" y="802"/>
                    </a:moveTo>
                    <a:lnTo>
                      <a:pt x="172" y="804"/>
                    </a:lnTo>
                    <a:lnTo>
                      <a:pt x="181" y="805"/>
                    </a:lnTo>
                    <a:lnTo>
                      <a:pt x="181" y="809"/>
                    </a:lnTo>
                    <a:lnTo>
                      <a:pt x="186" y="809"/>
                    </a:lnTo>
                    <a:lnTo>
                      <a:pt x="189" y="807"/>
                    </a:lnTo>
                    <a:lnTo>
                      <a:pt x="201" y="805"/>
                    </a:lnTo>
                    <a:lnTo>
                      <a:pt x="209" y="805"/>
                    </a:lnTo>
                    <a:lnTo>
                      <a:pt x="217" y="799"/>
                    </a:lnTo>
                    <a:lnTo>
                      <a:pt x="215" y="792"/>
                    </a:lnTo>
                    <a:lnTo>
                      <a:pt x="212" y="785"/>
                    </a:lnTo>
                    <a:lnTo>
                      <a:pt x="209" y="785"/>
                    </a:lnTo>
                    <a:lnTo>
                      <a:pt x="204" y="784"/>
                    </a:lnTo>
                    <a:lnTo>
                      <a:pt x="201" y="774"/>
                    </a:lnTo>
                    <a:lnTo>
                      <a:pt x="196" y="767"/>
                    </a:lnTo>
                    <a:lnTo>
                      <a:pt x="189" y="766"/>
                    </a:lnTo>
                    <a:lnTo>
                      <a:pt x="184" y="761"/>
                    </a:lnTo>
                    <a:lnTo>
                      <a:pt x="177" y="761"/>
                    </a:lnTo>
                    <a:lnTo>
                      <a:pt x="172" y="757"/>
                    </a:lnTo>
                    <a:lnTo>
                      <a:pt x="171" y="761"/>
                    </a:lnTo>
                    <a:lnTo>
                      <a:pt x="166" y="766"/>
                    </a:lnTo>
                    <a:lnTo>
                      <a:pt x="166" y="770"/>
                    </a:lnTo>
                    <a:lnTo>
                      <a:pt x="171" y="774"/>
                    </a:lnTo>
                    <a:lnTo>
                      <a:pt x="172" y="777"/>
                    </a:lnTo>
                    <a:lnTo>
                      <a:pt x="169" y="775"/>
                    </a:lnTo>
                    <a:lnTo>
                      <a:pt x="164" y="777"/>
                    </a:lnTo>
                    <a:lnTo>
                      <a:pt x="164" y="780"/>
                    </a:lnTo>
                    <a:lnTo>
                      <a:pt x="162" y="784"/>
                    </a:lnTo>
                    <a:lnTo>
                      <a:pt x="169" y="787"/>
                    </a:lnTo>
                    <a:lnTo>
                      <a:pt x="166" y="787"/>
                    </a:lnTo>
                    <a:lnTo>
                      <a:pt x="164" y="789"/>
                    </a:lnTo>
                    <a:lnTo>
                      <a:pt x="166" y="792"/>
                    </a:lnTo>
                    <a:lnTo>
                      <a:pt x="177" y="795"/>
                    </a:lnTo>
                    <a:lnTo>
                      <a:pt x="179" y="797"/>
                    </a:lnTo>
                    <a:lnTo>
                      <a:pt x="182" y="799"/>
                    </a:lnTo>
                    <a:lnTo>
                      <a:pt x="189" y="794"/>
                    </a:lnTo>
                    <a:lnTo>
                      <a:pt x="184" y="800"/>
                    </a:lnTo>
                    <a:lnTo>
                      <a:pt x="181" y="800"/>
                    </a:lnTo>
                    <a:lnTo>
                      <a:pt x="174" y="799"/>
                    </a:lnTo>
                    <a:lnTo>
                      <a:pt x="171" y="799"/>
                    </a:lnTo>
                    <a:lnTo>
                      <a:pt x="171" y="80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7" name="Freeform 148">
                <a:extLst>
                  <a:ext uri="{FF2B5EF4-FFF2-40B4-BE49-F238E27FC236}">
                    <a16:creationId xmlns:a16="http://schemas.microsoft.com/office/drawing/2014/main" xmlns="" id="{BC290B86-28A5-429C-86A7-BEB1C3D038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7835" y="1824354"/>
                <a:ext cx="1125901" cy="915153"/>
              </a:xfrm>
              <a:custGeom>
                <a:avLst/>
                <a:gdLst/>
                <a:ahLst/>
                <a:cxnLst>
                  <a:cxn ang="0">
                    <a:pos x="1530" y="128"/>
                  </a:cxn>
                  <a:cxn ang="0">
                    <a:pos x="1544" y="304"/>
                  </a:cxn>
                  <a:cxn ang="0">
                    <a:pos x="1537" y="331"/>
                  </a:cxn>
                  <a:cxn ang="0">
                    <a:pos x="1647" y="206"/>
                  </a:cxn>
                  <a:cxn ang="0">
                    <a:pos x="1686" y="121"/>
                  </a:cxn>
                  <a:cxn ang="0">
                    <a:pos x="1801" y="43"/>
                  </a:cxn>
                  <a:cxn ang="0">
                    <a:pos x="2092" y="65"/>
                  </a:cxn>
                  <a:cxn ang="0">
                    <a:pos x="1788" y="272"/>
                  </a:cxn>
                  <a:cxn ang="0">
                    <a:pos x="1618" y="390"/>
                  </a:cxn>
                  <a:cxn ang="0">
                    <a:pos x="1682" y="892"/>
                  </a:cxn>
                  <a:cxn ang="0">
                    <a:pos x="1469" y="337"/>
                  </a:cxn>
                  <a:cxn ang="0">
                    <a:pos x="1316" y="238"/>
                  </a:cxn>
                  <a:cxn ang="0">
                    <a:pos x="1095" y="199"/>
                  </a:cxn>
                  <a:cxn ang="0">
                    <a:pos x="1437" y="397"/>
                  </a:cxn>
                  <a:cxn ang="0">
                    <a:pos x="1500" y="532"/>
                  </a:cxn>
                  <a:cxn ang="0">
                    <a:pos x="878" y="271"/>
                  </a:cxn>
                  <a:cxn ang="0">
                    <a:pos x="1366" y="533"/>
                  </a:cxn>
                  <a:cxn ang="0">
                    <a:pos x="1261" y="407"/>
                  </a:cxn>
                  <a:cxn ang="0">
                    <a:pos x="951" y="311"/>
                  </a:cxn>
                  <a:cxn ang="0">
                    <a:pos x="1060" y="362"/>
                  </a:cxn>
                  <a:cxn ang="0">
                    <a:pos x="733" y="434"/>
                  </a:cxn>
                  <a:cxn ang="0">
                    <a:pos x="1100" y="578"/>
                  </a:cxn>
                  <a:cxn ang="0">
                    <a:pos x="1220" y="551"/>
                  </a:cxn>
                  <a:cxn ang="0">
                    <a:pos x="1253" y="615"/>
                  </a:cxn>
                  <a:cxn ang="0">
                    <a:pos x="1449" y="857"/>
                  </a:cxn>
                  <a:cxn ang="0">
                    <a:pos x="1294" y="933"/>
                  </a:cxn>
                  <a:cxn ang="0">
                    <a:pos x="1025" y="714"/>
                  </a:cxn>
                  <a:cxn ang="0">
                    <a:pos x="929" y="537"/>
                  </a:cxn>
                  <a:cxn ang="0">
                    <a:pos x="833" y="646"/>
                  </a:cxn>
                  <a:cxn ang="0">
                    <a:pos x="1476" y="874"/>
                  </a:cxn>
                  <a:cxn ang="0">
                    <a:pos x="1632" y="749"/>
                  </a:cxn>
                  <a:cxn ang="0">
                    <a:pos x="1535" y="942"/>
                  </a:cxn>
                  <a:cxn ang="0">
                    <a:pos x="1399" y="756"/>
                  </a:cxn>
                  <a:cxn ang="0">
                    <a:pos x="1383" y="689"/>
                  </a:cxn>
                  <a:cxn ang="0">
                    <a:pos x="1510" y="663"/>
                  </a:cxn>
                  <a:cxn ang="0">
                    <a:pos x="1630" y="744"/>
                  </a:cxn>
                  <a:cxn ang="0">
                    <a:pos x="1690" y="847"/>
                  </a:cxn>
                  <a:cxn ang="0">
                    <a:pos x="1731" y="947"/>
                  </a:cxn>
                  <a:cxn ang="0">
                    <a:pos x="1670" y="1000"/>
                  </a:cxn>
                  <a:cxn ang="0">
                    <a:pos x="1662" y="1085"/>
                  </a:cxn>
                  <a:cxn ang="0">
                    <a:pos x="1326" y="1051"/>
                  </a:cxn>
                  <a:cxn ang="0">
                    <a:pos x="1627" y="1168"/>
                  </a:cxn>
                  <a:cxn ang="0">
                    <a:pos x="1275" y="1329"/>
                  </a:cxn>
                  <a:cxn ang="0">
                    <a:pos x="1700" y="1548"/>
                  </a:cxn>
                  <a:cxn ang="0">
                    <a:pos x="1768" y="1643"/>
                  </a:cxn>
                  <a:cxn ang="0">
                    <a:pos x="1733" y="1561"/>
                  </a:cxn>
                  <a:cxn ang="0">
                    <a:pos x="1627" y="1663"/>
                  </a:cxn>
                  <a:cxn ang="0">
                    <a:pos x="133" y="1367"/>
                  </a:cxn>
                  <a:cxn ang="0">
                    <a:pos x="567" y="550"/>
                  </a:cxn>
                  <a:cxn ang="0">
                    <a:pos x="153" y="1400"/>
                  </a:cxn>
                  <a:cxn ang="0">
                    <a:pos x="123" y="1156"/>
                  </a:cxn>
                  <a:cxn ang="0">
                    <a:pos x="467" y="606"/>
                  </a:cxn>
                  <a:cxn ang="0">
                    <a:pos x="831" y="797"/>
                  </a:cxn>
                  <a:cxn ang="0">
                    <a:pos x="1067" y="827"/>
                  </a:cxn>
                  <a:cxn ang="0">
                    <a:pos x="1145" y="703"/>
                  </a:cxn>
                  <a:cxn ang="0">
                    <a:pos x="1289" y="854"/>
                  </a:cxn>
                  <a:cxn ang="0">
                    <a:pos x="1258" y="909"/>
                  </a:cxn>
                  <a:cxn ang="0">
                    <a:pos x="1032" y="1095"/>
                  </a:cxn>
                  <a:cxn ang="0">
                    <a:pos x="1246" y="1397"/>
                  </a:cxn>
                  <a:cxn ang="0">
                    <a:pos x="1514" y="1249"/>
                  </a:cxn>
                  <a:cxn ang="0">
                    <a:pos x="1658" y="1370"/>
                  </a:cxn>
                  <a:cxn ang="0">
                    <a:pos x="1680" y="1518"/>
                  </a:cxn>
                  <a:cxn ang="0">
                    <a:pos x="1547" y="1699"/>
                  </a:cxn>
                </a:cxnLst>
                <a:rect l="0" t="0" r="r" b="b"/>
                <a:pathLst>
                  <a:path w="2105" h="1764">
                    <a:moveTo>
                      <a:pt x="1522" y="311"/>
                    </a:moveTo>
                    <a:lnTo>
                      <a:pt x="1525" y="307"/>
                    </a:lnTo>
                    <a:lnTo>
                      <a:pt x="1529" y="302"/>
                    </a:lnTo>
                    <a:lnTo>
                      <a:pt x="1535" y="296"/>
                    </a:lnTo>
                    <a:lnTo>
                      <a:pt x="1539" y="286"/>
                    </a:lnTo>
                    <a:lnTo>
                      <a:pt x="1542" y="284"/>
                    </a:lnTo>
                    <a:lnTo>
                      <a:pt x="1544" y="287"/>
                    </a:lnTo>
                    <a:lnTo>
                      <a:pt x="1540" y="292"/>
                    </a:lnTo>
                    <a:lnTo>
                      <a:pt x="1540" y="294"/>
                    </a:lnTo>
                    <a:lnTo>
                      <a:pt x="1545" y="296"/>
                    </a:lnTo>
                    <a:lnTo>
                      <a:pt x="1550" y="291"/>
                    </a:lnTo>
                    <a:lnTo>
                      <a:pt x="1554" y="289"/>
                    </a:lnTo>
                    <a:lnTo>
                      <a:pt x="1554" y="284"/>
                    </a:lnTo>
                    <a:lnTo>
                      <a:pt x="1549" y="282"/>
                    </a:lnTo>
                    <a:lnTo>
                      <a:pt x="1549" y="282"/>
                    </a:lnTo>
                    <a:lnTo>
                      <a:pt x="1554" y="281"/>
                    </a:lnTo>
                    <a:lnTo>
                      <a:pt x="1554" y="274"/>
                    </a:lnTo>
                    <a:lnTo>
                      <a:pt x="1552" y="272"/>
                    </a:lnTo>
                    <a:lnTo>
                      <a:pt x="1552" y="267"/>
                    </a:lnTo>
                    <a:lnTo>
                      <a:pt x="1559" y="262"/>
                    </a:lnTo>
                    <a:lnTo>
                      <a:pt x="1560" y="256"/>
                    </a:lnTo>
                    <a:lnTo>
                      <a:pt x="1565" y="254"/>
                    </a:lnTo>
                    <a:lnTo>
                      <a:pt x="1567" y="251"/>
                    </a:lnTo>
                    <a:lnTo>
                      <a:pt x="1567" y="254"/>
                    </a:lnTo>
                    <a:lnTo>
                      <a:pt x="1569" y="257"/>
                    </a:lnTo>
                    <a:lnTo>
                      <a:pt x="1565" y="257"/>
                    </a:lnTo>
                    <a:lnTo>
                      <a:pt x="1562" y="266"/>
                    </a:lnTo>
                    <a:lnTo>
                      <a:pt x="1557" y="271"/>
                    </a:lnTo>
                    <a:lnTo>
                      <a:pt x="1557" y="276"/>
                    </a:lnTo>
                    <a:lnTo>
                      <a:pt x="1559" y="281"/>
                    </a:lnTo>
                    <a:lnTo>
                      <a:pt x="1560" y="286"/>
                    </a:lnTo>
                    <a:lnTo>
                      <a:pt x="1562" y="282"/>
                    </a:lnTo>
                    <a:lnTo>
                      <a:pt x="1567" y="276"/>
                    </a:lnTo>
                    <a:lnTo>
                      <a:pt x="1575" y="269"/>
                    </a:lnTo>
                    <a:lnTo>
                      <a:pt x="1579" y="264"/>
                    </a:lnTo>
                    <a:lnTo>
                      <a:pt x="1579" y="259"/>
                    </a:lnTo>
                    <a:lnTo>
                      <a:pt x="1582" y="254"/>
                    </a:lnTo>
                    <a:lnTo>
                      <a:pt x="1585" y="252"/>
                    </a:lnTo>
                    <a:lnTo>
                      <a:pt x="1585" y="256"/>
                    </a:lnTo>
                    <a:lnTo>
                      <a:pt x="1583" y="257"/>
                    </a:lnTo>
                    <a:lnTo>
                      <a:pt x="1583" y="262"/>
                    </a:lnTo>
                    <a:lnTo>
                      <a:pt x="1588" y="261"/>
                    </a:lnTo>
                    <a:lnTo>
                      <a:pt x="1593" y="254"/>
                    </a:lnTo>
                    <a:lnTo>
                      <a:pt x="1597" y="254"/>
                    </a:lnTo>
                    <a:lnTo>
                      <a:pt x="1603" y="256"/>
                    </a:lnTo>
                    <a:lnTo>
                      <a:pt x="1612" y="252"/>
                    </a:lnTo>
                    <a:lnTo>
                      <a:pt x="1617" y="252"/>
                    </a:lnTo>
                    <a:lnTo>
                      <a:pt x="1620" y="249"/>
                    </a:lnTo>
                    <a:lnTo>
                      <a:pt x="1625" y="247"/>
                    </a:lnTo>
                    <a:lnTo>
                      <a:pt x="1627" y="244"/>
                    </a:lnTo>
                    <a:lnTo>
                      <a:pt x="1627" y="241"/>
                    </a:lnTo>
                    <a:lnTo>
                      <a:pt x="1627" y="238"/>
                    </a:lnTo>
                    <a:lnTo>
                      <a:pt x="1623" y="236"/>
                    </a:lnTo>
                    <a:lnTo>
                      <a:pt x="1627" y="229"/>
                    </a:lnTo>
                    <a:lnTo>
                      <a:pt x="1625" y="219"/>
                    </a:lnTo>
                    <a:lnTo>
                      <a:pt x="1623" y="219"/>
                    </a:lnTo>
                    <a:lnTo>
                      <a:pt x="1620" y="226"/>
                    </a:lnTo>
                    <a:lnTo>
                      <a:pt x="1615" y="231"/>
                    </a:lnTo>
                    <a:lnTo>
                      <a:pt x="1612" y="231"/>
                    </a:lnTo>
                    <a:lnTo>
                      <a:pt x="1612" y="229"/>
                    </a:lnTo>
                    <a:lnTo>
                      <a:pt x="1617" y="224"/>
                    </a:lnTo>
                    <a:lnTo>
                      <a:pt x="1622" y="223"/>
                    </a:lnTo>
                    <a:lnTo>
                      <a:pt x="1622" y="219"/>
                    </a:lnTo>
                    <a:lnTo>
                      <a:pt x="1617" y="214"/>
                    </a:lnTo>
                    <a:lnTo>
                      <a:pt x="1615" y="211"/>
                    </a:lnTo>
                    <a:lnTo>
                      <a:pt x="1613" y="211"/>
                    </a:lnTo>
                    <a:lnTo>
                      <a:pt x="1610" y="213"/>
                    </a:lnTo>
                    <a:lnTo>
                      <a:pt x="1610" y="214"/>
                    </a:lnTo>
                    <a:lnTo>
                      <a:pt x="1607" y="213"/>
                    </a:lnTo>
                    <a:lnTo>
                      <a:pt x="1602" y="213"/>
                    </a:lnTo>
                    <a:lnTo>
                      <a:pt x="1598" y="216"/>
                    </a:lnTo>
                    <a:lnTo>
                      <a:pt x="1595" y="214"/>
                    </a:lnTo>
                    <a:lnTo>
                      <a:pt x="1595" y="213"/>
                    </a:lnTo>
                    <a:lnTo>
                      <a:pt x="1607" y="208"/>
                    </a:lnTo>
                    <a:lnTo>
                      <a:pt x="1612" y="208"/>
                    </a:lnTo>
                    <a:lnTo>
                      <a:pt x="1620" y="199"/>
                    </a:lnTo>
                    <a:lnTo>
                      <a:pt x="1623" y="198"/>
                    </a:lnTo>
                    <a:lnTo>
                      <a:pt x="1628" y="189"/>
                    </a:lnTo>
                    <a:lnTo>
                      <a:pt x="1630" y="183"/>
                    </a:lnTo>
                    <a:lnTo>
                      <a:pt x="1628" y="181"/>
                    </a:lnTo>
                    <a:lnTo>
                      <a:pt x="1625" y="181"/>
                    </a:lnTo>
                    <a:lnTo>
                      <a:pt x="1622" y="183"/>
                    </a:lnTo>
                    <a:lnTo>
                      <a:pt x="1620" y="181"/>
                    </a:lnTo>
                    <a:lnTo>
                      <a:pt x="1622" y="179"/>
                    </a:lnTo>
                    <a:lnTo>
                      <a:pt x="1625" y="178"/>
                    </a:lnTo>
                    <a:lnTo>
                      <a:pt x="1628" y="178"/>
                    </a:lnTo>
                    <a:lnTo>
                      <a:pt x="1630" y="174"/>
                    </a:lnTo>
                    <a:lnTo>
                      <a:pt x="1630" y="169"/>
                    </a:lnTo>
                    <a:lnTo>
                      <a:pt x="1635" y="166"/>
                    </a:lnTo>
                    <a:lnTo>
                      <a:pt x="1635" y="161"/>
                    </a:lnTo>
                    <a:lnTo>
                      <a:pt x="1633" y="159"/>
                    </a:lnTo>
                    <a:lnTo>
                      <a:pt x="1633" y="156"/>
                    </a:lnTo>
                    <a:lnTo>
                      <a:pt x="1630" y="154"/>
                    </a:lnTo>
                    <a:lnTo>
                      <a:pt x="1625" y="156"/>
                    </a:lnTo>
                    <a:lnTo>
                      <a:pt x="1620" y="166"/>
                    </a:lnTo>
                    <a:lnTo>
                      <a:pt x="1618" y="171"/>
                    </a:lnTo>
                    <a:lnTo>
                      <a:pt x="1622" y="173"/>
                    </a:lnTo>
                    <a:lnTo>
                      <a:pt x="1618" y="178"/>
                    </a:lnTo>
                    <a:lnTo>
                      <a:pt x="1615" y="179"/>
                    </a:lnTo>
                    <a:lnTo>
                      <a:pt x="1615" y="178"/>
                    </a:lnTo>
                    <a:lnTo>
                      <a:pt x="1615" y="176"/>
                    </a:lnTo>
                    <a:lnTo>
                      <a:pt x="1613" y="173"/>
                    </a:lnTo>
                    <a:lnTo>
                      <a:pt x="1613" y="169"/>
                    </a:lnTo>
                    <a:lnTo>
                      <a:pt x="1617" y="163"/>
                    </a:lnTo>
                    <a:lnTo>
                      <a:pt x="1615" y="158"/>
                    </a:lnTo>
                    <a:lnTo>
                      <a:pt x="1617" y="156"/>
                    </a:lnTo>
                    <a:lnTo>
                      <a:pt x="1618" y="158"/>
                    </a:lnTo>
                    <a:lnTo>
                      <a:pt x="1622" y="156"/>
                    </a:lnTo>
                    <a:lnTo>
                      <a:pt x="1620" y="149"/>
                    </a:lnTo>
                    <a:lnTo>
                      <a:pt x="1617" y="146"/>
                    </a:lnTo>
                    <a:lnTo>
                      <a:pt x="1613" y="146"/>
                    </a:lnTo>
                    <a:lnTo>
                      <a:pt x="1608" y="148"/>
                    </a:lnTo>
                    <a:lnTo>
                      <a:pt x="1605" y="151"/>
                    </a:lnTo>
                    <a:lnTo>
                      <a:pt x="1605" y="148"/>
                    </a:lnTo>
                    <a:lnTo>
                      <a:pt x="1603" y="148"/>
                    </a:lnTo>
                    <a:lnTo>
                      <a:pt x="1603" y="141"/>
                    </a:lnTo>
                    <a:lnTo>
                      <a:pt x="1600" y="135"/>
                    </a:lnTo>
                    <a:lnTo>
                      <a:pt x="1602" y="126"/>
                    </a:lnTo>
                    <a:lnTo>
                      <a:pt x="1602" y="120"/>
                    </a:lnTo>
                    <a:lnTo>
                      <a:pt x="1603" y="115"/>
                    </a:lnTo>
                    <a:lnTo>
                      <a:pt x="1605" y="106"/>
                    </a:lnTo>
                    <a:lnTo>
                      <a:pt x="1605" y="101"/>
                    </a:lnTo>
                    <a:lnTo>
                      <a:pt x="1608" y="95"/>
                    </a:lnTo>
                    <a:lnTo>
                      <a:pt x="1608" y="88"/>
                    </a:lnTo>
                    <a:lnTo>
                      <a:pt x="1605" y="85"/>
                    </a:lnTo>
                    <a:lnTo>
                      <a:pt x="1603" y="80"/>
                    </a:lnTo>
                    <a:lnTo>
                      <a:pt x="1597" y="75"/>
                    </a:lnTo>
                    <a:lnTo>
                      <a:pt x="1595" y="71"/>
                    </a:lnTo>
                    <a:lnTo>
                      <a:pt x="1588" y="68"/>
                    </a:lnTo>
                    <a:lnTo>
                      <a:pt x="1585" y="70"/>
                    </a:lnTo>
                    <a:lnTo>
                      <a:pt x="1585" y="73"/>
                    </a:lnTo>
                    <a:lnTo>
                      <a:pt x="1583" y="73"/>
                    </a:lnTo>
                    <a:lnTo>
                      <a:pt x="1577" y="68"/>
                    </a:lnTo>
                    <a:lnTo>
                      <a:pt x="1572" y="68"/>
                    </a:lnTo>
                    <a:lnTo>
                      <a:pt x="1572" y="73"/>
                    </a:lnTo>
                    <a:lnTo>
                      <a:pt x="1569" y="80"/>
                    </a:lnTo>
                    <a:lnTo>
                      <a:pt x="1572" y="81"/>
                    </a:lnTo>
                    <a:lnTo>
                      <a:pt x="1577" y="81"/>
                    </a:lnTo>
                    <a:lnTo>
                      <a:pt x="1582" y="81"/>
                    </a:lnTo>
                    <a:lnTo>
                      <a:pt x="1587" y="83"/>
                    </a:lnTo>
                    <a:lnTo>
                      <a:pt x="1588" y="86"/>
                    </a:lnTo>
                    <a:lnTo>
                      <a:pt x="1593" y="88"/>
                    </a:lnTo>
                    <a:lnTo>
                      <a:pt x="1592" y="90"/>
                    </a:lnTo>
                    <a:lnTo>
                      <a:pt x="1585" y="96"/>
                    </a:lnTo>
                    <a:lnTo>
                      <a:pt x="1582" y="96"/>
                    </a:lnTo>
                    <a:lnTo>
                      <a:pt x="1577" y="93"/>
                    </a:lnTo>
                    <a:lnTo>
                      <a:pt x="1572" y="93"/>
                    </a:lnTo>
                    <a:lnTo>
                      <a:pt x="1567" y="93"/>
                    </a:lnTo>
                    <a:lnTo>
                      <a:pt x="1570" y="96"/>
                    </a:lnTo>
                    <a:lnTo>
                      <a:pt x="1574" y="96"/>
                    </a:lnTo>
                    <a:lnTo>
                      <a:pt x="1570" y="100"/>
                    </a:lnTo>
                    <a:lnTo>
                      <a:pt x="1565" y="101"/>
                    </a:lnTo>
                    <a:lnTo>
                      <a:pt x="1559" y="95"/>
                    </a:lnTo>
                    <a:lnTo>
                      <a:pt x="1552" y="98"/>
                    </a:lnTo>
                    <a:lnTo>
                      <a:pt x="1550" y="105"/>
                    </a:lnTo>
                    <a:lnTo>
                      <a:pt x="1547" y="106"/>
                    </a:lnTo>
                    <a:lnTo>
                      <a:pt x="1547" y="110"/>
                    </a:lnTo>
                    <a:lnTo>
                      <a:pt x="1550" y="111"/>
                    </a:lnTo>
                    <a:lnTo>
                      <a:pt x="1552" y="116"/>
                    </a:lnTo>
                    <a:lnTo>
                      <a:pt x="1557" y="120"/>
                    </a:lnTo>
                    <a:lnTo>
                      <a:pt x="1557" y="121"/>
                    </a:lnTo>
                    <a:lnTo>
                      <a:pt x="1554" y="121"/>
                    </a:lnTo>
                    <a:lnTo>
                      <a:pt x="1554" y="125"/>
                    </a:lnTo>
                    <a:lnTo>
                      <a:pt x="1555" y="126"/>
                    </a:lnTo>
                    <a:lnTo>
                      <a:pt x="1555" y="130"/>
                    </a:lnTo>
                    <a:lnTo>
                      <a:pt x="1552" y="130"/>
                    </a:lnTo>
                    <a:lnTo>
                      <a:pt x="1549" y="126"/>
                    </a:lnTo>
                    <a:lnTo>
                      <a:pt x="1544" y="126"/>
                    </a:lnTo>
                    <a:lnTo>
                      <a:pt x="1539" y="123"/>
                    </a:lnTo>
                    <a:lnTo>
                      <a:pt x="1535" y="123"/>
                    </a:lnTo>
                    <a:lnTo>
                      <a:pt x="1530" y="125"/>
                    </a:lnTo>
                    <a:lnTo>
                      <a:pt x="1530" y="128"/>
                    </a:lnTo>
                    <a:lnTo>
                      <a:pt x="1534" y="133"/>
                    </a:lnTo>
                    <a:lnTo>
                      <a:pt x="1530" y="136"/>
                    </a:lnTo>
                    <a:lnTo>
                      <a:pt x="1529" y="135"/>
                    </a:lnTo>
                    <a:lnTo>
                      <a:pt x="1529" y="131"/>
                    </a:lnTo>
                    <a:lnTo>
                      <a:pt x="1525" y="130"/>
                    </a:lnTo>
                    <a:lnTo>
                      <a:pt x="1520" y="128"/>
                    </a:lnTo>
                    <a:lnTo>
                      <a:pt x="1519" y="128"/>
                    </a:lnTo>
                    <a:lnTo>
                      <a:pt x="1515" y="125"/>
                    </a:lnTo>
                    <a:lnTo>
                      <a:pt x="1512" y="125"/>
                    </a:lnTo>
                    <a:lnTo>
                      <a:pt x="1510" y="126"/>
                    </a:lnTo>
                    <a:lnTo>
                      <a:pt x="1514" y="133"/>
                    </a:lnTo>
                    <a:lnTo>
                      <a:pt x="1512" y="136"/>
                    </a:lnTo>
                    <a:lnTo>
                      <a:pt x="1514" y="143"/>
                    </a:lnTo>
                    <a:lnTo>
                      <a:pt x="1519" y="145"/>
                    </a:lnTo>
                    <a:lnTo>
                      <a:pt x="1524" y="146"/>
                    </a:lnTo>
                    <a:lnTo>
                      <a:pt x="1525" y="148"/>
                    </a:lnTo>
                    <a:lnTo>
                      <a:pt x="1524" y="149"/>
                    </a:lnTo>
                    <a:lnTo>
                      <a:pt x="1519" y="148"/>
                    </a:lnTo>
                    <a:lnTo>
                      <a:pt x="1525" y="151"/>
                    </a:lnTo>
                    <a:lnTo>
                      <a:pt x="1527" y="154"/>
                    </a:lnTo>
                    <a:lnTo>
                      <a:pt x="1530" y="158"/>
                    </a:lnTo>
                    <a:lnTo>
                      <a:pt x="1537" y="158"/>
                    </a:lnTo>
                    <a:lnTo>
                      <a:pt x="1540" y="154"/>
                    </a:lnTo>
                    <a:lnTo>
                      <a:pt x="1542" y="154"/>
                    </a:lnTo>
                    <a:lnTo>
                      <a:pt x="1544" y="158"/>
                    </a:lnTo>
                    <a:lnTo>
                      <a:pt x="1539" y="161"/>
                    </a:lnTo>
                    <a:lnTo>
                      <a:pt x="1537" y="168"/>
                    </a:lnTo>
                    <a:lnTo>
                      <a:pt x="1534" y="168"/>
                    </a:lnTo>
                    <a:lnTo>
                      <a:pt x="1529" y="163"/>
                    </a:lnTo>
                    <a:lnTo>
                      <a:pt x="1515" y="161"/>
                    </a:lnTo>
                    <a:lnTo>
                      <a:pt x="1510" y="154"/>
                    </a:lnTo>
                    <a:lnTo>
                      <a:pt x="1507" y="153"/>
                    </a:lnTo>
                    <a:lnTo>
                      <a:pt x="1505" y="151"/>
                    </a:lnTo>
                    <a:lnTo>
                      <a:pt x="1504" y="151"/>
                    </a:lnTo>
                    <a:lnTo>
                      <a:pt x="1502" y="156"/>
                    </a:lnTo>
                    <a:lnTo>
                      <a:pt x="1502" y="158"/>
                    </a:lnTo>
                    <a:lnTo>
                      <a:pt x="1500" y="159"/>
                    </a:lnTo>
                    <a:lnTo>
                      <a:pt x="1502" y="166"/>
                    </a:lnTo>
                    <a:lnTo>
                      <a:pt x="1499" y="169"/>
                    </a:lnTo>
                    <a:lnTo>
                      <a:pt x="1495" y="168"/>
                    </a:lnTo>
                    <a:lnTo>
                      <a:pt x="1495" y="173"/>
                    </a:lnTo>
                    <a:lnTo>
                      <a:pt x="1492" y="174"/>
                    </a:lnTo>
                    <a:lnTo>
                      <a:pt x="1492" y="184"/>
                    </a:lnTo>
                    <a:lnTo>
                      <a:pt x="1495" y="186"/>
                    </a:lnTo>
                    <a:lnTo>
                      <a:pt x="1504" y="188"/>
                    </a:lnTo>
                    <a:lnTo>
                      <a:pt x="1507" y="189"/>
                    </a:lnTo>
                    <a:lnTo>
                      <a:pt x="1512" y="188"/>
                    </a:lnTo>
                    <a:lnTo>
                      <a:pt x="1512" y="189"/>
                    </a:lnTo>
                    <a:lnTo>
                      <a:pt x="1509" y="191"/>
                    </a:lnTo>
                    <a:lnTo>
                      <a:pt x="1504" y="189"/>
                    </a:lnTo>
                    <a:lnTo>
                      <a:pt x="1495" y="189"/>
                    </a:lnTo>
                    <a:lnTo>
                      <a:pt x="1494" y="189"/>
                    </a:lnTo>
                    <a:lnTo>
                      <a:pt x="1489" y="189"/>
                    </a:lnTo>
                    <a:lnTo>
                      <a:pt x="1482" y="198"/>
                    </a:lnTo>
                    <a:lnTo>
                      <a:pt x="1482" y="199"/>
                    </a:lnTo>
                    <a:lnTo>
                      <a:pt x="1485" y="203"/>
                    </a:lnTo>
                    <a:lnTo>
                      <a:pt x="1484" y="206"/>
                    </a:lnTo>
                    <a:lnTo>
                      <a:pt x="1482" y="206"/>
                    </a:lnTo>
                    <a:lnTo>
                      <a:pt x="1481" y="209"/>
                    </a:lnTo>
                    <a:lnTo>
                      <a:pt x="1484" y="213"/>
                    </a:lnTo>
                    <a:lnTo>
                      <a:pt x="1487" y="211"/>
                    </a:lnTo>
                    <a:lnTo>
                      <a:pt x="1492" y="211"/>
                    </a:lnTo>
                    <a:lnTo>
                      <a:pt x="1497" y="208"/>
                    </a:lnTo>
                    <a:lnTo>
                      <a:pt x="1499" y="209"/>
                    </a:lnTo>
                    <a:lnTo>
                      <a:pt x="1499" y="213"/>
                    </a:lnTo>
                    <a:lnTo>
                      <a:pt x="1494" y="213"/>
                    </a:lnTo>
                    <a:lnTo>
                      <a:pt x="1492" y="218"/>
                    </a:lnTo>
                    <a:lnTo>
                      <a:pt x="1494" y="219"/>
                    </a:lnTo>
                    <a:lnTo>
                      <a:pt x="1497" y="219"/>
                    </a:lnTo>
                    <a:lnTo>
                      <a:pt x="1500" y="216"/>
                    </a:lnTo>
                    <a:lnTo>
                      <a:pt x="1504" y="216"/>
                    </a:lnTo>
                    <a:lnTo>
                      <a:pt x="1509" y="213"/>
                    </a:lnTo>
                    <a:lnTo>
                      <a:pt x="1509" y="216"/>
                    </a:lnTo>
                    <a:lnTo>
                      <a:pt x="1505" y="218"/>
                    </a:lnTo>
                    <a:lnTo>
                      <a:pt x="1509" y="219"/>
                    </a:lnTo>
                    <a:lnTo>
                      <a:pt x="1515" y="219"/>
                    </a:lnTo>
                    <a:lnTo>
                      <a:pt x="1517" y="223"/>
                    </a:lnTo>
                    <a:lnTo>
                      <a:pt x="1514" y="223"/>
                    </a:lnTo>
                    <a:lnTo>
                      <a:pt x="1514" y="226"/>
                    </a:lnTo>
                    <a:lnTo>
                      <a:pt x="1517" y="226"/>
                    </a:lnTo>
                    <a:lnTo>
                      <a:pt x="1522" y="224"/>
                    </a:lnTo>
                    <a:lnTo>
                      <a:pt x="1527" y="229"/>
                    </a:lnTo>
                    <a:lnTo>
                      <a:pt x="1539" y="231"/>
                    </a:lnTo>
                    <a:lnTo>
                      <a:pt x="1540" y="233"/>
                    </a:lnTo>
                    <a:lnTo>
                      <a:pt x="1530" y="233"/>
                    </a:lnTo>
                    <a:lnTo>
                      <a:pt x="1525" y="233"/>
                    </a:lnTo>
                    <a:lnTo>
                      <a:pt x="1519" y="229"/>
                    </a:lnTo>
                    <a:lnTo>
                      <a:pt x="1514" y="231"/>
                    </a:lnTo>
                    <a:lnTo>
                      <a:pt x="1512" y="234"/>
                    </a:lnTo>
                    <a:lnTo>
                      <a:pt x="1519" y="236"/>
                    </a:lnTo>
                    <a:lnTo>
                      <a:pt x="1529" y="238"/>
                    </a:lnTo>
                    <a:lnTo>
                      <a:pt x="1539" y="238"/>
                    </a:lnTo>
                    <a:lnTo>
                      <a:pt x="1542" y="239"/>
                    </a:lnTo>
                    <a:lnTo>
                      <a:pt x="1530" y="241"/>
                    </a:lnTo>
                    <a:lnTo>
                      <a:pt x="1527" y="241"/>
                    </a:lnTo>
                    <a:lnTo>
                      <a:pt x="1519" y="239"/>
                    </a:lnTo>
                    <a:lnTo>
                      <a:pt x="1512" y="239"/>
                    </a:lnTo>
                    <a:lnTo>
                      <a:pt x="1509" y="236"/>
                    </a:lnTo>
                    <a:lnTo>
                      <a:pt x="1504" y="234"/>
                    </a:lnTo>
                    <a:lnTo>
                      <a:pt x="1497" y="229"/>
                    </a:lnTo>
                    <a:lnTo>
                      <a:pt x="1495" y="231"/>
                    </a:lnTo>
                    <a:lnTo>
                      <a:pt x="1492" y="234"/>
                    </a:lnTo>
                    <a:lnTo>
                      <a:pt x="1484" y="234"/>
                    </a:lnTo>
                    <a:lnTo>
                      <a:pt x="1481" y="236"/>
                    </a:lnTo>
                    <a:lnTo>
                      <a:pt x="1479" y="244"/>
                    </a:lnTo>
                    <a:lnTo>
                      <a:pt x="1485" y="249"/>
                    </a:lnTo>
                    <a:lnTo>
                      <a:pt x="1485" y="254"/>
                    </a:lnTo>
                    <a:lnTo>
                      <a:pt x="1484" y="256"/>
                    </a:lnTo>
                    <a:lnTo>
                      <a:pt x="1481" y="249"/>
                    </a:lnTo>
                    <a:lnTo>
                      <a:pt x="1477" y="249"/>
                    </a:lnTo>
                    <a:lnTo>
                      <a:pt x="1474" y="257"/>
                    </a:lnTo>
                    <a:lnTo>
                      <a:pt x="1476" y="264"/>
                    </a:lnTo>
                    <a:lnTo>
                      <a:pt x="1479" y="264"/>
                    </a:lnTo>
                    <a:lnTo>
                      <a:pt x="1481" y="262"/>
                    </a:lnTo>
                    <a:lnTo>
                      <a:pt x="1484" y="262"/>
                    </a:lnTo>
                    <a:lnTo>
                      <a:pt x="1487" y="267"/>
                    </a:lnTo>
                    <a:lnTo>
                      <a:pt x="1490" y="269"/>
                    </a:lnTo>
                    <a:lnTo>
                      <a:pt x="1485" y="269"/>
                    </a:lnTo>
                    <a:lnTo>
                      <a:pt x="1484" y="271"/>
                    </a:lnTo>
                    <a:lnTo>
                      <a:pt x="1479" y="267"/>
                    </a:lnTo>
                    <a:lnTo>
                      <a:pt x="1474" y="267"/>
                    </a:lnTo>
                    <a:lnTo>
                      <a:pt x="1472" y="276"/>
                    </a:lnTo>
                    <a:lnTo>
                      <a:pt x="1474" y="279"/>
                    </a:lnTo>
                    <a:lnTo>
                      <a:pt x="1477" y="277"/>
                    </a:lnTo>
                    <a:lnTo>
                      <a:pt x="1476" y="281"/>
                    </a:lnTo>
                    <a:lnTo>
                      <a:pt x="1476" y="289"/>
                    </a:lnTo>
                    <a:lnTo>
                      <a:pt x="1479" y="287"/>
                    </a:lnTo>
                    <a:lnTo>
                      <a:pt x="1482" y="289"/>
                    </a:lnTo>
                    <a:lnTo>
                      <a:pt x="1482" y="296"/>
                    </a:lnTo>
                    <a:lnTo>
                      <a:pt x="1489" y="297"/>
                    </a:lnTo>
                    <a:lnTo>
                      <a:pt x="1499" y="302"/>
                    </a:lnTo>
                    <a:lnTo>
                      <a:pt x="1504" y="301"/>
                    </a:lnTo>
                    <a:lnTo>
                      <a:pt x="1505" y="297"/>
                    </a:lnTo>
                    <a:lnTo>
                      <a:pt x="1504" y="294"/>
                    </a:lnTo>
                    <a:lnTo>
                      <a:pt x="1510" y="294"/>
                    </a:lnTo>
                    <a:lnTo>
                      <a:pt x="1512" y="297"/>
                    </a:lnTo>
                    <a:lnTo>
                      <a:pt x="1510" y="302"/>
                    </a:lnTo>
                    <a:lnTo>
                      <a:pt x="1512" y="306"/>
                    </a:lnTo>
                    <a:lnTo>
                      <a:pt x="1514" y="306"/>
                    </a:lnTo>
                    <a:lnTo>
                      <a:pt x="1517" y="294"/>
                    </a:lnTo>
                    <a:lnTo>
                      <a:pt x="1517" y="286"/>
                    </a:lnTo>
                    <a:lnTo>
                      <a:pt x="1519" y="279"/>
                    </a:lnTo>
                    <a:lnTo>
                      <a:pt x="1524" y="274"/>
                    </a:lnTo>
                    <a:lnTo>
                      <a:pt x="1527" y="271"/>
                    </a:lnTo>
                    <a:lnTo>
                      <a:pt x="1527" y="276"/>
                    </a:lnTo>
                    <a:lnTo>
                      <a:pt x="1520" y="284"/>
                    </a:lnTo>
                    <a:lnTo>
                      <a:pt x="1520" y="291"/>
                    </a:lnTo>
                    <a:lnTo>
                      <a:pt x="1522" y="294"/>
                    </a:lnTo>
                    <a:lnTo>
                      <a:pt x="1519" y="302"/>
                    </a:lnTo>
                    <a:lnTo>
                      <a:pt x="1522" y="306"/>
                    </a:lnTo>
                    <a:lnTo>
                      <a:pt x="1520" y="309"/>
                    </a:lnTo>
                    <a:lnTo>
                      <a:pt x="1522" y="311"/>
                    </a:lnTo>
                    <a:lnTo>
                      <a:pt x="1522" y="311"/>
                    </a:lnTo>
                    <a:close/>
                    <a:moveTo>
                      <a:pt x="1534" y="118"/>
                    </a:moveTo>
                    <a:lnTo>
                      <a:pt x="1535" y="116"/>
                    </a:lnTo>
                    <a:lnTo>
                      <a:pt x="1539" y="116"/>
                    </a:lnTo>
                    <a:lnTo>
                      <a:pt x="1540" y="118"/>
                    </a:lnTo>
                    <a:lnTo>
                      <a:pt x="1544" y="118"/>
                    </a:lnTo>
                    <a:lnTo>
                      <a:pt x="1545" y="121"/>
                    </a:lnTo>
                    <a:lnTo>
                      <a:pt x="1542" y="121"/>
                    </a:lnTo>
                    <a:lnTo>
                      <a:pt x="1540" y="120"/>
                    </a:lnTo>
                    <a:lnTo>
                      <a:pt x="1535" y="120"/>
                    </a:lnTo>
                    <a:lnTo>
                      <a:pt x="1534" y="118"/>
                    </a:lnTo>
                    <a:lnTo>
                      <a:pt x="1534" y="118"/>
                    </a:lnTo>
                    <a:close/>
                    <a:moveTo>
                      <a:pt x="1537" y="309"/>
                    </a:moveTo>
                    <a:lnTo>
                      <a:pt x="1539" y="304"/>
                    </a:lnTo>
                    <a:lnTo>
                      <a:pt x="1542" y="302"/>
                    </a:lnTo>
                    <a:lnTo>
                      <a:pt x="1542" y="299"/>
                    </a:lnTo>
                    <a:lnTo>
                      <a:pt x="1545" y="297"/>
                    </a:lnTo>
                    <a:lnTo>
                      <a:pt x="1547" y="299"/>
                    </a:lnTo>
                    <a:lnTo>
                      <a:pt x="1545" y="301"/>
                    </a:lnTo>
                    <a:lnTo>
                      <a:pt x="1544" y="304"/>
                    </a:lnTo>
                    <a:lnTo>
                      <a:pt x="1539" y="307"/>
                    </a:lnTo>
                    <a:lnTo>
                      <a:pt x="1537" y="309"/>
                    </a:lnTo>
                    <a:lnTo>
                      <a:pt x="1537" y="309"/>
                    </a:lnTo>
                    <a:close/>
                    <a:moveTo>
                      <a:pt x="1587" y="267"/>
                    </a:moveTo>
                    <a:lnTo>
                      <a:pt x="1593" y="259"/>
                    </a:lnTo>
                    <a:lnTo>
                      <a:pt x="1597" y="259"/>
                    </a:lnTo>
                    <a:lnTo>
                      <a:pt x="1602" y="257"/>
                    </a:lnTo>
                    <a:lnTo>
                      <a:pt x="1605" y="259"/>
                    </a:lnTo>
                    <a:lnTo>
                      <a:pt x="1610" y="262"/>
                    </a:lnTo>
                    <a:lnTo>
                      <a:pt x="1608" y="266"/>
                    </a:lnTo>
                    <a:lnTo>
                      <a:pt x="1602" y="266"/>
                    </a:lnTo>
                    <a:lnTo>
                      <a:pt x="1598" y="269"/>
                    </a:lnTo>
                    <a:lnTo>
                      <a:pt x="1592" y="269"/>
                    </a:lnTo>
                    <a:lnTo>
                      <a:pt x="1588" y="269"/>
                    </a:lnTo>
                    <a:lnTo>
                      <a:pt x="1587" y="267"/>
                    </a:lnTo>
                    <a:lnTo>
                      <a:pt x="1587" y="267"/>
                    </a:lnTo>
                    <a:close/>
                    <a:moveTo>
                      <a:pt x="1952" y="8"/>
                    </a:moveTo>
                    <a:lnTo>
                      <a:pt x="1954" y="5"/>
                    </a:lnTo>
                    <a:lnTo>
                      <a:pt x="1957" y="5"/>
                    </a:lnTo>
                    <a:lnTo>
                      <a:pt x="1959" y="8"/>
                    </a:lnTo>
                    <a:lnTo>
                      <a:pt x="1956" y="10"/>
                    </a:lnTo>
                    <a:lnTo>
                      <a:pt x="1952" y="8"/>
                    </a:lnTo>
                    <a:lnTo>
                      <a:pt x="1952" y="8"/>
                    </a:lnTo>
                    <a:close/>
                    <a:moveTo>
                      <a:pt x="1776" y="317"/>
                    </a:moveTo>
                    <a:lnTo>
                      <a:pt x="1775" y="319"/>
                    </a:lnTo>
                    <a:lnTo>
                      <a:pt x="1778" y="322"/>
                    </a:lnTo>
                    <a:lnTo>
                      <a:pt x="1781" y="322"/>
                    </a:lnTo>
                    <a:lnTo>
                      <a:pt x="1783" y="319"/>
                    </a:lnTo>
                    <a:lnTo>
                      <a:pt x="1780" y="317"/>
                    </a:lnTo>
                    <a:lnTo>
                      <a:pt x="1780" y="317"/>
                    </a:lnTo>
                    <a:lnTo>
                      <a:pt x="1776" y="317"/>
                    </a:lnTo>
                    <a:lnTo>
                      <a:pt x="1776" y="317"/>
                    </a:lnTo>
                    <a:close/>
                    <a:moveTo>
                      <a:pt x="1690" y="367"/>
                    </a:moveTo>
                    <a:lnTo>
                      <a:pt x="1691" y="369"/>
                    </a:lnTo>
                    <a:lnTo>
                      <a:pt x="1696" y="369"/>
                    </a:lnTo>
                    <a:lnTo>
                      <a:pt x="1693" y="365"/>
                    </a:lnTo>
                    <a:lnTo>
                      <a:pt x="1690" y="367"/>
                    </a:lnTo>
                    <a:lnTo>
                      <a:pt x="1690" y="367"/>
                    </a:lnTo>
                    <a:close/>
                    <a:moveTo>
                      <a:pt x="1567" y="364"/>
                    </a:moveTo>
                    <a:lnTo>
                      <a:pt x="1565" y="359"/>
                    </a:lnTo>
                    <a:lnTo>
                      <a:pt x="1565" y="357"/>
                    </a:lnTo>
                    <a:lnTo>
                      <a:pt x="1567" y="355"/>
                    </a:lnTo>
                    <a:lnTo>
                      <a:pt x="1570" y="359"/>
                    </a:lnTo>
                    <a:lnTo>
                      <a:pt x="1570" y="362"/>
                    </a:lnTo>
                    <a:lnTo>
                      <a:pt x="1569" y="364"/>
                    </a:lnTo>
                    <a:lnTo>
                      <a:pt x="1567" y="364"/>
                    </a:lnTo>
                    <a:lnTo>
                      <a:pt x="1567" y="364"/>
                    </a:lnTo>
                    <a:close/>
                    <a:moveTo>
                      <a:pt x="1532" y="430"/>
                    </a:moveTo>
                    <a:lnTo>
                      <a:pt x="1532" y="429"/>
                    </a:lnTo>
                    <a:lnTo>
                      <a:pt x="1532" y="424"/>
                    </a:lnTo>
                    <a:lnTo>
                      <a:pt x="1530" y="419"/>
                    </a:lnTo>
                    <a:lnTo>
                      <a:pt x="1529" y="417"/>
                    </a:lnTo>
                    <a:lnTo>
                      <a:pt x="1527" y="419"/>
                    </a:lnTo>
                    <a:lnTo>
                      <a:pt x="1525" y="424"/>
                    </a:lnTo>
                    <a:lnTo>
                      <a:pt x="1527" y="432"/>
                    </a:lnTo>
                    <a:lnTo>
                      <a:pt x="1530" y="437"/>
                    </a:lnTo>
                    <a:lnTo>
                      <a:pt x="1529" y="440"/>
                    </a:lnTo>
                    <a:lnTo>
                      <a:pt x="1527" y="440"/>
                    </a:lnTo>
                    <a:lnTo>
                      <a:pt x="1524" y="439"/>
                    </a:lnTo>
                    <a:lnTo>
                      <a:pt x="1514" y="439"/>
                    </a:lnTo>
                    <a:lnTo>
                      <a:pt x="1514" y="435"/>
                    </a:lnTo>
                    <a:lnTo>
                      <a:pt x="1512" y="434"/>
                    </a:lnTo>
                    <a:lnTo>
                      <a:pt x="1504" y="430"/>
                    </a:lnTo>
                    <a:lnTo>
                      <a:pt x="1500" y="430"/>
                    </a:lnTo>
                    <a:lnTo>
                      <a:pt x="1500" y="429"/>
                    </a:lnTo>
                    <a:lnTo>
                      <a:pt x="1499" y="427"/>
                    </a:lnTo>
                    <a:lnTo>
                      <a:pt x="1495" y="427"/>
                    </a:lnTo>
                    <a:lnTo>
                      <a:pt x="1495" y="425"/>
                    </a:lnTo>
                    <a:lnTo>
                      <a:pt x="1497" y="422"/>
                    </a:lnTo>
                    <a:lnTo>
                      <a:pt x="1500" y="420"/>
                    </a:lnTo>
                    <a:lnTo>
                      <a:pt x="1502" y="417"/>
                    </a:lnTo>
                    <a:lnTo>
                      <a:pt x="1502" y="414"/>
                    </a:lnTo>
                    <a:lnTo>
                      <a:pt x="1499" y="409"/>
                    </a:lnTo>
                    <a:lnTo>
                      <a:pt x="1497" y="407"/>
                    </a:lnTo>
                    <a:lnTo>
                      <a:pt x="1497" y="410"/>
                    </a:lnTo>
                    <a:lnTo>
                      <a:pt x="1499" y="412"/>
                    </a:lnTo>
                    <a:lnTo>
                      <a:pt x="1499" y="415"/>
                    </a:lnTo>
                    <a:lnTo>
                      <a:pt x="1497" y="419"/>
                    </a:lnTo>
                    <a:lnTo>
                      <a:pt x="1494" y="419"/>
                    </a:lnTo>
                    <a:lnTo>
                      <a:pt x="1492" y="419"/>
                    </a:lnTo>
                    <a:lnTo>
                      <a:pt x="1494" y="420"/>
                    </a:lnTo>
                    <a:lnTo>
                      <a:pt x="1494" y="424"/>
                    </a:lnTo>
                    <a:lnTo>
                      <a:pt x="1490" y="425"/>
                    </a:lnTo>
                    <a:lnTo>
                      <a:pt x="1489" y="425"/>
                    </a:lnTo>
                    <a:lnTo>
                      <a:pt x="1485" y="420"/>
                    </a:lnTo>
                    <a:lnTo>
                      <a:pt x="1485" y="419"/>
                    </a:lnTo>
                    <a:lnTo>
                      <a:pt x="1485" y="415"/>
                    </a:lnTo>
                    <a:lnTo>
                      <a:pt x="1487" y="410"/>
                    </a:lnTo>
                    <a:lnTo>
                      <a:pt x="1487" y="409"/>
                    </a:lnTo>
                    <a:lnTo>
                      <a:pt x="1487" y="405"/>
                    </a:lnTo>
                    <a:lnTo>
                      <a:pt x="1484" y="407"/>
                    </a:lnTo>
                    <a:lnTo>
                      <a:pt x="1484" y="412"/>
                    </a:lnTo>
                    <a:lnTo>
                      <a:pt x="1481" y="415"/>
                    </a:lnTo>
                    <a:lnTo>
                      <a:pt x="1482" y="417"/>
                    </a:lnTo>
                    <a:lnTo>
                      <a:pt x="1481" y="420"/>
                    </a:lnTo>
                    <a:lnTo>
                      <a:pt x="1476" y="420"/>
                    </a:lnTo>
                    <a:lnTo>
                      <a:pt x="1474" y="417"/>
                    </a:lnTo>
                    <a:lnTo>
                      <a:pt x="1471" y="417"/>
                    </a:lnTo>
                    <a:lnTo>
                      <a:pt x="1469" y="415"/>
                    </a:lnTo>
                    <a:lnTo>
                      <a:pt x="1471" y="412"/>
                    </a:lnTo>
                    <a:lnTo>
                      <a:pt x="1472" y="407"/>
                    </a:lnTo>
                    <a:lnTo>
                      <a:pt x="1474" y="405"/>
                    </a:lnTo>
                    <a:lnTo>
                      <a:pt x="1474" y="402"/>
                    </a:lnTo>
                    <a:lnTo>
                      <a:pt x="1479" y="392"/>
                    </a:lnTo>
                    <a:lnTo>
                      <a:pt x="1476" y="394"/>
                    </a:lnTo>
                    <a:lnTo>
                      <a:pt x="1472" y="395"/>
                    </a:lnTo>
                    <a:lnTo>
                      <a:pt x="1469" y="404"/>
                    </a:lnTo>
                    <a:lnTo>
                      <a:pt x="1469" y="410"/>
                    </a:lnTo>
                    <a:lnTo>
                      <a:pt x="1466" y="414"/>
                    </a:lnTo>
                    <a:lnTo>
                      <a:pt x="1464" y="412"/>
                    </a:lnTo>
                    <a:lnTo>
                      <a:pt x="1467" y="409"/>
                    </a:lnTo>
                    <a:lnTo>
                      <a:pt x="1467" y="407"/>
                    </a:lnTo>
                    <a:lnTo>
                      <a:pt x="1466" y="407"/>
                    </a:lnTo>
                    <a:lnTo>
                      <a:pt x="1462" y="412"/>
                    </a:lnTo>
                    <a:lnTo>
                      <a:pt x="1457" y="412"/>
                    </a:lnTo>
                    <a:lnTo>
                      <a:pt x="1456" y="410"/>
                    </a:lnTo>
                    <a:lnTo>
                      <a:pt x="1457" y="405"/>
                    </a:lnTo>
                    <a:lnTo>
                      <a:pt x="1456" y="402"/>
                    </a:lnTo>
                    <a:lnTo>
                      <a:pt x="1456" y="399"/>
                    </a:lnTo>
                    <a:lnTo>
                      <a:pt x="1461" y="395"/>
                    </a:lnTo>
                    <a:lnTo>
                      <a:pt x="1462" y="394"/>
                    </a:lnTo>
                    <a:lnTo>
                      <a:pt x="1462" y="390"/>
                    </a:lnTo>
                    <a:lnTo>
                      <a:pt x="1464" y="387"/>
                    </a:lnTo>
                    <a:lnTo>
                      <a:pt x="1467" y="384"/>
                    </a:lnTo>
                    <a:lnTo>
                      <a:pt x="1471" y="384"/>
                    </a:lnTo>
                    <a:lnTo>
                      <a:pt x="1472" y="382"/>
                    </a:lnTo>
                    <a:lnTo>
                      <a:pt x="1479" y="382"/>
                    </a:lnTo>
                    <a:lnTo>
                      <a:pt x="1482" y="379"/>
                    </a:lnTo>
                    <a:lnTo>
                      <a:pt x="1487" y="377"/>
                    </a:lnTo>
                    <a:lnTo>
                      <a:pt x="1489" y="377"/>
                    </a:lnTo>
                    <a:lnTo>
                      <a:pt x="1489" y="374"/>
                    </a:lnTo>
                    <a:lnTo>
                      <a:pt x="1492" y="372"/>
                    </a:lnTo>
                    <a:lnTo>
                      <a:pt x="1495" y="372"/>
                    </a:lnTo>
                    <a:lnTo>
                      <a:pt x="1502" y="374"/>
                    </a:lnTo>
                    <a:lnTo>
                      <a:pt x="1510" y="374"/>
                    </a:lnTo>
                    <a:lnTo>
                      <a:pt x="1512" y="372"/>
                    </a:lnTo>
                    <a:lnTo>
                      <a:pt x="1517" y="374"/>
                    </a:lnTo>
                    <a:lnTo>
                      <a:pt x="1519" y="377"/>
                    </a:lnTo>
                    <a:lnTo>
                      <a:pt x="1522" y="377"/>
                    </a:lnTo>
                    <a:lnTo>
                      <a:pt x="1522" y="375"/>
                    </a:lnTo>
                    <a:lnTo>
                      <a:pt x="1525" y="375"/>
                    </a:lnTo>
                    <a:lnTo>
                      <a:pt x="1530" y="379"/>
                    </a:lnTo>
                    <a:lnTo>
                      <a:pt x="1532" y="377"/>
                    </a:lnTo>
                    <a:lnTo>
                      <a:pt x="1537" y="377"/>
                    </a:lnTo>
                    <a:lnTo>
                      <a:pt x="1539" y="375"/>
                    </a:lnTo>
                    <a:lnTo>
                      <a:pt x="1537" y="374"/>
                    </a:lnTo>
                    <a:lnTo>
                      <a:pt x="1534" y="375"/>
                    </a:lnTo>
                    <a:lnTo>
                      <a:pt x="1530" y="372"/>
                    </a:lnTo>
                    <a:lnTo>
                      <a:pt x="1527" y="372"/>
                    </a:lnTo>
                    <a:lnTo>
                      <a:pt x="1529" y="370"/>
                    </a:lnTo>
                    <a:lnTo>
                      <a:pt x="1530" y="369"/>
                    </a:lnTo>
                    <a:lnTo>
                      <a:pt x="1532" y="365"/>
                    </a:lnTo>
                    <a:lnTo>
                      <a:pt x="1527" y="365"/>
                    </a:lnTo>
                    <a:lnTo>
                      <a:pt x="1529" y="364"/>
                    </a:lnTo>
                    <a:lnTo>
                      <a:pt x="1534" y="364"/>
                    </a:lnTo>
                    <a:lnTo>
                      <a:pt x="1534" y="362"/>
                    </a:lnTo>
                    <a:lnTo>
                      <a:pt x="1529" y="360"/>
                    </a:lnTo>
                    <a:lnTo>
                      <a:pt x="1529" y="362"/>
                    </a:lnTo>
                    <a:lnTo>
                      <a:pt x="1525" y="362"/>
                    </a:lnTo>
                    <a:lnTo>
                      <a:pt x="1522" y="359"/>
                    </a:lnTo>
                    <a:lnTo>
                      <a:pt x="1522" y="357"/>
                    </a:lnTo>
                    <a:lnTo>
                      <a:pt x="1527" y="354"/>
                    </a:lnTo>
                    <a:lnTo>
                      <a:pt x="1527" y="350"/>
                    </a:lnTo>
                    <a:lnTo>
                      <a:pt x="1525" y="350"/>
                    </a:lnTo>
                    <a:lnTo>
                      <a:pt x="1524" y="347"/>
                    </a:lnTo>
                    <a:lnTo>
                      <a:pt x="1524" y="341"/>
                    </a:lnTo>
                    <a:lnTo>
                      <a:pt x="1525" y="339"/>
                    </a:lnTo>
                    <a:lnTo>
                      <a:pt x="1524" y="336"/>
                    </a:lnTo>
                    <a:lnTo>
                      <a:pt x="1524" y="331"/>
                    </a:lnTo>
                    <a:lnTo>
                      <a:pt x="1527" y="331"/>
                    </a:lnTo>
                    <a:lnTo>
                      <a:pt x="1532" y="329"/>
                    </a:lnTo>
                    <a:lnTo>
                      <a:pt x="1537" y="331"/>
                    </a:lnTo>
                    <a:lnTo>
                      <a:pt x="1540" y="329"/>
                    </a:lnTo>
                    <a:lnTo>
                      <a:pt x="1545" y="331"/>
                    </a:lnTo>
                    <a:lnTo>
                      <a:pt x="1549" y="331"/>
                    </a:lnTo>
                    <a:lnTo>
                      <a:pt x="1554" y="336"/>
                    </a:lnTo>
                    <a:lnTo>
                      <a:pt x="1557" y="345"/>
                    </a:lnTo>
                    <a:lnTo>
                      <a:pt x="1557" y="357"/>
                    </a:lnTo>
                    <a:lnTo>
                      <a:pt x="1555" y="364"/>
                    </a:lnTo>
                    <a:lnTo>
                      <a:pt x="1557" y="365"/>
                    </a:lnTo>
                    <a:lnTo>
                      <a:pt x="1560" y="364"/>
                    </a:lnTo>
                    <a:lnTo>
                      <a:pt x="1569" y="367"/>
                    </a:lnTo>
                    <a:lnTo>
                      <a:pt x="1572" y="372"/>
                    </a:lnTo>
                    <a:lnTo>
                      <a:pt x="1575" y="374"/>
                    </a:lnTo>
                    <a:lnTo>
                      <a:pt x="1575" y="370"/>
                    </a:lnTo>
                    <a:lnTo>
                      <a:pt x="1585" y="370"/>
                    </a:lnTo>
                    <a:lnTo>
                      <a:pt x="1590" y="375"/>
                    </a:lnTo>
                    <a:lnTo>
                      <a:pt x="1593" y="374"/>
                    </a:lnTo>
                    <a:lnTo>
                      <a:pt x="1590" y="372"/>
                    </a:lnTo>
                    <a:lnTo>
                      <a:pt x="1593" y="369"/>
                    </a:lnTo>
                    <a:lnTo>
                      <a:pt x="1602" y="365"/>
                    </a:lnTo>
                    <a:lnTo>
                      <a:pt x="1607" y="359"/>
                    </a:lnTo>
                    <a:lnTo>
                      <a:pt x="1615" y="354"/>
                    </a:lnTo>
                    <a:lnTo>
                      <a:pt x="1623" y="347"/>
                    </a:lnTo>
                    <a:lnTo>
                      <a:pt x="1623" y="342"/>
                    </a:lnTo>
                    <a:lnTo>
                      <a:pt x="1627" y="341"/>
                    </a:lnTo>
                    <a:lnTo>
                      <a:pt x="1623" y="341"/>
                    </a:lnTo>
                    <a:lnTo>
                      <a:pt x="1620" y="342"/>
                    </a:lnTo>
                    <a:lnTo>
                      <a:pt x="1620" y="345"/>
                    </a:lnTo>
                    <a:lnTo>
                      <a:pt x="1612" y="354"/>
                    </a:lnTo>
                    <a:lnTo>
                      <a:pt x="1607" y="357"/>
                    </a:lnTo>
                    <a:lnTo>
                      <a:pt x="1607" y="357"/>
                    </a:lnTo>
                    <a:lnTo>
                      <a:pt x="1600" y="364"/>
                    </a:lnTo>
                    <a:lnTo>
                      <a:pt x="1592" y="365"/>
                    </a:lnTo>
                    <a:lnTo>
                      <a:pt x="1588" y="364"/>
                    </a:lnTo>
                    <a:lnTo>
                      <a:pt x="1585" y="364"/>
                    </a:lnTo>
                    <a:lnTo>
                      <a:pt x="1585" y="365"/>
                    </a:lnTo>
                    <a:lnTo>
                      <a:pt x="1580" y="365"/>
                    </a:lnTo>
                    <a:lnTo>
                      <a:pt x="1574" y="362"/>
                    </a:lnTo>
                    <a:lnTo>
                      <a:pt x="1574" y="360"/>
                    </a:lnTo>
                    <a:lnTo>
                      <a:pt x="1577" y="357"/>
                    </a:lnTo>
                    <a:lnTo>
                      <a:pt x="1582" y="354"/>
                    </a:lnTo>
                    <a:lnTo>
                      <a:pt x="1582" y="350"/>
                    </a:lnTo>
                    <a:lnTo>
                      <a:pt x="1577" y="354"/>
                    </a:lnTo>
                    <a:lnTo>
                      <a:pt x="1575" y="357"/>
                    </a:lnTo>
                    <a:lnTo>
                      <a:pt x="1572" y="355"/>
                    </a:lnTo>
                    <a:lnTo>
                      <a:pt x="1569" y="350"/>
                    </a:lnTo>
                    <a:lnTo>
                      <a:pt x="1569" y="349"/>
                    </a:lnTo>
                    <a:lnTo>
                      <a:pt x="1572" y="349"/>
                    </a:lnTo>
                    <a:lnTo>
                      <a:pt x="1575" y="347"/>
                    </a:lnTo>
                    <a:lnTo>
                      <a:pt x="1577" y="345"/>
                    </a:lnTo>
                    <a:lnTo>
                      <a:pt x="1572" y="345"/>
                    </a:lnTo>
                    <a:lnTo>
                      <a:pt x="1572" y="344"/>
                    </a:lnTo>
                    <a:lnTo>
                      <a:pt x="1575" y="342"/>
                    </a:lnTo>
                    <a:lnTo>
                      <a:pt x="1579" y="342"/>
                    </a:lnTo>
                    <a:lnTo>
                      <a:pt x="1582" y="342"/>
                    </a:lnTo>
                    <a:lnTo>
                      <a:pt x="1582" y="341"/>
                    </a:lnTo>
                    <a:lnTo>
                      <a:pt x="1579" y="341"/>
                    </a:lnTo>
                    <a:lnTo>
                      <a:pt x="1575" y="339"/>
                    </a:lnTo>
                    <a:lnTo>
                      <a:pt x="1574" y="341"/>
                    </a:lnTo>
                    <a:lnTo>
                      <a:pt x="1570" y="341"/>
                    </a:lnTo>
                    <a:lnTo>
                      <a:pt x="1569" y="337"/>
                    </a:lnTo>
                    <a:lnTo>
                      <a:pt x="1570" y="336"/>
                    </a:lnTo>
                    <a:lnTo>
                      <a:pt x="1574" y="334"/>
                    </a:lnTo>
                    <a:lnTo>
                      <a:pt x="1577" y="332"/>
                    </a:lnTo>
                    <a:lnTo>
                      <a:pt x="1582" y="332"/>
                    </a:lnTo>
                    <a:lnTo>
                      <a:pt x="1587" y="334"/>
                    </a:lnTo>
                    <a:lnTo>
                      <a:pt x="1590" y="332"/>
                    </a:lnTo>
                    <a:lnTo>
                      <a:pt x="1585" y="332"/>
                    </a:lnTo>
                    <a:lnTo>
                      <a:pt x="1583" y="329"/>
                    </a:lnTo>
                    <a:lnTo>
                      <a:pt x="1588" y="326"/>
                    </a:lnTo>
                    <a:lnTo>
                      <a:pt x="1592" y="326"/>
                    </a:lnTo>
                    <a:lnTo>
                      <a:pt x="1593" y="324"/>
                    </a:lnTo>
                    <a:lnTo>
                      <a:pt x="1588" y="324"/>
                    </a:lnTo>
                    <a:lnTo>
                      <a:pt x="1588" y="321"/>
                    </a:lnTo>
                    <a:lnTo>
                      <a:pt x="1592" y="317"/>
                    </a:lnTo>
                    <a:lnTo>
                      <a:pt x="1597" y="317"/>
                    </a:lnTo>
                    <a:lnTo>
                      <a:pt x="1593" y="314"/>
                    </a:lnTo>
                    <a:lnTo>
                      <a:pt x="1600" y="306"/>
                    </a:lnTo>
                    <a:lnTo>
                      <a:pt x="1603" y="302"/>
                    </a:lnTo>
                    <a:lnTo>
                      <a:pt x="1605" y="301"/>
                    </a:lnTo>
                    <a:lnTo>
                      <a:pt x="1602" y="301"/>
                    </a:lnTo>
                    <a:lnTo>
                      <a:pt x="1595" y="307"/>
                    </a:lnTo>
                    <a:lnTo>
                      <a:pt x="1588" y="317"/>
                    </a:lnTo>
                    <a:lnTo>
                      <a:pt x="1582" y="322"/>
                    </a:lnTo>
                    <a:lnTo>
                      <a:pt x="1577" y="327"/>
                    </a:lnTo>
                    <a:lnTo>
                      <a:pt x="1572" y="327"/>
                    </a:lnTo>
                    <a:lnTo>
                      <a:pt x="1565" y="327"/>
                    </a:lnTo>
                    <a:lnTo>
                      <a:pt x="1565" y="324"/>
                    </a:lnTo>
                    <a:lnTo>
                      <a:pt x="1569" y="319"/>
                    </a:lnTo>
                    <a:lnTo>
                      <a:pt x="1574" y="317"/>
                    </a:lnTo>
                    <a:lnTo>
                      <a:pt x="1574" y="312"/>
                    </a:lnTo>
                    <a:lnTo>
                      <a:pt x="1567" y="317"/>
                    </a:lnTo>
                    <a:lnTo>
                      <a:pt x="1560" y="317"/>
                    </a:lnTo>
                    <a:lnTo>
                      <a:pt x="1560" y="321"/>
                    </a:lnTo>
                    <a:lnTo>
                      <a:pt x="1557" y="322"/>
                    </a:lnTo>
                    <a:lnTo>
                      <a:pt x="1550" y="322"/>
                    </a:lnTo>
                    <a:lnTo>
                      <a:pt x="1544" y="317"/>
                    </a:lnTo>
                    <a:lnTo>
                      <a:pt x="1547" y="316"/>
                    </a:lnTo>
                    <a:lnTo>
                      <a:pt x="1552" y="314"/>
                    </a:lnTo>
                    <a:lnTo>
                      <a:pt x="1550" y="312"/>
                    </a:lnTo>
                    <a:lnTo>
                      <a:pt x="1547" y="312"/>
                    </a:lnTo>
                    <a:lnTo>
                      <a:pt x="1549" y="307"/>
                    </a:lnTo>
                    <a:lnTo>
                      <a:pt x="1554" y="302"/>
                    </a:lnTo>
                    <a:lnTo>
                      <a:pt x="1555" y="299"/>
                    </a:lnTo>
                    <a:lnTo>
                      <a:pt x="1560" y="297"/>
                    </a:lnTo>
                    <a:lnTo>
                      <a:pt x="1564" y="296"/>
                    </a:lnTo>
                    <a:lnTo>
                      <a:pt x="1569" y="294"/>
                    </a:lnTo>
                    <a:lnTo>
                      <a:pt x="1569" y="289"/>
                    </a:lnTo>
                    <a:lnTo>
                      <a:pt x="1572" y="284"/>
                    </a:lnTo>
                    <a:lnTo>
                      <a:pt x="1579" y="276"/>
                    </a:lnTo>
                    <a:lnTo>
                      <a:pt x="1583" y="277"/>
                    </a:lnTo>
                    <a:lnTo>
                      <a:pt x="1592" y="276"/>
                    </a:lnTo>
                    <a:lnTo>
                      <a:pt x="1600" y="277"/>
                    </a:lnTo>
                    <a:lnTo>
                      <a:pt x="1603" y="276"/>
                    </a:lnTo>
                    <a:lnTo>
                      <a:pt x="1607" y="276"/>
                    </a:lnTo>
                    <a:lnTo>
                      <a:pt x="1612" y="272"/>
                    </a:lnTo>
                    <a:lnTo>
                      <a:pt x="1615" y="272"/>
                    </a:lnTo>
                    <a:lnTo>
                      <a:pt x="1617" y="274"/>
                    </a:lnTo>
                    <a:lnTo>
                      <a:pt x="1622" y="279"/>
                    </a:lnTo>
                    <a:lnTo>
                      <a:pt x="1625" y="279"/>
                    </a:lnTo>
                    <a:lnTo>
                      <a:pt x="1637" y="286"/>
                    </a:lnTo>
                    <a:lnTo>
                      <a:pt x="1638" y="289"/>
                    </a:lnTo>
                    <a:lnTo>
                      <a:pt x="1640" y="292"/>
                    </a:lnTo>
                    <a:lnTo>
                      <a:pt x="1643" y="292"/>
                    </a:lnTo>
                    <a:lnTo>
                      <a:pt x="1650" y="302"/>
                    </a:lnTo>
                    <a:lnTo>
                      <a:pt x="1650" y="296"/>
                    </a:lnTo>
                    <a:lnTo>
                      <a:pt x="1655" y="296"/>
                    </a:lnTo>
                    <a:lnTo>
                      <a:pt x="1653" y="292"/>
                    </a:lnTo>
                    <a:lnTo>
                      <a:pt x="1648" y="292"/>
                    </a:lnTo>
                    <a:lnTo>
                      <a:pt x="1645" y="291"/>
                    </a:lnTo>
                    <a:lnTo>
                      <a:pt x="1645" y="287"/>
                    </a:lnTo>
                    <a:lnTo>
                      <a:pt x="1650" y="286"/>
                    </a:lnTo>
                    <a:lnTo>
                      <a:pt x="1660" y="286"/>
                    </a:lnTo>
                    <a:lnTo>
                      <a:pt x="1665" y="289"/>
                    </a:lnTo>
                    <a:lnTo>
                      <a:pt x="1667" y="286"/>
                    </a:lnTo>
                    <a:lnTo>
                      <a:pt x="1667" y="281"/>
                    </a:lnTo>
                    <a:lnTo>
                      <a:pt x="1668" y="277"/>
                    </a:lnTo>
                    <a:lnTo>
                      <a:pt x="1668" y="274"/>
                    </a:lnTo>
                    <a:lnTo>
                      <a:pt x="1667" y="276"/>
                    </a:lnTo>
                    <a:lnTo>
                      <a:pt x="1665" y="279"/>
                    </a:lnTo>
                    <a:lnTo>
                      <a:pt x="1660" y="282"/>
                    </a:lnTo>
                    <a:lnTo>
                      <a:pt x="1657" y="284"/>
                    </a:lnTo>
                    <a:lnTo>
                      <a:pt x="1648" y="282"/>
                    </a:lnTo>
                    <a:lnTo>
                      <a:pt x="1640" y="281"/>
                    </a:lnTo>
                    <a:lnTo>
                      <a:pt x="1638" y="277"/>
                    </a:lnTo>
                    <a:lnTo>
                      <a:pt x="1633" y="276"/>
                    </a:lnTo>
                    <a:lnTo>
                      <a:pt x="1627" y="277"/>
                    </a:lnTo>
                    <a:lnTo>
                      <a:pt x="1622" y="267"/>
                    </a:lnTo>
                    <a:lnTo>
                      <a:pt x="1620" y="259"/>
                    </a:lnTo>
                    <a:lnTo>
                      <a:pt x="1623" y="257"/>
                    </a:lnTo>
                    <a:lnTo>
                      <a:pt x="1628" y="261"/>
                    </a:lnTo>
                    <a:lnTo>
                      <a:pt x="1630" y="264"/>
                    </a:lnTo>
                    <a:lnTo>
                      <a:pt x="1632" y="267"/>
                    </a:lnTo>
                    <a:lnTo>
                      <a:pt x="1635" y="262"/>
                    </a:lnTo>
                    <a:lnTo>
                      <a:pt x="1637" y="256"/>
                    </a:lnTo>
                    <a:lnTo>
                      <a:pt x="1633" y="257"/>
                    </a:lnTo>
                    <a:lnTo>
                      <a:pt x="1632" y="256"/>
                    </a:lnTo>
                    <a:lnTo>
                      <a:pt x="1632" y="251"/>
                    </a:lnTo>
                    <a:lnTo>
                      <a:pt x="1635" y="244"/>
                    </a:lnTo>
                    <a:lnTo>
                      <a:pt x="1635" y="239"/>
                    </a:lnTo>
                    <a:lnTo>
                      <a:pt x="1638" y="233"/>
                    </a:lnTo>
                    <a:lnTo>
                      <a:pt x="1637" y="221"/>
                    </a:lnTo>
                    <a:lnTo>
                      <a:pt x="1635" y="214"/>
                    </a:lnTo>
                    <a:lnTo>
                      <a:pt x="1632" y="213"/>
                    </a:lnTo>
                    <a:lnTo>
                      <a:pt x="1630" y="208"/>
                    </a:lnTo>
                    <a:lnTo>
                      <a:pt x="1630" y="204"/>
                    </a:lnTo>
                    <a:lnTo>
                      <a:pt x="1633" y="203"/>
                    </a:lnTo>
                    <a:lnTo>
                      <a:pt x="1637" y="203"/>
                    </a:lnTo>
                    <a:lnTo>
                      <a:pt x="1638" y="204"/>
                    </a:lnTo>
                    <a:lnTo>
                      <a:pt x="1642" y="206"/>
                    </a:lnTo>
                    <a:lnTo>
                      <a:pt x="1645" y="211"/>
                    </a:lnTo>
                    <a:lnTo>
                      <a:pt x="1647" y="209"/>
                    </a:lnTo>
                    <a:lnTo>
                      <a:pt x="1647" y="206"/>
                    </a:lnTo>
                    <a:lnTo>
                      <a:pt x="1645" y="201"/>
                    </a:lnTo>
                    <a:lnTo>
                      <a:pt x="1640" y="199"/>
                    </a:lnTo>
                    <a:lnTo>
                      <a:pt x="1637" y="198"/>
                    </a:lnTo>
                    <a:lnTo>
                      <a:pt x="1637" y="194"/>
                    </a:lnTo>
                    <a:lnTo>
                      <a:pt x="1638" y="188"/>
                    </a:lnTo>
                    <a:lnTo>
                      <a:pt x="1653" y="174"/>
                    </a:lnTo>
                    <a:lnTo>
                      <a:pt x="1660" y="173"/>
                    </a:lnTo>
                    <a:lnTo>
                      <a:pt x="1665" y="174"/>
                    </a:lnTo>
                    <a:lnTo>
                      <a:pt x="1667" y="178"/>
                    </a:lnTo>
                    <a:lnTo>
                      <a:pt x="1672" y="183"/>
                    </a:lnTo>
                    <a:lnTo>
                      <a:pt x="1677" y="183"/>
                    </a:lnTo>
                    <a:lnTo>
                      <a:pt x="1686" y="188"/>
                    </a:lnTo>
                    <a:lnTo>
                      <a:pt x="1686" y="193"/>
                    </a:lnTo>
                    <a:lnTo>
                      <a:pt x="1691" y="199"/>
                    </a:lnTo>
                    <a:lnTo>
                      <a:pt x="1695" y="209"/>
                    </a:lnTo>
                    <a:lnTo>
                      <a:pt x="1693" y="218"/>
                    </a:lnTo>
                    <a:lnTo>
                      <a:pt x="1695" y="224"/>
                    </a:lnTo>
                    <a:lnTo>
                      <a:pt x="1698" y="229"/>
                    </a:lnTo>
                    <a:lnTo>
                      <a:pt x="1700" y="226"/>
                    </a:lnTo>
                    <a:lnTo>
                      <a:pt x="1701" y="226"/>
                    </a:lnTo>
                    <a:lnTo>
                      <a:pt x="1706" y="231"/>
                    </a:lnTo>
                    <a:lnTo>
                      <a:pt x="1706" y="234"/>
                    </a:lnTo>
                    <a:lnTo>
                      <a:pt x="1708" y="231"/>
                    </a:lnTo>
                    <a:lnTo>
                      <a:pt x="1711" y="229"/>
                    </a:lnTo>
                    <a:lnTo>
                      <a:pt x="1716" y="229"/>
                    </a:lnTo>
                    <a:lnTo>
                      <a:pt x="1713" y="228"/>
                    </a:lnTo>
                    <a:lnTo>
                      <a:pt x="1706" y="228"/>
                    </a:lnTo>
                    <a:lnTo>
                      <a:pt x="1703" y="223"/>
                    </a:lnTo>
                    <a:lnTo>
                      <a:pt x="1700" y="221"/>
                    </a:lnTo>
                    <a:lnTo>
                      <a:pt x="1700" y="219"/>
                    </a:lnTo>
                    <a:lnTo>
                      <a:pt x="1705" y="214"/>
                    </a:lnTo>
                    <a:lnTo>
                      <a:pt x="1705" y="211"/>
                    </a:lnTo>
                    <a:lnTo>
                      <a:pt x="1703" y="196"/>
                    </a:lnTo>
                    <a:lnTo>
                      <a:pt x="1703" y="191"/>
                    </a:lnTo>
                    <a:lnTo>
                      <a:pt x="1703" y="186"/>
                    </a:lnTo>
                    <a:lnTo>
                      <a:pt x="1713" y="186"/>
                    </a:lnTo>
                    <a:lnTo>
                      <a:pt x="1716" y="188"/>
                    </a:lnTo>
                    <a:lnTo>
                      <a:pt x="1723" y="189"/>
                    </a:lnTo>
                    <a:lnTo>
                      <a:pt x="1730" y="189"/>
                    </a:lnTo>
                    <a:lnTo>
                      <a:pt x="1738" y="193"/>
                    </a:lnTo>
                    <a:lnTo>
                      <a:pt x="1746" y="193"/>
                    </a:lnTo>
                    <a:lnTo>
                      <a:pt x="1755" y="189"/>
                    </a:lnTo>
                    <a:lnTo>
                      <a:pt x="1758" y="189"/>
                    </a:lnTo>
                    <a:lnTo>
                      <a:pt x="1763" y="193"/>
                    </a:lnTo>
                    <a:lnTo>
                      <a:pt x="1773" y="194"/>
                    </a:lnTo>
                    <a:lnTo>
                      <a:pt x="1778" y="196"/>
                    </a:lnTo>
                    <a:lnTo>
                      <a:pt x="1783" y="196"/>
                    </a:lnTo>
                    <a:lnTo>
                      <a:pt x="1783" y="193"/>
                    </a:lnTo>
                    <a:lnTo>
                      <a:pt x="1778" y="191"/>
                    </a:lnTo>
                    <a:lnTo>
                      <a:pt x="1771" y="191"/>
                    </a:lnTo>
                    <a:lnTo>
                      <a:pt x="1765" y="189"/>
                    </a:lnTo>
                    <a:lnTo>
                      <a:pt x="1761" y="186"/>
                    </a:lnTo>
                    <a:lnTo>
                      <a:pt x="1763" y="184"/>
                    </a:lnTo>
                    <a:lnTo>
                      <a:pt x="1766" y="184"/>
                    </a:lnTo>
                    <a:lnTo>
                      <a:pt x="1773" y="183"/>
                    </a:lnTo>
                    <a:lnTo>
                      <a:pt x="1789" y="181"/>
                    </a:lnTo>
                    <a:lnTo>
                      <a:pt x="1801" y="179"/>
                    </a:lnTo>
                    <a:lnTo>
                      <a:pt x="1809" y="183"/>
                    </a:lnTo>
                    <a:lnTo>
                      <a:pt x="1816" y="188"/>
                    </a:lnTo>
                    <a:lnTo>
                      <a:pt x="1819" y="184"/>
                    </a:lnTo>
                    <a:lnTo>
                      <a:pt x="1826" y="184"/>
                    </a:lnTo>
                    <a:lnTo>
                      <a:pt x="1823" y="181"/>
                    </a:lnTo>
                    <a:lnTo>
                      <a:pt x="1819" y="181"/>
                    </a:lnTo>
                    <a:lnTo>
                      <a:pt x="1816" y="179"/>
                    </a:lnTo>
                    <a:lnTo>
                      <a:pt x="1816" y="178"/>
                    </a:lnTo>
                    <a:lnTo>
                      <a:pt x="1811" y="174"/>
                    </a:lnTo>
                    <a:lnTo>
                      <a:pt x="1804" y="174"/>
                    </a:lnTo>
                    <a:lnTo>
                      <a:pt x="1801" y="173"/>
                    </a:lnTo>
                    <a:lnTo>
                      <a:pt x="1789" y="174"/>
                    </a:lnTo>
                    <a:lnTo>
                      <a:pt x="1789" y="173"/>
                    </a:lnTo>
                    <a:lnTo>
                      <a:pt x="1791" y="169"/>
                    </a:lnTo>
                    <a:lnTo>
                      <a:pt x="1794" y="164"/>
                    </a:lnTo>
                    <a:lnTo>
                      <a:pt x="1799" y="163"/>
                    </a:lnTo>
                    <a:lnTo>
                      <a:pt x="1804" y="159"/>
                    </a:lnTo>
                    <a:lnTo>
                      <a:pt x="1808" y="154"/>
                    </a:lnTo>
                    <a:lnTo>
                      <a:pt x="1821" y="146"/>
                    </a:lnTo>
                    <a:lnTo>
                      <a:pt x="1828" y="146"/>
                    </a:lnTo>
                    <a:lnTo>
                      <a:pt x="1839" y="141"/>
                    </a:lnTo>
                    <a:lnTo>
                      <a:pt x="1839" y="140"/>
                    </a:lnTo>
                    <a:lnTo>
                      <a:pt x="1826" y="145"/>
                    </a:lnTo>
                    <a:lnTo>
                      <a:pt x="1816" y="145"/>
                    </a:lnTo>
                    <a:lnTo>
                      <a:pt x="1803" y="153"/>
                    </a:lnTo>
                    <a:lnTo>
                      <a:pt x="1803" y="158"/>
                    </a:lnTo>
                    <a:lnTo>
                      <a:pt x="1801" y="158"/>
                    </a:lnTo>
                    <a:lnTo>
                      <a:pt x="1799" y="153"/>
                    </a:lnTo>
                    <a:lnTo>
                      <a:pt x="1798" y="153"/>
                    </a:lnTo>
                    <a:lnTo>
                      <a:pt x="1794" y="158"/>
                    </a:lnTo>
                    <a:lnTo>
                      <a:pt x="1789" y="158"/>
                    </a:lnTo>
                    <a:lnTo>
                      <a:pt x="1783" y="164"/>
                    </a:lnTo>
                    <a:lnTo>
                      <a:pt x="1786" y="164"/>
                    </a:lnTo>
                    <a:lnTo>
                      <a:pt x="1786" y="168"/>
                    </a:lnTo>
                    <a:lnTo>
                      <a:pt x="1778" y="173"/>
                    </a:lnTo>
                    <a:lnTo>
                      <a:pt x="1773" y="174"/>
                    </a:lnTo>
                    <a:lnTo>
                      <a:pt x="1756" y="179"/>
                    </a:lnTo>
                    <a:lnTo>
                      <a:pt x="1751" y="181"/>
                    </a:lnTo>
                    <a:lnTo>
                      <a:pt x="1746" y="181"/>
                    </a:lnTo>
                    <a:lnTo>
                      <a:pt x="1731" y="181"/>
                    </a:lnTo>
                    <a:lnTo>
                      <a:pt x="1726" y="174"/>
                    </a:lnTo>
                    <a:lnTo>
                      <a:pt x="1718" y="176"/>
                    </a:lnTo>
                    <a:lnTo>
                      <a:pt x="1715" y="174"/>
                    </a:lnTo>
                    <a:lnTo>
                      <a:pt x="1715" y="171"/>
                    </a:lnTo>
                    <a:lnTo>
                      <a:pt x="1721" y="166"/>
                    </a:lnTo>
                    <a:lnTo>
                      <a:pt x="1726" y="166"/>
                    </a:lnTo>
                    <a:lnTo>
                      <a:pt x="1731" y="164"/>
                    </a:lnTo>
                    <a:lnTo>
                      <a:pt x="1740" y="163"/>
                    </a:lnTo>
                    <a:lnTo>
                      <a:pt x="1745" y="159"/>
                    </a:lnTo>
                    <a:lnTo>
                      <a:pt x="1741" y="159"/>
                    </a:lnTo>
                    <a:lnTo>
                      <a:pt x="1735" y="161"/>
                    </a:lnTo>
                    <a:lnTo>
                      <a:pt x="1730" y="161"/>
                    </a:lnTo>
                    <a:lnTo>
                      <a:pt x="1723" y="163"/>
                    </a:lnTo>
                    <a:lnTo>
                      <a:pt x="1718" y="163"/>
                    </a:lnTo>
                    <a:lnTo>
                      <a:pt x="1718" y="158"/>
                    </a:lnTo>
                    <a:lnTo>
                      <a:pt x="1725" y="156"/>
                    </a:lnTo>
                    <a:lnTo>
                      <a:pt x="1720" y="154"/>
                    </a:lnTo>
                    <a:lnTo>
                      <a:pt x="1713" y="158"/>
                    </a:lnTo>
                    <a:lnTo>
                      <a:pt x="1711" y="163"/>
                    </a:lnTo>
                    <a:lnTo>
                      <a:pt x="1705" y="169"/>
                    </a:lnTo>
                    <a:lnTo>
                      <a:pt x="1696" y="169"/>
                    </a:lnTo>
                    <a:lnTo>
                      <a:pt x="1686" y="168"/>
                    </a:lnTo>
                    <a:lnTo>
                      <a:pt x="1677" y="166"/>
                    </a:lnTo>
                    <a:lnTo>
                      <a:pt x="1673" y="163"/>
                    </a:lnTo>
                    <a:lnTo>
                      <a:pt x="1673" y="159"/>
                    </a:lnTo>
                    <a:lnTo>
                      <a:pt x="1668" y="159"/>
                    </a:lnTo>
                    <a:lnTo>
                      <a:pt x="1662" y="156"/>
                    </a:lnTo>
                    <a:lnTo>
                      <a:pt x="1663" y="153"/>
                    </a:lnTo>
                    <a:lnTo>
                      <a:pt x="1667" y="151"/>
                    </a:lnTo>
                    <a:lnTo>
                      <a:pt x="1670" y="145"/>
                    </a:lnTo>
                    <a:lnTo>
                      <a:pt x="1678" y="141"/>
                    </a:lnTo>
                    <a:lnTo>
                      <a:pt x="1682" y="136"/>
                    </a:lnTo>
                    <a:lnTo>
                      <a:pt x="1688" y="133"/>
                    </a:lnTo>
                    <a:lnTo>
                      <a:pt x="1691" y="130"/>
                    </a:lnTo>
                    <a:lnTo>
                      <a:pt x="1696" y="131"/>
                    </a:lnTo>
                    <a:lnTo>
                      <a:pt x="1706" y="131"/>
                    </a:lnTo>
                    <a:lnTo>
                      <a:pt x="1710" y="131"/>
                    </a:lnTo>
                    <a:lnTo>
                      <a:pt x="1713" y="131"/>
                    </a:lnTo>
                    <a:lnTo>
                      <a:pt x="1723" y="136"/>
                    </a:lnTo>
                    <a:lnTo>
                      <a:pt x="1731" y="136"/>
                    </a:lnTo>
                    <a:lnTo>
                      <a:pt x="1735" y="138"/>
                    </a:lnTo>
                    <a:lnTo>
                      <a:pt x="1743" y="136"/>
                    </a:lnTo>
                    <a:lnTo>
                      <a:pt x="1745" y="135"/>
                    </a:lnTo>
                    <a:lnTo>
                      <a:pt x="1740" y="133"/>
                    </a:lnTo>
                    <a:lnTo>
                      <a:pt x="1731" y="133"/>
                    </a:lnTo>
                    <a:lnTo>
                      <a:pt x="1721" y="131"/>
                    </a:lnTo>
                    <a:lnTo>
                      <a:pt x="1715" y="128"/>
                    </a:lnTo>
                    <a:lnTo>
                      <a:pt x="1708" y="128"/>
                    </a:lnTo>
                    <a:lnTo>
                      <a:pt x="1700" y="130"/>
                    </a:lnTo>
                    <a:lnTo>
                      <a:pt x="1690" y="126"/>
                    </a:lnTo>
                    <a:lnTo>
                      <a:pt x="1686" y="126"/>
                    </a:lnTo>
                    <a:lnTo>
                      <a:pt x="1683" y="130"/>
                    </a:lnTo>
                    <a:lnTo>
                      <a:pt x="1678" y="135"/>
                    </a:lnTo>
                    <a:lnTo>
                      <a:pt x="1670" y="140"/>
                    </a:lnTo>
                    <a:lnTo>
                      <a:pt x="1662" y="143"/>
                    </a:lnTo>
                    <a:lnTo>
                      <a:pt x="1657" y="149"/>
                    </a:lnTo>
                    <a:lnTo>
                      <a:pt x="1653" y="151"/>
                    </a:lnTo>
                    <a:lnTo>
                      <a:pt x="1650" y="149"/>
                    </a:lnTo>
                    <a:lnTo>
                      <a:pt x="1643" y="141"/>
                    </a:lnTo>
                    <a:lnTo>
                      <a:pt x="1640" y="141"/>
                    </a:lnTo>
                    <a:lnTo>
                      <a:pt x="1638" y="138"/>
                    </a:lnTo>
                    <a:lnTo>
                      <a:pt x="1637" y="133"/>
                    </a:lnTo>
                    <a:lnTo>
                      <a:pt x="1635" y="126"/>
                    </a:lnTo>
                    <a:lnTo>
                      <a:pt x="1633" y="125"/>
                    </a:lnTo>
                    <a:lnTo>
                      <a:pt x="1633" y="118"/>
                    </a:lnTo>
                    <a:lnTo>
                      <a:pt x="1635" y="116"/>
                    </a:lnTo>
                    <a:lnTo>
                      <a:pt x="1640" y="118"/>
                    </a:lnTo>
                    <a:lnTo>
                      <a:pt x="1645" y="116"/>
                    </a:lnTo>
                    <a:lnTo>
                      <a:pt x="1647" y="118"/>
                    </a:lnTo>
                    <a:lnTo>
                      <a:pt x="1662" y="118"/>
                    </a:lnTo>
                    <a:lnTo>
                      <a:pt x="1668" y="123"/>
                    </a:lnTo>
                    <a:lnTo>
                      <a:pt x="1673" y="123"/>
                    </a:lnTo>
                    <a:lnTo>
                      <a:pt x="1675" y="125"/>
                    </a:lnTo>
                    <a:lnTo>
                      <a:pt x="1680" y="125"/>
                    </a:lnTo>
                    <a:lnTo>
                      <a:pt x="1686" y="121"/>
                    </a:lnTo>
                    <a:lnTo>
                      <a:pt x="1691" y="123"/>
                    </a:lnTo>
                    <a:lnTo>
                      <a:pt x="1693" y="121"/>
                    </a:lnTo>
                    <a:lnTo>
                      <a:pt x="1698" y="121"/>
                    </a:lnTo>
                    <a:lnTo>
                      <a:pt x="1700" y="120"/>
                    </a:lnTo>
                    <a:lnTo>
                      <a:pt x="1710" y="118"/>
                    </a:lnTo>
                    <a:lnTo>
                      <a:pt x="1720" y="116"/>
                    </a:lnTo>
                    <a:lnTo>
                      <a:pt x="1721" y="113"/>
                    </a:lnTo>
                    <a:lnTo>
                      <a:pt x="1720" y="111"/>
                    </a:lnTo>
                    <a:lnTo>
                      <a:pt x="1718" y="111"/>
                    </a:lnTo>
                    <a:lnTo>
                      <a:pt x="1715" y="113"/>
                    </a:lnTo>
                    <a:lnTo>
                      <a:pt x="1711" y="115"/>
                    </a:lnTo>
                    <a:lnTo>
                      <a:pt x="1705" y="115"/>
                    </a:lnTo>
                    <a:lnTo>
                      <a:pt x="1696" y="115"/>
                    </a:lnTo>
                    <a:lnTo>
                      <a:pt x="1688" y="120"/>
                    </a:lnTo>
                    <a:lnTo>
                      <a:pt x="1685" y="120"/>
                    </a:lnTo>
                    <a:lnTo>
                      <a:pt x="1678" y="118"/>
                    </a:lnTo>
                    <a:lnTo>
                      <a:pt x="1677" y="120"/>
                    </a:lnTo>
                    <a:lnTo>
                      <a:pt x="1672" y="120"/>
                    </a:lnTo>
                    <a:lnTo>
                      <a:pt x="1667" y="115"/>
                    </a:lnTo>
                    <a:lnTo>
                      <a:pt x="1663" y="115"/>
                    </a:lnTo>
                    <a:lnTo>
                      <a:pt x="1660" y="113"/>
                    </a:lnTo>
                    <a:lnTo>
                      <a:pt x="1655" y="113"/>
                    </a:lnTo>
                    <a:lnTo>
                      <a:pt x="1647" y="110"/>
                    </a:lnTo>
                    <a:lnTo>
                      <a:pt x="1642" y="113"/>
                    </a:lnTo>
                    <a:lnTo>
                      <a:pt x="1637" y="110"/>
                    </a:lnTo>
                    <a:lnTo>
                      <a:pt x="1635" y="106"/>
                    </a:lnTo>
                    <a:lnTo>
                      <a:pt x="1638" y="105"/>
                    </a:lnTo>
                    <a:lnTo>
                      <a:pt x="1638" y="100"/>
                    </a:lnTo>
                    <a:lnTo>
                      <a:pt x="1642" y="96"/>
                    </a:lnTo>
                    <a:lnTo>
                      <a:pt x="1643" y="96"/>
                    </a:lnTo>
                    <a:lnTo>
                      <a:pt x="1647" y="101"/>
                    </a:lnTo>
                    <a:lnTo>
                      <a:pt x="1655" y="100"/>
                    </a:lnTo>
                    <a:lnTo>
                      <a:pt x="1657" y="100"/>
                    </a:lnTo>
                    <a:lnTo>
                      <a:pt x="1653" y="96"/>
                    </a:lnTo>
                    <a:lnTo>
                      <a:pt x="1648" y="96"/>
                    </a:lnTo>
                    <a:lnTo>
                      <a:pt x="1645" y="91"/>
                    </a:lnTo>
                    <a:lnTo>
                      <a:pt x="1647" y="90"/>
                    </a:lnTo>
                    <a:lnTo>
                      <a:pt x="1653" y="90"/>
                    </a:lnTo>
                    <a:lnTo>
                      <a:pt x="1660" y="85"/>
                    </a:lnTo>
                    <a:lnTo>
                      <a:pt x="1668" y="85"/>
                    </a:lnTo>
                    <a:lnTo>
                      <a:pt x="1672" y="83"/>
                    </a:lnTo>
                    <a:lnTo>
                      <a:pt x="1677" y="83"/>
                    </a:lnTo>
                    <a:lnTo>
                      <a:pt x="1680" y="85"/>
                    </a:lnTo>
                    <a:lnTo>
                      <a:pt x="1683" y="83"/>
                    </a:lnTo>
                    <a:lnTo>
                      <a:pt x="1683" y="81"/>
                    </a:lnTo>
                    <a:lnTo>
                      <a:pt x="1682" y="78"/>
                    </a:lnTo>
                    <a:lnTo>
                      <a:pt x="1672" y="80"/>
                    </a:lnTo>
                    <a:lnTo>
                      <a:pt x="1663" y="81"/>
                    </a:lnTo>
                    <a:lnTo>
                      <a:pt x="1657" y="83"/>
                    </a:lnTo>
                    <a:lnTo>
                      <a:pt x="1652" y="83"/>
                    </a:lnTo>
                    <a:lnTo>
                      <a:pt x="1648" y="86"/>
                    </a:lnTo>
                    <a:lnTo>
                      <a:pt x="1645" y="86"/>
                    </a:lnTo>
                    <a:lnTo>
                      <a:pt x="1645" y="83"/>
                    </a:lnTo>
                    <a:lnTo>
                      <a:pt x="1643" y="80"/>
                    </a:lnTo>
                    <a:lnTo>
                      <a:pt x="1648" y="76"/>
                    </a:lnTo>
                    <a:lnTo>
                      <a:pt x="1657" y="71"/>
                    </a:lnTo>
                    <a:lnTo>
                      <a:pt x="1663" y="71"/>
                    </a:lnTo>
                    <a:lnTo>
                      <a:pt x="1667" y="70"/>
                    </a:lnTo>
                    <a:lnTo>
                      <a:pt x="1662" y="70"/>
                    </a:lnTo>
                    <a:lnTo>
                      <a:pt x="1660" y="68"/>
                    </a:lnTo>
                    <a:lnTo>
                      <a:pt x="1662" y="61"/>
                    </a:lnTo>
                    <a:lnTo>
                      <a:pt x="1658" y="63"/>
                    </a:lnTo>
                    <a:lnTo>
                      <a:pt x="1658" y="66"/>
                    </a:lnTo>
                    <a:lnTo>
                      <a:pt x="1655" y="68"/>
                    </a:lnTo>
                    <a:lnTo>
                      <a:pt x="1653" y="63"/>
                    </a:lnTo>
                    <a:lnTo>
                      <a:pt x="1652" y="65"/>
                    </a:lnTo>
                    <a:lnTo>
                      <a:pt x="1648" y="66"/>
                    </a:lnTo>
                    <a:lnTo>
                      <a:pt x="1643" y="66"/>
                    </a:lnTo>
                    <a:lnTo>
                      <a:pt x="1643" y="71"/>
                    </a:lnTo>
                    <a:lnTo>
                      <a:pt x="1642" y="73"/>
                    </a:lnTo>
                    <a:lnTo>
                      <a:pt x="1635" y="75"/>
                    </a:lnTo>
                    <a:lnTo>
                      <a:pt x="1635" y="71"/>
                    </a:lnTo>
                    <a:lnTo>
                      <a:pt x="1635" y="66"/>
                    </a:lnTo>
                    <a:lnTo>
                      <a:pt x="1633" y="66"/>
                    </a:lnTo>
                    <a:lnTo>
                      <a:pt x="1633" y="61"/>
                    </a:lnTo>
                    <a:lnTo>
                      <a:pt x="1633" y="60"/>
                    </a:lnTo>
                    <a:lnTo>
                      <a:pt x="1637" y="61"/>
                    </a:lnTo>
                    <a:lnTo>
                      <a:pt x="1638" y="56"/>
                    </a:lnTo>
                    <a:lnTo>
                      <a:pt x="1642" y="55"/>
                    </a:lnTo>
                    <a:lnTo>
                      <a:pt x="1648" y="56"/>
                    </a:lnTo>
                    <a:lnTo>
                      <a:pt x="1650" y="51"/>
                    </a:lnTo>
                    <a:lnTo>
                      <a:pt x="1657" y="48"/>
                    </a:lnTo>
                    <a:lnTo>
                      <a:pt x="1660" y="50"/>
                    </a:lnTo>
                    <a:lnTo>
                      <a:pt x="1667" y="47"/>
                    </a:lnTo>
                    <a:lnTo>
                      <a:pt x="1677" y="45"/>
                    </a:lnTo>
                    <a:lnTo>
                      <a:pt x="1680" y="43"/>
                    </a:lnTo>
                    <a:lnTo>
                      <a:pt x="1683" y="45"/>
                    </a:lnTo>
                    <a:lnTo>
                      <a:pt x="1683" y="48"/>
                    </a:lnTo>
                    <a:lnTo>
                      <a:pt x="1682" y="50"/>
                    </a:lnTo>
                    <a:lnTo>
                      <a:pt x="1682" y="61"/>
                    </a:lnTo>
                    <a:lnTo>
                      <a:pt x="1685" y="60"/>
                    </a:lnTo>
                    <a:lnTo>
                      <a:pt x="1686" y="53"/>
                    </a:lnTo>
                    <a:lnTo>
                      <a:pt x="1690" y="50"/>
                    </a:lnTo>
                    <a:lnTo>
                      <a:pt x="1691" y="53"/>
                    </a:lnTo>
                    <a:lnTo>
                      <a:pt x="1690" y="55"/>
                    </a:lnTo>
                    <a:lnTo>
                      <a:pt x="1691" y="58"/>
                    </a:lnTo>
                    <a:lnTo>
                      <a:pt x="1693" y="56"/>
                    </a:lnTo>
                    <a:lnTo>
                      <a:pt x="1693" y="53"/>
                    </a:lnTo>
                    <a:lnTo>
                      <a:pt x="1695" y="50"/>
                    </a:lnTo>
                    <a:lnTo>
                      <a:pt x="1695" y="47"/>
                    </a:lnTo>
                    <a:lnTo>
                      <a:pt x="1695" y="42"/>
                    </a:lnTo>
                    <a:lnTo>
                      <a:pt x="1698" y="42"/>
                    </a:lnTo>
                    <a:lnTo>
                      <a:pt x="1705" y="37"/>
                    </a:lnTo>
                    <a:lnTo>
                      <a:pt x="1706" y="37"/>
                    </a:lnTo>
                    <a:lnTo>
                      <a:pt x="1708" y="42"/>
                    </a:lnTo>
                    <a:lnTo>
                      <a:pt x="1708" y="47"/>
                    </a:lnTo>
                    <a:lnTo>
                      <a:pt x="1711" y="48"/>
                    </a:lnTo>
                    <a:lnTo>
                      <a:pt x="1713" y="53"/>
                    </a:lnTo>
                    <a:lnTo>
                      <a:pt x="1711" y="56"/>
                    </a:lnTo>
                    <a:lnTo>
                      <a:pt x="1713" y="60"/>
                    </a:lnTo>
                    <a:lnTo>
                      <a:pt x="1713" y="63"/>
                    </a:lnTo>
                    <a:lnTo>
                      <a:pt x="1716" y="66"/>
                    </a:lnTo>
                    <a:lnTo>
                      <a:pt x="1718" y="65"/>
                    </a:lnTo>
                    <a:lnTo>
                      <a:pt x="1716" y="61"/>
                    </a:lnTo>
                    <a:lnTo>
                      <a:pt x="1716" y="56"/>
                    </a:lnTo>
                    <a:lnTo>
                      <a:pt x="1718" y="55"/>
                    </a:lnTo>
                    <a:lnTo>
                      <a:pt x="1723" y="48"/>
                    </a:lnTo>
                    <a:lnTo>
                      <a:pt x="1726" y="48"/>
                    </a:lnTo>
                    <a:lnTo>
                      <a:pt x="1730" y="55"/>
                    </a:lnTo>
                    <a:lnTo>
                      <a:pt x="1731" y="60"/>
                    </a:lnTo>
                    <a:lnTo>
                      <a:pt x="1730" y="63"/>
                    </a:lnTo>
                    <a:lnTo>
                      <a:pt x="1731" y="66"/>
                    </a:lnTo>
                    <a:lnTo>
                      <a:pt x="1733" y="70"/>
                    </a:lnTo>
                    <a:lnTo>
                      <a:pt x="1735" y="66"/>
                    </a:lnTo>
                    <a:lnTo>
                      <a:pt x="1735" y="61"/>
                    </a:lnTo>
                    <a:lnTo>
                      <a:pt x="1738" y="60"/>
                    </a:lnTo>
                    <a:lnTo>
                      <a:pt x="1741" y="58"/>
                    </a:lnTo>
                    <a:lnTo>
                      <a:pt x="1741" y="61"/>
                    </a:lnTo>
                    <a:lnTo>
                      <a:pt x="1740" y="63"/>
                    </a:lnTo>
                    <a:lnTo>
                      <a:pt x="1741" y="66"/>
                    </a:lnTo>
                    <a:lnTo>
                      <a:pt x="1743" y="70"/>
                    </a:lnTo>
                    <a:lnTo>
                      <a:pt x="1746" y="65"/>
                    </a:lnTo>
                    <a:lnTo>
                      <a:pt x="1748" y="65"/>
                    </a:lnTo>
                    <a:lnTo>
                      <a:pt x="1748" y="70"/>
                    </a:lnTo>
                    <a:lnTo>
                      <a:pt x="1751" y="66"/>
                    </a:lnTo>
                    <a:lnTo>
                      <a:pt x="1750" y="61"/>
                    </a:lnTo>
                    <a:lnTo>
                      <a:pt x="1746" y="56"/>
                    </a:lnTo>
                    <a:lnTo>
                      <a:pt x="1745" y="56"/>
                    </a:lnTo>
                    <a:lnTo>
                      <a:pt x="1741" y="53"/>
                    </a:lnTo>
                    <a:lnTo>
                      <a:pt x="1741" y="48"/>
                    </a:lnTo>
                    <a:lnTo>
                      <a:pt x="1738" y="45"/>
                    </a:lnTo>
                    <a:lnTo>
                      <a:pt x="1736" y="42"/>
                    </a:lnTo>
                    <a:lnTo>
                      <a:pt x="1735" y="38"/>
                    </a:lnTo>
                    <a:lnTo>
                      <a:pt x="1735" y="33"/>
                    </a:lnTo>
                    <a:lnTo>
                      <a:pt x="1740" y="35"/>
                    </a:lnTo>
                    <a:lnTo>
                      <a:pt x="1743" y="37"/>
                    </a:lnTo>
                    <a:lnTo>
                      <a:pt x="1748" y="35"/>
                    </a:lnTo>
                    <a:lnTo>
                      <a:pt x="1753" y="37"/>
                    </a:lnTo>
                    <a:lnTo>
                      <a:pt x="1755" y="35"/>
                    </a:lnTo>
                    <a:lnTo>
                      <a:pt x="1755" y="27"/>
                    </a:lnTo>
                    <a:lnTo>
                      <a:pt x="1751" y="23"/>
                    </a:lnTo>
                    <a:lnTo>
                      <a:pt x="1753" y="20"/>
                    </a:lnTo>
                    <a:lnTo>
                      <a:pt x="1758" y="18"/>
                    </a:lnTo>
                    <a:lnTo>
                      <a:pt x="1760" y="20"/>
                    </a:lnTo>
                    <a:lnTo>
                      <a:pt x="1770" y="20"/>
                    </a:lnTo>
                    <a:lnTo>
                      <a:pt x="1773" y="23"/>
                    </a:lnTo>
                    <a:lnTo>
                      <a:pt x="1773" y="27"/>
                    </a:lnTo>
                    <a:lnTo>
                      <a:pt x="1770" y="28"/>
                    </a:lnTo>
                    <a:lnTo>
                      <a:pt x="1770" y="32"/>
                    </a:lnTo>
                    <a:lnTo>
                      <a:pt x="1780" y="35"/>
                    </a:lnTo>
                    <a:lnTo>
                      <a:pt x="1780" y="37"/>
                    </a:lnTo>
                    <a:lnTo>
                      <a:pt x="1778" y="43"/>
                    </a:lnTo>
                    <a:lnTo>
                      <a:pt x="1778" y="53"/>
                    </a:lnTo>
                    <a:lnTo>
                      <a:pt x="1783" y="51"/>
                    </a:lnTo>
                    <a:lnTo>
                      <a:pt x="1784" y="47"/>
                    </a:lnTo>
                    <a:lnTo>
                      <a:pt x="1788" y="47"/>
                    </a:lnTo>
                    <a:lnTo>
                      <a:pt x="1788" y="50"/>
                    </a:lnTo>
                    <a:lnTo>
                      <a:pt x="1789" y="53"/>
                    </a:lnTo>
                    <a:lnTo>
                      <a:pt x="1793" y="50"/>
                    </a:lnTo>
                    <a:lnTo>
                      <a:pt x="1796" y="47"/>
                    </a:lnTo>
                    <a:lnTo>
                      <a:pt x="1801" y="45"/>
                    </a:lnTo>
                    <a:lnTo>
                      <a:pt x="1801" y="43"/>
                    </a:lnTo>
                    <a:lnTo>
                      <a:pt x="1799" y="35"/>
                    </a:lnTo>
                    <a:lnTo>
                      <a:pt x="1801" y="32"/>
                    </a:lnTo>
                    <a:lnTo>
                      <a:pt x="1804" y="32"/>
                    </a:lnTo>
                    <a:lnTo>
                      <a:pt x="1808" y="33"/>
                    </a:lnTo>
                    <a:lnTo>
                      <a:pt x="1814" y="33"/>
                    </a:lnTo>
                    <a:lnTo>
                      <a:pt x="1814" y="30"/>
                    </a:lnTo>
                    <a:lnTo>
                      <a:pt x="1808" y="25"/>
                    </a:lnTo>
                    <a:lnTo>
                      <a:pt x="1806" y="20"/>
                    </a:lnTo>
                    <a:lnTo>
                      <a:pt x="1808" y="18"/>
                    </a:lnTo>
                    <a:lnTo>
                      <a:pt x="1809" y="13"/>
                    </a:lnTo>
                    <a:lnTo>
                      <a:pt x="1811" y="13"/>
                    </a:lnTo>
                    <a:lnTo>
                      <a:pt x="1821" y="17"/>
                    </a:lnTo>
                    <a:lnTo>
                      <a:pt x="1823" y="23"/>
                    </a:lnTo>
                    <a:lnTo>
                      <a:pt x="1823" y="28"/>
                    </a:lnTo>
                    <a:lnTo>
                      <a:pt x="1823" y="33"/>
                    </a:lnTo>
                    <a:lnTo>
                      <a:pt x="1824" y="37"/>
                    </a:lnTo>
                    <a:lnTo>
                      <a:pt x="1826" y="43"/>
                    </a:lnTo>
                    <a:lnTo>
                      <a:pt x="1828" y="47"/>
                    </a:lnTo>
                    <a:lnTo>
                      <a:pt x="1831" y="45"/>
                    </a:lnTo>
                    <a:lnTo>
                      <a:pt x="1831" y="40"/>
                    </a:lnTo>
                    <a:lnTo>
                      <a:pt x="1829" y="37"/>
                    </a:lnTo>
                    <a:lnTo>
                      <a:pt x="1829" y="30"/>
                    </a:lnTo>
                    <a:lnTo>
                      <a:pt x="1826" y="25"/>
                    </a:lnTo>
                    <a:lnTo>
                      <a:pt x="1828" y="17"/>
                    </a:lnTo>
                    <a:lnTo>
                      <a:pt x="1828" y="8"/>
                    </a:lnTo>
                    <a:lnTo>
                      <a:pt x="1829" y="5"/>
                    </a:lnTo>
                    <a:lnTo>
                      <a:pt x="1833" y="5"/>
                    </a:lnTo>
                    <a:lnTo>
                      <a:pt x="1836" y="8"/>
                    </a:lnTo>
                    <a:lnTo>
                      <a:pt x="1839" y="8"/>
                    </a:lnTo>
                    <a:lnTo>
                      <a:pt x="1841" y="10"/>
                    </a:lnTo>
                    <a:lnTo>
                      <a:pt x="1841" y="17"/>
                    </a:lnTo>
                    <a:lnTo>
                      <a:pt x="1844" y="20"/>
                    </a:lnTo>
                    <a:lnTo>
                      <a:pt x="1844" y="25"/>
                    </a:lnTo>
                    <a:lnTo>
                      <a:pt x="1844" y="33"/>
                    </a:lnTo>
                    <a:lnTo>
                      <a:pt x="1846" y="33"/>
                    </a:lnTo>
                    <a:lnTo>
                      <a:pt x="1846" y="30"/>
                    </a:lnTo>
                    <a:lnTo>
                      <a:pt x="1848" y="27"/>
                    </a:lnTo>
                    <a:lnTo>
                      <a:pt x="1849" y="27"/>
                    </a:lnTo>
                    <a:lnTo>
                      <a:pt x="1859" y="35"/>
                    </a:lnTo>
                    <a:lnTo>
                      <a:pt x="1859" y="33"/>
                    </a:lnTo>
                    <a:lnTo>
                      <a:pt x="1863" y="33"/>
                    </a:lnTo>
                    <a:lnTo>
                      <a:pt x="1863" y="32"/>
                    </a:lnTo>
                    <a:lnTo>
                      <a:pt x="1859" y="30"/>
                    </a:lnTo>
                    <a:lnTo>
                      <a:pt x="1856" y="25"/>
                    </a:lnTo>
                    <a:lnTo>
                      <a:pt x="1858" y="23"/>
                    </a:lnTo>
                    <a:lnTo>
                      <a:pt x="1858" y="22"/>
                    </a:lnTo>
                    <a:lnTo>
                      <a:pt x="1853" y="17"/>
                    </a:lnTo>
                    <a:lnTo>
                      <a:pt x="1851" y="13"/>
                    </a:lnTo>
                    <a:lnTo>
                      <a:pt x="1853" y="12"/>
                    </a:lnTo>
                    <a:lnTo>
                      <a:pt x="1858" y="12"/>
                    </a:lnTo>
                    <a:lnTo>
                      <a:pt x="1856" y="10"/>
                    </a:lnTo>
                    <a:lnTo>
                      <a:pt x="1851" y="8"/>
                    </a:lnTo>
                    <a:lnTo>
                      <a:pt x="1849" y="5"/>
                    </a:lnTo>
                    <a:lnTo>
                      <a:pt x="1851" y="5"/>
                    </a:lnTo>
                    <a:lnTo>
                      <a:pt x="1856" y="5"/>
                    </a:lnTo>
                    <a:lnTo>
                      <a:pt x="1861" y="0"/>
                    </a:lnTo>
                    <a:lnTo>
                      <a:pt x="1871" y="2"/>
                    </a:lnTo>
                    <a:lnTo>
                      <a:pt x="1873" y="3"/>
                    </a:lnTo>
                    <a:lnTo>
                      <a:pt x="1873" y="8"/>
                    </a:lnTo>
                    <a:lnTo>
                      <a:pt x="1869" y="13"/>
                    </a:lnTo>
                    <a:lnTo>
                      <a:pt x="1871" y="15"/>
                    </a:lnTo>
                    <a:lnTo>
                      <a:pt x="1874" y="15"/>
                    </a:lnTo>
                    <a:lnTo>
                      <a:pt x="1878" y="8"/>
                    </a:lnTo>
                    <a:lnTo>
                      <a:pt x="1879" y="7"/>
                    </a:lnTo>
                    <a:lnTo>
                      <a:pt x="1881" y="10"/>
                    </a:lnTo>
                    <a:lnTo>
                      <a:pt x="1879" y="17"/>
                    </a:lnTo>
                    <a:lnTo>
                      <a:pt x="1882" y="18"/>
                    </a:lnTo>
                    <a:lnTo>
                      <a:pt x="1884" y="17"/>
                    </a:lnTo>
                    <a:lnTo>
                      <a:pt x="1886" y="15"/>
                    </a:lnTo>
                    <a:lnTo>
                      <a:pt x="1892" y="10"/>
                    </a:lnTo>
                    <a:lnTo>
                      <a:pt x="1894" y="12"/>
                    </a:lnTo>
                    <a:lnTo>
                      <a:pt x="1892" y="17"/>
                    </a:lnTo>
                    <a:lnTo>
                      <a:pt x="1891" y="20"/>
                    </a:lnTo>
                    <a:lnTo>
                      <a:pt x="1892" y="28"/>
                    </a:lnTo>
                    <a:lnTo>
                      <a:pt x="1889" y="32"/>
                    </a:lnTo>
                    <a:lnTo>
                      <a:pt x="1892" y="33"/>
                    </a:lnTo>
                    <a:lnTo>
                      <a:pt x="1897" y="32"/>
                    </a:lnTo>
                    <a:lnTo>
                      <a:pt x="1901" y="33"/>
                    </a:lnTo>
                    <a:lnTo>
                      <a:pt x="1902" y="32"/>
                    </a:lnTo>
                    <a:lnTo>
                      <a:pt x="1902" y="25"/>
                    </a:lnTo>
                    <a:lnTo>
                      <a:pt x="1906" y="17"/>
                    </a:lnTo>
                    <a:lnTo>
                      <a:pt x="1902" y="8"/>
                    </a:lnTo>
                    <a:lnTo>
                      <a:pt x="1902" y="2"/>
                    </a:lnTo>
                    <a:lnTo>
                      <a:pt x="1906" y="0"/>
                    </a:lnTo>
                    <a:lnTo>
                      <a:pt x="1909" y="2"/>
                    </a:lnTo>
                    <a:lnTo>
                      <a:pt x="1912" y="2"/>
                    </a:lnTo>
                    <a:lnTo>
                      <a:pt x="1917" y="3"/>
                    </a:lnTo>
                    <a:lnTo>
                      <a:pt x="1924" y="2"/>
                    </a:lnTo>
                    <a:lnTo>
                      <a:pt x="1929" y="3"/>
                    </a:lnTo>
                    <a:lnTo>
                      <a:pt x="1931" y="7"/>
                    </a:lnTo>
                    <a:lnTo>
                      <a:pt x="1937" y="8"/>
                    </a:lnTo>
                    <a:lnTo>
                      <a:pt x="1942" y="7"/>
                    </a:lnTo>
                    <a:lnTo>
                      <a:pt x="1949" y="10"/>
                    </a:lnTo>
                    <a:lnTo>
                      <a:pt x="1951" y="13"/>
                    </a:lnTo>
                    <a:lnTo>
                      <a:pt x="1952" y="17"/>
                    </a:lnTo>
                    <a:lnTo>
                      <a:pt x="1952" y="22"/>
                    </a:lnTo>
                    <a:lnTo>
                      <a:pt x="1951" y="27"/>
                    </a:lnTo>
                    <a:lnTo>
                      <a:pt x="1951" y="28"/>
                    </a:lnTo>
                    <a:lnTo>
                      <a:pt x="1956" y="28"/>
                    </a:lnTo>
                    <a:lnTo>
                      <a:pt x="1961" y="23"/>
                    </a:lnTo>
                    <a:lnTo>
                      <a:pt x="1967" y="18"/>
                    </a:lnTo>
                    <a:lnTo>
                      <a:pt x="1971" y="15"/>
                    </a:lnTo>
                    <a:lnTo>
                      <a:pt x="1976" y="13"/>
                    </a:lnTo>
                    <a:lnTo>
                      <a:pt x="1980" y="17"/>
                    </a:lnTo>
                    <a:lnTo>
                      <a:pt x="1987" y="17"/>
                    </a:lnTo>
                    <a:lnTo>
                      <a:pt x="1987" y="20"/>
                    </a:lnTo>
                    <a:lnTo>
                      <a:pt x="1982" y="25"/>
                    </a:lnTo>
                    <a:lnTo>
                      <a:pt x="1984" y="28"/>
                    </a:lnTo>
                    <a:lnTo>
                      <a:pt x="1987" y="28"/>
                    </a:lnTo>
                    <a:lnTo>
                      <a:pt x="1987" y="23"/>
                    </a:lnTo>
                    <a:lnTo>
                      <a:pt x="1992" y="20"/>
                    </a:lnTo>
                    <a:lnTo>
                      <a:pt x="1997" y="18"/>
                    </a:lnTo>
                    <a:lnTo>
                      <a:pt x="2005" y="22"/>
                    </a:lnTo>
                    <a:lnTo>
                      <a:pt x="2014" y="23"/>
                    </a:lnTo>
                    <a:lnTo>
                      <a:pt x="2017" y="27"/>
                    </a:lnTo>
                    <a:lnTo>
                      <a:pt x="2015" y="28"/>
                    </a:lnTo>
                    <a:lnTo>
                      <a:pt x="2012" y="28"/>
                    </a:lnTo>
                    <a:lnTo>
                      <a:pt x="2014" y="32"/>
                    </a:lnTo>
                    <a:lnTo>
                      <a:pt x="2010" y="35"/>
                    </a:lnTo>
                    <a:lnTo>
                      <a:pt x="2012" y="38"/>
                    </a:lnTo>
                    <a:lnTo>
                      <a:pt x="2015" y="35"/>
                    </a:lnTo>
                    <a:lnTo>
                      <a:pt x="2020" y="33"/>
                    </a:lnTo>
                    <a:lnTo>
                      <a:pt x="2020" y="38"/>
                    </a:lnTo>
                    <a:lnTo>
                      <a:pt x="2024" y="40"/>
                    </a:lnTo>
                    <a:lnTo>
                      <a:pt x="2027" y="35"/>
                    </a:lnTo>
                    <a:lnTo>
                      <a:pt x="2034" y="35"/>
                    </a:lnTo>
                    <a:lnTo>
                      <a:pt x="2034" y="38"/>
                    </a:lnTo>
                    <a:lnTo>
                      <a:pt x="2032" y="40"/>
                    </a:lnTo>
                    <a:lnTo>
                      <a:pt x="2032" y="43"/>
                    </a:lnTo>
                    <a:lnTo>
                      <a:pt x="2035" y="45"/>
                    </a:lnTo>
                    <a:lnTo>
                      <a:pt x="2039" y="43"/>
                    </a:lnTo>
                    <a:lnTo>
                      <a:pt x="2042" y="40"/>
                    </a:lnTo>
                    <a:lnTo>
                      <a:pt x="2044" y="40"/>
                    </a:lnTo>
                    <a:lnTo>
                      <a:pt x="2045" y="43"/>
                    </a:lnTo>
                    <a:lnTo>
                      <a:pt x="2055" y="48"/>
                    </a:lnTo>
                    <a:lnTo>
                      <a:pt x="2059" y="48"/>
                    </a:lnTo>
                    <a:lnTo>
                      <a:pt x="2060" y="50"/>
                    </a:lnTo>
                    <a:lnTo>
                      <a:pt x="2059" y="53"/>
                    </a:lnTo>
                    <a:lnTo>
                      <a:pt x="2049" y="56"/>
                    </a:lnTo>
                    <a:lnTo>
                      <a:pt x="2044" y="61"/>
                    </a:lnTo>
                    <a:lnTo>
                      <a:pt x="2039" y="63"/>
                    </a:lnTo>
                    <a:lnTo>
                      <a:pt x="2032" y="65"/>
                    </a:lnTo>
                    <a:lnTo>
                      <a:pt x="2029" y="66"/>
                    </a:lnTo>
                    <a:lnTo>
                      <a:pt x="2025" y="65"/>
                    </a:lnTo>
                    <a:lnTo>
                      <a:pt x="2022" y="66"/>
                    </a:lnTo>
                    <a:lnTo>
                      <a:pt x="2015" y="68"/>
                    </a:lnTo>
                    <a:lnTo>
                      <a:pt x="2025" y="68"/>
                    </a:lnTo>
                    <a:lnTo>
                      <a:pt x="2035" y="70"/>
                    </a:lnTo>
                    <a:lnTo>
                      <a:pt x="2039" y="71"/>
                    </a:lnTo>
                    <a:lnTo>
                      <a:pt x="2042" y="71"/>
                    </a:lnTo>
                    <a:lnTo>
                      <a:pt x="2045" y="66"/>
                    </a:lnTo>
                    <a:lnTo>
                      <a:pt x="2047" y="66"/>
                    </a:lnTo>
                    <a:lnTo>
                      <a:pt x="2052" y="66"/>
                    </a:lnTo>
                    <a:lnTo>
                      <a:pt x="2055" y="61"/>
                    </a:lnTo>
                    <a:lnTo>
                      <a:pt x="2062" y="58"/>
                    </a:lnTo>
                    <a:lnTo>
                      <a:pt x="2067" y="58"/>
                    </a:lnTo>
                    <a:lnTo>
                      <a:pt x="2069" y="61"/>
                    </a:lnTo>
                    <a:lnTo>
                      <a:pt x="2065" y="66"/>
                    </a:lnTo>
                    <a:lnTo>
                      <a:pt x="2069" y="68"/>
                    </a:lnTo>
                    <a:lnTo>
                      <a:pt x="2070" y="66"/>
                    </a:lnTo>
                    <a:lnTo>
                      <a:pt x="2072" y="63"/>
                    </a:lnTo>
                    <a:lnTo>
                      <a:pt x="2077" y="60"/>
                    </a:lnTo>
                    <a:lnTo>
                      <a:pt x="2079" y="61"/>
                    </a:lnTo>
                    <a:lnTo>
                      <a:pt x="2077" y="65"/>
                    </a:lnTo>
                    <a:lnTo>
                      <a:pt x="2077" y="66"/>
                    </a:lnTo>
                    <a:lnTo>
                      <a:pt x="2075" y="70"/>
                    </a:lnTo>
                    <a:lnTo>
                      <a:pt x="2077" y="73"/>
                    </a:lnTo>
                    <a:lnTo>
                      <a:pt x="2080" y="71"/>
                    </a:lnTo>
                    <a:lnTo>
                      <a:pt x="2082" y="70"/>
                    </a:lnTo>
                    <a:lnTo>
                      <a:pt x="2083" y="65"/>
                    </a:lnTo>
                    <a:lnTo>
                      <a:pt x="2088" y="65"/>
                    </a:lnTo>
                    <a:lnTo>
                      <a:pt x="2092" y="65"/>
                    </a:lnTo>
                    <a:lnTo>
                      <a:pt x="2090" y="75"/>
                    </a:lnTo>
                    <a:lnTo>
                      <a:pt x="2087" y="76"/>
                    </a:lnTo>
                    <a:lnTo>
                      <a:pt x="2088" y="76"/>
                    </a:lnTo>
                    <a:lnTo>
                      <a:pt x="2090" y="81"/>
                    </a:lnTo>
                    <a:lnTo>
                      <a:pt x="2090" y="88"/>
                    </a:lnTo>
                    <a:lnTo>
                      <a:pt x="2085" y="90"/>
                    </a:lnTo>
                    <a:lnTo>
                      <a:pt x="2085" y="93"/>
                    </a:lnTo>
                    <a:lnTo>
                      <a:pt x="2079" y="100"/>
                    </a:lnTo>
                    <a:lnTo>
                      <a:pt x="2080" y="101"/>
                    </a:lnTo>
                    <a:lnTo>
                      <a:pt x="2083" y="101"/>
                    </a:lnTo>
                    <a:lnTo>
                      <a:pt x="2087" y="96"/>
                    </a:lnTo>
                    <a:lnTo>
                      <a:pt x="2092" y="96"/>
                    </a:lnTo>
                    <a:lnTo>
                      <a:pt x="2092" y="95"/>
                    </a:lnTo>
                    <a:lnTo>
                      <a:pt x="2095" y="95"/>
                    </a:lnTo>
                    <a:lnTo>
                      <a:pt x="2102" y="98"/>
                    </a:lnTo>
                    <a:lnTo>
                      <a:pt x="2103" y="103"/>
                    </a:lnTo>
                    <a:lnTo>
                      <a:pt x="2105" y="110"/>
                    </a:lnTo>
                    <a:lnTo>
                      <a:pt x="2103" y="120"/>
                    </a:lnTo>
                    <a:lnTo>
                      <a:pt x="2097" y="130"/>
                    </a:lnTo>
                    <a:lnTo>
                      <a:pt x="2088" y="135"/>
                    </a:lnTo>
                    <a:lnTo>
                      <a:pt x="2085" y="136"/>
                    </a:lnTo>
                    <a:lnTo>
                      <a:pt x="2082" y="136"/>
                    </a:lnTo>
                    <a:lnTo>
                      <a:pt x="2077" y="138"/>
                    </a:lnTo>
                    <a:lnTo>
                      <a:pt x="2077" y="140"/>
                    </a:lnTo>
                    <a:lnTo>
                      <a:pt x="2074" y="141"/>
                    </a:lnTo>
                    <a:lnTo>
                      <a:pt x="2059" y="148"/>
                    </a:lnTo>
                    <a:lnTo>
                      <a:pt x="2054" y="151"/>
                    </a:lnTo>
                    <a:lnTo>
                      <a:pt x="2049" y="153"/>
                    </a:lnTo>
                    <a:lnTo>
                      <a:pt x="2042" y="154"/>
                    </a:lnTo>
                    <a:lnTo>
                      <a:pt x="2035" y="154"/>
                    </a:lnTo>
                    <a:lnTo>
                      <a:pt x="2032" y="153"/>
                    </a:lnTo>
                    <a:lnTo>
                      <a:pt x="2030" y="156"/>
                    </a:lnTo>
                    <a:lnTo>
                      <a:pt x="2027" y="158"/>
                    </a:lnTo>
                    <a:lnTo>
                      <a:pt x="2022" y="154"/>
                    </a:lnTo>
                    <a:lnTo>
                      <a:pt x="2017" y="151"/>
                    </a:lnTo>
                    <a:lnTo>
                      <a:pt x="2009" y="151"/>
                    </a:lnTo>
                    <a:lnTo>
                      <a:pt x="2009" y="154"/>
                    </a:lnTo>
                    <a:lnTo>
                      <a:pt x="2014" y="154"/>
                    </a:lnTo>
                    <a:lnTo>
                      <a:pt x="2017" y="156"/>
                    </a:lnTo>
                    <a:lnTo>
                      <a:pt x="2014" y="158"/>
                    </a:lnTo>
                    <a:lnTo>
                      <a:pt x="2007" y="156"/>
                    </a:lnTo>
                    <a:lnTo>
                      <a:pt x="2004" y="158"/>
                    </a:lnTo>
                    <a:lnTo>
                      <a:pt x="2000" y="154"/>
                    </a:lnTo>
                    <a:lnTo>
                      <a:pt x="1992" y="154"/>
                    </a:lnTo>
                    <a:lnTo>
                      <a:pt x="1989" y="153"/>
                    </a:lnTo>
                    <a:lnTo>
                      <a:pt x="1987" y="153"/>
                    </a:lnTo>
                    <a:lnTo>
                      <a:pt x="1984" y="154"/>
                    </a:lnTo>
                    <a:lnTo>
                      <a:pt x="1977" y="146"/>
                    </a:lnTo>
                    <a:lnTo>
                      <a:pt x="1972" y="141"/>
                    </a:lnTo>
                    <a:lnTo>
                      <a:pt x="1974" y="146"/>
                    </a:lnTo>
                    <a:lnTo>
                      <a:pt x="1979" y="151"/>
                    </a:lnTo>
                    <a:lnTo>
                      <a:pt x="1979" y="153"/>
                    </a:lnTo>
                    <a:lnTo>
                      <a:pt x="1976" y="154"/>
                    </a:lnTo>
                    <a:lnTo>
                      <a:pt x="1967" y="151"/>
                    </a:lnTo>
                    <a:lnTo>
                      <a:pt x="1971" y="154"/>
                    </a:lnTo>
                    <a:lnTo>
                      <a:pt x="1987" y="158"/>
                    </a:lnTo>
                    <a:lnTo>
                      <a:pt x="1995" y="159"/>
                    </a:lnTo>
                    <a:lnTo>
                      <a:pt x="1999" y="161"/>
                    </a:lnTo>
                    <a:lnTo>
                      <a:pt x="1995" y="164"/>
                    </a:lnTo>
                    <a:lnTo>
                      <a:pt x="1974" y="171"/>
                    </a:lnTo>
                    <a:lnTo>
                      <a:pt x="1961" y="174"/>
                    </a:lnTo>
                    <a:lnTo>
                      <a:pt x="1956" y="174"/>
                    </a:lnTo>
                    <a:lnTo>
                      <a:pt x="1947" y="174"/>
                    </a:lnTo>
                    <a:lnTo>
                      <a:pt x="1942" y="174"/>
                    </a:lnTo>
                    <a:lnTo>
                      <a:pt x="1941" y="171"/>
                    </a:lnTo>
                    <a:lnTo>
                      <a:pt x="1936" y="173"/>
                    </a:lnTo>
                    <a:lnTo>
                      <a:pt x="1932" y="173"/>
                    </a:lnTo>
                    <a:lnTo>
                      <a:pt x="1927" y="173"/>
                    </a:lnTo>
                    <a:lnTo>
                      <a:pt x="1926" y="178"/>
                    </a:lnTo>
                    <a:lnTo>
                      <a:pt x="1931" y="176"/>
                    </a:lnTo>
                    <a:lnTo>
                      <a:pt x="1931" y="181"/>
                    </a:lnTo>
                    <a:lnTo>
                      <a:pt x="1937" y="178"/>
                    </a:lnTo>
                    <a:lnTo>
                      <a:pt x="1951" y="178"/>
                    </a:lnTo>
                    <a:lnTo>
                      <a:pt x="1957" y="178"/>
                    </a:lnTo>
                    <a:lnTo>
                      <a:pt x="1976" y="178"/>
                    </a:lnTo>
                    <a:lnTo>
                      <a:pt x="1987" y="176"/>
                    </a:lnTo>
                    <a:lnTo>
                      <a:pt x="1995" y="168"/>
                    </a:lnTo>
                    <a:lnTo>
                      <a:pt x="2000" y="168"/>
                    </a:lnTo>
                    <a:lnTo>
                      <a:pt x="2004" y="169"/>
                    </a:lnTo>
                    <a:lnTo>
                      <a:pt x="2010" y="168"/>
                    </a:lnTo>
                    <a:lnTo>
                      <a:pt x="2017" y="169"/>
                    </a:lnTo>
                    <a:lnTo>
                      <a:pt x="2015" y="174"/>
                    </a:lnTo>
                    <a:lnTo>
                      <a:pt x="2010" y="181"/>
                    </a:lnTo>
                    <a:lnTo>
                      <a:pt x="2002" y="184"/>
                    </a:lnTo>
                    <a:lnTo>
                      <a:pt x="2000" y="186"/>
                    </a:lnTo>
                    <a:lnTo>
                      <a:pt x="1990" y="188"/>
                    </a:lnTo>
                    <a:lnTo>
                      <a:pt x="1987" y="193"/>
                    </a:lnTo>
                    <a:lnTo>
                      <a:pt x="1984" y="193"/>
                    </a:lnTo>
                    <a:lnTo>
                      <a:pt x="1979" y="198"/>
                    </a:lnTo>
                    <a:lnTo>
                      <a:pt x="1971" y="201"/>
                    </a:lnTo>
                    <a:lnTo>
                      <a:pt x="1966" y="201"/>
                    </a:lnTo>
                    <a:lnTo>
                      <a:pt x="1962" y="203"/>
                    </a:lnTo>
                    <a:lnTo>
                      <a:pt x="1957" y="203"/>
                    </a:lnTo>
                    <a:lnTo>
                      <a:pt x="1952" y="206"/>
                    </a:lnTo>
                    <a:lnTo>
                      <a:pt x="1944" y="208"/>
                    </a:lnTo>
                    <a:lnTo>
                      <a:pt x="1941" y="213"/>
                    </a:lnTo>
                    <a:lnTo>
                      <a:pt x="1931" y="214"/>
                    </a:lnTo>
                    <a:lnTo>
                      <a:pt x="1927" y="216"/>
                    </a:lnTo>
                    <a:lnTo>
                      <a:pt x="1922" y="214"/>
                    </a:lnTo>
                    <a:lnTo>
                      <a:pt x="1919" y="218"/>
                    </a:lnTo>
                    <a:lnTo>
                      <a:pt x="1916" y="218"/>
                    </a:lnTo>
                    <a:lnTo>
                      <a:pt x="1914" y="219"/>
                    </a:lnTo>
                    <a:lnTo>
                      <a:pt x="1914" y="224"/>
                    </a:lnTo>
                    <a:lnTo>
                      <a:pt x="1909" y="228"/>
                    </a:lnTo>
                    <a:lnTo>
                      <a:pt x="1906" y="233"/>
                    </a:lnTo>
                    <a:lnTo>
                      <a:pt x="1894" y="233"/>
                    </a:lnTo>
                    <a:lnTo>
                      <a:pt x="1891" y="234"/>
                    </a:lnTo>
                    <a:lnTo>
                      <a:pt x="1887" y="233"/>
                    </a:lnTo>
                    <a:lnTo>
                      <a:pt x="1886" y="231"/>
                    </a:lnTo>
                    <a:lnTo>
                      <a:pt x="1889" y="228"/>
                    </a:lnTo>
                    <a:lnTo>
                      <a:pt x="1889" y="224"/>
                    </a:lnTo>
                    <a:lnTo>
                      <a:pt x="1886" y="221"/>
                    </a:lnTo>
                    <a:lnTo>
                      <a:pt x="1886" y="228"/>
                    </a:lnTo>
                    <a:lnTo>
                      <a:pt x="1884" y="229"/>
                    </a:lnTo>
                    <a:lnTo>
                      <a:pt x="1882" y="233"/>
                    </a:lnTo>
                    <a:lnTo>
                      <a:pt x="1887" y="236"/>
                    </a:lnTo>
                    <a:lnTo>
                      <a:pt x="1889" y="239"/>
                    </a:lnTo>
                    <a:lnTo>
                      <a:pt x="1884" y="244"/>
                    </a:lnTo>
                    <a:lnTo>
                      <a:pt x="1882" y="244"/>
                    </a:lnTo>
                    <a:lnTo>
                      <a:pt x="1878" y="241"/>
                    </a:lnTo>
                    <a:lnTo>
                      <a:pt x="1874" y="243"/>
                    </a:lnTo>
                    <a:lnTo>
                      <a:pt x="1866" y="241"/>
                    </a:lnTo>
                    <a:lnTo>
                      <a:pt x="1863" y="243"/>
                    </a:lnTo>
                    <a:lnTo>
                      <a:pt x="1859" y="243"/>
                    </a:lnTo>
                    <a:lnTo>
                      <a:pt x="1859" y="239"/>
                    </a:lnTo>
                    <a:lnTo>
                      <a:pt x="1858" y="238"/>
                    </a:lnTo>
                    <a:lnTo>
                      <a:pt x="1856" y="241"/>
                    </a:lnTo>
                    <a:lnTo>
                      <a:pt x="1851" y="241"/>
                    </a:lnTo>
                    <a:lnTo>
                      <a:pt x="1851" y="244"/>
                    </a:lnTo>
                    <a:lnTo>
                      <a:pt x="1859" y="246"/>
                    </a:lnTo>
                    <a:lnTo>
                      <a:pt x="1873" y="246"/>
                    </a:lnTo>
                    <a:lnTo>
                      <a:pt x="1876" y="249"/>
                    </a:lnTo>
                    <a:lnTo>
                      <a:pt x="1874" y="252"/>
                    </a:lnTo>
                    <a:lnTo>
                      <a:pt x="1869" y="256"/>
                    </a:lnTo>
                    <a:lnTo>
                      <a:pt x="1863" y="254"/>
                    </a:lnTo>
                    <a:lnTo>
                      <a:pt x="1856" y="256"/>
                    </a:lnTo>
                    <a:lnTo>
                      <a:pt x="1854" y="257"/>
                    </a:lnTo>
                    <a:lnTo>
                      <a:pt x="1858" y="259"/>
                    </a:lnTo>
                    <a:lnTo>
                      <a:pt x="1859" y="257"/>
                    </a:lnTo>
                    <a:lnTo>
                      <a:pt x="1863" y="261"/>
                    </a:lnTo>
                    <a:lnTo>
                      <a:pt x="1863" y="264"/>
                    </a:lnTo>
                    <a:lnTo>
                      <a:pt x="1854" y="271"/>
                    </a:lnTo>
                    <a:lnTo>
                      <a:pt x="1848" y="269"/>
                    </a:lnTo>
                    <a:lnTo>
                      <a:pt x="1836" y="269"/>
                    </a:lnTo>
                    <a:lnTo>
                      <a:pt x="1834" y="267"/>
                    </a:lnTo>
                    <a:lnTo>
                      <a:pt x="1829" y="267"/>
                    </a:lnTo>
                    <a:lnTo>
                      <a:pt x="1828" y="264"/>
                    </a:lnTo>
                    <a:lnTo>
                      <a:pt x="1828" y="257"/>
                    </a:lnTo>
                    <a:lnTo>
                      <a:pt x="1821" y="256"/>
                    </a:lnTo>
                    <a:lnTo>
                      <a:pt x="1818" y="254"/>
                    </a:lnTo>
                    <a:lnTo>
                      <a:pt x="1819" y="251"/>
                    </a:lnTo>
                    <a:lnTo>
                      <a:pt x="1816" y="247"/>
                    </a:lnTo>
                    <a:lnTo>
                      <a:pt x="1813" y="249"/>
                    </a:lnTo>
                    <a:lnTo>
                      <a:pt x="1809" y="247"/>
                    </a:lnTo>
                    <a:lnTo>
                      <a:pt x="1801" y="249"/>
                    </a:lnTo>
                    <a:lnTo>
                      <a:pt x="1801" y="251"/>
                    </a:lnTo>
                    <a:lnTo>
                      <a:pt x="1804" y="252"/>
                    </a:lnTo>
                    <a:lnTo>
                      <a:pt x="1806" y="251"/>
                    </a:lnTo>
                    <a:lnTo>
                      <a:pt x="1809" y="252"/>
                    </a:lnTo>
                    <a:lnTo>
                      <a:pt x="1821" y="261"/>
                    </a:lnTo>
                    <a:lnTo>
                      <a:pt x="1819" y="274"/>
                    </a:lnTo>
                    <a:lnTo>
                      <a:pt x="1818" y="276"/>
                    </a:lnTo>
                    <a:lnTo>
                      <a:pt x="1813" y="274"/>
                    </a:lnTo>
                    <a:lnTo>
                      <a:pt x="1809" y="271"/>
                    </a:lnTo>
                    <a:lnTo>
                      <a:pt x="1806" y="272"/>
                    </a:lnTo>
                    <a:lnTo>
                      <a:pt x="1806" y="276"/>
                    </a:lnTo>
                    <a:lnTo>
                      <a:pt x="1804" y="276"/>
                    </a:lnTo>
                    <a:lnTo>
                      <a:pt x="1799" y="272"/>
                    </a:lnTo>
                    <a:lnTo>
                      <a:pt x="1796" y="272"/>
                    </a:lnTo>
                    <a:lnTo>
                      <a:pt x="1793" y="276"/>
                    </a:lnTo>
                    <a:lnTo>
                      <a:pt x="1789" y="276"/>
                    </a:lnTo>
                    <a:lnTo>
                      <a:pt x="1788" y="272"/>
                    </a:lnTo>
                    <a:lnTo>
                      <a:pt x="1783" y="272"/>
                    </a:lnTo>
                    <a:lnTo>
                      <a:pt x="1780" y="267"/>
                    </a:lnTo>
                    <a:lnTo>
                      <a:pt x="1778" y="269"/>
                    </a:lnTo>
                    <a:lnTo>
                      <a:pt x="1776" y="264"/>
                    </a:lnTo>
                    <a:lnTo>
                      <a:pt x="1773" y="262"/>
                    </a:lnTo>
                    <a:lnTo>
                      <a:pt x="1766" y="262"/>
                    </a:lnTo>
                    <a:lnTo>
                      <a:pt x="1763" y="257"/>
                    </a:lnTo>
                    <a:lnTo>
                      <a:pt x="1761" y="259"/>
                    </a:lnTo>
                    <a:lnTo>
                      <a:pt x="1763" y="262"/>
                    </a:lnTo>
                    <a:lnTo>
                      <a:pt x="1766" y="266"/>
                    </a:lnTo>
                    <a:lnTo>
                      <a:pt x="1773" y="267"/>
                    </a:lnTo>
                    <a:lnTo>
                      <a:pt x="1778" y="276"/>
                    </a:lnTo>
                    <a:lnTo>
                      <a:pt x="1776" y="277"/>
                    </a:lnTo>
                    <a:lnTo>
                      <a:pt x="1763" y="274"/>
                    </a:lnTo>
                    <a:lnTo>
                      <a:pt x="1760" y="272"/>
                    </a:lnTo>
                    <a:lnTo>
                      <a:pt x="1760" y="267"/>
                    </a:lnTo>
                    <a:lnTo>
                      <a:pt x="1756" y="264"/>
                    </a:lnTo>
                    <a:lnTo>
                      <a:pt x="1755" y="266"/>
                    </a:lnTo>
                    <a:lnTo>
                      <a:pt x="1755" y="269"/>
                    </a:lnTo>
                    <a:lnTo>
                      <a:pt x="1755" y="271"/>
                    </a:lnTo>
                    <a:lnTo>
                      <a:pt x="1750" y="271"/>
                    </a:lnTo>
                    <a:lnTo>
                      <a:pt x="1746" y="267"/>
                    </a:lnTo>
                    <a:lnTo>
                      <a:pt x="1743" y="269"/>
                    </a:lnTo>
                    <a:lnTo>
                      <a:pt x="1743" y="272"/>
                    </a:lnTo>
                    <a:lnTo>
                      <a:pt x="1750" y="274"/>
                    </a:lnTo>
                    <a:lnTo>
                      <a:pt x="1750" y="277"/>
                    </a:lnTo>
                    <a:lnTo>
                      <a:pt x="1751" y="277"/>
                    </a:lnTo>
                    <a:lnTo>
                      <a:pt x="1755" y="276"/>
                    </a:lnTo>
                    <a:lnTo>
                      <a:pt x="1758" y="276"/>
                    </a:lnTo>
                    <a:lnTo>
                      <a:pt x="1761" y="279"/>
                    </a:lnTo>
                    <a:lnTo>
                      <a:pt x="1766" y="281"/>
                    </a:lnTo>
                    <a:lnTo>
                      <a:pt x="1771" y="286"/>
                    </a:lnTo>
                    <a:lnTo>
                      <a:pt x="1775" y="286"/>
                    </a:lnTo>
                    <a:lnTo>
                      <a:pt x="1778" y="284"/>
                    </a:lnTo>
                    <a:lnTo>
                      <a:pt x="1791" y="287"/>
                    </a:lnTo>
                    <a:lnTo>
                      <a:pt x="1794" y="289"/>
                    </a:lnTo>
                    <a:lnTo>
                      <a:pt x="1789" y="292"/>
                    </a:lnTo>
                    <a:lnTo>
                      <a:pt x="1791" y="294"/>
                    </a:lnTo>
                    <a:lnTo>
                      <a:pt x="1789" y="299"/>
                    </a:lnTo>
                    <a:lnTo>
                      <a:pt x="1791" y="302"/>
                    </a:lnTo>
                    <a:lnTo>
                      <a:pt x="1788" y="306"/>
                    </a:lnTo>
                    <a:lnTo>
                      <a:pt x="1786" y="304"/>
                    </a:lnTo>
                    <a:lnTo>
                      <a:pt x="1783" y="302"/>
                    </a:lnTo>
                    <a:lnTo>
                      <a:pt x="1776" y="301"/>
                    </a:lnTo>
                    <a:lnTo>
                      <a:pt x="1770" y="296"/>
                    </a:lnTo>
                    <a:lnTo>
                      <a:pt x="1768" y="292"/>
                    </a:lnTo>
                    <a:lnTo>
                      <a:pt x="1770" y="287"/>
                    </a:lnTo>
                    <a:lnTo>
                      <a:pt x="1766" y="284"/>
                    </a:lnTo>
                    <a:lnTo>
                      <a:pt x="1760" y="284"/>
                    </a:lnTo>
                    <a:lnTo>
                      <a:pt x="1748" y="282"/>
                    </a:lnTo>
                    <a:lnTo>
                      <a:pt x="1745" y="279"/>
                    </a:lnTo>
                    <a:lnTo>
                      <a:pt x="1740" y="281"/>
                    </a:lnTo>
                    <a:lnTo>
                      <a:pt x="1740" y="282"/>
                    </a:lnTo>
                    <a:lnTo>
                      <a:pt x="1746" y="284"/>
                    </a:lnTo>
                    <a:lnTo>
                      <a:pt x="1755" y="286"/>
                    </a:lnTo>
                    <a:lnTo>
                      <a:pt x="1765" y="289"/>
                    </a:lnTo>
                    <a:lnTo>
                      <a:pt x="1765" y="292"/>
                    </a:lnTo>
                    <a:lnTo>
                      <a:pt x="1763" y="294"/>
                    </a:lnTo>
                    <a:lnTo>
                      <a:pt x="1758" y="291"/>
                    </a:lnTo>
                    <a:lnTo>
                      <a:pt x="1750" y="291"/>
                    </a:lnTo>
                    <a:lnTo>
                      <a:pt x="1741" y="292"/>
                    </a:lnTo>
                    <a:lnTo>
                      <a:pt x="1741" y="289"/>
                    </a:lnTo>
                    <a:lnTo>
                      <a:pt x="1740" y="287"/>
                    </a:lnTo>
                    <a:lnTo>
                      <a:pt x="1731" y="286"/>
                    </a:lnTo>
                    <a:lnTo>
                      <a:pt x="1728" y="284"/>
                    </a:lnTo>
                    <a:lnTo>
                      <a:pt x="1728" y="286"/>
                    </a:lnTo>
                    <a:lnTo>
                      <a:pt x="1736" y="289"/>
                    </a:lnTo>
                    <a:lnTo>
                      <a:pt x="1736" y="292"/>
                    </a:lnTo>
                    <a:lnTo>
                      <a:pt x="1736" y="294"/>
                    </a:lnTo>
                    <a:lnTo>
                      <a:pt x="1740" y="296"/>
                    </a:lnTo>
                    <a:lnTo>
                      <a:pt x="1741" y="294"/>
                    </a:lnTo>
                    <a:lnTo>
                      <a:pt x="1743" y="296"/>
                    </a:lnTo>
                    <a:lnTo>
                      <a:pt x="1746" y="294"/>
                    </a:lnTo>
                    <a:lnTo>
                      <a:pt x="1748" y="292"/>
                    </a:lnTo>
                    <a:lnTo>
                      <a:pt x="1750" y="294"/>
                    </a:lnTo>
                    <a:lnTo>
                      <a:pt x="1755" y="294"/>
                    </a:lnTo>
                    <a:lnTo>
                      <a:pt x="1758" y="296"/>
                    </a:lnTo>
                    <a:lnTo>
                      <a:pt x="1765" y="301"/>
                    </a:lnTo>
                    <a:lnTo>
                      <a:pt x="1765" y="302"/>
                    </a:lnTo>
                    <a:lnTo>
                      <a:pt x="1760" y="302"/>
                    </a:lnTo>
                    <a:lnTo>
                      <a:pt x="1755" y="306"/>
                    </a:lnTo>
                    <a:lnTo>
                      <a:pt x="1753" y="307"/>
                    </a:lnTo>
                    <a:lnTo>
                      <a:pt x="1758" y="306"/>
                    </a:lnTo>
                    <a:lnTo>
                      <a:pt x="1761" y="306"/>
                    </a:lnTo>
                    <a:lnTo>
                      <a:pt x="1766" y="306"/>
                    </a:lnTo>
                    <a:lnTo>
                      <a:pt x="1771" y="309"/>
                    </a:lnTo>
                    <a:lnTo>
                      <a:pt x="1775" y="312"/>
                    </a:lnTo>
                    <a:lnTo>
                      <a:pt x="1775" y="316"/>
                    </a:lnTo>
                    <a:lnTo>
                      <a:pt x="1770" y="324"/>
                    </a:lnTo>
                    <a:lnTo>
                      <a:pt x="1768" y="331"/>
                    </a:lnTo>
                    <a:lnTo>
                      <a:pt x="1765" y="331"/>
                    </a:lnTo>
                    <a:lnTo>
                      <a:pt x="1758" y="336"/>
                    </a:lnTo>
                    <a:lnTo>
                      <a:pt x="1755" y="334"/>
                    </a:lnTo>
                    <a:lnTo>
                      <a:pt x="1751" y="334"/>
                    </a:lnTo>
                    <a:lnTo>
                      <a:pt x="1748" y="332"/>
                    </a:lnTo>
                    <a:lnTo>
                      <a:pt x="1746" y="331"/>
                    </a:lnTo>
                    <a:lnTo>
                      <a:pt x="1743" y="329"/>
                    </a:lnTo>
                    <a:lnTo>
                      <a:pt x="1738" y="329"/>
                    </a:lnTo>
                    <a:lnTo>
                      <a:pt x="1738" y="331"/>
                    </a:lnTo>
                    <a:lnTo>
                      <a:pt x="1743" y="332"/>
                    </a:lnTo>
                    <a:lnTo>
                      <a:pt x="1745" y="334"/>
                    </a:lnTo>
                    <a:lnTo>
                      <a:pt x="1748" y="336"/>
                    </a:lnTo>
                    <a:lnTo>
                      <a:pt x="1753" y="339"/>
                    </a:lnTo>
                    <a:lnTo>
                      <a:pt x="1755" y="344"/>
                    </a:lnTo>
                    <a:lnTo>
                      <a:pt x="1753" y="347"/>
                    </a:lnTo>
                    <a:lnTo>
                      <a:pt x="1748" y="347"/>
                    </a:lnTo>
                    <a:lnTo>
                      <a:pt x="1743" y="352"/>
                    </a:lnTo>
                    <a:lnTo>
                      <a:pt x="1740" y="352"/>
                    </a:lnTo>
                    <a:lnTo>
                      <a:pt x="1733" y="347"/>
                    </a:lnTo>
                    <a:lnTo>
                      <a:pt x="1728" y="347"/>
                    </a:lnTo>
                    <a:lnTo>
                      <a:pt x="1726" y="345"/>
                    </a:lnTo>
                    <a:lnTo>
                      <a:pt x="1721" y="345"/>
                    </a:lnTo>
                    <a:lnTo>
                      <a:pt x="1718" y="347"/>
                    </a:lnTo>
                    <a:lnTo>
                      <a:pt x="1720" y="349"/>
                    </a:lnTo>
                    <a:lnTo>
                      <a:pt x="1735" y="357"/>
                    </a:lnTo>
                    <a:lnTo>
                      <a:pt x="1740" y="357"/>
                    </a:lnTo>
                    <a:lnTo>
                      <a:pt x="1740" y="359"/>
                    </a:lnTo>
                    <a:lnTo>
                      <a:pt x="1735" y="360"/>
                    </a:lnTo>
                    <a:lnTo>
                      <a:pt x="1731" y="365"/>
                    </a:lnTo>
                    <a:lnTo>
                      <a:pt x="1728" y="365"/>
                    </a:lnTo>
                    <a:lnTo>
                      <a:pt x="1723" y="362"/>
                    </a:lnTo>
                    <a:lnTo>
                      <a:pt x="1720" y="362"/>
                    </a:lnTo>
                    <a:lnTo>
                      <a:pt x="1715" y="365"/>
                    </a:lnTo>
                    <a:lnTo>
                      <a:pt x="1708" y="365"/>
                    </a:lnTo>
                    <a:lnTo>
                      <a:pt x="1705" y="362"/>
                    </a:lnTo>
                    <a:lnTo>
                      <a:pt x="1695" y="360"/>
                    </a:lnTo>
                    <a:lnTo>
                      <a:pt x="1690" y="362"/>
                    </a:lnTo>
                    <a:lnTo>
                      <a:pt x="1688" y="369"/>
                    </a:lnTo>
                    <a:lnTo>
                      <a:pt x="1683" y="374"/>
                    </a:lnTo>
                    <a:lnTo>
                      <a:pt x="1688" y="374"/>
                    </a:lnTo>
                    <a:lnTo>
                      <a:pt x="1690" y="374"/>
                    </a:lnTo>
                    <a:lnTo>
                      <a:pt x="1690" y="379"/>
                    </a:lnTo>
                    <a:lnTo>
                      <a:pt x="1682" y="382"/>
                    </a:lnTo>
                    <a:lnTo>
                      <a:pt x="1682" y="387"/>
                    </a:lnTo>
                    <a:lnTo>
                      <a:pt x="1677" y="390"/>
                    </a:lnTo>
                    <a:lnTo>
                      <a:pt x="1675" y="389"/>
                    </a:lnTo>
                    <a:lnTo>
                      <a:pt x="1673" y="389"/>
                    </a:lnTo>
                    <a:lnTo>
                      <a:pt x="1672" y="392"/>
                    </a:lnTo>
                    <a:lnTo>
                      <a:pt x="1668" y="394"/>
                    </a:lnTo>
                    <a:lnTo>
                      <a:pt x="1665" y="394"/>
                    </a:lnTo>
                    <a:lnTo>
                      <a:pt x="1667" y="390"/>
                    </a:lnTo>
                    <a:lnTo>
                      <a:pt x="1663" y="390"/>
                    </a:lnTo>
                    <a:lnTo>
                      <a:pt x="1662" y="394"/>
                    </a:lnTo>
                    <a:lnTo>
                      <a:pt x="1658" y="399"/>
                    </a:lnTo>
                    <a:lnTo>
                      <a:pt x="1655" y="400"/>
                    </a:lnTo>
                    <a:lnTo>
                      <a:pt x="1643" y="395"/>
                    </a:lnTo>
                    <a:lnTo>
                      <a:pt x="1638" y="395"/>
                    </a:lnTo>
                    <a:lnTo>
                      <a:pt x="1637" y="397"/>
                    </a:lnTo>
                    <a:lnTo>
                      <a:pt x="1630" y="395"/>
                    </a:lnTo>
                    <a:lnTo>
                      <a:pt x="1620" y="384"/>
                    </a:lnTo>
                    <a:lnTo>
                      <a:pt x="1618" y="375"/>
                    </a:lnTo>
                    <a:lnTo>
                      <a:pt x="1622" y="374"/>
                    </a:lnTo>
                    <a:lnTo>
                      <a:pt x="1622" y="370"/>
                    </a:lnTo>
                    <a:lnTo>
                      <a:pt x="1620" y="367"/>
                    </a:lnTo>
                    <a:lnTo>
                      <a:pt x="1620" y="364"/>
                    </a:lnTo>
                    <a:lnTo>
                      <a:pt x="1617" y="369"/>
                    </a:lnTo>
                    <a:lnTo>
                      <a:pt x="1617" y="372"/>
                    </a:lnTo>
                    <a:lnTo>
                      <a:pt x="1615" y="379"/>
                    </a:lnTo>
                    <a:lnTo>
                      <a:pt x="1612" y="382"/>
                    </a:lnTo>
                    <a:lnTo>
                      <a:pt x="1617" y="387"/>
                    </a:lnTo>
                    <a:lnTo>
                      <a:pt x="1615" y="389"/>
                    </a:lnTo>
                    <a:lnTo>
                      <a:pt x="1613" y="389"/>
                    </a:lnTo>
                    <a:lnTo>
                      <a:pt x="1607" y="389"/>
                    </a:lnTo>
                    <a:lnTo>
                      <a:pt x="1605" y="389"/>
                    </a:lnTo>
                    <a:lnTo>
                      <a:pt x="1600" y="389"/>
                    </a:lnTo>
                    <a:lnTo>
                      <a:pt x="1605" y="392"/>
                    </a:lnTo>
                    <a:lnTo>
                      <a:pt x="1602" y="399"/>
                    </a:lnTo>
                    <a:lnTo>
                      <a:pt x="1605" y="399"/>
                    </a:lnTo>
                    <a:lnTo>
                      <a:pt x="1612" y="394"/>
                    </a:lnTo>
                    <a:lnTo>
                      <a:pt x="1613" y="394"/>
                    </a:lnTo>
                    <a:lnTo>
                      <a:pt x="1615" y="392"/>
                    </a:lnTo>
                    <a:lnTo>
                      <a:pt x="1618" y="390"/>
                    </a:lnTo>
                    <a:lnTo>
                      <a:pt x="1625" y="394"/>
                    </a:lnTo>
                    <a:lnTo>
                      <a:pt x="1628" y="399"/>
                    </a:lnTo>
                    <a:lnTo>
                      <a:pt x="1627" y="404"/>
                    </a:lnTo>
                    <a:lnTo>
                      <a:pt x="1632" y="400"/>
                    </a:lnTo>
                    <a:lnTo>
                      <a:pt x="1640" y="397"/>
                    </a:lnTo>
                    <a:lnTo>
                      <a:pt x="1647" y="400"/>
                    </a:lnTo>
                    <a:lnTo>
                      <a:pt x="1647" y="404"/>
                    </a:lnTo>
                    <a:lnTo>
                      <a:pt x="1645" y="407"/>
                    </a:lnTo>
                    <a:lnTo>
                      <a:pt x="1642" y="414"/>
                    </a:lnTo>
                    <a:lnTo>
                      <a:pt x="1640" y="415"/>
                    </a:lnTo>
                    <a:lnTo>
                      <a:pt x="1638" y="417"/>
                    </a:lnTo>
                    <a:lnTo>
                      <a:pt x="1640" y="419"/>
                    </a:lnTo>
                    <a:lnTo>
                      <a:pt x="1643" y="419"/>
                    </a:lnTo>
                    <a:lnTo>
                      <a:pt x="1643" y="422"/>
                    </a:lnTo>
                    <a:lnTo>
                      <a:pt x="1638" y="425"/>
                    </a:lnTo>
                    <a:lnTo>
                      <a:pt x="1643" y="425"/>
                    </a:lnTo>
                    <a:lnTo>
                      <a:pt x="1645" y="422"/>
                    </a:lnTo>
                    <a:lnTo>
                      <a:pt x="1652" y="419"/>
                    </a:lnTo>
                    <a:lnTo>
                      <a:pt x="1655" y="419"/>
                    </a:lnTo>
                    <a:lnTo>
                      <a:pt x="1657" y="419"/>
                    </a:lnTo>
                    <a:lnTo>
                      <a:pt x="1660" y="419"/>
                    </a:lnTo>
                    <a:lnTo>
                      <a:pt x="1658" y="424"/>
                    </a:lnTo>
                    <a:lnTo>
                      <a:pt x="1660" y="427"/>
                    </a:lnTo>
                    <a:lnTo>
                      <a:pt x="1658" y="434"/>
                    </a:lnTo>
                    <a:lnTo>
                      <a:pt x="1653" y="442"/>
                    </a:lnTo>
                    <a:lnTo>
                      <a:pt x="1648" y="442"/>
                    </a:lnTo>
                    <a:lnTo>
                      <a:pt x="1643" y="445"/>
                    </a:lnTo>
                    <a:lnTo>
                      <a:pt x="1640" y="450"/>
                    </a:lnTo>
                    <a:lnTo>
                      <a:pt x="1637" y="453"/>
                    </a:lnTo>
                    <a:lnTo>
                      <a:pt x="1635" y="452"/>
                    </a:lnTo>
                    <a:lnTo>
                      <a:pt x="1637" y="447"/>
                    </a:lnTo>
                    <a:lnTo>
                      <a:pt x="1637" y="442"/>
                    </a:lnTo>
                    <a:lnTo>
                      <a:pt x="1635" y="440"/>
                    </a:lnTo>
                    <a:lnTo>
                      <a:pt x="1632" y="442"/>
                    </a:lnTo>
                    <a:lnTo>
                      <a:pt x="1628" y="448"/>
                    </a:lnTo>
                    <a:lnTo>
                      <a:pt x="1625" y="448"/>
                    </a:lnTo>
                    <a:lnTo>
                      <a:pt x="1618" y="455"/>
                    </a:lnTo>
                    <a:lnTo>
                      <a:pt x="1617" y="453"/>
                    </a:lnTo>
                    <a:lnTo>
                      <a:pt x="1612" y="453"/>
                    </a:lnTo>
                    <a:lnTo>
                      <a:pt x="1603" y="458"/>
                    </a:lnTo>
                    <a:lnTo>
                      <a:pt x="1602" y="458"/>
                    </a:lnTo>
                    <a:lnTo>
                      <a:pt x="1597" y="460"/>
                    </a:lnTo>
                    <a:lnTo>
                      <a:pt x="1593" y="458"/>
                    </a:lnTo>
                    <a:lnTo>
                      <a:pt x="1592" y="457"/>
                    </a:lnTo>
                    <a:lnTo>
                      <a:pt x="1588" y="455"/>
                    </a:lnTo>
                    <a:lnTo>
                      <a:pt x="1593" y="452"/>
                    </a:lnTo>
                    <a:lnTo>
                      <a:pt x="1597" y="448"/>
                    </a:lnTo>
                    <a:lnTo>
                      <a:pt x="1597" y="443"/>
                    </a:lnTo>
                    <a:lnTo>
                      <a:pt x="1592" y="437"/>
                    </a:lnTo>
                    <a:lnTo>
                      <a:pt x="1588" y="440"/>
                    </a:lnTo>
                    <a:lnTo>
                      <a:pt x="1582" y="439"/>
                    </a:lnTo>
                    <a:lnTo>
                      <a:pt x="1580" y="435"/>
                    </a:lnTo>
                    <a:lnTo>
                      <a:pt x="1583" y="430"/>
                    </a:lnTo>
                    <a:lnTo>
                      <a:pt x="1587" y="430"/>
                    </a:lnTo>
                    <a:lnTo>
                      <a:pt x="1583" y="429"/>
                    </a:lnTo>
                    <a:lnTo>
                      <a:pt x="1580" y="427"/>
                    </a:lnTo>
                    <a:lnTo>
                      <a:pt x="1577" y="422"/>
                    </a:lnTo>
                    <a:lnTo>
                      <a:pt x="1579" y="419"/>
                    </a:lnTo>
                    <a:lnTo>
                      <a:pt x="1579" y="414"/>
                    </a:lnTo>
                    <a:lnTo>
                      <a:pt x="1577" y="410"/>
                    </a:lnTo>
                    <a:lnTo>
                      <a:pt x="1577" y="415"/>
                    </a:lnTo>
                    <a:lnTo>
                      <a:pt x="1574" y="422"/>
                    </a:lnTo>
                    <a:lnTo>
                      <a:pt x="1579" y="429"/>
                    </a:lnTo>
                    <a:lnTo>
                      <a:pt x="1579" y="432"/>
                    </a:lnTo>
                    <a:lnTo>
                      <a:pt x="1575" y="434"/>
                    </a:lnTo>
                    <a:lnTo>
                      <a:pt x="1575" y="439"/>
                    </a:lnTo>
                    <a:lnTo>
                      <a:pt x="1572" y="440"/>
                    </a:lnTo>
                    <a:lnTo>
                      <a:pt x="1569" y="439"/>
                    </a:lnTo>
                    <a:lnTo>
                      <a:pt x="1565" y="440"/>
                    </a:lnTo>
                    <a:lnTo>
                      <a:pt x="1562" y="437"/>
                    </a:lnTo>
                    <a:lnTo>
                      <a:pt x="1560" y="434"/>
                    </a:lnTo>
                    <a:lnTo>
                      <a:pt x="1564" y="427"/>
                    </a:lnTo>
                    <a:lnTo>
                      <a:pt x="1562" y="422"/>
                    </a:lnTo>
                    <a:lnTo>
                      <a:pt x="1564" y="419"/>
                    </a:lnTo>
                    <a:lnTo>
                      <a:pt x="1569" y="414"/>
                    </a:lnTo>
                    <a:lnTo>
                      <a:pt x="1564" y="415"/>
                    </a:lnTo>
                    <a:lnTo>
                      <a:pt x="1559" y="419"/>
                    </a:lnTo>
                    <a:lnTo>
                      <a:pt x="1559" y="424"/>
                    </a:lnTo>
                    <a:lnTo>
                      <a:pt x="1560" y="429"/>
                    </a:lnTo>
                    <a:lnTo>
                      <a:pt x="1557" y="435"/>
                    </a:lnTo>
                    <a:lnTo>
                      <a:pt x="1552" y="435"/>
                    </a:lnTo>
                    <a:lnTo>
                      <a:pt x="1547" y="434"/>
                    </a:lnTo>
                    <a:lnTo>
                      <a:pt x="1549" y="430"/>
                    </a:lnTo>
                    <a:lnTo>
                      <a:pt x="1547" y="429"/>
                    </a:lnTo>
                    <a:lnTo>
                      <a:pt x="1547" y="425"/>
                    </a:lnTo>
                    <a:lnTo>
                      <a:pt x="1549" y="422"/>
                    </a:lnTo>
                    <a:lnTo>
                      <a:pt x="1550" y="419"/>
                    </a:lnTo>
                    <a:lnTo>
                      <a:pt x="1549" y="415"/>
                    </a:lnTo>
                    <a:lnTo>
                      <a:pt x="1547" y="414"/>
                    </a:lnTo>
                    <a:lnTo>
                      <a:pt x="1545" y="417"/>
                    </a:lnTo>
                    <a:lnTo>
                      <a:pt x="1545" y="420"/>
                    </a:lnTo>
                    <a:lnTo>
                      <a:pt x="1542" y="424"/>
                    </a:lnTo>
                    <a:lnTo>
                      <a:pt x="1542" y="427"/>
                    </a:lnTo>
                    <a:lnTo>
                      <a:pt x="1540" y="429"/>
                    </a:lnTo>
                    <a:lnTo>
                      <a:pt x="1537" y="429"/>
                    </a:lnTo>
                    <a:lnTo>
                      <a:pt x="1535" y="430"/>
                    </a:lnTo>
                    <a:lnTo>
                      <a:pt x="1532" y="430"/>
                    </a:lnTo>
                    <a:lnTo>
                      <a:pt x="1532" y="430"/>
                    </a:lnTo>
                    <a:close/>
                    <a:moveTo>
                      <a:pt x="1663" y="1080"/>
                    </a:moveTo>
                    <a:lnTo>
                      <a:pt x="1663" y="1086"/>
                    </a:lnTo>
                    <a:lnTo>
                      <a:pt x="1662" y="1091"/>
                    </a:lnTo>
                    <a:lnTo>
                      <a:pt x="1663" y="1095"/>
                    </a:lnTo>
                    <a:lnTo>
                      <a:pt x="1665" y="1093"/>
                    </a:lnTo>
                    <a:lnTo>
                      <a:pt x="1665" y="1091"/>
                    </a:lnTo>
                    <a:lnTo>
                      <a:pt x="1667" y="1086"/>
                    </a:lnTo>
                    <a:lnTo>
                      <a:pt x="1665" y="1081"/>
                    </a:lnTo>
                    <a:lnTo>
                      <a:pt x="1663" y="1080"/>
                    </a:lnTo>
                    <a:lnTo>
                      <a:pt x="1663" y="1080"/>
                    </a:lnTo>
                    <a:close/>
                    <a:moveTo>
                      <a:pt x="1658" y="1056"/>
                    </a:moveTo>
                    <a:lnTo>
                      <a:pt x="1658" y="1055"/>
                    </a:lnTo>
                    <a:lnTo>
                      <a:pt x="1660" y="1053"/>
                    </a:lnTo>
                    <a:lnTo>
                      <a:pt x="1662" y="1055"/>
                    </a:lnTo>
                    <a:lnTo>
                      <a:pt x="1660" y="1056"/>
                    </a:lnTo>
                    <a:lnTo>
                      <a:pt x="1658" y="1056"/>
                    </a:lnTo>
                    <a:lnTo>
                      <a:pt x="1658" y="1056"/>
                    </a:lnTo>
                    <a:close/>
                    <a:moveTo>
                      <a:pt x="1652" y="1043"/>
                    </a:moveTo>
                    <a:lnTo>
                      <a:pt x="1655" y="1038"/>
                    </a:lnTo>
                    <a:lnTo>
                      <a:pt x="1658" y="1036"/>
                    </a:lnTo>
                    <a:lnTo>
                      <a:pt x="1660" y="1040"/>
                    </a:lnTo>
                    <a:lnTo>
                      <a:pt x="1655" y="1041"/>
                    </a:lnTo>
                    <a:lnTo>
                      <a:pt x="1653" y="1043"/>
                    </a:lnTo>
                    <a:lnTo>
                      <a:pt x="1652" y="1043"/>
                    </a:lnTo>
                    <a:lnTo>
                      <a:pt x="1652" y="1043"/>
                    </a:lnTo>
                    <a:close/>
                    <a:moveTo>
                      <a:pt x="1613" y="716"/>
                    </a:moveTo>
                    <a:lnTo>
                      <a:pt x="1613" y="713"/>
                    </a:lnTo>
                    <a:lnTo>
                      <a:pt x="1615" y="711"/>
                    </a:lnTo>
                    <a:lnTo>
                      <a:pt x="1615" y="716"/>
                    </a:lnTo>
                    <a:lnTo>
                      <a:pt x="1613" y="716"/>
                    </a:lnTo>
                    <a:lnTo>
                      <a:pt x="1613" y="716"/>
                    </a:lnTo>
                    <a:close/>
                    <a:moveTo>
                      <a:pt x="1620" y="719"/>
                    </a:moveTo>
                    <a:lnTo>
                      <a:pt x="1618" y="718"/>
                    </a:lnTo>
                    <a:lnTo>
                      <a:pt x="1618" y="714"/>
                    </a:lnTo>
                    <a:lnTo>
                      <a:pt x="1622" y="713"/>
                    </a:lnTo>
                    <a:lnTo>
                      <a:pt x="1623" y="716"/>
                    </a:lnTo>
                    <a:lnTo>
                      <a:pt x="1622" y="719"/>
                    </a:lnTo>
                    <a:lnTo>
                      <a:pt x="1620" y="719"/>
                    </a:lnTo>
                    <a:lnTo>
                      <a:pt x="1620" y="719"/>
                    </a:lnTo>
                    <a:close/>
                    <a:moveTo>
                      <a:pt x="1612" y="731"/>
                    </a:moveTo>
                    <a:lnTo>
                      <a:pt x="1610" y="728"/>
                    </a:lnTo>
                    <a:lnTo>
                      <a:pt x="1612" y="726"/>
                    </a:lnTo>
                    <a:lnTo>
                      <a:pt x="1610" y="721"/>
                    </a:lnTo>
                    <a:lnTo>
                      <a:pt x="1613" y="719"/>
                    </a:lnTo>
                    <a:lnTo>
                      <a:pt x="1615" y="723"/>
                    </a:lnTo>
                    <a:lnTo>
                      <a:pt x="1617" y="723"/>
                    </a:lnTo>
                    <a:lnTo>
                      <a:pt x="1618" y="724"/>
                    </a:lnTo>
                    <a:lnTo>
                      <a:pt x="1615" y="726"/>
                    </a:lnTo>
                    <a:lnTo>
                      <a:pt x="1613" y="731"/>
                    </a:lnTo>
                    <a:lnTo>
                      <a:pt x="1612" y="731"/>
                    </a:lnTo>
                    <a:lnTo>
                      <a:pt x="1612" y="731"/>
                    </a:lnTo>
                    <a:close/>
                    <a:moveTo>
                      <a:pt x="1685" y="829"/>
                    </a:moveTo>
                    <a:lnTo>
                      <a:pt x="1688" y="826"/>
                    </a:lnTo>
                    <a:lnTo>
                      <a:pt x="1691" y="827"/>
                    </a:lnTo>
                    <a:lnTo>
                      <a:pt x="1688" y="829"/>
                    </a:lnTo>
                    <a:lnTo>
                      <a:pt x="1686" y="829"/>
                    </a:lnTo>
                    <a:lnTo>
                      <a:pt x="1685" y="829"/>
                    </a:lnTo>
                    <a:lnTo>
                      <a:pt x="1685" y="829"/>
                    </a:lnTo>
                    <a:close/>
                    <a:moveTo>
                      <a:pt x="1677" y="827"/>
                    </a:moveTo>
                    <a:lnTo>
                      <a:pt x="1677" y="824"/>
                    </a:lnTo>
                    <a:lnTo>
                      <a:pt x="1682" y="824"/>
                    </a:lnTo>
                    <a:lnTo>
                      <a:pt x="1683" y="822"/>
                    </a:lnTo>
                    <a:lnTo>
                      <a:pt x="1685" y="824"/>
                    </a:lnTo>
                    <a:lnTo>
                      <a:pt x="1680" y="829"/>
                    </a:lnTo>
                    <a:lnTo>
                      <a:pt x="1677" y="829"/>
                    </a:lnTo>
                    <a:lnTo>
                      <a:pt x="1677" y="827"/>
                    </a:lnTo>
                    <a:lnTo>
                      <a:pt x="1677" y="827"/>
                    </a:lnTo>
                    <a:close/>
                    <a:moveTo>
                      <a:pt x="1662" y="872"/>
                    </a:moveTo>
                    <a:lnTo>
                      <a:pt x="1665" y="874"/>
                    </a:lnTo>
                    <a:lnTo>
                      <a:pt x="1667" y="874"/>
                    </a:lnTo>
                    <a:lnTo>
                      <a:pt x="1665" y="872"/>
                    </a:lnTo>
                    <a:lnTo>
                      <a:pt x="1662" y="872"/>
                    </a:lnTo>
                    <a:lnTo>
                      <a:pt x="1662" y="872"/>
                    </a:lnTo>
                    <a:close/>
                    <a:moveTo>
                      <a:pt x="1682" y="892"/>
                    </a:moveTo>
                    <a:lnTo>
                      <a:pt x="1686" y="894"/>
                    </a:lnTo>
                    <a:lnTo>
                      <a:pt x="1688" y="894"/>
                    </a:lnTo>
                    <a:lnTo>
                      <a:pt x="1686" y="890"/>
                    </a:lnTo>
                    <a:lnTo>
                      <a:pt x="1685" y="890"/>
                    </a:lnTo>
                    <a:lnTo>
                      <a:pt x="1685" y="890"/>
                    </a:lnTo>
                    <a:lnTo>
                      <a:pt x="1682" y="892"/>
                    </a:lnTo>
                    <a:lnTo>
                      <a:pt x="1682" y="892"/>
                    </a:lnTo>
                    <a:close/>
                    <a:moveTo>
                      <a:pt x="1720" y="925"/>
                    </a:moveTo>
                    <a:lnTo>
                      <a:pt x="1718" y="920"/>
                    </a:lnTo>
                    <a:lnTo>
                      <a:pt x="1721" y="917"/>
                    </a:lnTo>
                    <a:lnTo>
                      <a:pt x="1725" y="920"/>
                    </a:lnTo>
                    <a:lnTo>
                      <a:pt x="1725" y="925"/>
                    </a:lnTo>
                    <a:lnTo>
                      <a:pt x="1721" y="925"/>
                    </a:lnTo>
                    <a:lnTo>
                      <a:pt x="1720" y="925"/>
                    </a:lnTo>
                    <a:lnTo>
                      <a:pt x="1720" y="925"/>
                    </a:lnTo>
                    <a:close/>
                    <a:moveTo>
                      <a:pt x="1738" y="947"/>
                    </a:moveTo>
                    <a:lnTo>
                      <a:pt x="1738" y="942"/>
                    </a:lnTo>
                    <a:lnTo>
                      <a:pt x="1741" y="940"/>
                    </a:lnTo>
                    <a:lnTo>
                      <a:pt x="1743" y="938"/>
                    </a:lnTo>
                    <a:lnTo>
                      <a:pt x="1746" y="940"/>
                    </a:lnTo>
                    <a:lnTo>
                      <a:pt x="1743" y="945"/>
                    </a:lnTo>
                    <a:lnTo>
                      <a:pt x="1740" y="945"/>
                    </a:lnTo>
                    <a:lnTo>
                      <a:pt x="1740" y="945"/>
                    </a:lnTo>
                    <a:lnTo>
                      <a:pt x="1738" y="947"/>
                    </a:lnTo>
                    <a:lnTo>
                      <a:pt x="1738" y="947"/>
                    </a:lnTo>
                    <a:close/>
                    <a:moveTo>
                      <a:pt x="1603" y="478"/>
                    </a:moveTo>
                    <a:lnTo>
                      <a:pt x="1603" y="473"/>
                    </a:lnTo>
                    <a:lnTo>
                      <a:pt x="1607" y="472"/>
                    </a:lnTo>
                    <a:lnTo>
                      <a:pt x="1608" y="468"/>
                    </a:lnTo>
                    <a:lnTo>
                      <a:pt x="1620" y="462"/>
                    </a:lnTo>
                    <a:lnTo>
                      <a:pt x="1625" y="462"/>
                    </a:lnTo>
                    <a:lnTo>
                      <a:pt x="1622" y="465"/>
                    </a:lnTo>
                    <a:lnTo>
                      <a:pt x="1615" y="470"/>
                    </a:lnTo>
                    <a:lnTo>
                      <a:pt x="1613" y="473"/>
                    </a:lnTo>
                    <a:lnTo>
                      <a:pt x="1615" y="477"/>
                    </a:lnTo>
                    <a:lnTo>
                      <a:pt x="1615" y="478"/>
                    </a:lnTo>
                    <a:lnTo>
                      <a:pt x="1612" y="478"/>
                    </a:lnTo>
                    <a:lnTo>
                      <a:pt x="1610" y="475"/>
                    </a:lnTo>
                    <a:lnTo>
                      <a:pt x="1608" y="477"/>
                    </a:lnTo>
                    <a:lnTo>
                      <a:pt x="1607" y="478"/>
                    </a:lnTo>
                    <a:lnTo>
                      <a:pt x="1603" y="478"/>
                    </a:lnTo>
                    <a:lnTo>
                      <a:pt x="1603" y="478"/>
                    </a:lnTo>
                    <a:close/>
                    <a:moveTo>
                      <a:pt x="1580" y="458"/>
                    </a:moveTo>
                    <a:lnTo>
                      <a:pt x="1580" y="458"/>
                    </a:lnTo>
                    <a:lnTo>
                      <a:pt x="1582" y="460"/>
                    </a:lnTo>
                    <a:lnTo>
                      <a:pt x="1585" y="460"/>
                    </a:lnTo>
                    <a:lnTo>
                      <a:pt x="1587" y="458"/>
                    </a:lnTo>
                    <a:lnTo>
                      <a:pt x="1585" y="457"/>
                    </a:lnTo>
                    <a:lnTo>
                      <a:pt x="1580" y="458"/>
                    </a:lnTo>
                    <a:lnTo>
                      <a:pt x="1580" y="458"/>
                    </a:lnTo>
                    <a:close/>
                    <a:moveTo>
                      <a:pt x="1449" y="405"/>
                    </a:moveTo>
                    <a:lnTo>
                      <a:pt x="1444" y="404"/>
                    </a:lnTo>
                    <a:lnTo>
                      <a:pt x="1444" y="399"/>
                    </a:lnTo>
                    <a:lnTo>
                      <a:pt x="1444" y="392"/>
                    </a:lnTo>
                    <a:lnTo>
                      <a:pt x="1442" y="389"/>
                    </a:lnTo>
                    <a:lnTo>
                      <a:pt x="1442" y="384"/>
                    </a:lnTo>
                    <a:lnTo>
                      <a:pt x="1441" y="384"/>
                    </a:lnTo>
                    <a:lnTo>
                      <a:pt x="1446" y="382"/>
                    </a:lnTo>
                    <a:lnTo>
                      <a:pt x="1454" y="384"/>
                    </a:lnTo>
                    <a:lnTo>
                      <a:pt x="1454" y="389"/>
                    </a:lnTo>
                    <a:lnTo>
                      <a:pt x="1451" y="399"/>
                    </a:lnTo>
                    <a:lnTo>
                      <a:pt x="1449" y="400"/>
                    </a:lnTo>
                    <a:lnTo>
                      <a:pt x="1451" y="402"/>
                    </a:lnTo>
                    <a:lnTo>
                      <a:pt x="1452" y="405"/>
                    </a:lnTo>
                    <a:lnTo>
                      <a:pt x="1449" y="405"/>
                    </a:lnTo>
                    <a:lnTo>
                      <a:pt x="1449" y="405"/>
                    </a:lnTo>
                    <a:close/>
                    <a:moveTo>
                      <a:pt x="1449" y="163"/>
                    </a:moveTo>
                    <a:lnTo>
                      <a:pt x="1454" y="159"/>
                    </a:lnTo>
                    <a:lnTo>
                      <a:pt x="1457" y="153"/>
                    </a:lnTo>
                    <a:lnTo>
                      <a:pt x="1457" y="149"/>
                    </a:lnTo>
                    <a:lnTo>
                      <a:pt x="1462" y="146"/>
                    </a:lnTo>
                    <a:lnTo>
                      <a:pt x="1466" y="140"/>
                    </a:lnTo>
                    <a:lnTo>
                      <a:pt x="1464" y="136"/>
                    </a:lnTo>
                    <a:lnTo>
                      <a:pt x="1459" y="136"/>
                    </a:lnTo>
                    <a:lnTo>
                      <a:pt x="1456" y="135"/>
                    </a:lnTo>
                    <a:lnTo>
                      <a:pt x="1457" y="131"/>
                    </a:lnTo>
                    <a:lnTo>
                      <a:pt x="1456" y="131"/>
                    </a:lnTo>
                    <a:lnTo>
                      <a:pt x="1449" y="136"/>
                    </a:lnTo>
                    <a:lnTo>
                      <a:pt x="1442" y="138"/>
                    </a:lnTo>
                    <a:lnTo>
                      <a:pt x="1442" y="141"/>
                    </a:lnTo>
                    <a:lnTo>
                      <a:pt x="1439" y="143"/>
                    </a:lnTo>
                    <a:lnTo>
                      <a:pt x="1439" y="146"/>
                    </a:lnTo>
                    <a:lnTo>
                      <a:pt x="1444" y="148"/>
                    </a:lnTo>
                    <a:lnTo>
                      <a:pt x="1449" y="146"/>
                    </a:lnTo>
                    <a:lnTo>
                      <a:pt x="1449" y="151"/>
                    </a:lnTo>
                    <a:lnTo>
                      <a:pt x="1444" y="154"/>
                    </a:lnTo>
                    <a:lnTo>
                      <a:pt x="1444" y="158"/>
                    </a:lnTo>
                    <a:lnTo>
                      <a:pt x="1447" y="159"/>
                    </a:lnTo>
                    <a:lnTo>
                      <a:pt x="1449" y="163"/>
                    </a:lnTo>
                    <a:lnTo>
                      <a:pt x="1449" y="163"/>
                    </a:lnTo>
                    <a:close/>
                    <a:moveTo>
                      <a:pt x="1386" y="294"/>
                    </a:moveTo>
                    <a:lnTo>
                      <a:pt x="1386" y="289"/>
                    </a:lnTo>
                    <a:lnTo>
                      <a:pt x="1389" y="286"/>
                    </a:lnTo>
                    <a:lnTo>
                      <a:pt x="1386" y="284"/>
                    </a:lnTo>
                    <a:lnTo>
                      <a:pt x="1386" y="279"/>
                    </a:lnTo>
                    <a:lnTo>
                      <a:pt x="1381" y="277"/>
                    </a:lnTo>
                    <a:lnTo>
                      <a:pt x="1383" y="274"/>
                    </a:lnTo>
                    <a:lnTo>
                      <a:pt x="1384" y="271"/>
                    </a:lnTo>
                    <a:lnTo>
                      <a:pt x="1389" y="271"/>
                    </a:lnTo>
                    <a:lnTo>
                      <a:pt x="1394" y="276"/>
                    </a:lnTo>
                    <a:lnTo>
                      <a:pt x="1397" y="276"/>
                    </a:lnTo>
                    <a:lnTo>
                      <a:pt x="1397" y="271"/>
                    </a:lnTo>
                    <a:lnTo>
                      <a:pt x="1392" y="264"/>
                    </a:lnTo>
                    <a:lnTo>
                      <a:pt x="1387" y="262"/>
                    </a:lnTo>
                    <a:lnTo>
                      <a:pt x="1387" y="261"/>
                    </a:lnTo>
                    <a:lnTo>
                      <a:pt x="1391" y="259"/>
                    </a:lnTo>
                    <a:lnTo>
                      <a:pt x="1389" y="256"/>
                    </a:lnTo>
                    <a:lnTo>
                      <a:pt x="1392" y="251"/>
                    </a:lnTo>
                    <a:lnTo>
                      <a:pt x="1392" y="244"/>
                    </a:lnTo>
                    <a:lnTo>
                      <a:pt x="1394" y="239"/>
                    </a:lnTo>
                    <a:lnTo>
                      <a:pt x="1397" y="239"/>
                    </a:lnTo>
                    <a:lnTo>
                      <a:pt x="1401" y="238"/>
                    </a:lnTo>
                    <a:lnTo>
                      <a:pt x="1402" y="231"/>
                    </a:lnTo>
                    <a:lnTo>
                      <a:pt x="1406" y="228"/>
                    </a:lnTo>
                    <a:lnTo>
                      <a:pt x="1411" y="223"/>
                    </a:lnTo>
                    <a:lnTo>
                      <a:pt x="1416" y="223"/>
                    </a:lnTo>
                    <a:lnTo>
                      <a:pt x="1421" y="229"/>
                    </a:lnTo>
                    <a:lnTo>
                      <a:pt x="1424" y="234"/>
                    </a:lnTo>
                    <a:lnTo>
                      <a:pt x="1422" y="238"/>
                    </a:lnTo>
                    <a:lnTo>
                      <a:pt x="1424" y="241"/>
                    </a:lnTo>
                    <a:lnTo>
                      <a:pt x="1427" y="243"/>
                    </a:lnTo>
                    <a:lnTo>
                      <a:pt x="1427" y="247"/>
                    </a:lnTo>
                    <a:lnTo>
                      <a:pt x="1431" y="247"/>
                    </a:lnTo>
                    <a:lnTo>
                      <a:pt x="1431" y="251"/>
                    </a:lnTo>
                    <a:lnTo>
                      <a:pt x="1432" y="256"/>
                    </a:lnTo>
                    <a:lnTo>
                      <a:pt x="1437" y="256"/>
                    </a:lnTo>
                    <a:lnTo>
                      <a:pt x="1437" y="257"/>
                    </a:lnTo>
                    <a:lnTo>
                      <a:pt x="1441" y="261"/>
                    </a:lnTo>
                    <a:lnTo>
                      <a:pt x="1442" y="269"/>
                    </a:lnTo>
                    <a:lnTo>
                      <a:pt x="1437" y="272"/>
                    </a:lnTo>
                    <a:lnTo>
                      <a:pt x="1434" y="276"/>
                    </a:lnTo>
                    <a:lnTo>
                      <a:pt x="1431" y="276"/>
                    </a:lnTo>
                    <a:lnTo>
                      <a:pt x="1427" y="277"/>
                    </a:lnTo>
                    <a:lnTo>
                      <a:pt x="1429" y="279"/>
                    </a:lnTo>
                    <a:lnTo>
                      <a:pt x="1432" y="279"/>
                    </a:lnTo>
                    <a:lnTo>
                      <a:pt x="1432" y="286"/>
                    </a:lnTo>
                    <a:lnTo>
                      <a:pt x="1432" y="289"/>
                    </a:lnTo>
                    <a:lnTo>
                      <a:pt x="1424" y="294"/>
                    </a:lnTo>
                    <a:lnTo>
                      <a:pt x="1421" y="297"/>
                    </a:lnTo>
                    <a:lnTo>
                      <a:pt x="1419" y="297"/>
                    </a:lnTo>
                    <a:lnTo>
                      <a:pt x="1417" y="292"/>
                    </a:lnTo>
                    <a:lnTo>
                      <a:pt x="1416" y="291"/>
                    </a:lnTo>
                    <a:lnTo>
                      <a:pt x="1411" y="296"/>
                    </a:lnTo>
                    <a:lnTo>
                      <a:pt x="1406" y="294"/>
                    </a:lnTo>
                    <a:lnTo>
                      <a:pt x="1399" y="296"/>
                    </a:lnTo>
                    <a:lnTo>
                      <a:pt x="1396" y="296"/>
                    </a:lnTo>
                    <a:lnTo>
                      <a:pt x="1396" y="291"/>
                    </a:lnTo>
                    <a:lnTo>
                      <a:pt x="1391" y="291"/>
                    </a:lnTo>
                    <a:lnTo>
                      <a:pt x="1391" y="292"/>
                    </a:lnTo>
                    <a:lnTo>
                      <a:pt x="1386" y="294"/>
                    </a:lnTo>
                    <a:lnTo>
                      <a:pt x="1386" y="294"/>
                    </a:lnTo>
                    <a:close/>
                    <a:moveTo>
                      <a:pt x="1441" y="287"/>
                    </a:moveTo>
                    <a:lnTo>
                      <a:pt x="1444" y="287"/>
                    </a:lnTo>
                    <a:lnTo>
                      <a:pt x="1444" y="284"/>
                    </a:lnTo>
                    <a:lnTo>
                      <a:pt x="1444" y="277"/>
                    </a:lnTo>
                    <a:lnTo>
                      <a:pt x="1441" y="277"/>
                    </a:lnTo>
                    <a:lnTo>
                      <a:pt x="1439" y="279"/>
                    </a:lnTo>
                    <a:lnTo>
                      <a:pt x="1441" y="284"/>
                    </a:lnTo>
                    <a:lnTo>
                      <a:pt x="1441" y="287"/>
                    </a:lnTo>
                    <a:lnTo>
                      <a:pt x="1441" y="287"/>
                    </a:lnTo>
                    <a:close/>
                    <a:moveTo>
                      <a:pt x="1459" y="354"/>
                    </a:moveTo>
                    <a:lnTo>
                      <a:pt x="1459" y="357"/>
                    </a:lnTo>
                    <a:lnTo>
                      <a:pt x="1462" y="360"/>
                    </a:lnTo>
                    <a:lnTo>
                      <a:pt x="1469" y="360"/>
                    </a:lnTo>
                    <a:lnTo>
                      <a:pt x="1474" y="359"/>
                    </a:lnTo>
                    <a:lnTo>
                      <a:pt x="1479" y="352"/>
                    </a:lnTo>
                    <a:lnTo>
                      <a:pt x="1479" y="349"/>
                    </a:lnTo>
                    <a:lnTo>
                      <a:pt x="1477" y="347"/>
                    </a:lnTo>
                    <a:lnTo>
                      <a:pt x="1477" y="345"/>
                    </a:lnTo>
                    <a:lnTo>
                      <a:pt x="1476" y="342"/>
                    </a:lnTo>
                    <a:lnTo>
                      <a:pt x="1472" y="342"/>
                    </a:lnTo>
                    <a:lnTo>
                      <a:pt x="1469" y="337"/>
                    </a:lnTo>
                    <a:lnTo>
                      <a:pt x="1466" y="337"/>
                    </a:lnTo>
                    <a:lnTo>
                      <a:pt x="1461" y="341"/>
                    </a:lnTo>
                    <a:lnTo>
                      <a:pt x="1461" y="345"/>
                    </a:lnTo>
                    <a:lnTo>
                      <a:pt x="1457" y="349"/>
                    </a:lnTo>
                    <a:lnTo>
                      <a:pt x="1459" y="354"/>
                    </a:lnTo>
                    <a:lnTo>
                      <a:pt x="1459" y="354"/>
                    </a:lnTo>
                    <a:close/>
                    <a:moveTo>
                      <a:pt x="1452" y="355"/>
                    </a:moveTo>
                    <a:lnTo>
                      <a:pt x="1452" y="359"/>
                    </a:lnTo>
                    <a:lnTo>
                      <a:pt x="1454" y="362"/>
                    </a:lnTo>
                    <a:lnTo>
                      <a:pt x="1456" y="364"/>
                    </a:lnTo>
                    <a:lnTo>
                      <a:pt x="1457" y="362"/>
                    </a:lnTo>
                    <a:lnTo>
                      <a:pt x="1457" y="360"/>
                    </a:lnTo>
                    <a:lnTo>
                      <a:pt x="1456" y="359"/>
                    </a:lnTo>
                    <a:lnTo>
                      <a:pt x="1454" y="355"/>
                    </a:lnTo>
                    <a:lnTo>
                      <a:pt x="1452" y="355"/>
                    </a:lnTo>
                    <a:lnTo>
                      <a:pt x="1452" y="355"/>
                    </a:lnTo>
                    <a:close/>
                    <a:moveTo>
                      <a:pt x="1383" y="322"/>
                    </a:moveTo>
                    <a:lnTo>
                      <a:pt x="1381" y="316"/>
                    </a:lnTo>
                    <a:lnTo>
                      <a:pt x="1384" y="309"/>
                    </a:lnTo>
                    <a:lnTo>
                      <a:pt x="1387" y="306"/>
                    </a:lnTo>
                    <a:lnTo>
                      <a:pt x="1392" y="306"/>
                    </a:lnTo>
                    <a:lnTo>
                      <a:pt x="1396" y="304"/>
                    </a:lnTo>
                    <a:lnTo>
                      <a:pt x="1399" y="306"/>
                    </a:lnTo>
                    <a:lnTo>
                      <a:pt x="1402" y="306"/>
                    </a:lnTo>
                    <a:lnTo>
                      <a:pt x="1406" y="306"/>
                    </a:lnTo>
                    <a:lnTo>
                      <a:pt x="1406" y="307"/>
                    </a:lnTo>
                    <a:lnTo>
                      <a:pt x="1411" y="309"/>
                    </a:lnTo>
                    <a:lnTo>
                      <a:pt x="1412" y="307"/>
                    </a:lnTo>
                    <a:lnTo>
                      <a:pt x="1416" y="309"/>
                    </a:lnTo>
                    <a:lnTo>
                      <a:pt x="1419" y="309"/>
                    </a:lnTo>
                    <a:lnTo>
                      <a:pt x="1424" y="316"/>
                    </a:lnTo>
                    <a:lnTo>
                      <a:pt x="1427" y="317"/>
                    </a:lnTo>
                    <a:lnTo>
                      <a:pt x="1426" y="319"/>
                    </a:lnTo>
                    <a:lnTo>
                      <a:pt x="1427" y="321"/>
                    </a:lnTo>
                    <a:lnTo>
                      <a:pt x="1431" y="321"/>
                    </a:lnTo>
                    <a:lnTo>
                      <a:pt x="1434" y="319"/>
                    </a:lnTo>
                    <a:lnTo>
                      <a:pt x="1437" y="322"/>
                    </a:lnTo>
                    <a:lnTo>
                      <a:pt x="1441" y="324"/>
                    </a:lnTo>
                    <a:lnTo>
                      <a:pt x="1439" y="327"/>
                    </a:lnTo>
                    <a:lnTo>
                      <a:pt x="1441" y="329"/>
                    </a:lnTo>
                    <a:lnTo>
                      <a:pt x="1439" y="331"/>
                    </a:lnTo>
                    <a:lnTo>
                      <a:pt x="1432" y="331"/>
                    </a:lnTo>
                    <a:lnTo>
                      <a:pt x="1427" y="336"/>
                    </a:lnTo>
                    <a:lnTo>
                      <a:pt x="1422" y="336"/>
                    </a:lnTo>
                    <a:lnTo>
                      <a:pt x="1417" y="332"/>
                    </a:lnTo>
                    <a:lnTo>
                      <a:pt x="1409" y="332"/>
                    </a:lnTo>
                    <a:lnTo>
                      <a:pt x="1402" y="327"/>
                    </a:lnTo>
                    <a:lnTo>
                      <a:pt x="1397" y="327"/>
                    </a:lnTo>
                    <a:lnTo>
                      <a:pt x="1392" y="326"/>
                    </a:lnTo>
                    <a:lnTo>
                      <a:pt x="1389" y="322"/>
                    </a:lnTo>
                    <a:lnTo>
                      <a:pt x="1384" y="322"/>
                    </a:lnTo>
                    <a:lnTo>
                      <a:pt x="1383" y="322"/>
                    </a:lnTo>
                    <a:lnTo>
                      <a:pt x="1383" y="322"/>
                    </a:lnTo>
                    <a:close/>
                    <a:moveTo>
                      <a:pt x="1323" y="249"/>
                    </a:moveTo>
                    <a:lnTo>
                      <a:pt x="1324" y="247"/>
                    </a:lnTo>
                    <a:lnTo>
                      <a:pt x="1326" y="246"/>
                    </a:lnTo>
                    <a:lnTo>
                      <a:pt x="1328" y="247"/>
                    </a:lnTo>
                    <a:lnTo>
                      <a:pt x="1326" y="251"/>
                    </a:lnTo>
                    <a:lnTo>
                      <a:pt x="1324" y="251"/>
                    </a:lnTo>
                    <a:lnTo>
                      <a:pt x="1323" y="249"/>
                    </a:lnTo>
                    <a:lnTo>
                      <a:pt x="1323" y="249"/>
                    </a:lnTo>
                    <a:close/>
                    <a:moveTo>
                      <a:pt x="1326" y="274"/>
                    </a:moveTo>
                    <a:lnTo>
                      <a:pt x="1329" y="281"/>
                    </a:lnTo>
                    <a:lnTo>
                      <a:pt x="1331" y="286"/>
                    </a:lnTo>
                    <a:lnTo>
                      <a:pt x="1334" y="284"/>
                    </a:lnTo>
                    <a:lnTo>
                      <a:pt x="1339" y="284"/>
                    </a:lnTo>
                    <a:lnTo>
                      <a:pt x="1341" y="286"/>
                    </a:lnTo>
                    <a:lnTo>
                      <a:pt x="1344" y="286"/>
                    </a:lnTo>
                    <a:lnTo>
                      <a:pt x="1351" y="282"/>
                    </a:lnTo>
                    <a:lnTo>
                      <a:pt x="1351" y="279"/>
                    </a:lnTo>
                    <a:lnTo>
                      <a:pt x="1356" y="277"/>
                    </a:lnTo>
                    <a:lnTo>
                      <a:pt x="1359" y="272"/>
                    </a:lnTo>
                    <a:lnTo>
                      <a:pt x="1359" y="267"/>
                    </a:lnTo>
                    <a:lnTo>
                      <a:pt x="1361" y="261"/>
                    </a:lnTo>
                    <a:lnTo>
                      <a:pt x="1364" y="254"/>
                    </a:lnTo>
                    <a:lnTo>
                      <a:pt x="1363" y="252"/>
                    </a:lnTo>
                    <a:lnTo>
                      <a:pt x="1363" y="251"/>
                    </a:lnTo>
                    <a:lnTo>
                      <a:pt x="1366" y="247"/>
                    </a:lnTo>
                    <a:lnTo>
                      <a:pt x="1369" y="243"/>
                    </a:lnTo>
                    <a:lnTo>
                      <a:pt x="1373" y="243"/>
                    </a:lnTo>
                    <a:lnTo>
                      <a:pt x="1376" y="239"/>
                    </a:lnTo>
                    <a:lnTo>
                      <a:pt x="1381" y="236"/>
                    </a:lnTo>
                    <a:lnTo>
                      <a:pt x="1383" y="229"/>
                    </a:lnTo>
                    <a:lnTo>
                      <a:pt x="1383" y="226"/>
                    </a:lnTo>
                    <a:lnTo>
                      <a:pt x="1386" y="223"/>
                    </a:lnTo>
                    <a:lnTo>
                      <a:pt x="1386" y="219"/>
                    </a:lnTo>
                    <a:lnTo>
                      <a:pt x="1384" y="216"/>
                    </a:lnTo>
                    <a:lnTo>
                      <a:pt x="1383" y="211"/>
                    </a:lnTo>
                    <a:lnTo>
                      <a:pt x="1381" y="211"/>
                    </a:lnTo>
                    <a:lnTo>
                      <a:pt x="1376" y="209"/>
                    </a:lnTo>
                    <a:lnTo>
                      <a:pt x="1371" y="209"/>
                    </a:lnTo>
                    <a:lnTo>
                      <a:pt x="1369" y="208"/>
                    </a:lnTo>
                    <a:lnTo>
                      <a:pt x="1371" y="204"/>
                    </a:lnTo>
                    <a:lnTo>
                      <a:pt x="1379" y="199"/>
                    </a:lnTo>
                    <a:lnTo>
                      <a:pt x="1379" y="198"/>
                    </a:lnTo>
                    <a:lnTo>
                      <a:pt x="1376" y="194"/>
                    </a:lnTo>
                    <a:lnTo>
                      <a:pt x="1376" y="189"/>
                    </a:lnTo>
                    <a:lnTo>
                      <a:pt x="1378" y="186"/>
                    </a:lnTo>
                    <a:lnTo>
                      <a:pt x="1373" y="181"/>
                    </a:lnTo>
                    <a:lnTo>
                      <a:pt x="1369" y="181"/>
                    </a:lnTo>
                    <a:lnTo>
                      <a:pt x="1364" y="184"/>
                    </a:lnTo>
                    <a:lnTo>
                      <a:pt x="1358" y="186"/>
                    </a:lnTo>
                    <a:lnTo>
                      <a:pt x="1356" y="189"/>
                    </a:lnTo>
                    <a:lnTo>
                      <a:pt x="1353" y="193"/>
                    </a:lnTo>
                    <a:lnTo>
                      <a:pt x="1349" y="193"/>
                    </a:lnTo>
                    <a:lnTo>
                      <a:pt x="1348" y="189"/>
                    </a:lnTo>
                    <a:lnTo>
                      <a:pt x="1353" y="186"/>
                    </a:lnTo>
                    <a:lnTo>
                      <a:pt x="1356" y="183"/>
                    </a:lnTo>
                    <a:lnTo>
                      <a:pt x="1356" y="178"/>
                    </a:lnTo>
                    <a:lnTo>
                      <a:pt x="1358" y="169"/>
                    </a:lnTo>
                    <a:lnTo>
                      <a:pt x="1356" y="166"/>
                    </a:lnTo>
                    <a:lnTo>
                      <a:pt x="1353" y="163"/>
                    </a:lnTo>
                    <a:lnTo>
                      <a:pt x="1351" y="159"/>
                    </a:lnTo>
                    <a:lnTo>
                      <a:pt x="1346" y="156"/>
                    </a:lnTo>
                    <a:lnTo>
                      <a:pt x="1341" y="158"/>
                    </a:lnTo>
                    <a:lnTo>
                      <a:pt x="1336" y="156"/>
                    </a:lnTo>
                    <a:lnTo>
                      <a:pt x="1329" y="161"/>
                    </a:lnTo>
                    <a:lnTo>
                      <a:pt x="1326" y="159"/>
                    </a:lnTo>
                    <a:lnTo>
                      <a:pt x="1326" y="153"/>
                    </a:lnTo>
                    <a:lnTo>
                      <a:pt x="1324" y="151"/>
                    </a:lnTo>
                    <a:lnTo>
                      <a:pt x="1321" y="154"/>
                    </a:lnTo>
                    <a:lnTo>
                      <a:pt x="1319" y="158"/>
                    </a:lnTo>
                    <a:lnTo>
                      <a:pt x="1314" y="161"/>
                    </a:lnTo>
                    <a:lnTo>
                      <a:pt x="1313" y="164"/>
                    </a:lnTo>
                    <a:lnTo>
                      <a:pt x="1308" y="171"/>
                    </a:lnTo>
                    <a:lnTo>
                      <a:pt x="1308" y="174"/>
                    </a:lnTo>
                    <a:lnTo>
                      <a:pt x="1311" y="178"/>
                    </a:lnTo>
                    <a:lnTo>
                      <a:pt x="1314" y="174"/>
                    </a:lnTo>
                    <a:lnTo>
                      <a:pt x="1319" y="174"/>
                    </a:lnTo>
                    <a:lnTo>
                      <a:pt x="1321" y="176"/>
                    </a:lnTo>
                    <a:lnTo>
                      <a:pt x="1316" y="181"/>
                    </a:lnTo>
                    <a:lnTo>
                      <a:pt x="1309" y="183"/>
                    </a:lnTo>
                    <a:lnTo>
                      <a:pt x="1304" y="189"/>
                    </a:lnTo>
                    <a:lnTo>
                      <a:pt x="1306" y="191"/>
                    </a:lnTo>
                    <a:lnTo>
                      <a:pt x="1313" y="189"/>
                    </a:lnTo>
                    <a:lnTo>
                      <a:pt x="1319" y="183"/>
                    </a:lnTo>
                    <a:lnTo>
                      <a:pt x="1321" y="183"/>
                    </a:lnTo>
                    <a:lnTo>
                      <a:pt x="1324" y="181"/>
                    </a:lnTo>
                    <a:lnTo>
                      <a:pt x="1328" y="184"/>
                    </a:lnTo>
                    <a:lnTo>
                      <a:pt x="1326" y="189"/>
                    </a:lnTo>
                    <a:lnTo>
                      <a:pt x="1323" y="189"/>
                    </a:lnTo>
                    <a:lnTo>
                      <a:pt x="1318" y="194"/>
                    </a:lnTo>
                    <a:lnTo>
                      <a:pt x="1316" y="198"/>
                    </a:lnTo>
                    <a:lnTo>
                      <a:pt x="1318" y="201"/>
                    </a:lnTo>
                    <a:lnTo>
                      <a:pt x="1324" y="199"/>
                    </a:lnTo>
                    <a:lnTo>
                      <a:pt x="1328" y="201"/>
                    </a:lnTo>
                    <a:lnTo>
                      <a:pt x="1323" y="204"/>
                    </a:lnTo>
                    <a:lnTo>
                      <a:pt x="1316" y="208"/>
                    </a:lnTo>
                    <a:lnTo>
                      <a:pt x="1313" y="206"/>
                    </a:lnTo>
                    <a:lnTo>
                      <a:pt x="1311" y="209"/>
                    </a:lnTo>
                    <a:lnTo>
                      <a:pt x="1316" y="209"/>
                    </a:lnTo>
                    <a:lnTo>
                      <a:pt x="1316" y="213"/>
                    </a:lnTo>
                    <a:lnTo>
                      <a:pt x="1309" y="219"/>
                    </a:lnTo>
                    <a:lnTo>
                      <a:pt x="1308" y="219"/>
                    </a:lnTo>
                    <a:lnTo>
                      <a:pt x="1304" y="213"/>
                    </a:lnTo>
                    <a:lnTo>
                      <a:pt x="1301" y="211"/>
                    </a:lnTo>
                    <a:lnTo>
                      <a:pt x="1296" y="206"/>
                    </a:lnTo>
                    <a:lnTo>
                      <a:pt x="1288" y="211"/>
                    </a:lnTo>
                    <a:lnTo>
                      <a:pt x="1288" y="213"/>
                    </a:lnTo>
                    <a:lnTo>
                      <a:pt x="1283" y="221"/>
                    </a:lnTo>
                    <a:lnTo>
                      <a:pt x="1286" y="226"/>
                    </a:lnTo>
                    <a:lnTo>
                      <a:pt x="1286" y="229"/>
                    </a:lnTo>
                    <a:lnTo>
                      <a:pt x="1289" y="231"/>
                    </a:lnTo>
                    <a:lnTo>
                      <a:pt x="1293" y="229"/>
                    </a:lnTo>
                    <a:lnTo>
                      <a:pt x="1298" y="228"/>
                    </a:lnTo>
                    <a:lnTo>
                      <a:pt x="1304" y="231"/>
                    </a:lnTo>
                    <a:lnTo>
                      <a:pt x="1313" y="231"/>
                    </a:lnTo>
                    <a:lnTo>
                      <a:pt x="1314" y="233"/>
                    </a:lnTo>
                    <a:lnTo>
                      <a:pt x="1321" y="231"/>
                    </a:lnTo>
                    <a:lnTo>
                      <a:pt x="1321" y="234"/>
                    </a:lnTo>
                    <a:lnTo>
                      <a:pt x="1318" y="234"/>
                    </a:lnTo>
                    <a:lnTo>
                      <a:pt x="1316" y="238"/>
                    </a:lnTo>
                    <a:lnTo>
                      <a:pt x="1316" y="241"/>
                    </a:lnTo>
                    <a:lnTo>
                      <a:pt x="1323" y="241"/>
                    </a:lnTo>
                    <a:lnTo>
                      <a:pt x="1328" y="244"/>
                    </a:lnTo>
                    <a:lnTo>
                      <a:pt x="1331" y="251"/>
                    </a:lnTo>
                    <a:lnTo>
                      <a:pt x="1334" y="251"/>
                    </a:lnTo>
                    <a:lnTo>
                      <a:pt x="1336" y="252"/>
                    </a:lnTo>
                    <a:lnTo>
                      <a:pt x="1334" y="256"/>
                    </a:lnTo>
                    <a:lnTo>
                      <a:pt x="1334" y="261"/>
                    </a:lnTo>
                    <a:lnTo>
                      <a:pt x="1326" y="274"/>
                    </a:lnTo>
                    <a:lnTo>
                      <a:pt x="1326" y="274"/>
                    </a:lnTo>
                    <a:close/>
                    <a:moveTo>
                      <a:pt x="1301" y="243"/>
                    </a:moveTo>
                    <a:lnTo>
                      <a:pt x="1303" y="238"/>
                    </a:lnTo>
                    <a:lnTo>
                      <a:pt x="1308" y="236"/>
                    </a:lnTo>
                    <a:lnTo>
                      <a:pt x="1313" y="236"/>
                    </a:lnTo>
                    <a:lnTo>
                      <a:pt x="1309" y="238"/>
                    </a:lnTo>
                    <a:lnTo>
                      <a:pt x="1309" y="241"/>
                    </a:lnTo>
                    <a:lnTo>
                      <a:pt x="1304" y="243"/>
                    </a:lnTo>
                    <a:lnTo>
                      <a:pt x="1301" y="243"/>
                    </a:lnTo>
                    <a:lnTo>
                      <a:pt x="1301" y="243"/>
                    </a:lnTo>
                    <a:close/>
                    <a:moveTo>
                      <a:pt x="1291" y="266"/>
                    </a:moveTo>
                    <a:lnTo>
                      <a:pt x="1293" y="262"/>
                    </a:lnTo>
                    <a:lnTo>
                      <a:pt x="1301" y="261"/>
                    </a:lnTo>
                    <a:lnTo>
                      <a:pt x="1308" y="262"/>
                    </a:lnTo>
                    <a:lnTo>
                      <a:pt x="1316" y="271"/>
                    </a:lnTo>
                    <a:lnTo>
                      <a:pt x="1314" y="276"/>
                    </a:lnTo>
                    <a:lnTo>
                      <a:pt x="1316" y="282"/>
                    </a:lnTo>
                    <a:lnTo>
                      <a:pt x="1313" y="282"/>
                    </a:lnTo>
                    <a:lnTo>
                      <a:pt x="1308" y="281"/>
                    </a:lnTo>
                    <a:lnTo>
                      <a:pt x="1303" y="282"/>
                    </a:lnTo>
                    <a:lnTo>
                      <a:pt x="1299" y="282"/>
                    </a:lnTo>
                    <a:lnTo>
                      <a:pt x="1296" y="276"/>
                    </a:lnTo>
                    <a:lnTo>
                      <a:pt x="1291" y="272"/>
                    </a:lnTo>
                    <a:lnTo>
                      <a:pt x="1291" y="266"/>
                    </a:lnTo>
                    <a:lnTo>
                      <a:pt x="1291" y="266"/>
                    </a:lnTo>
                    <a:close/>
                    <a:moveTo>
                      <a:pt x="1230" y="304"/>
                    </a:moveTo>
                    <a:lnTo>
                      <a:pt x="1233" y="301"/>
                    </a:lnTo>
                    <a:lnTo>
                      <a:pt x="1241" y="301"/>
                    </a:lnTo>
                    <a:lnTo>
                      <a:pt x="1238" y="304"/>
                    </a:lnTo>
                    <a:lnTo>
                      <a:pt x="1233" y="306"/>
                    </a:lnTo>
                    <a:lnTo>
                      <a:pt x="1230" y="304"/>
                    </a:lnTo>
                    <a:lnTo>
                      <a:pt x="1230" y="304"/>
                    </a:lnTo>
                    <a:close/>
                    <a:moveTo>
                      <a:pt x="1226" y="297"/>
                    </a:moveTo>
                    <a:lnTo>
                      <a:pt x="1223" y="292"/>
                    </a:lnTo>
                    <a:lnTo>
                      <a:pt x="1226" y="287"/>
                    </a:lnTo>
                    <a:lnTo>
                      <a:pt x="1228" y="282"/>
                    </a:lnTo>
                    <a:lnTo>
                      <a:pt x="1228" y="277"/>
                    </a:lnTo>
                    <a:lnTo>
                      <a:pt x="1233" y="274"/>
                    </a:lnTo>
                    <a:lnTo>
                      <a:pt x="1233" y="271"/>
                    </a:lnTo>
                    <a:lnTo>
                      <a:pt x="1235" y="269"/>
                    </a:lnTo>
                    <a:lnTo>
                      <a:pt x="1235" y="267"/>
                    </a:lnTo>
                    <a:lnTo>
                      <a:pt x="1238" y="261"/>
                    </a:lnTo>
                    <a:lnTo>
                      <a:pt x="1238" y="256"/>
                    </a:lnTo>
                    <a:lnTo>
                      <a:pt x="1240" y="254"/>
                    </a:lnTo>
                    <a:lnTo>
                      <a:pt x="1243" y="257"/>
                    </a:lnTo>
                    <a:lnTo>
                      <a:pt x="1245" y="262"/>
                    </a:lnTo>
                    <a:lnTo>
                      <a:pt x="1246" y="266"/>
                    </a:lnTo>
                    <a:lnTo>
                      <a:pt x="1241" y="274"/>
                    </a:lnTo>
                    <a:lnTo>
                      <a:pt x="1243" y="277"/>
                    </a:lnTo>
                    <a:lnTo>
                      <a:pt x="1240" y="282"/>
                    </a:lnTo>
                    <a:lnTo>
                      <a:pt x="1241" y="286"/>
                    </a:lnTo>
                    <a:lnTo>
                      <a:pt x="1238" y="296"/>
                    </a:lnTo>
                    <a:lnTo>
                      <a:pt x="1233" y="299"/>
                    </a:lnTo>
                    <a:lnTo>
                      <a:pt x="1226" y="297"/>
                    </a:lnTo>
                    <a:lnTo>
                      <a:pt x="1226" y="297"/>
                    </a:lnTo>
                    <a:close/>
                    <a:moveTo>
                      <a:pt x="1172" y="198"/>
                    </a:moveTo>
                    <a:lnTo>
                      <a:pt x="1168" y="193"/>
                    </a:lnTo>
                    <a:lnTo>
                      <a:pt x="1167" y="188"/>
                    </a:lnTo>
                    <a:lnTo>
                      <a:pt x="1170" y="186"/>
                    </a:lnTo>
                    <a:lnTo>
                      <a:pt x="1167" y="183"/>
                    </a:lnTo>
                    <a:lnTo>
                      <a:pt x="1162" y="184"/>
                    </a:lnTo>
                    <a:lnTo>
                      <a:pt x="1158" y="183"/>
                    </a:lnTo>
                    <a:lnTo>
                      <a:pt x="1155" y="184"/>
                    </a:lnTo>
                    <a:lnTo>
                      <a:pt x="1150" y="184"/>
                    </a:lnTo>
                    <a:lnTo>
                      <a:pt x="1147" y="184"/>
                    </a:lnTo>
                    <a:lnTo>
                      <a:pt x="1147" y="181"/>
                    </a:lnTo>
                    <a:lnTo>
                      <a:pt x="1150" y="178"/>
                    </a:lnTo>
                    <a:lnTo>
                      <a:pt x="1152" y="174"/>
                    </a:lnTo>
                    <a:lnTo>
                      <a:pt x="1157" y="174"/>
                    </a:lnTo>
                    <a:lnTo>
                      <a:pt x="1162" y="174"/>
                    </a:lnTo>
                    <a:lnTo>
                      <a:pt x="1175" y="169"/>
                    </a:lnTo>
                    <a:lnTo>
                      <a:pt x="1180" y="171"/>
                    </a:lnTo>
                    <a:lnTo>
                      <a:pt x="1183" y="173"/>
                    </a:lnTo>
                    <a:lnTo>
                      <a:pt x="1187" y="173"/>
                    </a:lnTo>
                    <a:lnTo>
                      <a:pt x="1193" y="173"/>
                    </a:lnTo>
                    <a:lnTo>
                      <a:pt x="1198" y="169"/>
                    </a:lnTo>
                    <a:lnTo>
                      <a:pt x="1206" y="169"/>
                    </a:lnTo>
                    <a:lnTo>
                      <a:pt x="1208" y="169"/>
                    </a:lnTo>
                    <a:lnTo>
                      <a:pt x="1211" y="168"/>
                    </a:lnTo>
                    <a:lnTo>
                      <a:pt x="1215" y="168"/>
                    </a:lnTo>
                    <a:lnTo>
                      <a:pt x="1215" y="171"/>
                    </a:lnTo>
                    <a:lnTo>
                      <a:pt x="1216" y="176"/>
                    </a:lnTo>
                    <a:lnTo>
                      <a:pt x="1216" y="179"/>
                    </a:lnTo>
                    <a:lnTo>
                      <a:pt x="1213" y="186"/>
                    </a:lnTo>
                    <a:lnTo>
                      <a:pt x="1216" y="191"/>
                    </a:lnTo>
                    <a:lnTo>
                      <a:pt x="1213" y="201"/>
                    </a:lnTo>
                    <a:lnTo>
                      <a:pt x="1206" y="203"/>
                    </a:lnTo>
                    <a:lnTo>
                      <a:pt x="1203" y="208"/>
                    </a:lnTo>
                    <a:lnTo>
                      <a:pt x="1198" y="206"/>
                    </a:lnTo>
                    <a:lnTo>
                      <a:pt x="1195" y="206"/>
                    </a:lnTo>
                    <a:lnTo>
                      <a:pt x="1191" y="204"/>
                    </a:lnTo>
                    <a:lnTo>
                      <a:pt x="1187" y="204"/>
                    </a:lnTo>
                    <a:lnTo>
                      <a:pt x="1182" y="199"/>
                    </a:lnTo>
                    <a:lnTo>
                      <a:pt x="1182" y="193"/>
                    </a:lnTo>
                    <a:lnTo>
                      <a:pt x="1178" y="188"/>
                    </a:lnTo>
                    <a:lnTo>
                      <a:pt x="1175" y="191"/>
                    </a:lnTo>
                    <a:lnTo>
                      <a:pt x="1177" y="194"/>
                    </a:lnTo>
                    <a:lnTo>
                      <a:pt x="1172" y="198"/>
                    </a:lnTo>
                    <a:lnTo>
                      <a:pt x="1172" y="198"/>
                    </a:lnTo>
                    <a:close/>
                    <a:moveTo>
                      <a:pt x="1105" y="231"/>
                    </a:moveTo>
                    <a:lnTo>
                      <a:pt x="1108" y="228"/>
                    </a:lnTo>
                    <a:lnTo>
                      <a:pt x="1108" y="224"/>
                    </a:lnTo>
                    <a:lnTo>
                      <a:pt x="1113" y="219"/>
                    </a:lnTo>
                    <a:lnTo>
                      <a:pt x="1115" y="214"/>
                    </a:lnTo>
                    <a:lnTo>
                      <a:pt x="1120" y="213"/>
                    </a:lnTo>
                    <a:lnTo>
                      <a:pt x="1123" y="209"/>
                    </a:lnTo>
                    <a:lnTo>
                      <a:pt x="1127" y="209"/>
                    </a:lnTo>
                    <a:lnTo>
                      <a:pt x="1138" y="208"/>
                    </a:lnTo>
                    <a:lnTo>
                      <a:pt x="1142" y="209"/>
                    </a:lnTo>
                    <a:lnTo>
                      <a:pt x="1147" y="209"/>
                    </a:lnTo>
                    <a:lnTo>
                      <a:pt x="1150" y="211"/>
                    </a:lnTo>
                    <a:lnTo>
                      <a:pt x="1155" y="211"/>
                    </a:lnTo>
                    <a:lnTo>
                      <a:pt x="1158" y="209"/>
                    </a:lnTo>
                    <a:lnTo>
                      <a:pt x="1165" y="211"/>
                    </a:lnTo>
                    <a:lnTo>
                      <a:pt x="1165" y="213"/>
                    </a:lnTo>
                    <a:lnTo>
                      <a:pt x="1172" y="213"/>
                    </a:lnTo>
                    <a:lnTo>
                      <a:pt x="1178" y="214"/>
                    </a:lnTo>
                    <a:lnTo>
                      <a:pt x="1180" y="216"/>
                    </a:lnTo>
                    <a:lnTo>
                      <a:pt x="1185" y="216"/>
                    </a:lnTo>
                    <a:lnTo>
                      <a:pt x="1187" y="218"/>
                    </a:lnTo>
                    <a:lnTo>
                      <a:pt x="1182" y="226"/>
                    </a:lnTo>
                    <a:lnTo>
                      <a:pt x="1178" y="224"/>
                    </a:lnTo>
                    <a:lnTo>
                      <a:pt x="1167" y="228"/>
                    </a:lnTo>
                    <a:lnTo>
                      <a:pt x="1162" y="229"/>
                    </a:lnTo>
                    <a:lnTo>
                      <a:pt x="1157" y="233"/>
                    </a:lnTo>
                    <a:lnTo>
                      <a:pt x="1157" y="236"/>
                    </a:lnTo>
                    <a:lnTo>
                      <a:pt x="1162" y="236"/>
                    </a:lnTo>
                    <a:lnTo>
                      <a:pt x="1163" y="236"/>
                    </a:lnTo>
                    <a:lnTo>
                      <a:pt x="1165" y="239"/>
                    </a:lnTo>
                    <a:lnTo>
                      <a:pt x="1158" y="246"/>
                    </a:lnTo>
                    <a:lnTo>
                      <a:pt x="1157" y="247"/>
                    </a:lnTo>
                    <a:lnTo>
                      <a:pt x="1153" y="249"/>
                    </a:lnTo>
                    <a:lnTo>
                      <a:pt x="1153" y="251"/>
                    </a:lnTo>
                    <a:lnTo>
                      <a:pt x="1150" y="256"/>
                    </a:lnTo>
                    <a:lnTo>
                      <a:pt x="1145" y="256"/>
                    </a:lnTo>
                    <a:lnTo>
                      <a:pt x="1140" y="257"/>
                    </a:lnTo>
                    <a:lnTo>
                      <a:pt x="1133" y="257"/>
                    </a:lnTo>
                    <a:lnTo>
                      <a:pt x="1130" y="254"/>
                    </a:lnTo>
                    <a:lnTo>
                      <a:pt x="1127" y="256"/>
                    </a:lnTo>
                    <a:lnTo>
                      <a:pt x="1122" y="254"/>
                    </a:lnTo>
                    <a:lnTo>
                      <a:pt x="1117" y="254"/>
                    </a:lnTo>
                    <a:lnTo>
                      <a:pt x="1115" y="252"/>
                    </a:lnTo>
                    <a:lnTo>
                      <a:pt x="1118" y="251"/>
                    </a:lnTo>
                    <a:lnTo>
                      <a:pt x="1115" y="244"/>
                    </a:lnTo>
                    <a:lnTo>
                      <a:pt x="1110" y="243"/>
                    </a:lnTo>
                    <a:lnTo>
                      <a:pt x="1107" y="241"/>
                    </a:lnTo>
                    <a:lnTo>
                      <a:pt x="1105" y="236"/>
                    </a:lnTo>
                    <a:lnTo>
                      <a:pt x="1105" y="231"/>
                    </a:lnTo>
                    <a:lnTo>
                      <a:pt x="1105" y="231"/>
                    </a:lnTo>
                    <a:close/>
                    <a:moveTo>
                      <a:pt x="1098" y="216"/>
                    </a:moveTo>
                    <a:lnTo>
                      <a:pt x="1102" y="218"/>
                    </a:lnTo>
                    <a:lnTo>
                      <a:pt x="1108" y="216"/>
                    </a:lnTo>
                    <a:lnTo>
                      <a:pt x="1112" y="211"/>
                    </a:lnTo>
                    <a:lnTo>
                      <a:pt x="1112" y="206"/>
                    </a:lnTo>
                    <a:lnTo>
                      <a:pt x="1113" y="203"/>
                    </a:lnTo>
                    <a:lnTo>
                      <a:pt x="1113" y="199"/>
                    </a:lnTo>
                    <a:lnTo>
                      <a:pt x="1113" y="194"/>
                    </a:lnTo>
                    <a:lnTo>
                      <a:pt x="1110" y="194"/>
                    </a:lnTo>
                    <a:lnTo>
                      <a:pt x="1107" y="194"/>
                    </a:lnTo>
                    <a:lnTo>
                      <a:pt x="1103" y="193"/>
                    </a:lnTo>
                    <a:lnTo>
                      <a:pt x="1100" y="196"/>
                    </a:lnTo>
                    <a:lnTo>
                      <a:pt x="1097" y="196"/>
                    </a:lnTo>
                    <a:lnTo>
                      <a:pt x="1095" y="199"/>
                    </a:lnTo>
                    <a:lnTo>
                      <a:pt x="1095" y="204"/>
                    </a:lnTo>
                    <a:lnTo>
                      <a:pt x="1095" y="209"/>
                    </a:lnTo>
                    <a:lnTo>
                      <a:pt x="1098" y="216"/>
                    </a:lnTo>
                    <a:lnTo>
                      <a:pt x="1098" y="216"/>
                    </a:lnTo>
                    <a:close/>
                    <a:moveTo>
                      <a:pt x="1507" y="538"/>
                    </a:moveTo>
                    <a:lnTo>
                      <a:pt x="1512" y="540"/>
                    </a:lnTo>
                    <a:lnTo>
                      <a:pt x="1517" y="538"/>
                    </a:lnTo>
                    <a:lnTo>
                      <a:pt x="1517" y="543"/>
                    </a:lnTo>
                    <a:lnTo>
                      <a:pt x="1522" y="543"/>
                    </a:lnTo>
                    <a:lnTo>
                      <a:pt x="1524" y="545"/>
                    </a:lnTo>
                    <a:lnTo>
                      <a:pt x="1527" y="545"/>
                    </a:lnTo>
                    <a:lnTo>
                      <a:pt x="1535" y="540"/>
                    </a:lnTo>
                    <a:lnTo>
                      <a:pt x="1540" y="538"/>
                    </a:lnTo>
                    <a:lnTo>
                      <a:pt x="1547" y="541"/>
                    </a:lnTo>
                    <a:lnTo>
                      <a:pt x="1552" y="541"/>
                    </a:lnTo>
                    <a:lnTo>
                      <a:pt x="1554" y="543"/>
                    </a:lnTo>
                    <a:lnTo>
                      <a:pt x="1557" y="541"/>
                    </a:lnTo>
                    <a:lnTo>
                      <a:pt x="1557" y="538"/>
                    </a:lnTo>
                    <a:lnTo>
                      <a:pt x="1560" y="533"/>
                    </a:lnTo>
                    <a:lnTo>
                      <a:pt x="1564" y="533"/>
                    </a:lnTo>
                    <a:lnTo>
                      <a:pt x="1564" y="530"/>
                    </a:lnTo>
                    <a:lnTo>
                      <a:pt x="1560" y="525"/>
                    </a:lnTo>
                    <a:lnTo>
                      <a:pt x="1560" y="522"/>
                    </a:lnTo>
                    <a:lnTo>
                      <a:pt x="1564" y="523"/>
                    </a:lnTo>
                    <a:lnTo>
                      <a:pt x="1564" y="527"/>
                    </a:lnTo>
                    <a:lnTo>
                      <a:pt x="1567" y="532"/>
                    </a:lnTo>
                    <a:lnTo>
                      <a:pt x="1570" y="528"/>
                    </a:lnTo>
                    <a:lnTo>
                      <a:pt x="1572" y="528"/>
                    </a:lnTo>
                    <a:lnTo>
                      <a:pt x="1575" y="528"/>
                    </a:lnTo>
                    <a:lnTo>
                      <a:pt x="1579" y="530"/>
                    </a:lnTo>
                    <a:lnTo>
                      <a:pt x="1579" y="527"/>
                    </a:lnTo>
                    <a:lnTo>
                      <a:pt x="1577" y="522"/>
                    </a:lnTo>
                    <a:lnTo>
                      <a:pt x="1579" y="520"/>
                    </a:lnTo>
                    <a:lnTo>
                      <a:pt x="1575" y="517"/>
                    </a:lnTo>
                    <a:lnTo>
                      <a:pt x="1570" y="518"/>
                    </a:lnTo>
                    <a:lnTo>
                      <a:pt x="1564" y="520"/>
                    </a:lnTo>
                    <a:lnTo>
                      <a:pt x="1564" y="515"/>
                    </a:lnTo>
                    <a:lnTo>
                      <a:pt x="1565" y="515"/>
                    </a:lnTo>
                    <a:lnTo>
                      <a:pt x="1569" y="515"/>
                    </a:lnTo>
                    <a:lnTo>
                      <a:pt x="1574" y="513"/>
                    </a:lnTo>
                    <a:lnTo>
                      <a:pt x="1575" y="510"/>
                    </a:lnTo>
                    <a:lnTo>
                      <a:pt x="1579" y="512"/>
                    </a:lnTo>
                    <a:lnTo>
                      <a:pt x="1582" y="512"/>
                    </a:lnTo>
                    <a:lnTo>
                      <a:pt x="1583" y="508"/>
                    </a:lnTo>
                    <a:lnTo>
                      <a:pt x="1583" y="505"/>
                    </a:lnTo>
                    <a:lnTo>
                      <a:pt x="1585" y="502"/>
                    </a:lnTo>
                    <a:lnTo>
                      <a:pt x="1585" y="498"/>
                    </a:lnTo>
                    <a:lnTo>
                      <a:pt x="1588" y="498"/>
                    </a:lnTo>
                    <a:lnTo>
                      <a:pt x="1588" y="495"/>
                    </a:lnTo>
                    <a:lnTo>
                      <a:pt x="1582" y="493"/>
                    </a:lnTo>
                    <a:lnTo>
                      <a:pt x="1579" y="495"/>
                    </a:lnTo>
                    <a:lnTo>
                      <a:pt x="1580" y="492"/>
                    </a:lnTo>
                    <a:lnTo>
                      <a:pt x="1582" y="490"/>
                    </a:lnTo>
                    <a:lnTo>
                      <a:pt x="1583" y="487"/>
                    </a:lnTo>
                    <a:lnTo>
                      <a:pt x="1579" y="483"/>
                    </a:lnTo>
                    <a:lnTo>
                      <a:pt x="1569" y="483"/>
                    </a:lnTo>
                    <a:lnTo>
                      <a:pt x="1567" y="482"/>
                    </a:lnTo>
                    <a:lnTo>
                      <a:pt x="1569" y="478"/>
                    </a:lnTo>
                    <a:lnTo>
                      <a:pt x="1570" y="478"/>
                    </a:lnTo>
                    <a:lnTo>
                      <a:pt x="1569" y="473"/>
                    </a:lnTo>
                    <a:lnTo>
                      <a:pt x="1562" y="468"/>
                    </a:lnTo>
                    <a:lnTo>
                      <a:pt x="1557" y="468"/>
                    </a:lnTo>
                    <a:lnTo>
                      <a:pt x="1554" y="470"/>
                    </a:lnTo>
                    <a:lnTo>
                      <a:pt x="1547" y="470"/>
                    </a:lnTo>
                    <a:lnTo>
                      <a:pt x="1540" y="472"/>
                    </a:lnTo>
                    <a:lnTo>
                      <a:pt x="1532" y="467"/>
                    </a:lnTo>
                    <a:lnTo>
                      <a:pt x="1530" y="463"/>
                    </a:lnTo>
                    <a:lnTo>
                      <a:pt x="1529" y="462"/>
                    </a:lnTo>
                    <a:lnTo>
                      <a:pt x="1524" y="465"/>
                    </a:lnTo>
                    <a:lnTo>
                      <a:pt x="1520" y="465"/>
                    </a:lnTo>
                    <a:lnTo>
                      <a:pt x="1517" y="465"/>
                    </a:lnTo>
                    <a:lnTo>
                      <a:pt x="1512" y="467"/>
                    </a:lnTo>
                    <a:lnTo>
                      <a:pt x="1510" y="470"/>
                    </a:lnTo>
                    <a:lnTo>
                      <a:pt x="1507" y="467"/>
                    </a:lnTo>
                    <a:lnTo>
                      <a:pt x="1504" y="465"/>
                    </a:lnTo>
                    <a:lnTo>
                      <a:pt x="1499" y="467"/>
                    </a:lnTo>
                    <a:lnTo>
                      <a:pt x="1494" y="467"/>
                    </a:lnTo>
                    <a:lnTo>
                      <a:pt x="1494" y="470"/>
                    </a:lnTo>
                    <a:lnTo>
                      <a:pt x="1492" y="472"/>
                    </a:lnTo>
                    <a:lnTo>
                      <a:pt x="1492" y="468"/>
                    </a:lnTo>
                    <a:lnTo>
                      <a:pt x="1490" y="467"/>
                    </a:lnTo>
                    <a:lnTo>
                      <a:pt x="1485" y="468"/>
                    </a:lnTo>
                    <a:lnTo>
                      <a:pt x="1476" y="467"/>
                    </a:lnTo>
                    <a:lnTo>
                      <a:pt x="1474" y="468"/>
                    </a:lnTo>
                    <a:lnTo>
                      <a:pt x="1477" y="472"/>
                    </a:lnTo>
                    <a:lnTo>
                      <a:pt x="1477" y="475"/>
                    </a:lnTo>
                    <a:lnTo>
                      <a:pt x="1481" y="477"/>
                    </a:lnTo>
                    <a:lnTo>
                      <a:pt x="1476" y="477"/>
                    </a:lnTo>
                    <a:lnTo>
                      <a:pt x="1474" y="473"/>
                    </a:lnTo>
                    <a:lnTo>
                      <a:pt x="1471" y="473"/>
                    </a:lnTo>
                    <a:lnTo>
                      <a:pt x="1464" y="475"/>
                    </a:lnTo>
                    <a:lnTo>
                      <a:pt x="1461" y="473"/>
                    </a:lnTo>
                    <a:lnTo>
                      <a:pt x="1466" y="472"/>
                    </a:lnTo>
                    <a:lnTo>
                      <a:pt x="1467" y="468"/>
                    </a:lnTo>
                    <a:lnTo>
                      <a:pt x="1462" y="463"/>
                    </a:lnTo>
                    <a:lnTo>
                      <a:pt x="1462" y="460"/>
                    </a:lnTo>
                    <a:lnTo>
                      <a:pt x="1461" y="458"/>
                    </a:lnTo>
                    <a:lnTo>
                      <a:pt x="1454" y="460"/>
                    </a:lnTo>
                    <a:lnTo>
                      <a:pt x="1456" y="463"/>
                    </a:lnTo>
                    <a:lnTo>
                      <a:pt x="1454" y="467"/>
                    </a:lnTo>
                    <a:lnTo>
                      <a:pt x="1451" y="465"/>
                    </a:lnTo>
                    <a:lnTo>
                      <a:pt x="1452" y="462"/>
                    </a:lnTo>
                    <a:lnTo>
                      <a:pt x="1452" y="460"/>
                    </a:lnTo>
                    <a:lnTo>
                      <a:pt x="1447" y="458"/>
                    </a:lnTo>
                    <a:lnTo>
                      <a:pt x="1444" y="460"/>
                    </a:lnTo>
                    <a:lnTo>
                      <a:pt x="1441" y="460"/>
                    </a:lnTo>
                    <a:lnTo>
                      <a:pt x="1442" y="457"/>
                    </a:lnTo>
                    <a:lnTo>
                      <a:pt x="1442" y="455"/>
                    </a:lnTo>
                    <a:lnTo>
                      <a:pt x="1442" y="450"/>
                    </a:lnTo>
                    <a:lnTo>
                      <a:pt x="1437" y="450"/>
                    </a:lnTo>
                    <a:lnTo>
                      <a:pt x="1432" y="455"/>
                    </a:lnTo>
                    <a:lnTo>
                      <a:pt x="1432" y="462"/>
                    </a:lnTo>
                    <a:lnTo>
                      <a:pt x="1429" y="462"/>
                    </a:lnTo>
                    <a:lnTo>
                      <a:pt x="1427" y="457"/>
                    </a:lnTo>
                    <a:lnTo>
                      <a:pt x="1429" y="453"/>
                    </a:lnTo>
                    <a:lnTo>
                      <a:pt x="1429" y="452"/>
                    </a:lnTo>
                    <a:lnTo>
                      <a:pt x="1432" y="445"/>
                    </a:lnTo>
                    <a:lnTo>
                      <a:pt x="1429" y="442"/>
                    </a:lnTo>
                    <a:lnTo>
                      <a:pt x="1422" y="443"/>
                    </a:lnTo>
                    <a:lnTo>
                      <a:pt x="1422" y="442"/>
                    </a:lnTo>
                    <a:lnTo>
                      <a:pt x="1427" y="440"/>
                    </a:lnTo>
                    <a:lnTo>
                      <a:pt x="1429" y="435"/>
                    </a:lnTo>
                    <a:lnTo>
                      <a:pt x="1429" y="432"/>
                    </a:lnTo>
                    <a:lnTo>
                      <a:pt x="1426" y="434"/>
                    </a:lnTo>
                    <a:lnTo>
                      <a:pt x="1421" y="432"/>
                    </a:lnTo>
                    <a:lnTo>
                      <a:pt x="1419" y="434"/>
                    </a:lnTo>
                    <a:lnTo>
                      <a:pt x="1416" y="434"/>
                    </a:lnTo>
                    <a:lnTo>
                      <a:pt x="1417" y="432"/>
                    </a:lnTo>
                    <a:lnTo>
                      <a:pt x="1417" y="429"/>
                    </a:lnTo>
                    <a:lnTo>
                      <a:pt x="1412" y="429"/>
                    </a:lnTo>
                    <a:lnTo>
                      <a:pt x="1411" y="432"/>
                    </a:lnTo>
                    <a:lnTo>
                      <a:pt x="1404" y="434"/>
                    </a:lnTo>
                    <a:lnTo>
                      <a:pt x="1404" y="430"/>
                    </a:lnTo>
                    <a:lnTo>
                      <a:pt x="1407" y="429"/>
                    </a:lnTo>
                    <a:lnTo>
                      <a:pt x="1409" y="425"/>
                    </a:lnTo>
                    <a:lnTo>
                      <a:pt x="1411" y="422"/>
                    </a:lnTo>
                    <a:lnTo>
                      <a:pt x="1414" y="422"/>
                    </a:lnTo>
                    <a:lnTo>
                      <a:pt x="1417" y="427"/>
                    </a:lnTo>
                    <a:lnTo>
                      <a:pt x="1424" y="427"/>
                    </a:lnTo>
                    <a:lnTo>
                      <a:pt x="1424" y="424"/>
                    </a:lnTo>
                    <a:lnTo>
                      <a:pt x="1419" y="420"/>
                    </a:lnTo>
                    <a:lnTo>
                      <a:pt x="1416" y="419"/>
                    </a:lnTo>
                    <a:lnTo>
                      <a:pt x="1417" y="417"/>
                    </a:lnTo>
                    <a:lnTo>
                      <a:pt x="1412" y="412"/>
                    </a:lnTo>
                    <a:lnTo>
                      <a:pt x="1407" y="410"/>
                    </a:lnTo>
                    <a:lnTo>
                      <a:pt x="1409" y="409"/>
                    </a:lnTo>
                    <a:lnTo>
                      <a:pt x="1411" y="407"/>
                    </a:lnTo>
                    <a:lnTo>
                      <a:pt x="1412" y="407"/>
                    </a:lnTo>
                    <a:lnTo>
                      <a:pt x="1416" y="410"/>
                    </a:lnTo>
                    <a:lnTo>
                      <a:pt x="1419" y="415"/>
                    </a:lnTo>
                    <a:lnTo>
                      <a:pt x="1426" y="417"/>
                    </a:lnTo>
                    <a:lnTo>
                      <a:pt x="1429" y="420"/>
                    </a:lnTo>
                    <a:lnTo>
                      <a:pt x="1432" y="417"/>
                    </a:lnTo>
                    <a:lnTo>
                      <a:pt x="1434" y="420"/>
                    </a:lnTo>
                    <a:lnTo>
                      <a:pt x="1442" y="422"/>
                    </a:lnTo>
                    <a:lnTo>
                      <a:pt x="1447" y="422"/>
                    </a:lnTo>
                    <a:lnTo>
                      <a:pt x="1449" y="419"/>
                    </a:lnTo>
                    <a:lnTo>
                      <a:pt x="1447" y="414"/>
                    </a:lnTo>
                    <a:lnTo>
                      <a:pt x="1437" y="407"/>
                    </a:lnTo>
                    <a:lnTo>
                      <a:pt x="1434" y="404"/>
                    </a:lnTo>
                    <a:lnTo>
                      <a:pt x="1431" y="404"/>
                    </a:lnTo>
                    <a:lnTo>
                      <a:pt x="1429" y="400"/>
                    </a:lnTo>
                    <a:lnTo>
                      <a:pt x="1426" y="395"/>
                    </a:lnTo>
                    <a:lnTo>
                      <a:pt x="1422" y="395"/>
                    </a:lnTo>
                    <a:lnTo>
                      <a:pt x="1421" y="394"/>
                    </a:lnTo>
                    <a:lnTo>
                      <a:pt x="1422" y="390"/>
                    </a:lnTo>
                    <a:lnTo>
                      <a:pt x="1426" y="392"/>
                    </a:lnTo>
                    <a:lnTo>
                      <a:pt x="1429" y="395"/>
                    </a:lnTo>
                    <a:lnTo>
                      <a:pt x="1432" y="395"/>
                    </a:lnTo>
                    <a:lnTo>
                      <a:pt x="1434" y="399"/>
                    </a:lnTo>
                    <a:lnTo>
                      <a:pt x="1436" y="400"/>
                    </a:lnTo>
                    <a:lnTo>
                      <a:pt x="1437" y="397"/>
                    </a:lnTo>
                    <a:lnTo>
                      <a:pt x="1436" y="389"/>
                    </a:lnTo>
                    <a:lnTo>
                      <a:pt x="1431" y="384"/>
                    </a:lnTo>
                    <a:lnTo>
                      <a:pt x="1427" y="384"/>
                    </a:lnTo>
                    <a:lnTo>
                      <a:pt x="1426" y="382"/>
                    </a:lnTo>
                    <a:lnTo>
                      <a:pt x="1421" y="382"/>
                    </a:lnTo>
                    <a:lnTo>
                      <a:pt x="1416" y="385"/>
                    </a:lnTo>
                    <a:lnTo>
                      <a:pt x="1411" y="385"/>
                    </a:lnTo>
                    <a:lnTo>
                      <a:pt x="1407" y="382"/>
                    </a:lnTo>
                    <a:lnTo>
                      <a:pt x="1404" y="384"/>
                    </a:lnTo>
                    <a:lnTo>
                      <a:pt x="1401" y="380"/>
                    </a:lnTo>
                    <a:lnTo>
                      <a:pt x="1396" y="387"/>
                    </a:lnTo>
                    <a:lnTo>
                      <a:pt x="1389" y="390"/>
                    </a:lnTo>
                    <a:lnTo>
                      <a:pt x="1387" y="394"/>
                    </a:lnTo>
                    <a:lnTo>
                      <a:pt x="1384" y="395"/>
                    </a:lnTo>
                    <a:lnTo>
                      <a:pt x="1384" y="392"/>
                    </a:lnTo>
                    <a:lnTo>
                      <a:pt x="1387" y="389"/>
                    </a:lnTo>
                    <a:lnTo>
                      <a:pt x="1389" y="387"/>
                    </a:lnTo>
                    <a:lnTo>
                      <a:pt x="1399" y="379"/>
                    </a:lnTo>
                    <a:lnTo>
                      <a:pt x="1401" y="375"/>
                    </a:lnTo>
                    <a:lnTo>
                      <a:pt x="1399" y="372"/>
                    </a:lnTo>
                    <a:lnTo>
                      <a:pt x="1399" y="362"/>
                    </a:lnTo>
                    <a:lnTo>
                      <a:pt x="1401" y="360"/>
                    </a:lnTo>
                    <a:lnTo>
                      <a:pt x="1396" y="357"/>
                    </a:lnTo>
                    <a:lnTo>
                      <a:pt x="1394" y="359"/>
                    </a:lnTo>
                    <a:lnTo>
                      <a:pt x="1389" y="359"/>
                    </a:lnTo>
                    <a:lnTo>
                      <a:pt x="1387" y="357"/>
                    </a:lnTo>
                    <a:lnTo>
                      <a:pt x="1386" y="352"/>
                    </a:lnTo>
                    <a:lnTo>
                      <a:pt x="1386" y="350"/>
                    </a:lnTo>
                    <a:lnTo>
                      <a:pt x="1378" y="347"/>
                    </a:lnTo>
                    <a:lnTo>
                      <a:pt x="1374" y="344"/>
                    </a:lnTo>
                    <a:lnTo>
                      <a:pt x="1369" y="344"/>
                    </a:lnTo>
                    <a:lnTo>
                      <a:pt x="1364" y="341"/>
                    </a:lnTo>
                    <a:lnTo>
                      <a:pt x="1363" y="344"/>
                    </a:lnTo>
                    <a:lnTo>
                      <a:pt x="1353" y="344"/>
                    </a:lnTo>
                    <a:lnTo>
                      <a:pt x="1353" y="345"/>
                    </a:lnTo>
                    <a:lnTo>
                      <a:pt x="1349" y="345"/>
                    </a:lnTo>
                    <a:lnTo>
                      <a:pt x="1348" y="350"/>
                    </a:lnTo>
                    <a:lnTo>
                      <a:pt x="1351" y="354"/>
                    </a:lnTo>
                    <a:lnTo>
                      <a:pt x="1353" y="357"/>
                    </a:lnTo>
                    <a:lnTo>
                      <a:pt x="1349" y="357"/>
                    </a:lnTo>
                    <a:lnTo>
                      <a:pt x="1344" y="350"/>
                    </a:lnTo>
                    <a:lnTo>
                      <a:pt x="1343" y="355"/>
                    </a:lnTo>
                    <a:lnTo>
                      <a:pt x="1344" y="359"/>
                    </a:lnTo>
                    <a:lnTo>
                      <a:pt x="1349" y="362"/>
                    </a:lnTo>
                    <a:lnTo>
                      <a:pt x="1354" y="369"/>
                    </a:lnTo>
                    <a:lnTo>
                      <a:pt x="1359" y="369"/>
                    </a:lnTo>
                    <a:lnTo>
                      <a:pt x="1356" y="370"/>
                    </a:lnTo>
                    <a:lnTo>
                      <a:pt x="1353" y="370"/>
                    </a:lnTo>
                    <a:lnTo>
                      <a:pt x="1351" y="375"/>
                    </a:lnTo>
                    <a:lnTo>
                      <a:pt x="1358" y="382"/>
                    </a:lnTo>
                    <a:lnTo>
                      <a:pt x="1361" y="384"/>
                    </a:lnTo>
                    <a:lnTo>
                      <a:pt x="1361" y="387"/>
                    </a:lnTo>
                    <a:lnTo>
                      <a:pt x="1359" y="385"/>
                    </a:lnTo>
                    <a:lnTo>
                      <a:pt x="1353" y="385"/>
                    </a:lnTo>
                    <a:lnTo>
                      <a:pt x="1353" y="387"/>
                    </a:lnTo>
                    <a:lnTo>
                      <a:pt x="1349" y="389"/>
                    </a:lnTo>
                    <a:lnTo>
                      <a:pt x="1348" y="392"/>
                    </a:lnTo>
                    <a:lnTo>
                      <a:pt x="1354" y="390"/>
                    </a:lnTo>
                    <a:lnTo>
                      <a:pt x="1358" y="392"/>
                    </a:lnTo>
                    <a:lnTo>
                      <a:pt x="1366" y="390"/>
                    </a:lnTo>
                    <a:lnTo>
                      <a:pt x="1366" y="392"/>
                    </a:lnTo>
                    <a:lnTo>
                      <a:pt x="1371" y="394"/>
                    </a:lnTo>
                    <a:lnTo>
                      <a:pt x="1373" y="397"/>
                    </a:lnTo>
                    <a:lnTo>
                      <a:pt x="1379" y="400"/>
                    </a:lnTo>
                    <a:lnTo>
                      <a:pt x="1381" y="400"/>
                    </a:lnTo>
                    <a:lnTo>
                      <a:pt x="1381" y="399"/>
                    </a:lnTo>
                    <a:lnTo>
                      <a:pt x="1383" y="400"/>
                    </a:lnTo>
                    <a:lnTo>
                      <a:pt x="1387" y="397"/>
                    </a:lnTo>
                    <a:lnTo>
                      <a:pt x="1391" y="399"/>
                    </a:lnTo>
                    <a:lnTo>
                      <a:pt x="1392" y="400"/>
                    </a:lnTo>
                    <a:lnTo>
                      <a:pt x="1391" y="405"/>
                    </a:lnTo>
                    <a:lnTo>
                      <a:pt x="1391" y="412"/>
                    </a:lnTo>
                    <a:lnTo>
                      <a:pt x="1389" y="419"/>
                    </a:lnTo>
                    <a:lnTo>
                      <a:pt x="1389" y="422"/>
                    </a:lnTo>
                    <a:lnTo>
                      <a:pt x="1391" y="425"/>
                    </a:lnTo>
                    <a:lnTo>
                      <a:pt x="1389" y="432"/>
                    </a:lnTo>
                    <a:lnTo>
                      <a:pt x="1389" y="434"/>
                    </a:lnTo>
                    <a:lnTo>
                      <a:pt x="1387" y="439"/>
                    </a:lnTo>
                    <a:lnTo>
                      <a:pt x="1381" y="443"/>
                    </a:lnTo>
                    <a:lnTo>
                      <a:pt x="1376" y="445"/>
                    </a:lnTo>
                    <a:lnTo>
                      <a:pt x="1374" y="448"/>
                    </a:lnTo>
                    <a:lnTo>
                      <a:pt x="1369" y="453"/>
                    </a:lnTo>
                    <a:lnTo>
                      <a:pt x="1369" y="457"/>
                    </a:lnTo>
                    <a:lnTo>
                      <a:pt x="1366" y="460"/>
                    </a:lnTo>
                    <a:lnTo>
                      <a:pt x="1363" y="463"/>
                    </a:lnTo>
                    <a:lnTo>
                      <a:pt x="1363" y="468"/>
                    </a:lnTo>
                    <a:lnTo>
                      <a:pt x="1366" y="468"/>
                    </a:lnTo>
                    <a:lnTo>
                      <a:pt x="1366" y="472"/>
                    </a:lnTo>
                    <a:lnTo>
                      <a:pt x="1363" y="473"/>
                    </a:lnTo>
                    <a:lnTo>
                      <a:pt x="1361" y="477"/>
                    </a:lnTo>
                    <a:lnTo>
                      <a:pt x="1364" y="478"/>
                    </a:lnTo>
                    <a:lnTo>
                      <a:pt x="1359" y="483"/>
                    </a:lnTo>
                    <a:lnTo>
                      <a:pt x="1359" y="487"/>
                    </a:lnTo>
                    <a:lnTo>
                      <a:pt x="1361" y="492"/>
                    </a:lnTo>
                    <a:lnTo>
                      <a:pt x="1364" y="492"/>
                    </a:lnTo>
                    <a:lnTo>
                      <a:pt x="1364" y="495"/>
                    </a:lnTo>
                    <a:lnTo>
                      <a:pt x="1368" y="498"/>
                    </a:lnTo>
                    <a:lnTo>
                      <a:pt x="1371" y="497"/>
                    </a:lnTo>
                    <a:lnTo>
                      <a:pt x="1371" y="493"/>
                    </a:lnTo>
                    <a:lnTo>
                      <a:pt x="1373" y="492"/>
                    </a:lnTo>
                    <a:lnTo>
                      <a:pt x="1374" y="493"/>
                    </a:lnTo>
                    <a:lnTo>
                      <a:pt x="1378" y="493"/>
                    </a:lnTo>
                    <a:lnTo>
                      <a:pt x="1381" y="487"/>
                    </a:lnTo>
                    <a:lnTo>
                      <a:pt x="1383" y="490"/>
                    </a:lnTo>
                    <a:lnTo>
                      <a:pt x="1381" y="495"/>
                    </a:lnTo>
                    <a:lnTo>
                      <a:pt x="1376" y="495"/>
                    </a:lnTo>
                    <a:lnTo>
                      <a:pt x="1376" y="498"/>
                    </a:lnTo>
                    <a:lnTo>
                      <a:pt x="1378" y="500"/>
                    </a:lnTo>
                    <a:lnTo>
                      <a:pt x="1378" y="502"/>
                    </a:lnTo>
                    <a:lnTo>
                      <a:pt x="1383" y="507"/>
                    </a:lnTo>
                    <a:lnTo>
                      <a:pt x="1387" y="507"/>
                    </a:lnTo>
                    <a:lnTo>
                      <a:pt x="1387" y="508"/>
                    </a:lnTo>
                    <a:lnTo>
                      <a:pt x="1394" y="508"/>
                    </a:lnTo>
                    <a:lnTo>
                      <a:pt x="1397" y="507"/>
                    </a:lnTo>
                    <a:lnTo>
                      <a:pt x="1402" y="505"/>
                    </a:lnTo>
                    <a:lnTo>
                      <a:pt x="1402" y="498"/>
                    </a:lnTo>
                    <a:lnTo>
                      <a:pt x="1404" y="498"/>
                    </a:lnTo>
                    <a:lnTo>
                      <a:pt x="1407" y="497"/>
                    </a:lnTo>
                    <a:lnTo>
                      <a:pt x="1407" y="500"/>
                    </a:lnTo>
                    <a:lnTo>
                      <a:pt x="1407" y="502"/>
                    </a:lnTo>
                    <a:lnTo>
                      <a:pt x="1407" y="505"/>
                    </a:lnTo>
                    <a:lnTo>
                      <a:pt x="1409" y="503"/>
                    </a:lnTo>
                    <a:lnTo>
                      <a:pt x="1412" y="497"/>
                    </a:lnTo>
                    <a:lnTo>
                      <a:pt x="1416" y="497"/>
                    </a:lnTo>
                    <a:lnTo>
                      <a:pt x="1416" y="498"/>
                    </a:lnTo>
                    <a:lnTo>
                      <a:pt x="1416" y="503"/>
                    </a:lnTo>
                    <a:lnTo>
                      <a:pt x="1409" y="510"/>
                    </a:lnTo>
                    <a:lnTo>
                      <a:pt x="1406" y="513"/>
                    </a:lnTo>
                    <a:lnTo>
                      <a:pt x="1406" y="517"/>
                    </a:lnTo>
                    <a:lnTo>
                      <a:pt x="1411" y="518"/>
                    </a:lnTo>
                    <a:lnTo>
                      <a:pt x="1416" y="522"/>
                    </a:lnTo>
                    <a:lnTo>
                      <a:pt x="1419" y="520"/>
                    </a:lnTo>
                    <a:lnTo>
                      <a:pt x="1421" y="522"/>
                    </a:lnTo>
                    <a:lnTo>
                      <a:pt x="1426" y="523"/>
                    </a:lnTo>
                    <a:lnTo>
                      <a:pt x="1427" y="520"/>
                    </a:lnTo>
                    <a:lnTo>
                      <a:pt x="1432" y="520"/>
                    </a:lnTo>
                    <a:lnTo>
                      <a:pt x="1431" y="522"/>
                    </a:lnTo>
                    <a:lnTo>
                      <a:pt x="1431" y="523"/>
                    </a:lnTo>
                    <a:lnTo>
                      <a:pt x="1434" y="525"/>
                    </a:lnTo>
                    <a:lnTo>
                      <a:pt x="1437" y="527"/>
                    </a:lnTo>
                    <a:lnTo>
                      <a:pt x="1441" y="525"/>
                    </a:lnTo>
                    <a:lnTo>
                      <a:pt x="1441" y="523"/>
                    </a:lnTo>
                    <a:lnTo>
                      <a:pt x="1439" y="520"/>
                    </a:lnTo>
                    <a:lnTo>
                      <a:pt x="1442" y="515"/>
                    </a:lnTo>
                    <a:lnTo>
                      <a:pt x="1444" y="518"/>
                    </a:lnTo>
                    <a:lnTo>
                      <a:pt x="1442" y="523"/>
                    </a:lnTo>
                    <a:lnTo>
                      <a:pt x="1444" y="527"/>
                    </a:lnTo>
                    <a:lnTo>
                      <a:pt x="1447" y="527"/>
                    </a:lnTo>
                    <a:lnTo>
                      <a:pt x="1449" y="523"/>
                    </a:lnTo>
                    <a:lnTo>
                      <a:pt x="1451" y="520"/>
                    </a:lnTo>
                    <a:lnTo>
                      <a:pt x="1454" y="520"/>
                    </a:lnTo>
                    <a:lnTo>
                      <a:pt x="1452" y="523"/>
                    </a:lnTo>
                    <a:lnTo>
                      <a:pt x="1451" y="525"/>
                    </a:lnTo>
                    <a:lnTo>
                      <a:pt x="1451" y="528"/>
                    </a:lnTo>
                    <a:lnTo>
                      <a:pt x="1457" y="528"/>
                    </a:lnTo>
                    <a:lnTo>
                      <a:pt x="1461" y="525"/>
                    </a:lnTo>
                    <a:lnTo>
                      <a:pt x="1464" y="518"/>
                    </a:lnTo>
                    <a:lnTo>
                      <a:pt x="1466" y="522"/>
                    </a:lnTo>
                    <a:lnTo>
                      <a:pt x="1462" y="525"/>
                    </a:lnTo>
                    <a:lnTo>
                      <a:pt x="1462" y="528"/>
                    </a:lnTo>
                    <a:lnTo>
                      <a:pt x="1469" y="527"/>
                    </a:lnTo>
                    <a:lnTo>
                      <a:pt x="1471" y="522"/>
                    </a:lnTo>
                    <a:lnTo>
                      <a:pt x="1472" y="518"/>
                    </a:lnTo>
                    <a:lnTo>
                      <a:pt x="1471" y="528"/>
                    </a:lnTo>
                    <a:lnTo>
                      <a:pt x="1472" y="530"/>
                    </a:lnTo>
                    <a:lnTo>
                      <a:pt x="1477" y="532"/>
                    </a:lnTo>
                    <a:lnTo>
                      <a:pt x="1484" y="535"/>
                    </a:lnTo>
                    <a:lnTo>
                      <a:pt x="1487" y="533"/>
                    </a:lnTo>
                    <a:lnTo>
                      <a:pt x="1490" y="532"/>
                    </a:lnTo>
                    <a:lnTo>
                      <a:pt x="1492" y="535"/>
                    </a:lnTo>
                    <a:lnTo>
                      <a:pt x="1497" y="533"/>
                    </a:lnTo>
                    <a:lnTo>
                      <a:pt x="1500" y="532"/>
                    </a:lnTo>
                    <a:lnTo>
                      <a:pt x="1500" y="527"/>
                    </a:lnTo>
                    <a:lnTo>
                      <a:pt x="1505" y="523"/>
                    </a:lnTo>
                    <a:lnTo>
                      <a:pt x="1507" y="520"/>
                    </a:lnTo>
                    <a:lnTo>
                      <a:pt x="1504" y="517"/>
                    </a:lnTo>
                    <a:lnTo>
                      <a:pt x="1507" y="512"/>
                    </a:lnTo>
                    <a:lnTo>
                      <a:pt x="1509" y="513"/>
                    </a:lnTo>
                    <a:lnTo>
                      <a:pt x="1509" y="518"/>
                    </a:lnTo>
                    <a:lnTo>
                      <a:pt x="1512" y="518"/>
                    </a:lnTo>
                    <a:lnTo>
                      <a:pt x="1512" y="522"/>
                    </a:lnTo>
                    <a:lnTo>
                      <a:pt x="1509" y="523"/>
                    </a:lnTo>
                    <a:lnTo>
                      <a:pt x="1505" y="530"/>
                    </a:lnTo>
                    <a:lnTo>
                      <a:pt x="1507" y="538"/>
                    </a:lnTo>
                    <a:lnTo>
                      <a:pt x="1507" y="538"/>
                    </a:lnTo>
                    <a:close/>
                    <a:moveTo>
                      <a:pt x="1341" y="341"/>
                    </a:moveTo>
                    <a:lnTo>
                      <a:pt x="1344" y="339"/>
                    </a:lnTo>
                    <a:lnTo>
                      <a:pt x="1344" y="337"/>
                    </a:lnTo>
                    <a:lnTo>
                      <a:pt x="1341" y="337"/>
                    </a:lnTo>
                    <a:lnTo>
                      <a:pt x="1339" y="339"/>
                    </a:lnTo>
                    <a:lnTo>
                      <a:pt x="1341" y="341"/>
                    </a:lnTo>
                    <a:lnTo>
                      <a:pt x="1341" y="341"/>
                    </a:lnTo>
                    <a:close/>
                    <a:moveTo>
                      <a:pt x="1333" y="367"/>
                    </a:moveTo>
                    <a:lnTo>
                      <a:pt x="1336" y="364"/>
                    </a:lnTo>
                    <a:lnTo>
                      <a:pt x="1336" y="360"/>
                    </a:lnTo>
                    <a:lnTo>
                      <a:pt x="1338" y="364"/>
                    </a:lnTo>
                    <a:lnTo>
                      <a:pt x="1334" y="367"/>
                    </a:lnTo>
                    <a:lnTo>
                      <a:pt x="1333" y="367"/>
                    </a:lnTo>
                    <a:lnTo>
                      <a:pt x="1333" y="367"/>
                    </a:lnTo>
                    <a:close/>
                    <a:moveTo>
                      <a:pt x="1216" y="405"/>
                    </a:moveTo>
                    <a:lnTo>
                      <a:pt x="1215" y="407"/>
                    </a:lnTo>
                    <a:lnTo>
                      <a:pt x="1216" y="409"/>
                    </a:lnTo>
                    <a:lnTo>
                      <a:pt x="1218" y="407"/>
                    </a:lnTo>
                    <a:lnTo>
                      <a:pt x="1216" y="405"/>
                    </a:lnTo>
                    <a:lnTo>
                      <a:pt x="1216" y="405"/>
                    </a:lnTo>
                    <a:close/>
                    <a:moveTo>
                      <a:pt x="1291" y="339"/>
                    </a:moveTo>
                    <a:lnTo>
                      <a:pt x="1291" y="341"/>
                    </a:lnTo>
                    <a:lnTo>
                      <a:pt x="1294" y="344"/>
                    </a:lnTo>
                    <a:lnTo>
                      <a:pt x="1294" y="347"/>
                    </a:lnTo>
                    <a:lnTo>
                      <a:pt x="1298" y="345"/>
                    </a:lnTo>
                    <a:lnTo>
                      <a:pt x="1296" y="342"/>
                    </a:lnTo>
                    <a:lnTo>
                      <a:pt x="1294" y="339"/>
                    </a:lnTo>
                    <a:lnTo>
                      <a:pt x="1291" y="339"/>
                    </a:lnTo>
                    <a:lnTo>
                      <a:pt x="1291" y="339"/>
                    </a:lnTo>
                    <a:close/>
                    <a:moveTo>
                      <a:pt x="1255" y="341"/>
                    </a:moveTo>
                    <a:lnTo>
                      <a:pt x="1255" y="342"/>
                    </a:lnTo>
                    <a:lnTo>
                      <a:pt x="1258" y="344"/>
                    </a:lnTo>
                    <a:lnTo>
                      <a:pt x="1261" y="342"/>
                    </a:lnTo>
                    <a:lnTo>
                      <a:pt x="1266" y="342"/>
                    </a:lnTo>
                    <a:lnTo>
                      <a:pt x="1270" y="342"/>
                    </a:lnTo>
                    <a:lnTo>
                      <a:pt x="1276" y="339"/>
                    </a:lnTo>
                    <a:lnTo>
                      <a:pt x="1280" y="339"/>
                    </a:lnTo>
                    <a:lnTo>
                      <a:pt x="1285" y="337"/>
                    </a:lnTo>
                    <a:lnTo>
                      <a:pt x="1283" y="336"/>
                    </a:lnTo>
                    <a:lnTo>
                      <a:pt x="1276" y="336"/>
                    </a:lnTo>
                    <a:lnTo>
                      <a:pt x="1270" y="336"/>
                    </a:lnTo>
                    <a:lnTo>
                      <a:pt x="1270" y="336"/>
                    </a:lnTo>
                    <a:lnTo>
                      <a:pt x="1266" y="339"/>
                    </a:lnTo>
                    <a:lnTo>
                      <a:pt x="1266" y="339"/>
                    </a:lnTo>
                    <a:lnTo>
                      <a:pt x="1263" y="337"/>
                    </a:lnTo>
                    <a:lnTo>
                      <a:pt x="1258" y="339"/>
                    </a:lnTo>
                    <a:lnTo>
                      <a:pt x="1255" y="341"/>
                    </a:lnTo>
                    <a:lnTo>
                      <a:pt x="1255" y="341"/>
                    </a:lnTo>
                    <a:close/>
                    <a:moveTo>
                      <a:pt x="1218" y="352"/>
                    </a:moveTo>
                    <a:lnTo>
                      <a:pt x="1215" y="349"/>
                    </a:lnTo>
                    <a:lnTo>
                      <a:pt x="1208" y="349"/>
                    </a:lnTo>
                    <a:lnTo>
                      <a:pt x="1205" y="347"/>
                    </a:lnTo>
                    <a:lnTo>
                      <a:pt x="1203" y="342"/>
                    </a:lnTo>
                    <a:lnTo>
                      <a:pt x="1206" y="339"/>
                    </a:lnTo>
                    <a:lnTo>
                      <a:pt x="1206" y="336"/>
                    </a:lnTo>
                    <a:lnTo>
                      <a:pt x="1206" y="332"/>
                    </a:lnTo>
                    <a:lnTo>
                      <a:pt x="1206" y="329"/>
                    </a:lnTo>
                    <a:lnTo>
                      <a:pt x="1210" y="327"/>
                    </a:lnTo>
                    <a:lnTo>
                      <a:pt x="1216" y="327"/>
                    </a:lnTo>
                    <a:lnTo>
                      <a:pt x="1218" y="327"/>
                    </a:lnTo>
                    <a:lnTo>
                      <a:pt x="1220" y="329"/>
                    </a:lnTo>
                    <a:lnTo>
                      <a:pt x="1220" y="331"/>
                    </a:lnTo>
                    <a:lnTo>
                      <a:pt x="1218" y="332"/>
                    </a:lnTo>
                    <a:lnTo>
                      <a:pt x="1216" y="336"/>
                    </a:lnTo>
                    <a:lnTo>
                      <a:pt x="1218" y="336"/>
                    </a:lnTo>
                    <a:lnTo>
                      <a:pt x="1223" y="336"/>
                    </a:lnTo>
                    <a:lnTo>
                      <a:pt x="1223" y="337"/>
                    </a:lnTo>
                    <a:lnTo>
                      <a:pt x="1221" y="341"/>
                    </a:lnTo>
                    <a:lnTo>
                      <a:pt x="1223" y="342"/>
                    </a:lnTo>
                    <a:lnTo>
                      <a:pt x="1223" y="347"/>
                    </a:lnTo>
                    <a:lnTo>
                      <a:pt x="1221" y="350"/>
                    </a:lnTo>
                    <a:lnTo>
                      <a:pt x="1218" y="352"/>
                    </a:lnTo>
                    <a:lnTo>
                      <a:pt x="1218" y="352"/>
                    </a:lnTo>
                    <a:close/>
                    <a:moveTo>
                      <a:pt x="1211" y="367"/>
                    </a:moveTo>
                    <a:lnTo>
                      <a:pt x="1221" y="369"/>
                    </a:lnTo>
                    <a:lnTo>
                      <a:pt x="1225" y="365"/>
                    </a:lnTo>
                    <a:lnTo>
                      <a:pt x="1228" y="360"/>
                    </a:lnTo>
                    <a:lnTo>
                      <a:pt x="1225" y="355"/>
                    </a:lnTo>
                    <a:lnTo>
                      <a:pt x="1220" y="357"/>
                    </a:lnTo>
                    <a:lnTo>
                      <a:pt x="1215" y="354"/>
                    </a:lnTo>
                    <a:lnTo>
                      <a:pt x="1208" y="354"/>
                    </a:lnTo>
                    <a:lnTo>
                      <a:pt x="1205" y="354"/>
                    </a:lnTo>
                    <a:lnTo>
                      <a:pt x="1200" y="354"/>
                    </a:lnTo>
                    <a:lnTo>
                      <a:pt x="1198" y="355"/>
                    </a:lnTo>
                    <a:lnTo>
                      <a:pt x="1195" y="357"/>
                    </a:lnTo>
                    <a:lnTo>
                      <a:pt x="1195" y="360"/>
                    </a:lnTo>
                    <a:lnTo>
                      <a:pt x="1195" y="362"/>
                    </a:lnTo>
                    <a:lnTo>
                      <a:pt x="1196" y="362"/>
                    </a:lnTo>
                    <a:lnTo>
                      <a:pt x="1198" y="364"/>
                    </a:lnTo>
                    <a:lnTo>
                      <a:pt x="1201" y="365"/>
                    </a:lnTo>
                    <a:lnTo>
                      <a:pt x="1206" y="367"/>
                    </a:lnTo>
                    <a:lnTo>
                      <a:pt x="1211" y="367"/>
                    </a:lnTo>
                    <a:lnTo>
                      <a:pt x="1211" y="367"/>
                    </a:lnTo>
                    <a:close/>
                    <a:moveTo>
                      <a:pt x="1195" y="374"/>
                    </a:moveTo>
                    <a:lnTo>
                      <a:pt x="1205" y="377"/>
                    </a:lnTo>
                    <a:lnTo>
                      <a:pt x="1210" y="375"/>
                    </a:lnTo>
                    <a:lnTo>
                      <a:pt x="1213" y="375"/>
                    </a:lnTo>
                    <a:lnTo>
                      <a:pt x="1215" y="375"/>
                    </a:lnTo>
                    <a:lnTo>
                      <a:pt x="1218" y="375"/>
                    </a:lnTo>
                    <a:lnTo>
                      <a:pt x="1223" y="374"/>
                    </a:lnTo>
                    <a:lnTo>
                      <a:pt x="1223" y="372"/>
                    </a:lnTo>
                    <a:lnTo>
                      <a:pt x="1220" y="370"/>
                    </a:lnTo>
                    <a:lnTo>
                      <a:pt x="1210" y="372"/>
                    </a:lnTo>
                    <a:lnTo>
                      <a:pt x="1205" y="372"/>
                    </a:lnTo>
                    <a:lnTo>
                      <a:pt x="1203" y="370"/>
                    </a:lnTo>
                    <a:lnTo>
                      <a:pt x="1196" y="370"/>
                    </a:lnTo>
                    <a:lnTo>
                      <a:pt x="1193" y="372"/>
                    </a:lnTo>
                    <a:lnTo>
                      <a:pt x="1195" y="374"/>
                    </a:lnTo>
                    <a:lnTo>
                      <a:pt x="1195" y="374"/>
                    </a:lnTo>
                    <a:close/>
                    <a:moveTo>
                      <a:pt x="1191" y="385"/>
                    </a:moveTo>
                    <a:lnTo>
                      <a:pt x="1195" y="384"/>
                    </a:lnTo>
                    <a:lnTo>
                      <a:pt x="1200" y="384"/>
                    </a:lnTo>
                    <a:lnTo>
                      <a:pt x="1205" y="380"/>
                    </a:lnTo>
                    <a:lnTo>
                      <a:pt x="1215" y="379"/>
                    </a:lnTo>
                    <a:lnTo>
                      <a:pt x="1216" y="379"/>
                    </a:lnTo>
                    <a:lnTo>
                      <a:pt x="1220" y="379"/>
                    </a:lnTo>
                    <a:lnTo>
                      <a:pt x="1223" y="379"/>
                    </a:lnTo>
                    <a:lnTo>
                      <a:pt x="1223" y="380"/>
                    </a:lnTo>
                    <a:lnTo>
                      <a:pt x="1220" y="384"/>
                    </a:lnTo>
                    <a:lnTo>
                      <a:pt x="1216" y="384"/>
                    </a:lnTo>
                    <a:lnTo>
                      <a:pt x="1211" y="384"/>
                    </a:lnTo>
                    <a:lnTo>
                      <a:pt x="1210" y="385"/>
                    </a:lnTo>
                    <a:lnTo>
                      <a:pt x="1205" y="389"/>
                    </a:lnTo>
                    <a:lnTo>
                      <a:pt x="1200" y="387"/>
                    </a:lnTo>
                    <a:lnTo>
                      <a:pt x="1195" y="387"/>
                    </a:lnTo>
                    <a:lnTo>
                      <a:pt x="1193" y="389"/>
                    </a:lnTo>
                    <a:lnTo>
                      <a:pt x="1191" y="387"/>
                    </a:lnTo>
                    <a:lnTo>
                      <a:pt x="1191" y="385"/>
                    </a:lnTo>
                    <a:lnTo>
                      <a:pt x="1191" y="385"/>
                    </a:lnTo>
                    <a:close/>
                    <a:moveTo>
                      <a:pt x="1079" y="254"/>
                    </a:moveTo>
                    <a:lnTo>
                      <a:pt x="1077" y="252"/>
                    </a:lnTo>
                    <a:lnTo>
                      <a:pt x="1079" y="249"/>
                    </a:lnTo>
                    <a:lnTo>
                      <a:pt x="1084" y="249"/>
                    </a:lnTo>
                    <a:lnTo>
                      <a:pt x="1082" y="252"/>
                    </a:lnTo>
                    <a:lnTo>
                      <a:pt x="1079" y="254"/>
                    </a:lnTo>
                    <a:lnTo>
                      <a:pt x="1079" y="254"/>
                    </a:lnTo>
                    <a:close/>
                    <a:moveTo>
                      <a:pt x="1045" y="266"/>
                    </a:moveTo>
                    <a:lnTo>
                      <a:pt x="1050" y="266"/>
                    </a:lnTo>
                    <a:lnTo>
                      <a:pt x="1052" y="264"/>
                    </a:lnTo>
                    <a:lnTo>
                      <a:pt x="1059" y="267"/>
                    </a:lnTo>
                    <a:lnTo>
                      <a:pt x="1064" y="266"/>
                    </a:lnTo>
                    <a:lnTo>
                      <a:pt x="1067" y="267"/>
                    </a:lnTo>
                    <a:lnTo>
                      <a:pt x="1067" y="271"/>
                    </a:lnTo>
                    <a:lnTo>
                      <a:pt x="1069" y="272"/>
                    </a:lnTo>
                    <a:lnTo>
                      <a:pt x="1065" y="276"/>
                    </a:lnTo>
                    <a:lnTo>
                      <a:pt x="1062" y="277"/>
                    </a:lnTo>
                    <a:lnTo>
                      <a:pt x="1057" y="276"/>
                    </a:lnTo>
                    <a:lnTo>
                      <a:pt x="1054" y="276"/>
                    </a:lnTo>
                    <a:lnTo>
                      <a:pt x="1052" y="272"/>
                    </a:lnTo>
                    <a:lnTo>
                      <a:pt x="1049" y="269"/>
                    </a:lnTo>
                    <a:lnTo>
                      <a:pt x="1047" y="267"/>
                    </a:lnTo>
                    <a:lnTo>
                      <a:pt x="1047" y="267"/>
                    </a:lnTo>
                    <a:lnTo>
                      <a:pt x="1045" y="266"/>
                    </a:lnTo>
                    <a:lnTo>
                      <a:pt x="1045" y="266"/>
                    </a:lnTo>
                    <a:close/>
                    <a:moveTo>
                      <a:pt x="876" y="274"/>
                    </a:moveTo>
                    <a:lnTo>
                      <a:pt x="871" y="272"/>
                    </a:lnTo>
                    <a:lnTo>
                      <a:pt x="871" y="271"/>
                    </a:lnTo>
                    <a:lnTo>
                      <a:pt x="873" y="271"/>
                    </a:lnTo>
                    <a:lnTo>
                      <a:pt x="878" y="271"/>
                    </a:lnTo>
                    <a:lnTo>
                      <a:pt x="878" y="274"/>
                    </a:lnTo>
                    <a:lnTo>
                      <a:pt x="876" y="274"/>
                    </a:lnTo>
                    <a:lnTo>
                      <a:pt x="876" y="274"/>
                    </a:lnTo>
                    <a:close/>
                    <a:moveTo>
                      <a:pt x="894" y="296"/>
                    </a:moveTo>
                    <a:lnTo>
                      <a:pt x="899" y="292"/>
                    </a:lnTo>
                    <a:lnTo>
                      <a:pt x="899" y="294"/>
                    </a:lnTo>
                    <a:lnTo>
                      <a:pt x="894" y="297"/>
                    </a:lnTo>
                    <a:lnTo>
                      <a:pt x="894" y="297"/>
                    </a:lnTo>
                    <a:lnTo>
                      <a:pt x="894" y="296"/>
                    </a:lnTo>
                    <a:lnTo>
                      <a:pt x="894" y="296"/>
                    </a:lnTo>
                    <a:close/>
                    <a:moveTo>
                      <a:pt x="902" y="289"/>
                    </a:moveTo>
                    <a:lnTo>
                      <a:pt x="904" y="287"/>
                    </a:lnTo>
                    <a:lnTo>
                      <a:pt x="904" y="284"/>
                    </a:lnTo>
                    <a:lnTo>
                      <a:pt x="906" y="282"/>
                    </a:lnTo>
                    <a:lnTo>
                      <a:pt x="909" y="277"/>
                    </a:lnTo>
                    <a:lnTo>
                      <a:pt x="911" y="277"/>
                    </a:lnTo>
                    <a:lnTo>
                      <a:pt x="916" y="274"/>
                    </a:lnTo>
                    <a:lnTo>
                      <a:pt x="919" y="276"/>
                    </a:lnTo>
                    <a:lnTo>
                      <a:pt x="919" y="279"/>
                    </a:lnTo>
                    <a:lnTo>
                      <a:pt x="914" y="281"/>
                    </a:lnTo>
                    <a:lnTo>
                      <a:pt x="911" y="287"/>
                    </a:lnTo>
                    <a:lnTo>
                      <a:pt x="914" y="291"/>
                    </a:lnTo>
                    <a:lnTo>
                      <a:pt x="911" y="292"/>
                    </a:lnTo>
                    <a:lnTo>
                      <a:pt x="909" y="296"/>
                    </a:lnTo>
                    <a:lnTo>
                      <a:pt x="911" y="299"/>
                    </a:lnTo>
                    <a:lnTo>
                      <a:pt x="912" y="296"/>
                    </a:lnTo>
                    <a:lnTo>
                      <a:pt x="916" y="297"/>
                    </a:lnTo>
                    <a:lnTo>
                      <a:pt x="916" y="301"/>
                    </a:lnTo>
                    <a:lnTo>
                      <a:pt x="917" y="301"/>
                    </a:lnTo>
                    <a:lnTo>
                      <a:pt x="926" y="296"/>
                    </a:lnTo>
                    <a:lnTo>
                      <a:pt x="929" y="292"/>
                    </a:lnTo>
                    <a:lnTo>
                      <a:pt x="932" y="292"/>
                    </a:lnTo>
                    <a:lnTo>
                      <a:pt x="936" y="289"/>
                    </a:lnTo>
                    <a:lnTo>
                      <a:pt x="934" y="284"/>
                    </a:lnTo>
                    <a:lnTo>
                      <a:pt x="937" y="284"/>
                    </a:lnTo>
                    <a:lnTo>
                      <a:pt x="941" y="281"/>
                    </a:lnTo>
                    <a:lnTo>
                      <a:pt x="941" y="276"/>
                    </a:lnTo>
                    <a:lnTo>
                      <a:pt x="942" y="274"/>
                    </a:lnTo>
                    <a:lnTo>
                      <a:pt x="946" y="274"/>
                    </a:lnTo>
                    <a:lnTo>
                      <a:pt x="944" y="279"/>
                    </a:lnTo>
                    <a:lnTo>
                      <a:pt x="944" y="281"/>
                    </a:lnTo>
                    <a:lnTo>
                      <a:pt x="942" y="286"/>
                    </a:lnTo>
                    <a:lnTo>
                      <a:pt x="946" y="291"/>
                    </a:lnTo>
                    <a:lnTo>
                      <a:pt x="947" y="291"/>
                    </a:lnTo>
                    <a:lnTo>
                      <a:pt x="952" y="286"/>
                    </a:lnTo>
                    <a:lnTo>
                      <a:pt x="952" y="281"/>
                    </a:lnTo>
                    <a:lnTo>
                      <a:pt x="952" y="279"/>
                    </a:lnTo>
                    <a:lnTo>
                      <a:pt x="957" y="279"/>
                    </a:lnTo>
                    <a:lnTo>
                      <a:pt x="962" y="272"/>
                    </a:lnTo>
                    <a:lnTo>
                      <a:pt x="962" y="267"/>
                    </a:lnTo>
                    <a:lnTo>
                      <a:pt x="962" y="264"/>
                    </a:lnTo>
                    <a:lnTo>
                      <a:pt x="964" y="259"/>
                    </a:lnTo>
                    <a:lnTo>
                      <a:pt x="967" y="264"/>
                    </a:lnTo>
                    <a:lnTo>
                      <a:pt x="976" y="259"/>
                    </a:lnTo>
                    <a:lnTo>
                      <a:pt x="977" y="254"/>
                    </a:lnTo>
                    <a:lnTo>
                      <a:pt x="979" y="249"/>
                    </a:lnTo>
                    <a:lnTo>
                      <a:pt x="982" y="249"/>
                    </a:lnTo>
                    <a:lnTo>
                      <a:pt x="986" y="247"/>
                    </a:lnTo>
                    <a:lnTo>
                      <a:pt x="989" y="249"/>
                    </a:lnTo>
                    <a:lnTo>
                      <a:pt x="992" y="246"/>
                    </a:lnTo>
                    <a:lnTo>
                      <a:pt x="995" y="247"/>
                    </a:lnTo>
                    <a:lnTo>
                      <a:pt x="992" y="256"/>
                    </a:lnTo>
                    <a:lnTo>
                      <a:pt x="987" y="261"/>
                    </a:lnTo>
                    <a:lnTo>
                      <a:pt x="986" y="266"/>
                    </a:lnTo>
                    <a:lnTo>
                      <a:pt x="982" y="269"/>
                    </a:lnTo>
                    <a:lnTo>
                      <a:pt x="982" y="271"/>
                    </a:lnTo>
                    <a:lnTo>
                      <a:pt x="979" y="272"/>
                    </a:lnTo>
                    <a:lnTo>
                      <a:pt x="972" y="281"/>
                    </a:lnTo>
                    <a:lnTo>
                      <a:pt x="972" y="284"/>
                    </a:lnTo>
                    <a:lnTo>
                      <a:pt x="974" y="287"/>
                    </a:lnTo>
                    <a:lnTo>
                      <a:pt x="972" y="291"/>
                    </a:lnTo>
                    <a:lnTo>
                      <a:pt x="977" y="292"/>
                    </a:lnTo>
                    <a:lnTo>
                      <a:pt x="981" y="294"/>
                    </a:lnTo>
                    <a:lnTo>
                      <a:pt x="984" y="291"/>
                    </a:lnTo>
                    <a:lnTo>
                      <a:pt x="989" y="289"/>
                    </a:lnTo>
                    <a:lnTo>
                      <a:pt x="989" y="286"/>
                    </a:lnTo>
                    <a:lnTo>
                      <a:pt x="989" y="281"/>
                    </a:lnTo>
                    <a:lnTo>
                      <a:pt x="992" y="279"/>
                    </a:lnTo>
                    <a:lnTo>
                      <a:pt x="995" y="274"/>
                    </a:lnTo>
                    <a:lnTo>
                      <a:pt x="999" y="274"/>
                    </a:lnTo>
                    <a:lnTo>
                      <a:pt x="1000" y="272"/>
                    </a:lnTo>
                    <a:lnTo>
                      <a:pt x="1004" y="276"/>
                    </a:lnTo>
                    <a:lnTo>
                      <a:pt x="1009" y="276"/>
                    </a:lnTo>
                    <a:lnTo>
                      <a:pt x="1010" y="272"/>
                    </a:lnTo>
                    <a:lnTo>
                      <a:pt x="1019" y="272"/>
                    </a:lnTo>
                    <a:lnTo>
                      <a:pt x="1022" y="269"/>
                    </a:lnTo>
                    <a:lnTo>
                      <a:pt x="1024" y="262"/>
                    </a:lnTo>
                    <a:lnTo>
                      <a:pt x="1027" y="256"/>
                    </a:lnTo>
                    <a:lnTo>
                      <a:pt x="1029" y="251"/>
                    </a:lnTo>
                    <a:lnTo>
                      <a:pt x="1029" y="249"/>
                    </a:lnTo>
                    <a:lnTo>
                      <a:pt x="1034" y="254"/>
                    </a:lnTo>
                    <a:lnTo>
                      <a:pt x="1037" y="256"/>
                    </a:lnTo>
                    <a:lnTo>
                      <a:pt x="1039" y="252"/>
                    </a:lnTo>
                    <a:lnTo>
                      <a:pt x="1039" y="251"/>
                    </a:lnTo>
                    <a:lnTo>
                      <a:pt x="1034" y="244"/>
                    </a:lnTo>
                    <a:lnTo>
                      <a:pt x="1034" y="241"/>
                    </a:lnTo>
                    <a:lnTo>
                      <a:pt x="1039" y="238"/>
                    </a:lnTo>
                    <a:lnTo>
                      <a:pt x="1044" y="236"/>
                    </a:lnTo>
                    <a:lnTo>
                      <a:pt x="1049" y="234"/>
                    </a:lnTo>
                    <a:lnTo>
                      <a:pt x="1052" y="236"/>
                    </a:lnTo>
                    <a:lnTo>
                      <a:pt x="1054" y="236"/>
                    </a:lnTo>
                    <a:lnTo>
                      <a:pt x="1059" y="231"/>
                    </a:lnTo>
                    <a:lnTo>
                      <a:pt x="1057" y="228"/>
                    </a:lnTo>
                    <a:lnTo>
                      <a:pt x="1057" y="218"/>
                    </a:lnTo>
                    <a:lnTo>
                      <a:pt x="1059" y="216"/>
                    </a:lnTo>
                    <a:lnTo>
                      <a:pt x="1057" y="214"/>
                    </a:lnTo>
                    <a:lnTo>
                      <a:pt x="1057" y="209"/>
                    </a:lnTo>
                    <a:lnTo>
                      <a:pt x="1054" y="208"/>
                    </a:lnTo>
                    <a:lnTo>
                      <a:pt x="1050" y="209"/>
                    </a:lnTo>
                    <a:lnTo>
                      <a:pt x="1044" y="211"/>
                    </a:lnTo>
                    <a:lnTo>
                      <a:pt x="1044" y="218"/>
                    </a:lnTo>
                    <a:lnTo>
                      <a:pt x="1044" y="221"/>
                    </a:lnTo>
                    <a:lnTo>
                      <a:pt x="1044" y="223"/>
                    </a:lnTo>
                    <a:lnTo>
                      <a:pt x="1040" y="224"/>
                    </a:lnTo>
                    <a:lnTo>
                      <a:pt x="1039" y="219"/>
                    </a:lnTo>
                    <a:lnTo>
                      <a:pt x="1037" y="219"/>
                    </a:lnTo>
                    <a:lnTo>
                      <a:pt x="1037" y="223"/>
                    </a:lnTo>
                    <a:lnTo>
                      <a:pt x="1035" y="224"/>
                    </a:lnTo>
                    <a:lnTo>
                      <a:pt x="1032" y="221"/>
                    </a:lnTo>
                    <a:lnTo>
                      <a:pt x="1032" y="214"/>
                    </a:lnTo>
                    <a:lnTo>
                      <a:pt x="1027" y="211"/>
                    </a:lnTo>
                    <a:lnTo>
                      <a:pt x="1025" y="211"/>
                    </a:lnTo>
                    <a:lnTo>
                      <a:pt x="1024" y="213"/>
                    </a:lnTo>
                    <a:lnTo>
                      <a:pt x="1017" y="213"/>
                    </a:lnTo>
                    <a:lnTo>
                      <a:pt x="1012" y="211"/>
                    </a:lnTo>
                    <a:lnTo>
                      <a:pt x="1009" y="211"/>
                    </a:lnTo>
                    <a:lnTo>
                      <a:pt x="999" y="209"/>
                    </a:lnTo>
                    <a:lnTo>
                      <a:pt x="994" y="213"/>
                    </a:lnTo>
                    <a:lnTo>
                      <a:pt x="992" y="216"/>
                    </a:lnTo>
                    <a:lnTo>
                      <a:pt x="990" y="219"/>
                    </a:lnTo>
                    <a:lnTo>
                      <a:pt x="987" y="219"/>
                    </a:lnTo>
                    <a:lnTo>
                      <a:pt x="986" y="219"/>
                    </a:lnTo>
                    <a:lnTo>
                      <a:pt x="974" y="226"/>
                    </a:lnTo>
                    <a:lnTo>
                      <a:pt x="971" y="229"/>
                    </a:lnTo>
                    <a:lnTo>
                      <a:pt x="966" y="229"/>
                    </a:lnTo>
                    <a:lnTo>
                      <a:pt x="961" y="234"/>
                    </a:lnTo>
                    <a:lnTo>
                      <a:pt x="956" y="234"/>
                    </a:lnTo>
                    <a:lnTo>
                      <a:pt x="952" y="238"/>
                    </a:lnTo>
                    <a:lnTo>
                      <a:pt x="951" y="239"/>
                    </a:lnTo>
                    <a:lnTo>
                      <a:pt x="944" y="239"/>
                    </a:lnTo>
                    <a:lnTo>
                      <a:pt x="941" y="241"/>
                    </a:lnTo>
                    <a:lnTo>
                      <a:pt x="936" y="241"/>
                    </a:lnTo>
                    <a:lnTo>
                      <a:pt x="934" y="243"/>
                    </a:lnTo>
                    <a:lnTo>
                      <a:pt x="931" y="243"/>
                    </a:lnTo>
                    <a:lnTo>
                      <a:pt x="922" y="247"/>
                    </a:lnTo>
                    <a:lnTo>
                      <a:pt x="917" y="251"/>
                    </a:lnTo>
                    <a:lnTo>
                      <a:pt x="912" y="249"/>
                    </a:lnTo>
                    <a:lnTo>
                      <a:pt x="907" y="251"/>
                    </a:lnTo>
                    <a:lnTo>
                      <a:pt x="896" y="252"/>
                    </a:lnTo>
                    <a:lnTo>
                      <a:pt x="891" y="259"/>
                    </a:lnTo>
                    <a:lnTo>
                      <a:pt x="888" y="261"/>
                    </a:lnTo>
                    <a:lnTo>
                      <a:pt x="881" y="261"/>
                    </a:lnTo>
                    <a:lnTo>
                      <a:pt x="878" y="266"/>
                    </a:lnTo>
                    <a:lnTo>
                      <a:pt x="883" y="266"/>
                    </a:lnTo>
                    <a:lnTo>
                      <a:pt x="884" y="267"/>
                    </a:lnTo>
                    <a:lnTo>
                      <a:pt x="881" y="267"/>
                    </a:lnTo>
                    <a:lnTo>
                      <a:pt x="879" y="271"/>
                    </a:lnTo>
                    <a:lnTo>
                      <a:pt x="883" y="272"/>
                    </a:lnTo>
                    <a:lnTo>
                      <a:pt x="881" y="276"/>
                    </a:lnTo>
                    <a:lnTo>
                      <a:pt x="874" y="277"/>
                    </a:lnTo>
                    <a:lnTo>
                      <a:pt x="874" y="279"/>
                    </a:lnTo>
                    <a:lnTo>
                      <a:pt x="879" y="281"/>
                    </a:lnTo>
                    <a:lnTo>
                      <a:pt x="884" y="281"/>
                    </a:lnTo>
                    <a:lnTo>
                      <a:pt x="886" y="277"/>
                    </a:lnTo>
                    <a:lnTo>
                      <a:pt x="889" y="276"/>
                    </a:lnTo>
                    <a:lnTo>
                      <a:pt x="894" y="277"/>
                    </a:lnTo>
                    <a:lnTo>
                      <a:pt x="897" y="284"/>
                    </a:lnTo>
                    <a:lnTo>
                      <a:pt x="897" y="287"/>
                    </a:lnTo>
                    <a:lnTo>
                      <a:pt x="902" y="289"/>
                    </a:lnTo>
                    <a:lnTo>
                      <a:pt x="902" y="289"/>
                    </a:lnTo>
                    <a:close/>
                    <a:moveTo>
                      <a:pt x="1364" y="535"/>
                    </a:moveTo>
                    <a:lnTo>
                      <a:pt x="1366" y="533"/>
                    </a:lnTo>
                    <a:lnTo>
                      <a:pt x="1371" y="535"/>
                    </a:lnTo>
                    <a:lnTo>
                      <a:pt x="1373" y="537"/>
                    </a:lnTo>
                    <a:lnTo>
                      <a:pt x="1369" y="538"/>
                    </a:lnTo>
                    <a:lnTo>
                      <a:pt x="1368" y="538"/>
                    </a:lnTo>
                    <a:lnTo>
                      <a:pt x="1364" y="535"/>
                    </a:lnTo>
                    <a:lnTo>
                      <a:pt x="1364" y="535"/>
                    </a:lnTo>
                    <a:close/>
                    <a:moveTo>
                      <a:pt x="1311" y="440"/>
                    </a:moveTo>
                    <a:lnTo>
                      <a:pt x="1306" y="437"/>
                    </a:lnTo>
                    <a:lnTo>
                      <a:pt x="1303" y="437"/>
                    </a:lnTo>
                    <a:lnTo>
                      <a:pt x="1301" y="439"/>
                    </a:lnTo>
                    <a:lnTo>
                      <a:pt x="1306" y="439"/>
                    </a:lnTo>
                    <a:lnTo>
                      <a:pt x="1308" y="440"/>
                    </a:lnTo>
                    <a:lnTo>
                      <a:pt x="1306" y="442"/>
                    </a:lnTo>
                    <a:lnTo>
                      <a:pt x="1301" y="443"/>
                    </a:lnTo>
                    <a:lnTo>
                      <a:pt x="1298" y="443"/>
                    </a:lnTo>
                    <a:lnTo>
                      <a:pt x="1301" y="448"/>
                    </a:lnTo>
                    <a:lnTo>
                      <a:pt x="1301" y="448"/>
                    </a:lnTo>
                    <a:lnTo>
                      <a:pt x="1301" y="450"/>
                    </a:lnTo>
                    <a:lnTo>
                      <a:pt x="1296" y="448"/>
                    </a:lnTo>
                    <a:lnTo>
                      <a:pt x="1291" y="450"/>
                    </a:lnTo>
                    <a:lnTo>
                      <a:pt x="1288" y="453"/>
                    </a:lnTo>
                    <a:lnTo>
                      <a:pt x="1285" y="457"/>
                    </a:lnTo>
                    <a:lnTo>
                      <a:pt x="1285" y="458"/>
                    </a:lnTo>
                    <a:lnTo>
                      <a:pt x="1285" y="460"/>
                    </a:lnTo>
                    <a:lnTo>
                      <a:pt x="1286" y="460"/>
                    </a:lnTo>
                    <a:lnTo>
                      <a:pt x="1286" y="462"/>
                    </a:lnTo>
                    <a:lnTo>
                      <a:pt x="1285" y="465"/>
                    </a:lnTo>
                    <a:lnTo>
                      <a:pt x="1286" y="465"/>
                    </a:lnTo>
                    <a:lnTo>
                      <a:pt x="1289" y="462"/>
                    </a:lnTo>
                    <a:lnTo>
                      <a:pt x="1291" y="463"/>
                    </a:lnTo>
                    <a:lnTo>
                      <a:pt x="1289" y="467"/>
                    </a:lnTo>
                    <a:lnTo>
                      <a:pt x="1289" y="470"/>
                    </a:lnTo>
                    <a:lnTo>
                      <a:pt x="1293" y="472"/>
                    </a:lnTo>
                    <a:lnTo>
                      <a:pt x="1294" y="470"/>
                    </a:lnTo>
                    <a:lnTo>
                      <a:pt x="1296" y="472"/>
                    </a:lnTo>
                    <a:lnTo>
                      <a:pt x="1296" y="475"/>
                    </a:lnTo>
                    <a:lnTo>
                      <a:pt x="1298" y="475"/>
                    </a:lnTo>
                    <a:lnTo>
                      <a:pt x="1301" y="473"/>
                    </a:lnTo>
                    <a:lnTo>
                      <a:pt x="1303" y="473"/>
                    </a:lnTo>
                    <a:lnTo>
                      <a:pt x="1303" y="478"/>
                    </a:lnTo>
                    <a:lnTo>
                      <a:pt x="1304" y="482"/>
                    </a:lnTo>
                    <a:lnTo>
                      <a:pt x="1308" y="480"/>
                    </a:lnTo>
                    <a:lnTo>
                      <a:pt x="1309" y="485"/>
                    </a:lnTo>
                    <a:lnTo>
                      <a:pt x="1314" y="485"/>
                    </a:lnTo>
                    <a:lnTo>
                      <a:pt x="1319" y="488"/>
                    </a:lnTo>
                    <a:lnTo>
                      <a:pt x="1324" y="488"/>
                    </a:lnTo>
                    <a:lnTo>
                      <a:pt x="1326" y="488"/>
                    </a:lnTo>
                    <a:lnTo>
                      <a:pt x="1328" y="488"/>
                    </a:lnTo>
                    <a:lnTo>
                      <a:pt x="1326" y="485"/>
                    </a:lnTo>
                    <a:lnTo>
                      <a:pt x="1329" y="483"/>
                    </a:lnTo>
                    <a:lnTo>
                      <a:pt x="1333" y="478"/>
                    </a:lnTo>
                    <a:lnTo>
                      <a:pt x="1331" y="473"/>
                    </a:lnTo>
                    <a:lnTo>
                      <a:pt x="1334" y="467"/>
                    </a:lnTo>
                    <a:lnTo>
                      <a:pt x="1336" y="465"/>
                    </a:lnTo>
                    <a:lnTo>
                      <a:pt x="1339" y="458"/>
                    </a:lnTo>
                    <a:lnTo>
                      <a:pt x="1339" y="453"/>
                    </a:lnTo>
                    <a:lnTo>
                      <a:pt x="1341" y="452"/>
                    </a:lnTo>
                    <a:lnTo>
                      <a:pt x="1339" y="447"/>
                    </a:lnTo>
                    <a:lnTo>
                      <a:pt x="1336" y="443"/>
                    </a:lnTo>
                    <a:lnTo>
                      <a:pt x="1336" y="440"/>
                    </a:lnTo>
                    <a:lnTo>
                      <a:pt x="1333" y="437"/>
                    </a:lnTo>
                    <a:lnTo>
                      <a:pt x="1333" y="434"/>
                    </a:lnTo>
                    <a:lnTo>
                      <a:pt x="1326" y="430"/>
                    </a:lnTo>
                    <a:lnTo>
                      <a:pt x="1321" y="434"/>
                    </a:lnTo>
                    <a:lnTo>
                      <a:pt x="1318" y="432"/>
                    </a:lnTo>
                    <a:lnTo>
                      <a:pt x="1311" y="432"/>
                    </a:lnTo>
                    <a:lnTo>
                      <a:pt x="1309" y="434"/>
                    </a:lnTo>
                    <a:lnTo>
                      <a:pt x="1313" y="437"/>
                    </a:lnTo>
                    <a:lnTo>
                      <a:pt x="1313" y="440"/>
                    </a:lnTo>
                    <a:lnTo>
                      <a:pt x="1311" y="440"/>
                    </a:lnTo>
                    <a:lnTo>
                      <a:pt x="1311" y="440"/>
                    </a:lnTo>
                    <a:close/>
                    <a:moveTo>
                      <a:pt x="1343" y="405"/>
                    </a:moveTo>
                    <a:lnTo>
                      <a:pt x="1339" y="404"/>
                    </a:lnTo>
                    <a:lnTo>
                      <a:pt x="1339" y="402"/>
                    </a:lnTo>
                    <a:lnTo>
                      <a:pt x="1344" y="400"/>
                    </a:lnTo>
                    <a:lnTo>
                      <a:pt x="1344" y="400"/>
                    </a:lnTo>
                    <a:lnTo>
                      <a:pt x="1343" y="405"/>
                    </a:lnTo>
                    <a:lnTo>
                      <a:pt x="1343" y="405"/>
                    </a:lnTo>
                    <a:close/>
                    <a:moveTo>
                      <a:pt x="1336" y="427"/>
                    </a:moveTo>
                    <a:lnTo>
                      <a:pt x="1336" y="424"/>
                    </a:lnTo>
                    <a:lnTo>
                      <a:pt x="1334" y="422"/>
                    </a:lnTo>
                    <a:lnTo>
                      <a:pt x="1334" y="420"/>
                    </a:lnTo>
                    <a:lnTo>
                      <a:pt x="1336" y="419"/>
                    </a:lnTo>
                    <a:lnTo>
                      <a:pt x="1336" y="414"/>
                    </a:lnTo>
                    <a:lnTo>
                      <a:pt x="1336" y="412"/>
                    </a:lnTo>
                    <a:lnTo>
                      <a:pt x="1343" y="412"/>
                    </a:lnTo>
                    <a:lnTo>
                      <a:pt x="1341" y="422"/>
                    </a:lnTo>
                    <a:lnTo>
                      <a:pt x="1338" y="425"/>
                    </a:lnTo>
                    <a:lnTo>
                      <a:pt x="1338" y="425"/>
                    </a:lnTo>
                    <a:lnTo>
                      <a:pt x="1336" y="427"/>
                    </a:lnTo>
                    <a:lnTo>
                      <a:pt x="1336" y="427"/>
                    </a:lnTo>
                    <a:close/>
                    <a:moveTo>
                      <a:pt x="1303" y="417"/>
                    </a:moveTo>
                    <a:lnTo>
                      <a:pt x="1301" y="415"/>
                    </a:lnTo>
                    <a:lnTo>
                      <a:pt x="1303" y="414"/>
                    </a:lnTo>
                    <a:lnTo>
                      <a:pt x="1308" y="414"/>
                    </a:lnTo>
                    <a:lnTo>
                      <a:pt x="1309" y="414"/>
                    </a:lnTo>
                    <a:lnTo>
                      <a:pt x="1306" y="415"/>
                    </a:lnTo>
                    <a:lnTo>
                      <a:pt x="1304" y="417"/>
                    </a:lnTo>
                    <a:lnTo>
                      <a:pt x="1303" y="417"/>
                    </a:lnTo>
                    <a:lnTo>
                      <a:pt x="1303" y="417"/>
                    </a:lnTo>
                    <a:close/>
                    <a:moveTo>
                      <a:pt x="1294" y="424"/>
                    </a:moveTo>
                    <a:lnTo>
                      <a:pt x="1293" y="422"/>
                    </a:lnTo>
                    <a:lnTo>
                      <a:pt x="1296" y="420"/>
                    </a:lnTo>
                    <a:lnTo>
                      <a:pt x="1298" y="420"/>
                    </a:lnTo>
                    <a:lnTo>
                      <a:pt x="1296" y="422"/>
                    </a:lnTo>
                    <a:lnTo>
                      <a:pt x="1294" y="424"/>
                    </a:lnTo>
                    <a:lnTo>
                      <a:pt x="1294" y="424"/>
                    </a:lnTo>
                    <a:close/>
                    <a:moveTo>
                      <a:pt x="1301" y="434"/>
                    </a:moveTo>
                    <a:lnTo>
                      <a:pt x="1301" y="430"/>
                    </a:lnTo>
                    <a:lnTo>
                      <a:pt x="1299" y="429"/>
                    </a:lnTo>
                    <a:lnTo>
                      <a:pt x="1301" y="425"/>
                    </a:lnTo>
                    <a:lnTo>
                      <a:pt x="1303" y="425"/>
                    </a:lnTo>
                    <a:lnTo>
                      <a:pt x="1304" y="427"/>
                    </a:lnTo>
                    <a:lnTo>
                      <a:pt x="1306" y="430"/>
                    </a:lnTo>
                    <a:lnTo>
                      <a:pt x="1303" y="432"/>
                    </a:lnTo>
                    <a:lnTo>
                      <a:pt x="1301" y="434"/>
                    </a:lnTo>
                    <a:lnTo>
                      <a:pt x="1301" y="434"/>
                    </a:lnTo>
                    <a:close/>
                    <a:moveTo>
                      <a:pt x="1291" y="437"/>
                    </a:moveTo>
                    <a:lnTo>
                      <a:pt x="1288" y="435"/>
                    </a:lnTo>
                    <a:lnTo>
                      <a:pt x="1288" y="430"/>
                    </a:lnTo>
                    <a:lnTo>
                      <a:pt x="1289" y="429"/>
                    </a:lnTo>
                    <a:lnTo>
                      <a:pt x="1291" y="427"/>
                    </a:lnTo>
                    <a:lnTo>
                      <a:pt x="1294" y="427"/>
                    </a:lnTo>
                    <a:lnTo>
                      <a:pt x="1296" y="429"/>
                    </a:lnTo>
                    <a:lnTo>
                      <a:pt x="1298" y="429"/>
                    </a:lnTo>
                    <a:lnTo>
                      <a:pt x="1298" y="430"/>
                    </a:lnTo>
                    <a:lnTo>
                      <a:pt x="1298" y="434"/>
                    </a:lnTo>
                    <a:lnTo>
                      <a:pt x="1294" y="435"/>
                    </a:lnTo>
                    <a:lnTo>
                      <a:pt x="1293" y="437"/>
                    </a:lnTo>
                    <a:lnTo>
                      <a:pt x="1291" y="437"/>
                    </a:lnTo>
                    <a:lnTo>
                      <a:pt x="1291" y="437"/>
                    </a:lnTo>
                    <a:close/>
                    <a:moveTo>
                      <a:pt x="1278" y="439"/>
                    </a:moveTo>
                    <a:lnTo>
                      <a:pt x="1278" y="435"/>
                    </a:lnTo>
                    <a:lnTo>
                      <a:pt x="1280" y="435"/>
                    </a:lnTo>
                    <a:lnTo>
                      <a:pt x="1281" y="437"/>
                    </a:lnTo>
                    <a:lnTo>
                      <a:pt x="1280" y="439"/>
                    </a:lnTo>
                    <a:lnTo>
                      <a:pt x="1278" y="439"/>
                    </a:lnTo>
                    <a:lnTo>
                      <a:pt x="1278" y="439"/>
                    </a:lnTo>
                    <a:close/>
                    <a:moveTo>
                      <a:pt x="1228" y="445"/>
                    </a:moveTo>
                    <a:lnTo>
                      <a:pt x="1226" y="442"/>
                    </a:lnTo>
                    <a:lnTo>
                      <a:pt x="1221" y="443"/>
                    </a:lnTo>
                    <a:lnTo>
                      <a:pt x="1220" y="440"/>
                    </a:lnTo>
                    <a:lnTo>
                      <a:pt x="1220" y="437"/>
                    </a:lnTo>
                    <a:lnTo>
                      <a:pt x="1220" y="435"/>
                    </a:lnTo>
                    <a:lnTo>
                      <a:pt x="1220" y="432"/>
                    </a:lnTo>
                    <a:lnTo>
                      <a:pt x="1221" y="429"/>
                    </a:lnTo>
                    <a:lnTo>
                      <a:pt x="1223" y="429"/>
                    </a:lnTo>
                    <a:lnTo>
                      <a:pt x="1226" y="432"/>
                    </a:lnTo>
                    <a:lnTo>
                      <a:pt x="1228" y="430"/>
                    </a:lnTo>
                    <a:lnTo>
                      <a:pt x="1225" y="429"/>
                    </a:lnTo>
                    <a:lnTo>
                      <a:pt x="1226" y="425"/>
                    </a:lnTo>
                    <a:lnTo>
                      <a:pt x="1223" y="425"/>
                    </a:lnTo>
                    <a:lnTo>
                      <a:pt x="1221" y="422"/>
                    </a:lnTo>
                    <a:lnTo>
                      <a:pt x="1221" y="420"/>
                    </a:lnTo>
                    <a:lnTo>
                      <a:pt x="1220" y="419"/>
                    </a:lnTo>
                    <a:lnTo>
                      <a:pt x="1221" y="419"/>
                    </a:lnTo>
                    <a:lnTo>
                      <a:pt x="1225" y="420"/>
                    </a:lnTo>
                    <a:lnTo>
                      <a:pt x="1225" y="419"/>
                    </a:lnTo>
                    <a:lnTo>
                      <a:pt x="1225" y="417"/>
                    </a:lnTo>
                    <a:lnTo>
                      <a:pt x="1228" y="415"/>
                    </a:lnTo>
                    <a:lnTo>
                      <a:pt x="1231" y="417"/>
                    </a:lnTo>
                    <a:lnTo>
                      <a:pt x="1238" y="419"/>
                    </a:lnTo>
                    <a:lnTo>
                      <a:pt x="1241" y="417"/>
                    </a:lnTo>
                    <a:lnTo>
                      <a:pt x="1238" y="415"/>
                    </a:lnTo>
                    <a:lnTo>
                      <a:pt x="1235" y="415"/>
                    </a:lnTo>
                    <a:lnTo>
                      <a:pt x="1236" y="414"/>
                    </a:lnTo>
                    <a:lnTo>
                      <a:pt x="1245" y="414"/>
                    </a:lnTo>
                    <a:lnTo>
                      <a:pt x="1250" y="410"/>
                    </a:lnTo>
                    <a:lnTo>
                      <a:pt x="1255" y="410"/>
                    </a:lnTo>
                    <a:lnTo>
                      <a:pt x="1260" y="412"/>
                    </a:lnTo>
                    <a:lnTo>
                      <a:pt x="1265" y="409"/>
                    </a:lnTo>
                    <a:lnTo>
                      <a:pt x="1261" y="407"/>
                    </a:lnTo>
                    <a:lnTo>
                      <a:pt x="1241" y="404"/>
                    </a:lnTo>
                    <a:lnTo>
                      <a:pt x="1236" y="404"/>
                    </a:lnTo>
                    <a:lnTo>
                      <a:pt x="1233" y="404"/>
                    </a:lnTo>
                    <a:lnTo>
                      <a:pt x="1226" y="404"/>
                    </a:lnTo>
                    <a:lnTo>
                      <a:pt x="1221" y="402"/>
                    </a:lnTo>
                    <a:lnTo>
                      <a:pt x="1218" y="402"/>
                    </a:lnTo>
                    <a:lnTo>
                      <a:pt x="1215" y="400"/>
                    </a:lnTo>
                    <a:lnTo>
                      <a:pt x="1211" y="400"/>
                    </a:lnTo>
                    <a:lnTo>
                      <a:pt x="1210" y="402"/>
                    </a:lnTo>
                    <a:lnTo>
                      <a:pt x="1206" y="400"/>
                    </a:lnTo>
                    <a:lnTo>
                      <a:pt x="1203" y="402"/>
                    </a:lnTo>
                    <a:lnTo>
                      <a:pt x="1201" y="400"/>
                    </a:lnTo>
                    <a:lnTo>
                      <a:pt x="1201" y="395"/>
                    </a:lnTo>
                    <a:lnTo>
                      <a:pt x="1205" y="395"/>
                    </a:lnTo>
                    <a:lnTo>
                      <a:pt x="1208" y="394"/>
                    </a:lnTo>
                    <a:lnTo>
                      <a:pt x="1211" y="395"/>
                    </a:lnTo>
                    <a:lnTo>
                      <a:pt x="1213" y="394"/>
                    </a:lnTo>
                    <a:lnTo>
                      <a:pt x="1211" y="392"/>
                    </a:lnTo>
                    <a:lnTo>
                      <a:pt x="1213" y="389"/>
                    </a:lnTo>
                    <a:lnTo>
                      <a:pt x="1216" y="387"/>
                    </a:lnTo>
                    <a:lnTo>
                      <a:pt x="1221" y="387"/>
                    </a:lnTo>
                    <a:lnTo>
                      <a:pt x="1223" y="385"/>
                    </a:lnTo>
                    <a:lnTo>
                      <a:pt x="1223" y="389"/>
                    </a:lnTo>
                    <a:lnTo>
                      <a:pt x="1226" y="390"/>
                    </a:lnTo>
                    <a:lnTo>
                      <a:pt x="1226" y="397"/>
                    </a:lnTo>
                    <a:lnTo>
                      <a:pt x="1228" y="397"/>
                    </a:lnTo>
                    <a:lnTo>
                      <a:pt x="1230" y="395"/>
                    </a:lnTo>
                    <a:lnTo>
                      <a:pt x="1230" y="390"/>
                    </a:lnTo>
                    <a:lnTo>
                      <a:pt x="1226" y="389"/>
                    </a:lnTo>
                    <a:lnTo>
                      <a:pt x="1228" y="384"/>
                    </a:lnTo>
                    <a:lnTo>
                      <a:pt x="1233" y="382"/>
                    </a:lnTo>
                    <a:lnTo>
                      <a:pt x="1233" y="380"/>
                    </a:lnTo>
                    <a:lnTo>
                      <a:pt x="1230" y="379"/>
                    </a:lnTo>
                    <a:lnTo>
                      <a:pt x="1231" y="374"/>
                    </a:lnTo>
                    <a:lnTo>
                      <a:pt x="1236" y="372"/>
                    </a:lnTo>
                    <a:lnTo>
                      <a:pt x="1236" y="369"/>
                    </a:lnTo>
                    <a:lnTo>
                      <a:pt x="1241" y="367"/>
                    </a:lnTo>
                    <a:lnTo>
                      <a:pt x="1240" y="364"/>
                    </a:lnTo>
                    <a:lnTo>
                      <a:pt x="1236" y="365"/>
                    </a:lnTo>
                    <a:lnTo>
                      <a:pt x="1235" y="364"/>
                    </a:lnTo>
                    <a:lnTo>
                      <a:pt x="1235" y="362"/>
                    </a:lnTo>
                    <a:lnTo>
                      <a:pt x="1240" y="359"/>
                    </a:lnTo>
                    <a:lnTo>
                      <a:pt x="1241" y="355"/>
                    </a:lnTo>
                    <a:lnTo>
                      <a:pt x="1246" y="354"/>
                    </a:lnTo>
                    <a:lnTo>
                      <a:pt x="1248" y="355"/>
                    </a:lnTo>
                    <a:lnTo>
                      <a:pt x="1248" y="360"/>
                    </a:lnTo>
                    <a:lnTo>
                      <a:pt x="1251" y="362"/>
                    </a:lnTo>
                    <a:lnTo>
                      <a:pt x="1251" y="365"/>
                    </a:lnTo>
                    <a:lnTo>
                      <a:pt x="1250" y="367"/>
                    </a:lnTo>
                    <a:lnTo>
                      <a:pt x="1251" y="370"/>
                    </a:lnTo>
                    <a:lnTo>
                      <a:pt x="1255" y="372"/>
                    </a:lnTo>
                    <a:lnTo>
                      <a:pt x="1255" y="385"/>
                    </a:lnTo>
                    <a:lnTo>
                      <a:pt x="1255" y="389"/>
                    </a:lnTo>
                    <a:lnTo>
                      <a:pt x="1255" y="390"/>
                    </a:lnTo>
                    <a:lnTo>
                      <a:pt x="1260" y="394"/>
                    </a:lnTo>
                    <a:lnTo>
                      <a:pt x="1263" y="390"/>
                    </a:lnTo>
                    <a:lnTo>
                      <a:pt x="1261" y="387"/>
                    </a:lnTo>
                    <a:lnTo>
                      <a:pt x="1263" y="380"/>
                    </a:lnTo>
                    <a:lnTo>
                      <a:pt x="1266" y="380"/>
                    </a:lnTo>
                    <a:lnTo>
                      <a:pt x="1266" y="377"/>
                    </a:lnTo>
                    <a:lnTo>
                      <a:pt x="1260" y="372"/>
                    </a:lnTo>
                    <a:lnTo>
                      <a:pt x="1260" y="370"/>
                    </a:lnTo>
                    <a:lnTo>
                      <a:pt x="1265" y="370"/>
                    </a:lnTo>
                    <a:lnTo>
                      <a:pt x="1268" y="372"/>
                    </a:lnTo>
                    <a:lnTo>
                      <a:pt x="1268" y="369"/>
                    </a:lnTo>
                    <a:lnTo>
                      <a:pt x="1263" y="365"/>
                    </a:lnTo>
                    <a:lnTo>
                      <a:pt x="1261" y="359"/>
                    </a:lnTo>
                    <a:lnTo>
                      <a:pt x="1263" y="357"/>
                    </a:lnTo>
                    <a:lnTo>
                      <a:pt x="1263" y="350"/>
                    </a:lnTo>
                    <a:lnTo>
                      <a:pt x="1266" y="349"/>
                    </a:lnTo>
                    <a:lnTo>
                      <a:pt x="1270" y="349"/>
                    </a:lnTo>
                    <a:lnTo>
                      <a:pt x="1271" y="347"/>
                    </a:lnTo>
                    <a:lnTo>
                      <a:pt x="1276" y="347"/>
                    </a:lnTo>
                    <a:lnTo>
                      <a:pt x="1276" y="347"/>
                    </a:lnTo>
                    <a:lnTo>
                      <a:pt x="1281" y="344"/>
                    </a:lnTo>
                    <a:lnTo>
                      <a:pt x="1281" y="344"/>
                    </a:lnTo>
                    <a:lnTo>
                      <a:pt x="1285" y="344"/>
                    </a:lnTo>
                    <a:lnTo>
                      <a:pt x="1286" y="347"/>
                    </a:lnTo>
                    <a:lnTo>
                      <a:pt x="1289" y="349"/>
                    </a:lnTo>
                    <a:lnTo>
                      <a:pt x="1293" y="349"/>
                    </a:lnTo>
                    <a:lnTo>
                      <a:pt x="1294" y="350"/>
                    </a:lnTo>
                    <a:lnTo>
                      <a:pt x="1293" y="359"/>
                    </a:lnTo>
                    <a:lnTo>
                      <a:pt x="1289" y="362"/>
                    </a:lnTo>
                    <a:lnTo>
                      <a:pt x="1291" y="365"/>
                    </a:lnTo>
                    <a:lnTo>
                      <a:pt x="1293" y="365"/>
                    </a:lnTo>
                    <a:lnTo>
                      <a:pt x="1294" y="364"/>
                    </a:lnTo>
                    <a:lnTo>
                      <a:pt x="1298" y="364"/>
                    </a:lnTo>
                    <a:lnTo>
                      <a:pt x="1299" y="362"/>
                    </a:lnTo>
                    <a:lnTo>
                      <a:pt x="1299" y="355"/>
                    </a:lnTo>
                    <a:lnTo>
                      <a:pt x="1303" y="352"/>
                    </a:lnTo>
                    <a:lnTo>
                      <a:pt x="1308" y="355"/>
                    </a:lnTo>
                    <a:lnTo>
                      <a:pt x="1311" y="354"/>
                    </a:lnTo>
                    <a:lnTo>
                      <a:pt x="1309" y="350"/>
                    </a:lnTo>
                    <a:lnTo>
                      <a:pt x="1309" y="349"/>
                    </a:lnTo>
                    <a:lnTo>
                      <a:pt x="1313" y="349"/>
                    </a:lnTo>
                    <a:lnTo>
                      <a:pt x="1314" y="352"/>
                    </a:lnTo>
                    <a:lnTo>
                      <a:pt x="1313" y="355"/>
                    </a:lnTo>
                    <a:lnTo>
                      <a:pt x="1314" y="357"/>
                    </a:lnTo>
                    <a:lnTo>
                      <a:pt x="1313" y="359"/>
                    </a:lnTo>
                    <a:lnTo>
                      <a:pt x="1311" y="359"/>
                    </a:lnTo>
                    <a:lnTo>
                      <a:pt x="1313" y="362"/>
                    </a:lnTo>
                    <a:lnTo>
                      <a:pt x="1318" y="364"/>
                    </a:lnTo>
                    <a:lnTo>
                      <a:pt x="1319" y="367"/>
                    </a:lnTo>
                    <a:lnTo>
                      <a:pt x="1318" y="372"/>
                    </a:lnTo>
                    <a:lnTo>
                      <a:pt x="1314" y="375"/>
                    </a:lnTo>
                    <a:lnTo>
                      <a:pt x="1309" y="382"/>
                    </a:lnTo>
                    <a:lnTo>
                      <a:pt x="1309" y="385"/>
                    </a:lnTo>
                    <a:lnTo>
                      <a:pt x="1309" y="389"/>
                    </a:lnTo>
                    <a:lnTo>
                      <a:pt x="1304" y="392"/>
                    </a:lnTo>
                    <a:lnTo>
                      <a:pt x="1299" y="397"/>
                    </a:lnTo>
                    <a:lnTo>
                      <a:pt x="1298" y="399"/>
                    </a:lnTo>
                    <a:lnTo>
                      <a:pt x="1293" y="404"/>
                    </a:lnTo>
                    <a:lnTo>
                      <a:pt x="1293" y="405"/>
                    </a:lnTo>
                    <a:lnTo>
                      <a:pt x="1291" y="410"/>
                    </a:lnTo>
                    <a:lnTo>
                      <a:pt x="1288" y="410"/>
                    </a:lnTo>
                    <a:lnTo>
                      <a:pt x="1286" y="409"/>
                    </a:lnTo>
                    <a:lnTo>
                      <a:pt x="1283" y="410"/>
                    </a:lnTo>
                    <a:lnTo>
                      <a:pt x="1283" y="414"/>
                    </a:lnTo>
                    <a:lnTo>
                      <a:pt x="1289" y="415"/>
                    </a:lnTo>
                    <a:lnTo>
                      <a:pt x="1289" y="419"/>
                    </a:lnTo>
                    <a:lnTo>
                      <a:pt x="1283" y="425"/>
                    </a:lnTo>
                    <a:lnTo>
                      <a:pt x="1281" y="427"/>
                    </a:lnTo>
                    <a:lnTo>
                      <a:pt x="1281" y="425"/>
                    </a:lnTo>
                    <a:lnTo>
                      <a:pt x="1281" y="422"/>
                    </a:lnTo>
                    <a:lnTo>
                      <a:pt x="1278" y="420"/>
                    </a:lnTo>
                    <a:lnTo>
                      <a:pt x="1276" y="422"/>
                    </a:lnTo>
                    <a:lnTo>
                      <a:pt x="1275" y="425"/>
                    </a:lnTo>
                    <a:lnTo>
                      <a:pt x="1273" y="427"/>
                    </a:lnTo>
                    <a:lnTo>
                      <a:pt x="1270" y="430"/>
                    </a:lnTo>
                    <a:lnTo>
                      <a:pt x="1265" y="430"/>
                    </a:lnTo>
                    <a:lnTo>
                      <a:pt x="1263" y="434"/>
                    </a:lnTo>
                    <a:lnTo>
                      <a:pt x="1266" y="435"/>
                    </a:lnTo>
                    <a:lnTo>
                      <a:pt x="1270" y="435"/>
                    </a:lnTo>
                    <a:lnTo>
                      <a:pt x="1270" y="437"/>
                    </a:lnTo>
                    <a:lnTo>
                      <a:pt x="1268" y="440"/>
                    </a:lnTo>
                    <a:lnTo>
                      <a:pt x="1268" y="442"/>
                    </a:lnTo>
                    <a:lnTo>
                      <a:pt x="1268" y="445"/>
                    </a:lnTo>
                    <a:lnTo>
                      <a:pt x="1266" y="447"/>
                    </a:lnTo>
                    <a:lnTo>
                      <a:pt x="1263" y="443"/>
                    </a:lnTo>
                    <a:lnTo>
                      <a:pt x="1263" y="439"/>
                    </a:lnTo>
                    <a:lnTo>
                      <a:pt x="1261" y="437"/>
                    </a:lnTo>
                    <a:lnTo>
                      <a:pt x="1260" y="439"/>
                    </a:lnTo>
                    <a:lnTo>
                      <a:pt x="1260" y="442"/>
                    </a:lnTo>
                    <a:lnTo>
                      <a:pt x="1261" y="445"/>
                    </a:lnTo>
                    <a:lnTo>
                      <a:pt x="1256" y="448"/>
                    </a:lnTo>
                    <a:lnTo>
                      <a:pt x="1245" y="448"/>
                    </a:lnTo>
                    <a:lnTo>
                      <a:pt x="1245" y="445"/>
                    </a:lnTo>
                    <a:lnTo>
                      <a:pt x="1243" y="443"/>
                    </a:lnTo>
                    <a:lnTo>
                      <a:pt x="1240" y="445"/>
                    </a:lnTo>
                    <a:lnTo>
                      <a:pt x="1235" y="445"/>
                    </a:lnTo>
                    <a:lnTo>
                      <a:pt x="1235" y="443"/>
                    </a:lnTo>
                    <a:lnTo>
                      <a:pt x="1238" y="439"/>
                    </a:lnTo>
                    <a:lnTo>
                      <a:pt x="1233" y="442"/>
                    </a:lnTo>
                    <a:lnTo>
                      <a:pt x="1231" y="443"/>
                    </a:lnTo>
                    <a:lnTo>
                      <a:pt x="1228" y="445"/>
                    </a:lnTo>
                    <a:lnTo>
                      <a:pt x="1228" y="445"/>
                    </a:lnTo>
                    <a:close/>
                    <a:moveTo>
                      <a:pt x="914" y="326"/>
                    </a:moveTo>
                    <a:lnTo>
                      <a:pt x="912" y="324"/>
                    </a:lnTo>
                    <a:lnTo>
                      <a:pt x="914" y="319"/>
                    </a:lnTo>
                    <a:lnTo>
                      <a:pt x="924" y="311"/>
                    </a:lnTo>
                    <a:lnTo>
                      <a:pt x="931" y="309"/>
                    </a:lnTo>
                    <a:lnTo>
                      <a:pt x="934" y="307"/>
                    </a:lnTo>
                    <a:lnTo>
                      <a:pt x="937" y="306"/>
                    </a:lnTo>
                    <a:lnTo>
                      <a:pt x="944" y="302"/>
                    </a:lnTo>
                    <a:lnTo>
                      <a:pt x="951" y="301"/>
                    </a:lnTo>
                    <a:lnTo>
                      <a:pt x="954" y="299"/>
                    </a:lnTo>
                    <a:lnTo>
                      <a:pt x="957" y="299"/>
                    </a:lnTo>
                    <a:lnTo>
                      <a:pt x="966" y="297"/>
                    </a:lnTo>
                    <a:lnTo>
                      <a:pt x="967" y="297"/>
                    </a:lnTo>
                    <a:lnTo>
                      <a:pt x="966" y="301"/>
                    </a:lnTo>
                    <a:lnTo>
                      <a:pt x="959" y="306"/>
                    </a:lnTo>
                    <a:lnTo>
                      <a:pt x="951" y="311"/>
                    </a:lnTo>
                    <a:lnTo>
                      <a:pt x="937" y="321"/>
                    </a:lnTo>
                    <a:lnTo>
                      <a:pt x="932" y="326"/>
                    </a:lnTo>
                    <a:lnTo>
                      <a:pt x="929" y="327"/>
                    </a:lnTo>
                    <a:lnTo>
                      <a:pt x="926" y="327"/>
                    </a:lnTo>
                    <a:lnTo>
                      <a:pt x="924" y="329"/>
                    </a:lnTo>
                    <a:lnTo>
                      <a:pt x="921" y="331"/>
                    </a:lnTo>
                    <a:lnTo>
                      <a:pt x="919" y="326"/>
                    </a:lnTo>
                    <a:lnTo>
                      <a:pt x="916" y="324"/>
                    </a:lnTo>
                    <a:lnTo>
                      <a:pt x="914" y="326"/>
                    </a:lnTo>
                    <a:lnTo>
                      <a:pt x="914" y="326"/>
                    </a:lnTo>
                    <a:close/>
                    <a:moveTo>
                      <a:pt x="1147" y="414"/>
                    </a:moveTo>
                    <a:lnTo>
                      <a:pt x="1147" y="412"/>
                    </a:lnTo>
                    <a:lnTo>
                      <a:pt x="1147" y="412"/>
                    </a:lnTo>
                    <a:lnTo>
                      <a:pt x="1152" y="410"/>
                    </a:lnTo>
                    <a:lnTo>
                      <a:pt x="1153" y="407"/>
                    </a:lnTo>
                    <a:lnTo>
                      <a:pt x="1153" y="404"/>
                    </a:lnTo>
                    <a:lnTo>
                      <a:pt x="1162" y="400"/>
                    </a:lnTo>
                    <a:lnTo>
                      <a:pt x="1162" y="399"/>
                    </a:lnTo>
                    <a:lnTo>
                      <a:pt x="1167" y="399"/>
                    </a:lnTo>
                    <a:lnTo>
                      <a:pt x="1167" y="404"/>
                    </a:lnTo>
                    <a:lnTo>
                      <a:pt x="1168" y="405"/>
                    </a:lnTo>
                    <a:lnTo>
                      <a:pt x="1168" y="412"/>
                    </a:lnTo>
                    <a:lnTo>
                      <a:pt x="1167" y="415"/>
                    </a:lnTo>
                    <a:lnTo>
                      <a:pt x="1162" y="419"/>
                    </a:lnTo>
                    <a:lnTo>
                      <a:pt x="1158" y="419"/>
                    </a:lnTo>
                    <a:lnTo>
                      <a:pt x="1155" y="420"/>
                    </a:lnTo>
                    <a:lnTo>
                      <a:pt x="1152" y="420"/>
                    </a:lnTo>
                    <a:lnTo>
                      <a:pt x="1150" y="417"/>
                    </a:lnTo>
                    <a:lnTo>
                      <a:pt x="1147" y="414"/>
                    </a:lnTo>
                    <a:lnTo>
                      <a:pt x="1147" y="414"/>
                    </a:lnTo>
                    <a:close/>
                    <a:moveTo>
                      <a:pt x="961" y="409"/>
                    </a:moveTo>
                    <a:lnTo>
                      <a:pt x="962" y="404"/>
                    </a:lnTo>
                    <a:lnTo>
                      <a:pt x="961" y="400"/>
                    </a:lnTo>
                    <a:lnTo>
                      <a:pt x="962" y="394"/>
                    </a:lnTo>
                    <a:lnTo>
                      <a:pt x="969" y="392"/>
                    </a:lnTo>
                    <a:lnTo>
                      <a:pt x="977" y="394"/>
                    </a:lnTo>
                    <a:lnTo>
                      <a:pt x="981" y="392"/>
                    </a:lnTo>
                    <a:lnTo>
                      <a:pt x="986" y="392"/>
                    </a:lnTo>
                    <a:lnTo>
                      <a:pt x="990" y="392"/>
                    </a:lnTo>
                    <a:lnTo>
                      <a:pt x="997" y="389"/>
                    </a:lnTo>
                    <a:lnTo>
                      <a:pt x="1004" y="389"/>
                    </a:lnTo>
                    <a:lnTo>
                      <a:pt x="1012" y="392"/>
                    </a:lnTo>
                    <a:lnTo>
                      <a:pt x="1017" y="392"/>
                    </a:lnTo>
                    <a:lnTo>
                      <a:pt x="1020" y="392"/>
                    </a:lnTo>
                    <a:lnTo>
                      <a:pt x="1024" y="390"/>
                    </a:lnTo>
                    <a:lnTo>
                      <a:pt x="1037" y="389"/>
                    </a:lnTo>
                    <a:lnTo>
                      <a:pt x="1037" y="387"/>
                    </a:lnTo>
                    <a:lnTo>
                      <a:pt x="1040" y="384"/>
                    </a:lnTo>
                    <a:lnTo>
                      <a:pt x="1039" y="382"/>
                    </a:lnTo>
                    <a:lnTo>
                      <a:pt x="1035" y="385"/>
                    </a:lnTo>
                    <a:lnTo>
                      <a:pt x="1029" y="385"/>
                    </a:lnTo>
                    <a:lnTo>
                      <a:pt x="1029" y="382"/>
                    </a:lnTo>
                    <a:lnTo>
                      <a:pt x="1020" y="385"/>
                    </a:lnTo>
                    <a:lnTo>
                      <a:pt x="1015" y="385"/>
                    </a:lnTo>
                    <a:lnTo>
                      <a:pt x="1015" y="382"/>
                    </a:lnTo>
                    <a:lnTo>
                      <a:pt x="1012" y="380"/>
                    </a:lnTo>
                    <a:lnTo>
                      <a:pt x="1009" y="382"/>
                    </a:lnTo>
                    <a:lnTo>
                      <a:pt x="1004" y="384"/>
                    </a:lnTo>
                    <a:lnTo>
                      <a:pt x="999" y="384"/>
                    </a:lnTo>
                    <a:lnTo>
                      <a:pt x="997" y="382"/>
                    </a:lnTo>
                    <a:lnTo>
                      <a:pt x="992" y="384"/>
                    </a:lnTo>
                    <a:lnTo>
                      <a:pt x="987" y="382"/>
                    </a:lnTo>
                    <a:lnTo>
                      <a:pt x="987" y="379"/>
                    </a:lnTo>
                    <a:lnTo>
                      <a:pt x="992" y="374"/>
                    </a:lnTo>
                    <a:lnTo>
                      <a:pt x="997" y="370"/>
                    </a:lnTo>
                    <a:lnTo>
                      <a:pt x="994" y="370"/>
                    </a:lnTo>
                    <a:lnTo>
                      <a:pt x="989" y="372"/>
                    </a:lnTo>
                    <a:lnTo>
                      <a:pt x="986" y="375"/>
                    </a:lnTo>
                    <a:lnTo>
                      <a:pt x="984" y="370"/>
                    </a:lnTo>
                    <a:lnTo>
                      <a:pt x="982" y="372"/>
                    </a:lnTo>
                    <a:lnTo>
                      <a:pt x="981" y="375"/>
                    </a:lnTo>
                    <a:lnTo>
                      <a:pt x="972" y="380"/>
                    </a:lnTo>
                    <a:lnTo>
                      <a:pt x="972" y="382"/>
                    </a:lnTo>
                    <a:lnTo>
                      <a:pt x="967" y="384"/>
                    </a:lnTo>
                    <a:lnTo>
                      <a:pt x="962" y="380"/>
                    </a:lnTo>
                    <a:lnTo>
                      <a:pt x="962" y="377"/>
                    </a:lnTo>
                    <a:lnTo>
                      <a:pt x="964" y="374"/>
                    </a:lnTo>
                    <a:lnTo>
                      <a:pt x="961" y="374"/>
                    </a:lnTo>
                    <a:lnTo>
                      <a:pt x="959" y="372"/>
                    </a:lnTo>
                    <a:lnTo>
                      <a:pt x="957" y="379"/>
                    </a:lnTo>
                    <a:lnTo>
                      <a:pt x="954" y="380"/>
                    </a:lnTo>
                    <a:lnTo>
                      <a:pt x="951" y="379"/>
                    </a:lnTo>
                    <a:lnTo>
                      <a:pt x="951" y="374"/>
                    </a:lnTo>
                    <a:lnTo>
                      <a:pt x="946" y="370"/>
                    </a:lnTo>
                    <a:lnTo>
                      <a:pt x="946" y="367"/>
                    </a:lnTo>
                    <a:lnTo>
                      <a:pt x="944" y="365"/>
                    </a:lnTo>
                    <a:lnTo>
                      <a:pt x="942" y="370"/>
                    </a:lnTo>
                    <a:lnTo>
                      <a:pt x="941" y="369"/>
                    </a:lnTo>
                    <a:lnTo>
                      <a:pt x="936" y="364"/>
                    </a:lnTo>
                    <a:lnTo>
                      <a:pt x="927" y="359"/>
                    </a:lnTo>
                    <a:lnTo>
                      <a:pt x="927" y="357"/>
                    </a:lnTo>
                    <a:lnTo>
                      <a:pt x="932" y="355"/>
                    </a:lnTo>
                    <a:lnTo>
                      <a:pt x="932" y="352"/>
                    </a:lnTo>
                    <a:lnTo>
                      <a:pt x="931" y="349"/>
                    </a:lnTo>
                    <a:lnTo>
                      <a:pt x="939" y="344"/>
                    </a:lnTo>
                    <a:lnTo>
                      <a:pt x="946" y="342"/>
                    </a:lnTo>
                    <a:lnTo>
                      <a:pt x="947" y="344"/>
                    </a:lnTo>
                    <a:lnTo>
                      <a:pt x="956" y="344"/>
                    </a:lnTo>
                    <a:lnTo>
                      <a:pt x="962" y="347"/>
                    </a:lnTo>
                    <a:lnTo>
                      <a:pt x="967" y="347"/>
                    </a:lnTo>
                    <a:lnTo>
                      <a:pt x="972" y="345"/>
                    </a:lnTo>
                    <a:lnTo>
                      <a:pt x="977" y="344"/>
                    </a:lnTo>
                    <a:lnTo>
                      <a:pt x="984" y="341"/>
                    </a:lnTo>
                    <a:lnTo>
                      <a:pt x="979" y="339"/>
                    </a:lnTo>
                    <a:lnTo>
                      <a:pt x="977" y="337"/>
                    </a:lnTo>
                    <a:lnTo>
                      <a:pt x="972" y="337"/>
                    </a:lnTo>
                    <a:lnTo>
                      <a:pt x="967" y="339"/>
                    </a:lnTo>
                    <a:lnTo>
                      <a:pt x="959" y="336"/>
                    </a:lnTo>
                    <a:lnTo>
                      <a:pt x="954" y="336"/>
                    </a:lnTo>
                    <a:lnTo>
                      <a:pt x="952" y="334"/>
                    </a:lnTo>
                    <a:lnTo>
                      <a:pt x="959" y="327"/>
                    </a:lnTo>
                    <a:lnTo>
                      <a:pt x="966" y="322"/>
                    </a:lnTo>
                    <a:lnTo>
                      <a:pt x="971" y="321"/>
                    </a:lnTo>
                    <a:lnTo>
                      <a:pt x="972" y="322"/>
                    </a:lnTo>
                    <a:lnTo>
                      <a:pt x="982" y="321"/>
                    </a:lnTo>
                    <a:lnTo>
                      <a:pt x="992" y="321"/>
                    </a:lnTo>
                    <a:lnTo>
                      <a:pt x="999" y="322"/>
                    </a:lnTo>
                    <a:lnTo>
                      <a:pt x="1000" y="322"/>
                    </a:lnTo>
                    <a:lnTo>
                      <a:pt x="999" y="319"/>
                    </a:lnTo>
                    <a:lnTo>
                      <a:pt x="997" y="319"/>
                    </a:lnTo>
                    <a:lnTo>
                      <a:pt x="992" y="317"/>
                    </a:lnTo>
                    <a:lnTo>
                      <a:pt x="987" y="317"/>
                    </a:lnTo>
                    <a:lnTo>
                      <a:pt x="977" y="314"/>
                    </a:lnTo>
                    <a:lnTo>
                      <a:pt x="974" y="311"/>
                    </a:lnTo>
                    <a:lnTo>
                      <a:pt x="979" y="307"/>
                    </a:lnTo>
                    <a:lnTo>
                      <a:pt x="982" y="304"/>
                    </a:lnTo>
                    <a:lnTo>
                      <a:pt x="986" y="301"/>
                    </a:lnTo>
                    <a:lnTo>
                      <a:pt x="989" y="301"/>
                    </a:lnTo>
                    <a:lnTo>
                      <a:pt x="994" y="299"/>
                    </a:lnTo>
                    <a:lnTo>
                      <a:pt x="999" y="299"/>
                    </a:lnTo>
                    <a:lnTo>
                      <a:pt x="1000" y="301"/>
                    </a:lnTo>
                    <a:lnTo>
                      <a:pt x="1004" y="301"/>
                    </a:lnTo>
                    <a:lnTo>
                      <a:pt x="1010" y="306"/>
                    </a:lnTo>
                    <a:lnTo>
                      <a:pt x="1012" y="306"/>
                    </a:lnTo>
                    <a:lnTo>
                      <a:pt x="1010" y="302"/>
                    </a:lnTo>
                    <a:lnTo>
                      <a:pt x="1005" y="299"/>
                    </a:lnTo>
                    <a:lnTo>
                      <a:pt x="1005" y="296"/>
                    </a:lnTo>
                    <a:lnTo>
                      <a:pt x="1002" y="294"/>
                    </a:lnTo>
                    <a:lnTo>
                      <a:pt x="1005" y="291"/>
                    </a:lnTo>
                    <a:lnTo>
                      <a:pt x="1019" y="289"/>
                    </a:lnTo>
                    <a:lnTo>
                      <a:pt x="1022" y="289"/>
                    </a:lnTo>
                    <a:lnTo>
                      <a:pt x="1030" y="289"/>
                    </a:lnTo>
                    <a:lnTo>
                      <a:pt x="1035" y="292"/>
                    </a:lnTo>
                    <a:lnTo>
                      <a:pt x="1037" y="299"/>
                    </a:lnTo>
                    <a:lnTo>
                      <a:pt x="1034" y="301"/>
                    </a:lnTo>
                    <a:lnTo>
                      <a:pt x="1029" y="307"/>
                    </a:lnTo>
                    <a:lnTo>
                      <a:pt x="1030" y="311"/>
                    </a:lnTo>
                    <a:lnTo>
                      <a:pt x="1040" y="311"/>
                    </a:lnTo>
                    <a:lnTo>
                      <a:pt x="1044" y="307"/>
                    </a:lnTo>
                    <a:lnTo>
                      <a:pt x="1047" y="311"/>
                    </a:lnTo>
                    <a:lnTo>
                      <a:pt x="1049" y="311"/>
                    </a:lnTo>
                    <a:lnTo>
                      <a:pt x="1050" y="312"/>
                    </a:lnTo>
                    <a:lnTo>
                      <a:pt x="1052" y="316"/>
                    </a:lnTo>
                    <a:lnTo>
                      <a:pt x="1054" y="317"/>
                    </a:lnTo>
                    <a:lnTo>
                      <a:pt x="1054" y="321"/>
                    </a:lnTo>
                    <a:lnTo>
                      <a:pt x="1050" y="322"/>
                    </a:lnTo>
                    <a:lnTo>
                      <a:pt x="1049" y="326"/>
                    </a:lnTo>
                    <a:lnTo>
                      <a:pt x="1054" y="331"/>
                    </a:lnTo>
                    <a:lnTo>
                      <a:pt x="1054" y="339"/>
                    </a:lnTo>
                    <a:lnTo>
                      <a:pt x="1052" y="342"/>
                    </a:lnTo>
                    <a:lnTo>
                      <a:pt x="1047" y="341"/>
                    </a:lnTo>
                    <a:lnTo>
                      <a:pt x="1044" y="342"/>
                    </a:lnTo>
                    <a:lnTo>
                      <a:pt x="1044" y="345"/>
                    </a:lnTo>
                    <a:lnTo>
                      <a:pt x="1049" y="344"/>
                    </a:lnTo>
                    <a:lnTo>
                      <a:pt x="1054" y="345"/>
                    </a:lnTo>
                    <a:lnTo>
                      <a:pt x="1057" y="345"/>
                    </a:lnTo>
                    <a:lnTo>
                      <a:pt x="1054" y="355"/>
                    </a:lnTo>
                    <a:lnTo>
                      <a:pt x="1050" y="357"/>
                    </a:lnTo>
                    <a:lnTo>
                      <a:pt x="1050" y="365"/>
                    </a:lnTo>
                    <a:lnTo>
                      <a:pt x="1052" y="367"/>
                    </a:lnTo>
                    <a:lnTo>
                      <a:pt x="1059" y="365"/>
                    </a:lnTo>
                    <a:lnTo>
                      <a:pt x="1060" y="362"/>
                    </a:lnTo>
                    <a:lnTo>
                      <a:pt x="1064" y="365"/>
                    </a:lnTo>
                    <a:lnTo>
                      <a:pt x="1064" y="367"/>
                    </a:lnTo>
                    <a:lnTo>
                      <a:pt x="1069" y="369"/>
                    </a:lnTo>
                    <a:lnTo>
                      <a:pt x="1072" y="367"/>
                    </a:lnTo>
                    <a:lnTo>
                      <a:pt x="1080" y="370"/>
                    </a:lnTo>
                    <a:lnTo>
                      <a:pt x="1085" y="375"/>
                    </a:lnTo>
                    <a:lnTo>
                      <a:pt x="1087" y="374"/>
                    </a:lnTo>
                    <a:lnTo>
                      <a:pt x="1087" y="370"/>
                    </a:lnTo>
                    <a:lnTo>
                      <a:pt x="1085" y="370"/>
                    </a:lnTo>
                    <a:lnTo>
                      <a:pt x="1092" y="367"/>
                    </a:lnTo>
                    <a:lnTo>
                      <a:pt x="1090" y="359"/>
                    </a:lnTo>
                    <a:lnTo>
                      <a:pt x="1087" y="355"/>
                    </a:lnTo>
                    <a:lnTo>
                      <a:pt x="1087" y="352"/>
                    </a:lnTo>
                    <a:lnTo>
                      <a:pt x="1084" y="347"/>
                    </a:lnTo>
                    <a:lnTo>
                      <a:pt x="1087" y="345"/>
                    </a:lnTo>
                    <a:lnTo>
                      <a:pt x="1088" y="345"/>
                    </a:lnTo>
                    <a:lnTo>
                      <a:pt x="1097" y="344"/>
                    </a:lnTo>
                    <a:lnTo>
                      <a:pt x="1102" y="344"/>
                    </a:lnTo>
                    <a:lnTo>
                      <a:pt x="1103" y="337"/>
                    </a:lnTo>
                    <a:lnTo>
                      <a:pt x="1100" y="331"/>
                    </a:lnTo>
                    <a:lnTo>
                      <a:pt x="1098" y="329"/>
                    </a:lnTo>
                    <a:lnTo>
                      <a:pt x="1098" y="324"/>
                    </a:lnTo>
                    <a:lnTo>
                      <a:pt x="1097" y="319"/>
                    </a:lnTo>
                    <a:lnTo>
                      <a:pt x="1100" y="314"/>
                    </a:lnTo>
                    <a:lnTo>
                      <a:pt x="1105" y="311"/>
                    </a:lnTo>
                    <a:lnTo>
                      <a:pt x="1107" y="312"/>
                    </a:lnTo>
                    <a:lnTo>
                      <a:pt x="1112" y="312"/>
                    </a:lnTo>
                    <a:lnTo>
                      <a:pt x="1110" y="309"/>
                    </a:lnTo>
                    <a:lnTo>
                      <a:pt x="1113" y="306"/>
                    </a:lnTo>
                    <a:lnTo>
                      <a:pt x="1118" y="304"/>
                    </a:lnTo>
                    <a:lnTo>
                      <a:pt x="1128" y="294"/>
                    </a:lnTo>
                    <a:lnTo>
                      <a:pt x="1132" y="296"/>
                    </a:lnTo>
                    <a:lnTo>
                      <a:pt x="1138" y="297"/>
                    </a:lnTo>
                    <a:lnTo>
                      <a:pt x="1138" y="301"/>
                    </a:lnTo>
                    <a:lnTo>
                      <a:pt x="1140" y="304"/>
                    </a:lnTo>
                    <a:lnTo>
                      <a:pt x="1138" y="307"/>
                    </a:lnTo>
                    <a:lnTo>
                      <a:pt x="1133" y="307"/>
                    </a:lnTo>
                    <a:lnTo>
                      <a:pt x="1132" y="309"/>
                    </a:lnTo>
                    <a:lnTo>
                      <a:pt x="1132" y="312"/>
                    </a:lnTo>
                    <a:lnTo>
                      <a:pt x="1130" y="317"/>
                    </a:lnTo>
                    <a:lnTo>
                      <a:pt x="1130" y="322"/>
                    </a:lnTo>
                    <a:lnTo>
                      <a:pt x="1132" y="324"/>
                    </a:lnTo>
                    <a:lnTo>
                      <a:pt x="1132" y="336"/>
                    </a:lnTo>
                    <a:lnTo>
                      <a:pt x="1128" y="337"/>
                    </a:lnTo>
                    <a:lnTo>
                      <a:pt x="1127" y="337"/>
                    </a:lnTo>
                    <a:lnTo>
                      <a:pt x="1120" y="342"/>
                    </a:lnTo>
                    <a:lnTo>
                      <a:pt x="1117" y="344"/>
                    </a:lnTo>
                    <a:lnTo>
                      <a:pt x="1117" y="345"/>
                    </a:lnTo>
                    <a:lnTo>
                      <a:pt x="1118" y="347"/>
                    </a:lnTo>
                    <a:lnTo>
                      <a:pt x="1123" y="345"/>
                    </a:lnTo>
                    <a:lnTo>
                      <a:pt x="1130" y="345"/>
                    </a:lnTo>
                    <a:lnTo>
                      <a:pt x="1130" y="347"/>
                    </a:lnTo>
                    <a:lnTo>
                      <a:pt x="1127" y="352"/>
                    </a:lnTo>
                    <a:lnTo>
                      <a:pt x="1120" y="357"/>
                    </a:lnTo>
                    <a:lnTo>
                      <a:pt x="1113" y="362"/>
                    </a:lnTo>
                    <a:lnTo>
                      <a:pt x="1112" y="365"/>
                    </a:lnTo>
                    <a:lnTo>
                      <a:pt x="1113" y="369"/>
                    </a:lnTo>
                    <a:lnTo>
                      <a:pt x="1115" y="364"/>
                    </a:lnTo>
                    <a:lnTo>
                      <a:pt x="1123" y="360"/>
                    </a:lnTo>
                    <a:lnTo>
                      <a:pt x="1127" y="357"/>
                    </a:lnTo>
                    <a:lnTo>
                      <a:pt x="1130" y="357"/>
                    </a:lnTo>
                    <a:lnTo>
                      <a:pt x="1137" y="359"/>
                    </a:lnTo>
                    <a:lnTo>
                      <a:pt x="1137" y="365"/>
                    </a:lnTo>
                    <a:lnTo>
                      <a:pt x="1132" y="372"/>
                    </a:lnTo>
                    <a:lnTo>
                      <a:pt x="1133" y="374"/>
                    </a:lnTo>
                    <a:lnTo>
                      <a:pt x="1138" y="369"/>
                    </a:lnTo>
                    <a:lnTo>
                      <a:pt x="1142" y="370"/>
                    </a:lnTo>
                    <a:lnTo>
                      <a:pt x="1142" y="367"/>
                    </a:lnTo>
                    <a:lnTo>
                      <a:pt x="1142" y="365"/>
                    </a:lnTo>
                    <a:lnTo>
                      <a:pt x="1145" y="362"/>
                    </a:lnTo>
                    <a:lnTo>
                      <a:pt x="1145" y="357"/>
                    </a:lnTo>
                    <a:lnTo>
                      <a:pt x="1153" y="352"/>
                    </a:lnTo>
                    <a:lnTo>
                      <a:pt x="1155" y="352"/>
                    </a:lnTo>
                    <a:lnTo>
                      <a:pt x="1162" y="355"/>
                    </a:lnTo>
                    <a:lnTo>
                      <a:pt x="1165" y="364"/>
                    </a:lnTo>
                    <a:lnTo>
                      <a:pt x="1167" y="367"/>
                    </a:lnTo>
                    <a:lnTo>
                      <a:pt x="1165" y="372"/>
                    </a:lnTo>
                    <a:lnTo>
                      <a:pt x="1158" y="382"/>
                    </a:lnTo>
                    <a:lnTo>
                      <a:pt x="1153" y="387"/>
                    </a:lnTo>
                    <a:lnTo>
                      <a:pt x="1148" y="389"/>
                    </a:lnTo>
                    <a:lnTo>
                      <a:pt x="1145" y="389"/>
                    </a:lnTo>
                    <a:lnTo>
                      <a:pt x="1143" y="392"/>
                    </a:lnTo>
                    <a:lnTo>
                      <a:pt x="1145" y="395"/>
                    </a:lnTo>
                    <a:lnTo>
                      <a:pt x="1140" y="400"/>
                    </a:lnTo>
                    <a:lnTo>
                      <a:pt x="1137" y="400"/>
                    </a:lnTo>
                    <a:lnTo>
                      <a:pt x="1132" y="404"/>
                    </a:lnTo>
                    <a:lnTo>
                      <a:pt x="1132" y="407"/>
                    </a:lnTo>
                    <a:lnTo>
                      <a:pt x="1130" y="410"/>
                    </a:lnTo>
                    <a:lnTo>
                      <a:pt x="1127" y="410"/>
                    </a:lnTo>
                    <a:lnTo>
                      <a:pt x="1125" y="412"/>
                    </a:lnTo>
                    <a:lnTo>
                      <a:pt x="1125" y="414"/>
                    </a:lnTo>
                    <a:lnTo>
                      <a:pt x="1122" y="415"/>
                    </a:lnTo>
                    <a:lnTo>
                      <a:pt x="1118" y="412"/>
                    </a:lnTo>
                    <a:lnTo>
                      <a:pt x="1115" y="414"/>
                    </a:lnTo>
                    <a:lnTo>
                      <a:pt x="1112" y="414"/>
                    </a:lnTo>
                    <a:lnTo>
                      <a:pt x="1103" y="417"/>
                    </a:lnTo>
                    <a:lnTo>
                      <a:pt x="1097" y="417"/>
                    </a:lnTo>
                    <a:lnTo>
                      <a:pt x="1090" y="415"/>
                    </a:lnTo>
                    <a:lnTo>
                      <a:pt x="1090" y="412"/>
                    </a:lnTo>
                    <a:lnTo>
                      <a:pt x="1092" y="409"/>
                    </a:lnTo>
                    <a:lnTo>
                      <a:pt x="1092" y="407"/>
                    </a:lnTo>
                    <a:lnTo>
                      <a:pt x="1090" y="405"/>
                    </a:lnTo>
                    <a:lnTo>
                      <a:pt x="1085" y="409"/>
                    </a:lnTo>
                    <a:lnTo>
                      <a:pt x="1084" y="410"/>
                    </a:lnTo>
                    <a:lnTo>
                      <a:pt x="1080" y="412"/>
                    </a:lnTo>
                    <a:lnTo>
                      <a:pt x="1075" y="410"/>
                    </a:lnTo>
                    <a:lnTo>
                      <a:pt x="1075" y="407"/>
                    </a:lnTo>
                    <a:lnTo>
                      <a:pt x="1077" y="405"/>
                    </a:lnTo>
                    <a:lnTo>
                      <a:pt x="1075" y="402"/>
                    </a:lnTo>
                    <a:lnTo>
                      <a:pt x="1072" y="402"/>
                    </a:lnTo>
                    <a:lnTo>
                      <a:pt x="1072" y="404"/>
                    </a:lnTo>
                    <a:lnTo>
                      <a:pt x="1069" y="405"/>
                    </a:lnTo>
                    <a:lnTo>
                      <a:pt x="1065" y="405"/>
                    </a:lnTo>
                    <a:lnTo>
                      <a:pt x="1057" y="409"/>
                    </a:lnTo>
                    <a:lnTo>
                      <a:pt x="1055" y="410"/>
                    </a:lnTo>
                    <a:lnTo>
                      <a:pt x="1050" y="410"/>
                    </a:lnTo>
                    <a:lnTo>
                      <a:pt x="1049" y="409"/>
                    </a:lnTo>
                    <a:lnTo>
                      <a:pt x="1042" y="410"/>
                    </a:lnTo>
                    <a:lnTo>
                      <a:pt x="1039" y="407"/>
                    </a:lnTo>
                    <a:lnTo>
                      <a:pt x="1037" y="410"/>
                    </a:lnTo>
                    <a:lnTo>
                      <a:pt x="1034" y="410"/>
                    </a:lnTo>
                    <a:lnTo>
                      <a:pt x="1030" y="412"/>
                    </a:lnTo>
                    <a:lnTo>
                      <a:pt x="1030" y="415"/>
                    </a:lnTo>
                    <a:lnTo>
                      <a:pt x="1027" y="417"/>
                    </a:lnTo>
                    <a:lnTo>
                      <a:pt x="1022" y="417"/>
                    </a:lnTo>
                    <a:lnTo>
                      <a:pt x="1020" y="419"/>
                    </a:lnTo>
                    <a:lnTo>
                      <a:pt x="1015" y="420"/>
                    </a:lnTo>
                    <a:lnTo>
                      <a:pt x="1014" y="420"/>
                    </a:lnTo>
                    <a:lnTo>
                      <a:pt x="1009" y="422"/>
                    </a:lnTo>
                    <a:lnTo>
                      <a:pt x="1004" y="422"/>
                    </a:lnTo>
                    <a:lnTo>
                      <a:pt x="1002" y="419"/>
                    </a:lnTo>
                    <a:lnTo>
                      <a:pt x="995" y="419"/>
                    </a:lnTo>
                    <a:lnTo>
                      <a:pt x="989" y="422"/>
                    </a:lnTo>
                    <a:lnTo>
                      <a:pt x="982" y="422"/>
                    </a:lnTo>
                    <a:lnTo>
                      <a:pt x="974" y="419"/>
                    </a:lnTo>
                    <a:lnTo>
                      <a:pt x="969" y="417"/>
                    </a:lnTo>
                    <a:lnTo>
                      <a:pt x="966" y="414"/>
                    </a:lnTo>
                    <a:lnTo>
                      <a:pt x="961" y="409"/>
                    </a:lnTo>
                    <a:lnTo>
                      <a:pt x="961" y="409"/>
                    </a:lnTo>
                    <a:close/>
                    <a:moveTo>
                      <a:pt x="672" y="545"/>
                    </a:moveTo>
                    <a:lnTo>
                      <a:pt x="672" y="537"/>
                    </a:lnTo>
                    <a:lnTo>
                      <a:pt x="677" y="530"/>
                    </a:lnTo>
                    <a:lnTo>
                      <a:pt x="675" y="525"/>
                    </a:lnTo>
                    <a:lnTo>
                      <a:pt x="677" y="518"/>
                    </a:lnTo>
                    <a:lnTo>
                      <a:pt x="677" y="513"/>
                    </a:lnTo>
                    <a:lnTo>
                      <a:pt x="673" y="512"/>
                    </a:lnTo>
                    <a:lnTo>
                      <a:pt x="670" y="500"/>
                    </a:lnTo>
                    <a:lnTo>
                      <a:pt x="675" y="502"/>
                    </a:lnTo>
                    <a:lnTo>
                      <a:pt x="675" y="497"/>
                    </a:lnTo>
                    <a:lnTo>
                      <a:pt x="667" y="497"/>
                    </a:lnTo>
                    <a:lnTo>
                      <a:pt x="658" y="495"/>
                    </a:lnTo>
                    <a:lnTo>
                      <a:pt x="658" y="490"/>
                    </a:lnTo>
                    <a:lnTo>
                      <a:pt x="662" y="492"/>
                    </a:lnTo>
                    <a:lnTo>
                      <a:pt x="667" y="488"/>
                    </a:lnTo>
                    <a:lnTo>
                      <a:pt x="673" y="485"/>
                    </a:lnTo>
                    <a:lnTo>
                      <a:pt x="675" y="482"/>
                    </a:lnTo>
                    <a:lnTo>
                      <a:pt x="677" y="482"/>
                    </a:lnTo>
                    <a:lnTo>
                      <a:pt x="682" y="478"/>
                    </a:lnTo>
                    <a:lnTo>
                      <a:pt x="685" y="477"/>
                    </a:lnTo>
                    <a:lnTo>
                      <a:pt x="688" y="472"/>
                    </a:lnTo>
                    <a:lnTo>
                      <a:pt x="696" y="470"/>
                    </a:lnTo>
                    <a:lnTo>
                      <a:pt x="696" y="467"/>
                    </a:lnTo>
                    <a:lnTo>
                      <a:pt x="700" y="467"/>
                    </a:lnTo>
                    <a:lnTo>
                      <a:pt x="705" y="460"/>
                    </a:lnTo>
                    <a:lnTo>
                      <a:pt x="705" y="453"/>
                    </a:lnTo>
                    <a:lnTo>
                      <a:pt x="706" y="455"/>
                    </a:lnTo>
                    <a:lnTo>
                      <a:pt x="720" y="457"/>
                    </a:lnTo>
                    <a:lnTo>
                      <a:pt x="720" y="452"/>
                    </a:lnTo>
                    <a:lnTo>
                      <a:pt x="718" y="445"/>
                    </a:lnTo>
                    <a:lnTo>
                      <a:pt x="718" y="442"/>
                    </a:lnTo>
                    <a:lnTo>
                      <a:pt x="723" y="440"/>
                    </a:lnTo>
                    <a:lnTo>
                      <a:pt x="733" y="434"/>
                    </a:lnTo>
                    <a:lnTo>
                      <a:pt x="738" y="427"/>
                    </a:lnTo>
                    <a:lnTo>
                      <a:pt x="748" y="424"/>
                    </a:lnTo>
                    <a:lnTo>
                      <a:pt x="750" y="420"/>
                    </a:lnTo>
                    <a:lnTo>
                      <a:pt x="756" y="414"/>
                    </a:lnTo>
                    <a:lnTo>
                      <a:pt x="761" y="414"/>
                    </a:lnTo>
                    <a:lnTo>
                      <a:pt x="765" y="410"/>
                    </a:lnTo>
                    <a:lnTo>
                      <a:pt x="761" y="407"/>
                    </a:lnTo>
                    <a:lnTo>
                      <a:pt x="763" y="397"/>
                    </a:lnTo>
                    <a:lnTo>
                      <a:pt x="763" y="392"/>
                    </a:lnTo>
                    <a:lnTo>
                      <a:pt x="765" y="387"/>
                    </a:lnTo>
                    <a:lnTo>
                      <a:pt x="763" y="385"/>
                    </a:lnTo>
                    <a:lnTo>
                      <a:pt x="765" y="382"/>
                    </a:lnTo>
                    <a:lnTo>
                      <a:pt x="773" y="380"/>
                    </a:lnTo>
                    <a:lnTo>
                      <a:pt x="776" y="380"/>
                    </a:lnTo>
                    <a:lnTo>
                      <a:pt x="791" y="380"/>
                    </a:lnTo>
                    <a:lnTo>
                      <a:pt x="794" y="382"/>
                    </a:lnTo>
                    <a:lnTo>
                      <a:pt x="811" y="382"/>
                    </a:lnTo>
                    <a:lnTo>
                      <a:pt x="821" y="377"/>
                    </a:lnTo>
                    <a:lnTo>
                      <a:pt x="834" y="380"/>
                    </a:lnTo>
                    <a:lnTo>
                      <a:pt x="833" y="385"/>
                    </a:lnTo>
                    <a:lnTo>
                      <a:pt x="836" y="387"/>
                    </a:lnTo>
                    <a:lnTo>
                      <a:pt x="839" y="392"/>
                    </a:lnTo>
                    <a:lnTo>
                      <a:pt x="853" y="399"/>
                    </a:lnTo>
                    <a:lnTo>
                      <a:pt x="853" y="402"/>
                    </a:lnTo>
                    <a:lnTo>
                      <a:pt x="849" y="405"/>
                    </a:lnTo>
                    <a:lnTo>
                      <a:pt x="854" y="405"/>
                    </a:lnTo>
                    <a:lnTo>
                      <a:pt x="858" y="402"/>
                    </a:lnTo>
                    <a:lnTo>
                      <a:pt x="863" y="405"/>
                    </a:lnTo>
                    <a:lnTo>
                      <a:pt x="861" y="410"/>
                    </a:lnTo>
                    <a:lnTo>
                      <a:pt x="854" y="417"/>
                    </a:lnTo>
                    <a:lnTo>
                      <a:pt x="854" y="419"/>
                    </a:lnTo>
                    <a:lnTo>
                      <a:pt x="864" y="414"/>
                    </a:lnTo>
                    <a:lnTo>
                      <a:pt x="864" y="409"/>
                    </a:lnTo>
                    <a:lnTo>
                      <a:pt x="868" y="405"/>
                    </a:lnTo>
                    <a:lnTo>
                      <a:pt x="874" y="407"/>
                    </a:lnTo>
                    <a:lnTo>
                      <a:pt x="881" y="405"/>
                    </a:lnTo>
                    <a:lnTo>
                      <a:pt x="884" y="405"/>
                    </a:lnTo>
                    <a:lnTo>
                      <a:pt x="884" y="410"/>
                    </a:lnTo>
                    <a:lnTo>
                      <a:pt x="894" y="419"/>
                    </a:lnTo>
                    <a:lnTo>
                      <a:pt x="896" y="429"/>
                    </a:lnTo>
                    <a:lnTo>
                      <a:pt x="892" y="434"/>
                    </a:lnTo>
                    <a:lnTo>
                      <a:pt x="896" y="440"/>
                    </a:lnTo>
                    <a:lnTo>
                      <a:pt x="896" y="447"/>
                    </a:lnTo>
                    <a:lnTo>
                      <a:pt x="894" y="448"/>
                    </a:lnTo>
                    <a:lnTo>
                      <a:pt x="897" y="452"/>
                    </a:lnTo>
                    <a:lnTo>
                      <a:pt x="897" y="457"/>
                    </a:lnTo>
                    <a:lnTo>
                      <a:pt x="897" y="460"/>
                    </a:lnTo>
                    <a:lnTo>
                      <a:pt x="894" y="465"/>
                    </a:lnTo>
                    <a:lnTo>
                      <a:pt x="884" y="467"/>
                    </a:lnTo>
                    <a:lnTo>
                      <a:pt x="881" y="470"/>
                    </a:lnTo>
                    <a:lnTo>
                      <a:pt x="871" y="470"/>
                    </a:lnTo>
                    <a:lnTo>
                      <a:pt x="864" y="470"/>
                    </a:lnTo>
                    <a:lnTo>
                      <a:pt x="851" y="475"/>
                    </a:lnTo>
                    <a:lnTo>
                      <a:pt x="841" y="477"/>
                    </a:lnTo>
                    <a:lnTo>
                      <a:pt x="831" y="480"/>
                    </a:lnTo>
                    <a:lnTo>
                      <a:pt x="828" y="480"/>
                    </a:lnTo>
                    <a:lnTo>
                      <a:pt x="821" y="483"/>
                    </a:lnTo>
                    <a:lnTo>
                      <a:pt x="813" y="483"/>
                    </a:lnTo>
                    <a:lnTo>
                      <a:pt x="809" y="487"/>
                    </a:lnTo>
                    <a:lnTo>
                      <a:pt x="808" y="483"/>
                    </a:lnTo>
                    <a:lnTo>
                      <a:pt x="804" y="485"/>
                    </a:lnTo>
                    <a:lnTo>
                      <a:pt x="796" y="487"/>
                    </a:lnTo>
                    <a:lnTo>
                      <a:pt x="794" y="492"/>
                    </a:lnTo>
                    <a:lnTo>
                      <a:pt x="790" y="497"/>
                    </a:lnTo>
                    <a:lnTo>
                      <a:pt x="788" y="497"/>
                    </a:lnTo>
                    <a:lnTo>
                      <a:pt x="785" y="503"/>
                    </a:lnTo>
                    <a:lnTo>
                      <a:pt x="780" y="505"/>
                    </a:lnTo>
                    <a:lnTo>
                      <a:pt x="773" y="508"/>
                    </a:lnTo>
                    <a:lnTo>
                      <a:pt x="766" y="508"/>
                    </a:lnTo>
                    <a:lnTo>
                      <a:pt x="763" y="502"/>
                    </a:lnTo>
                    <a:lnTo>
                      <a:pt x="760" y="508"/>
                    </a:lnTo>
                    <a:lnTo>
                      <a:pt x="760" y="512"/>
                    </a:lnTo>
                    <a:lnTo>
                      <a:pt x="755" y="515"/>
                    </a:lnTo>
                    <a:lnTo>
                      <a:pt x="748" y="520"/>
                    </a:lnTo>
                    <a:lnTo>
                      <a:pt x="746" y="523"/>
                    </a:lnTo>
                    <a:lnTo>
                      <a:pt x="741" y="528"/>
                    </a:lnTo>
                    <a:lnTo>
                      <a:pt x="741" y="532"/>
                    </a:lnTo>
                    <a:lnTo>
                      <a:pt x="735" y="538"/>
                    </a:lnTo>
                    <a:lnTo>
                      <a:pt x="730" y="543"/>
                    </a:lnTo>
                    <a:lnTo>
                      <a:pt x="723" y="541"/>
                    </a:lnTo>
                    <a:lnTo>
                      <a:pt x="716" y="545"/>
                    </a:lnTo>
                    <a:lnTo>
                      <a:pt x="713" y="545"/>
                    </a:lnTo>
                    <a:lnTo>
                      <a:pt x="710" y="541"/>
                    </a:lnTo>
                    <a:lnTo>
                      <a:pt x="713" y="538"/>
                    </a:lnTo>
                    <a:lnTo>
                      <a:pt x="713" y="533"/>
                    </a:lnTo>
                    <a:lnTo>
                      <a:pt x="711" y="530"/>
                    </a:lnTo>
                    <a:lnTo>
                      <a:pt x="706" y="533"/>
                    </a:lnTo>
                    <a:lnTo>
                      <a:pt x="706" y="537"/>
                    </a:lnTo>
                    <a:lnTo>
                      <a:pt x="705" y="537"/>
                    </a:lnTo>
                    <a:lnTo>
                      <a:pt x="696" y="543"/>
                    </a:lnTo>
                    <a:lnTo>
                      <a:pt x="691" y="545"/>
                    </a:lnTo>
                    <a:lnTo>
                      <a:pt x="687" y="543"/>
                    </a:lnTo>
                    <a:lnTo>
                      <a:pt x="682" y="545"/>
                    </a:lnTo>
                    <a:lnTo>
                      <a:pt x="678" y="548"/>
                    </a:lnTo>
                    <a:lnTo>
                      <a:pt x="675" y="546"/>
                    </a:lnTo>
                    <a:lnTo>
                      <a:pt x="672" y="546"/>
                    </a:lnTo>
                    <a:lnTo>
                      <a:pt x="672" y="545"/>
                    </a:lnTo>
                    <a:lnTo>
                      <a:pt x="672" y="545"/>
                    </a:lnTo>
                    <a:close/>
                    <a:moveTo>
                      <a:pt x="1288" y="480"/>
                    </a:moveTo>
                    <a:lnTo>
                      <a:pt x="1289" y="480"/>
                    </a:lnTo>
                    <a:lnTo>
                      <a:pt x="1293" y="483"/>
                    </a:lnTo>
                    <a:lnTo>
                      <a:pt x="1291" y="488"/>
                    </a:lnTo>
                    <a:lnTo>
                      <a:pt x="1289" y="488"/>
                    </a:lnTo>
                    <a:lnTo>
                      <a:pt x="1288" y="487"/>
                    </a:lnTo>
                    <a:lnTo>
                      <a:pt x="1286" y="482"/>
                    </a:lnTo>
                    <a:lnTo>
                      <a:pt x="1288" y="480"/>
                    </a:lnTo>
                    <a:lnTo>
                      <a:pt x="1288" y="480"/>
                    </a:lnTo>
                    <a:close/>
                    <a:moveTo>
                      <a:pt x="1241" y="480"/>
                    </a:moveTo>
                    <a:lnTo>
                      <a:pt x="1243" y="475"/>
                    </a:lnTo>
                    <a:lnTo>
                      <a:pt x="1250" y="473"/>
                    </a:lnTo>
                    <a:lnTo>
                      <a:pt x="1253" y="475"/>
                    </a:lnTo>
                    <a:lnTo>
                      <a:pt x="1251" y="478"/>
                    </a:lnTo>
                    <a:lnTo>
                      <a:pt x="1248" y="478"/>
                    </a:lnTo>
                    <a:lnTo>
                      <a:pt x="1245" y="480"/>
                    </a:lnTo>
                    <a:lnTo>
                      <a:pt x="1241" y="480"/>
                    </a:lnTo>
                    <a:lnTo>
                      <a:pt x="1241" y="480"/>
                    </a:lnTo>
                    <a:close/>
                    <a:moveTo>
                      <a:pt x="1195" y="505"/>
                    </a:moveTo>
                    <a:lnTo>
                      <a:pt x="1196" y="507"/>
                    </a:lnTo>
                    <a:lnTo>
                      <a:pt x="1203" y="508"/>
                    </a:lnTo>
                    <a:lnTo>
                      <a:pt x="1208" y="513"/>
                    </a:lnTo>
                    <a:lnTo>
                      <a:pt x="1211" y="510"/>
                    </a:lnTo>
                    <a:lnTo>
                      <a:pt x="1215" y="512"/>
                    </a:lnTo>
                    <a:lnTo>
                      <a:pt x="1221" y="510"/>
                    </a:lnTo>
                    <a:lnTo>
                      <a:pt x="1225" y="510"/>
                    </a:lnTo>
                    <a:lnTo>
                      <a:pt x="1228" y="510"/>
                    </a:lnTo>
                    <a:lnTo>
                      <a:pt x="1231" y="507"/>
                    </a:lnTo>
                    <a:lnTo>
                      <a:pt x="1238" y="507"/>
                    </a:lnTo>
                    <a:lnTo>
                      <a:pt x="1236" y="503"/>
                    </a:lnTo>
                    <a:lnTo>
                      <a:pt x="1230" y="500"/>
                    </a:lnTo>
                    <a:lnTo>
                      <a:pt x="1226" y="502"/>
                    </a:lnTo>
                    <a:lnTo>
                      <a:pt x="1220" y="502"/>
                    </a:lnTo>
                    <a:lnTo>
                      <a:pt x="1218" y="502"/>
                    </a:lnTo>
                    <a:lnTo>
                      <a:pt x="1213" y="503"/>
                    </a:lnTo>
                    <a:lnTo>
                      <a:pt x="1206" y="502"/>
                    </a:lnTo>
                    <a:lnTo>
                      <a:pt x="1201" y="505"/>
                    </a:lnTo>
                    <a:lnTo>
                      <a:pt x="1196" y="503"/>
                    </a:lnTo>
                    <a:lnTo>
                      <a:pt x="1195" y="505"/>
                    </a:lnTo>
                    <a:lnTo>
                      <a:pt x="1195" y="505"/>
                    </a:lnTo>
                    <a:close/>
                    <a:moveTo>
                      <a:pt x="1168" y="658"/>
                    </a:moveTo>
                    <a:lnTo>
                      <a:pt x="1167" y="656"/>
                    </a:lnTo>
                    <a:lnTo>
                      <a:pt x="1167" y="653"/>
                    </a:lnTo>
                    <a:lnTo>
                      <a:pt x="1170" y="653"/>
                    </a:lnTo>
                    <a:lnTo>
                      <a:pt x="1170" y="656"/>
                    </a:lnTo>
                    <a:lnTo>
                      <a:pt x="1168" y="658"/>
                    </a:lnTo>
                    <a:lnTo>
                      <a:pt x="1168" y="658"/>
                    </a:lnTo>
                    <a:close/>
                    <a:moveTo>
                      <a:pt x="1138" y="653"/>
                    </a:moveTo>
                    <a:lnTo>
                      <a:pt x="1137" y="651"/>
                    </a:lnTo>
                    <a:lnTo>
                      <a:pt x="1135" y="646"/>
                    </a:lnTo>
                    <a:lnTo>
                      <a:pt x="1133" y="643"/>
                    </a:lnTo>
                    <a:lnTo>
                      <a:pt x="1130" y="646"/>
                    </a:lnTo>
                    <a:lnTo>
                      <a:pt x="1130" y="643"/>
                    </a:lnTo>
                    <a:lnTo>
                      <a:pt x="1130" y="639"/>
                    </a:lnTo>
                    <a:lnTo>
                      <a:pt x="1130" y="635"/>
                    </a:lnTo>
                    <a:lnTo>
                      <a:pt x="1127" y="631"/>
                    </a:lnTo>
                    <a:lnTo>
                      <a:pt x="1130" y="626"/>
                    </a:lnTo>
                    <a:lnTo>
                      <a:pt x="1128" y="621"/>
                    </a:lnTo>
                    <a:lnTo>
                      <a:pt x="1130" y="618"/>
                    </a:lnTo>
                    <a:lnTo>
                      <a:pt x="1127" y="616"/>
                    </a:lnTo>
                    <a:lnTo>
                      <a:pt x="1125" y="613"/>
                    </a:lnTo>
                    <a:lnTo>
                      <a:pt x="1125" y="610"/>
                    </a:lnTo>
                    <a:lnTo>
                      <a:pt x="1120" y="605"/>
                    </a:lnTo>
                    <a:lnTo>
                      <a:pt x="1120" y="598"/>
                    </a:lnTo>
                    <a:lnTo>
                      <a:pt x="1117" y="593"/>
                    </a:lnTo>
                    <a:lnTo>
                      <a:pt x="1115" y="593"/>
                    </a:lnTo>
                    <a:lnTo>
                      <a:pt x="1113" y="590"/>
                    </a:lnTo>
                    <a:lnTo>
                      <a:pt x="1113" y="585"/>
                    </a:lnTo>
                    <a:lnTo>
                      <a:pt x="1112" y="585"/>
                    </a:lnTo>
                    <a:lnTo>
                      <a:pt x="1108" y="586"/>
                    </a:lnTo>
                    <a:lnTo>
                      <a:pt x="1105" y="585"/>
                    </a:lnTo>
                    <a:lnTo>
                      <a:pt x="1102" y="585"/>
                    </a:lnTo>
                    <a:lnTo>
                      <a:pt x="1100" y="583"/>
                    </a:lnTo>
                    <a:lnTo>
                      <a:pt x="1100" y="578"/>
                    </a:lnTo>
                    <a:lnTo>
                      <a:pt x="1105" y="576"/>
                    </a:lnTo>
                    <a:lnTo>
                      <a:pt x="1105" y="570"/>
                    </a:lnTo>
                    <a:lnTo>
                      <a:pt x="1103" y="566"/>
                    </a:lnTo>
                    <a:lnTo>
                      <a:pt x="1105" y="565"/>
                    </a:lnTo>
                    <a:lnTo>
                      <a:pt x="1105" y="556"/>
                    </a:lnTo>
                    <a:lnTo>
                      <a:pt x="1102" y="553"/>
                    </a:lnTo>
                    <a:lnTo>
                      <a:pt x="1108" y="546"/>
                    </a:lnTo>
                    <a:lnTo>
                      <a:pt x="1113" y="545"/>
                    </a:lnTo>
                    <a:lnTo>
                      <a:pt x="1115" y="543"/>
                    </a:lnTo>
                    <a:lnTo>
                      <a:pt x="1117" y="541"/>
                    </a:lnTo>
                    <a:lnTo>
                      <a:pt x="1118" y="545"/>
                    </a:lnTo>
                    <a:lnTo>
                      <a:pt x="1127" y="541"/>
                    </a:lnTo>
                    <a:lnTo>
                      <a:pt x="1130" y="543"/>
                    </a:lnTo>
                    <a:lnTo>
                      <a:pt x="1132" y="546"/>
                    </a:lnTo>
                    <a:lnTo>
                      <a:pt x="1130" y="548"/>
                    </a:lnTo>
                    <a:lnTo>
                      <a:pt x="1128" y="548"/>
                    </a:lnTo>
                    <a:lnTo>
                      <a:pt x="1128" y="551"/>
                    </a:lnTo>
                    <a:lnTo>
                      <a:pt x="1132" y="551"/>
                    </a:lnTo>
                    <a:lnTo>
                      <a:pt x="1133" y="555"/>
                    </a:lnTo>
                    <a:lnTo>
                      <a:pt x="1132" y="558"/>
                    </a:lnTo>
                    <a:lnTo>
                      <a:pt x="1138" y="563"/>
                    </a:lnTo>
                    <a:lnTo>
                      <a:pt x="1138" y="568"/>
                    </a:lnTo>
                    <a:lnTo>
                      <a:pt x="1142" y="571"/>
                    </a:lnTo>
                    <a:lnTo>
                      <a:pt x="1147" y="571"/>
                    </a:lnTo>
                    <a:lnTo>
                      <a:pt x="1148" y="570"/>
                    </a:lnTo>
                    <a:lnTo>
                      <a:pt x="1147" y="566"/>
                    </a:lnTo>
                    <a:lnTo>
                      <a:pt x="1150" y="565"/>
                    </a:lnTo>
                    <a:lnTo>
                      <a:pt x="1153" y="560"/>
                    </a:lnTo>
                    <a:lnTo>
                      <a:pt x="1152" y="556"/>
                    </a:lnTo>
                    <a:lnTo>
                      <a:pt x="1155" y="555"/>
                    </a:lnTo>
                    <a:lnTo>
                      <a:pt x="1157" y="551"/>
                    </a:lnTo>
                    <a:lnTo>
                      <a:pt x="1155" y="548"/>
                    </a:lnTo>
                    <a:lnTo>
                      <a:pt x="1157" y="545"/>
                    </a:lnTo>
                    <a:lnTo>
                      <a:pt x="1160" y="545"/>
                    </a:lnTo>
                    <a:lnTo>
                      <a:pt x="1163" y="545"/>
                    </a:lnTo>
                    <a:lnTo>
                      <a:pt x="1165" y="550"/>
                    </a:lnTo>
                    <a:lnTo>
                      <a:pt x="1168" y="550"/>
                    </a:lnTo>
                    <a:lnTo>
                      <a:pt x="1168" y="548"/>
                    </a:lnTo>
                    <a:lnTo>
                      <a:pt x="1165" y="541"/>
                    </a:lnTo>
                    <a:lnTo>
                      <a:pt x="1163" y="538"/>
                    </a:lnTo>
                    <a:lnTo>
                      <a:pt x="1163" y="538"/>
                    </a:lnTo>
                    <a:lnTo>
                      <a:pt x="1160" y="541"/>
                    </a:lnTo>
                    <a:lnTo>
                      <a:pt x="1155" y="543"/>
                    </a:lnTo>
                    <a:lnTo>
                      <a:pt x="1150" y="537"/>
                    </a:lnTo>
                    <a:lnTo>
                      <a:pt x="1150" y="535"/>
                    </a:lnTo>
                    <a:lnTo>
                      <a:pt x="1147" y="530"/>
                    </a:lnTo>
                    <a:lnTo>
                      <a:pt x="1147" y="525"/>
                    </a:lnTo>
                    <a:lnTo>
                      <a:pt x="1150" y="522"/>
                    </a:lnTo>
                    <a:lnTo>
                      <a:pt x="1153" y="523"/>
                    </a:lnTo>
                    <a:lnTo>
                      <a:pt x="1155" y="520"/>
                    </a:lnTo>
                    <a:lnTo>
                      <a:pt x="1158" y="522"/>
                    </a:lnTo>
                    <a:lnTo>
                      <a:pt x="1160" y="525"/>
                    </a:lnTo>
                    <a:lnTo>
                      <a:pt x="1162" y="533"/>
                    </a:lnTo>
                    <a:lnTo>
                      <a:pt x="1163" y="533"/>
                    </a:lnTo>
                    <a:lnTo>
                      <a:pt x="1165" y="528"/>
                    </a:lnTo>
                    <a:lnTo>
                      <a:pt x="1167" y="527"/>
                    </a:lnTo>
                    <a:lnTo>
                      <a:pt x="1165" y="522"/>
                    </a:lnTo>
                    <a:lnTo>
                      <a:pt x="1162" y="520"/>
                    </a:lnTo>
                    <a:lnTo>
                      <a:pt x="1162" y="517"/>
                    </a:lnTo>
                    <a:lnTo>
                      <a:pt x="1160" y="512"/>
                    </a:lnTo>
                    <a:lnTo>
                      <a:pt x="1163" y="512"/>
                    </a:lnTo>
                    <a:lnTo>
                      <a:pt x="1165" y="507"/>
                    </a:lnTo>
                    <a:lnTo>
                      <a:pt x="1168" y="505"/>
                    </a:lnTo>
                    <a:lnTo>
                      <a:pt x="1172" y="507"/>
                    </a:lnTo>
                    <a:lnTo>
                      <a:pt x="1173" y="505"/>
                    </a:lnTo>
                    <a:lnTo>
                      <a:pt x="1177" y="510"/>
                    </a:lnTo>
                    <a:lnTo>
                      <a:pt x="1182" y="512"/>
                    </a:lnTo>
                    <a:lnTo>
                      <a:pt x="1185" y="508"/>
                    </a:lnTo>
                    <a:lnTo>
                      <a:pt x="1180" y="508"/>
                    </a:lnTo>
                    <a:lnTo>
                      <a:pt x="1178" y="505"/>
                    </a:lnTo>
                    <a:lnTo>
                      <a:pt x="1180" y="503"/>
                    </a:lnTo>
                    <a:lnTo>
                      <a:pt x="1183" y="502"/>
                    </a:lnTo>
                    <a:lnTo>
                      <a:pt x="1190" y="503"/>
                    </a:lnTo>
                    <a:lnTo>
                      <a:pt x="1191" y="505"/>
                    </a:lnTo>
                    <a:lnTo>
                      <a:pt x="1190" y="507"/>
                    </a:lnTo>
                    <a:lnTo>
                      <a:pt x="1190" y="510"/>
                    </a:lnTo>
                    <a:lnTo>
                      <a:pt x="1193" y="512"/>
                    </a:lnTo>
                    <a:lnTo>
                      <a:pt x="1196" y="515"/>
                    </a:lnTo>
                    <a:lnTo>
                      <a:pt x="1200" y="515"/>
                    </a:lnTo>
                    <a:lnTo>
                      <a:pt x="1205" y="517"/>
                    </a:lnTo>
                    <a:lnTo>
                      <a:pt x="1211" y="517"/>
                    </a:lnTo>
                    <a:lnTo>
                      <a:pt x="1213" y="515"/>
                    </a:lnTo>
                    <a:lnTo>
                      <a:pt x="1216" y="515"/>
                    </a:lnTo>
                    <a:lnTo>
                      <a:pt x="1228" y="515"/>
                    </a:lnTo>
                    <a:lnTo>
                      <a:pt x="1231" y="518"/>
                    </a:lnTo>
                    <a:lnTo>
                      <a:pt x="1235" y="518"/>
                    </a:lnTo>
                    <a:lnTo>
                      <a:pt x="1236" y="522"/>
                    </a:lnTo>
                    <a:lnTo>
                      <a:pt x="1235" y="523"/>
                    </a:lnTo>
                    <a:lnTo>
                      <a:pt x="1236" y="527"/>
                    </a:lnTo>
                    <a:lnTo>
                      <a:pt x="1235" y="530"/>
                    </a:lnTo>
                    <a:lnTo>
                      <a:pt x="1228" y="533"/>
                    </a:lnTo>
                    <a:lnTo>
                      <a:pt x="1225" y="532"/>
                    </a:lnTo>
                    <a:lnTo>
                      <a:pt x="1223" y="530"/>
                    </a:lnTo>
                    <a:lnTo>
                      <a:pt x="1221" y="532"/>
                    </a:lnTo>
                    <a:lnTo>
                      <a:pt x="1218" y="533"/>
                    </a:lnTo>
                    <a:lnTo>
                      <a:pt x="1220" y="535"/>
                    </a:lnTo>
                    <a:lnTo>
                      <a:pt x="1225" y="538"/>
                    </a:lnTo>
                    <a:lnTo>
                      <a:pt x="1223" y="541"/>
                    </a:lnTo>
                    <a:lnTo>
                      <a:pt x="1221" y="546"/>
                    </a:lnTo>
                    <a:lnTo>
                      <a:pt x="1220" y="548"/>
                    </a:lnTo>
                    <a:lnTo>
                      <a:pt x="1218" y="546"/>
                    </a:lnTo>
                    <a:lnTo>
                      <a:pt x="1215" y="546"/>
                    </a:lnTo>
                    <a:lnTo>
                      <a:pt x="1210" y="548"/>
                    </a:lnTo>
                    <a:lnTo>
                      <a:pt x="1206" y="550"/>
                    </a:lnTo>
                    <a:lnTo>
                      <a:pt x="1198" y="551"/>
                    </a:lnTo>
                    <a:lnTo>
                      <a:pt x="1193" y="556"/>
                    </a:lnTo>
                    <a:lnTo>
                      <a:pt x="1190" y="556"/>
                    </a:lnTo>
                    <a:lnTo>
                      <a:pt x="1187" y="561"/>
                    </a:lnTo>
                    <a:lnTo>
                      <a:pt x="1187" y="565"/>
                    </a:lnTo>
                    <a:lnTo>
                      <a:pt x="1190" y="563"/>
                    </a:lnTo>
                    <a:lnTo>
                      <a:pt x="1190" y="561"/>
                    </a:lnTo>
                    <a:lnTo>
                      <a:pt x="1198" y="560"/>
                    </a:lnTo>
                    <a:lnTo>
                      <a:pt x="1200" y="560"/>
                    </a:lnTo>
                    <a:lnTo>
                      <a:pt x="1208" y="563"/>
                    </a:lnTo>
                    <a:lnTo>
                      <a:pt x="1208" y="568"/>
                    </a:lnTo>
                    <a:lnTo>
                      <a:pt x="1206" y="570"/>
                    </a:lnTo>
                    <a:lnTo>
                      <a:pt x="1203" y="570"/>
                    </a:lnTo>
                    <a:lnTo>
                      <a:pt x="1206" y="571"/>
                    </a:lnTo>
                    <a:lnTo>
                      <a:pt x="1208" y="575"/>
                    </a:lnTo>
                    <a:lnTo>
                      <a:pt x="1208" y="578"/>
                    </a:lnTo>
                    <a:lnTo>
                      <a:pt x="1203" y="581"/>
                    </a:lnTo>
                    <a:lnTo>
                      <a:pt x="1203" y="585"/>
                    </a:lnTo>
                    <a:lnTo>
                      <a:pt x="1205" y="586"/>
                    </a:lnTo>
                    <a:lnTo>
                      <a:pt x="1208" y="583"/>
                    </a:lnTo>
                    <a:lnTo>
                      <a:pt x="1213" y="580"/>
                    </a:lnTo>
                    <a:lnTo>
                      <a:pt x="1215" y="578"/>
                    </a:lnTo>
                    <a:lnTo>
                      <a:pt x="1218" y="578"/>
                    </a:lnTo>
                    <a:lnTo>
                      <a:pt x="1215" y="581"/>
                    </a:lnTo>
                    <a:lnTo>
                      <a:pt x="1216" y="588"/>
                    </a:lnTo>
                    <a:lnTo>
                      <a:pt x="1213" y="595"/>
                    </a:lnTo>
                    <a:lnTo>
                      <a:pt x="1213" y="598"/>
                    </a:lnTo>
                    <a:lnTo>
                      <a:pt x="1205" y="603"/>
                    </a:lnTo>
                    <a:lnTo>
                      <a:pt x="1201" y="603"/>
                    </a:lnTo>
                    <a:lnTo>
                      <a:pt x="1200" y="605"/>
                    </a:lnTo>
                    <a:lnTo>
                      <a:pt x="1201" y="608"/>
                    </a:lnTo>
                    <a:lnTo>
                      <a:pt x="1200" y="613"/>
                    </a:lnTo>
                    <a:lnTo>
                      <a:pt x="1196" y="615"/>
                    </a:lnTo>
                    <a:lnTo>
                      <a:pt x="1195" y="611"/>
                    </a:lnTo>
                    <a:lnTo>
                      <a:pt x="1191" y="613"/>
                    </a:lnTo>
                    <a:lnTo>
                      <a:pt x="1191" y="615"/>
                    </a:lnTo>
                    <a:lnTo>
                      <a:pt x="1198" y="618"/>
                    </a:lnTo>
                    <a:lnTo>
                      <a:pt x="1196" y="621"/>
                    </a:lnTo>
                    <a:lnTo>
                      <a:pt x="1193" y="621"/>
                    </a:lnTo>
                    <a:lnTo>
                      <a:pt x="1195" y="625"/>
                    </a:lnTo>
                    <a:lnTo>
                      <a:pt x="1190" y="630"/>
                    </a:lnTo>
                    <a:lnTo>
                      <a:pt x="1188" y="628"/>
                    </a:lnTo>
                    <a:lnTo>
                      <a:pt x="1185" y="630"/>
                    </a:lnTo>
                    <a:lnTo>
                      <a:pt x="1180" y="630"/>
                    </a:lnTo>
                    <a:lnTo>
                      <a:pt x="1175" y="631"/>
                    </a:lnTo>
                    <a:lnTo>
                      <a:pt x="1175" y="635"/>
                    </a:lnTo>
                    <a:lnTo>
                      <a:pt x="1168" y="636"/>
                    </a:lnTo>
                    <a:lnTo>
                      <a:pt x="1162" y="633"/>
                    </a:lnTo>
                    <a:lnTo>
                      <a:pt x="1158" y="636"/>
                    </a:lnTo>
                    <a:lnTo>
                      <a:pt x="1155" y="635"/>
                    </a:lnTo>
                    <a:lnTo>
                      <a:pt x="1153" y="626"/>
                    </a:lnTo>
                    <a:lnTo>
                      <a:pt x="1157" y="621"/>
                    </a:lnTo>
                    <a:lnTo>
                      <a:pt x="1157" y="618"/>
                    </a:lnTo>
                    <a:lnTo>
                      <a:pt x="1148" y="625"/>
                    </a:lnTo>
                    <a:lnTo>
                      <a:pt x="1148" y="630"/>
                    </a:lnTo>
                    <a:lnTo>
                      <a:pt x="1152" y="636"/>
                    </a:lnTo>
                    <a:lnTo>
                      <a:pt x="1155" y="639"/>
                    </a:lnTo>
                    <a:lnTo>
                      <a:pt x="1153" y="643"/>
                    </a:lnTo>
                    <a:lnTo>
                      <a:pt x="1148" y="646"/>
                    </a:lnTo>
                    <a:lnTo>
                      <a:pt x="1145" y="651"/>
                    </a:lnTo>
                    <a:lnTo>
                      <a:pt x="1145" y="651"/>
                    </a:lnTo>
                    <a:lnTo>
                      <a:pt x="1138" y="653"/>
                    </a:lnTo>
                    <a:lnTo>
                      <a:pt x="1138" y="653"/>
                    </a:lnTo>
                    <a:close/>
                    <a:moveTo>
                      <a:pt x="1220" y="551"/>
                    </a:moveTo>
                    <a:lnTo>
                      <a:pt x="1220" y="553"/>
                    </a:lnTo>
                    <a:lnTo>
                      <a:pt x="1221" y="553"/>
                    </a:lnTo>
                    <a:lnTo>
                      <a:pt x="1223" y="551"/>
                    </a:lnTo>
                    <a:lnTo>
                      <a:pt x="1220" y="551"/>
                    </a:lnTo>
                    <a:lnTo>
                      <a:pt x="1220" y="551"/>
                    </a:lnTo>
                    <a:close/>
                    <a:moveTo>
                      <a:pt x="1216" y="568"/>
                    </a:moveTo>
                    <a:lnTo>
                      <a:pt x="1218" y="568"/>
                    </a:lnTo>
                    <a:lnTo>
                      <a:pt x="1223" y="563"/>
                    </a:lnTo>
                    <a:lnTo>
                      <a:pt x="1223" y="560"/>
                    </a:lnTo>
                    <a:lnTo>
                      <a:pt x="1221" y="558"/>
                    </a:lnTo>
                    <a:lnTo>
                      <a:pt x="1221" y="555"/>
                    </a:lnTo>
                    <a:lnTo>
                      <a:pt x="1218" y="556"/>
                    </a:lnTo>
                    <a:lnTo>
                      <a:pt x="1216" y="560"/>
                    </a:lnTo>
                    <a:lnTo>
                      <a:pt x="1213" y="561"/>
                    </a:lnTo>
                    <a:lnTo>
                      <a:pt x="1215" y="566"/>
                    </a:lnTo>
                    <a:lnTo>
                      <a:pt x="1216" y="568"/>
                    </a:lnTo>
                    <a:lnTo>
                      <a:pt x="1216" y="568"/>
                    </a:lnTo>
                    <a:close/>
                    <a:moveTo>
                      <a:pt x="1213" y="578"/>
                    </a:moveTo>
                    <a:lnTo>
                      <a:pt x="1216" y="576"/>
                    </a:lnTo>
                    <a:lnTo>
                      <a:pt x="1218" y="571"/>
                    </a:lnTo>
                    <a:lnTo>
                      <a:pt x="1215" y="571"/>
                    </a:lnTo>
                    <a:lnTo>
                      <a:pt x="1211" y="575"/>
                    </a:lnTo>
                    <a:lnTo>
                      <a:pt x="1211" y="576"/>
                    </a:lnTo>
                    <a:lnTo>
                      <a:pt x="1213" y="578"/>
                    </a:lnTo>
                    <a:lnTo>
                      <a:pt x="1213" y="578"/>
                    </a:lnTo>
                    <a:close/>
                    <a:moveTo>
                      <a:pt x="1029" y="485"/>
                    </a:moveTo>
                    <a:lnTo>
                      <a:pt x="1029" y="487"/>
                    </a:lnTo>
                    <a:lnTo>
                      <a:pt x="1030" y="488"/>
                    </a:lnTo>
                    <a:lnTo>
                      <a:pt x="1034" y="487"/>
                    </a:lnTo>
                    <a:lnTo>
                      <a:pt x="1037" y="488"/>
                    </a:lnTo>
                    <a:lnTo>
                      <a:pt x="1039" y="487"/>
                    </a:lnTo>
                    <a:lnTo>
                      <a:pt x="1037" y="485"/>
                    </a:lnTo>
                    <a:lnTo>
                      <a:pt x="1030" y="483"/>
                    </a:lnTo>
                    <a:lnTo>
                      <a:pt x="1029" y="485"/>
                    </a:lnTo>
                    <a:lnTo>
                      <a:pt x="1029" y="485"/>
                    </a:lnTo>
                    <a:close/>
                    <a:moveTo>
                      <a:pt x="1060" y="540"/>
                    </a:moveTo>
                    <a:lnTo>
                      <a:pt x="1057" y="535"/>
                    </a:lnTo>
                    <a:lnTo>
                      <a:pt x="1055" y="527"/>
                    </a:lnTo>
                    <a:lnTo>
                      <a:pt x="1054" y="522"/>
                    </a:lnTo>
                    <a:lnTo>
                      <a:pt x="1054" y="518"/>
                    </a:lnTo>
                    <a:lnTo>
                      <a:pt x="1054" y="517"/>
                    </a:lnTo>
                    <a:lnTo>
                      <a:pt x="1052" y="512"/>
                    </a:lnTo>
                    <a:lnTo>
                      <a:pt x="1052" y="505"/>
                    </a:lnTo>
                    <a:lnTo>
                      <a:pt x="1049" y="500"/>
                    </a:lnTo>
                    <a:lnTo>
                      <a:pt x="1044" y="497"/>
                    </a:lnTo>
                    <a:lnTo>
                      <a:pt x="1045" y="495"/>
                    </a:lnTo>
                    <a:lnTo>
                      <a:pt x="1052" y="490"/>
                    </a:lnTo>
                    <a:lnTo>
                      <a:pt x="1055" y="488"/>
                    </a:lnTo>
                    <a:lnTo>
                      <a:pt x="1060" y="485"/>
                    </a:lnTo>
                    <a:lnTo>
                      <a:pt x="1067" y="483"/>
                    </a:lnTo>
                    <a:lnTo>
                      <a:pt x="1070" y="487"/>
                    </a:lnTo>
                    <a:lnTo>
                      <a:pt x="1074" y="487"/>
                    </a:lnTo>
                    <a:lnTo>
                      <a:pt x="1079" y="490"/>
                    </a:lnTo>
                    <a:lnTo>
                      <a:pt x="1080" y="488"/>
                    </a:lnTo>
                    <a:lnTo>
                      <a:pt x="1085" y="490"/>
                    </a:lnTo>
                    <a:lnTo>
                      <a:pt x="1088" y="490"/>
                    </a:lnTo>
                    <a:lnTo>
                      <a:pt x="1092" y="490"/>
                    </a:lnTo>
                    <a:lnTo>
                      <a:pt x="1097" y="495"/>
                    </a:lnTo>
                    <a:lnTo>
                      <a:pt x="1095" y="498"/>
                    </a:lnTo>
                    <a:lnTo>
                      <a:pt x="1095" y="500"/>
                    </a:lnTo>
                    <a:lnTo>
                      <a:pt x="1097" y="505"/>
                    </a:lnTo>
                    <a:lnTo>
                      <a:pt x="1097" y="507"/>
                    </a:lnTo>
                    <a:lnTo>
                      <a:pt x="1095" y="508"/>
                    </a:lnTo>
                    <a:lnTo>
                      <a:pt x="1095" y="512"/>
                    </a:lnTo>
                    <a:lnTo>
                      <a:pt x="1090" y="517"/>
                    </a:lnTo>
                    <a:lnTo>
                      <a:pt x="1087" y="517"/>
                    </a:lnTo>
                    <a:lnTo>
                      <a:pt x="1080" y="523"/>
                    </a:lnTo>
                    <a:lnTo>
                      <a:pt x="1074" y="527"/>
                    </a:lnTo>
                    <a:lnTo>
                      <a:pt x="1069" y="533"/>
                    </a:lnTo>
                    <a:lnTo>
                      <a:pt x="1064" y="533"/>
                    </a:lnTo>
                    <a:lnTo>
                      <a:pt x="1062" y="535"/>
                    </a:lnTo>
                    <a:lnTo>
                      <a:pt x="1062" y="538"/>
                    </a:lnTo>
                    <a:lnTo>
                      <a:pt x="1060" y="540"/>
                    </a:lnTo>
                    <a:lnTo>
                      <a:pt x="1060" y="540"/>
                    </a:lnTo>
                    <a:close/>
                    <a:moveTo>
                      <a:pt x="1233" y="630"/>
                    </a:moveTo>
                    <a:lnTo>
                      <a:pt x="1226" y="623"/>
                    </a:lnTo>
                    <a:lnTo>
                      <a:pt x="1223" y="625"/>
                    </a:lnTo>
                    <a:lnTo>
                      <a:pt x="1215" y="623"/>
                    </a:lnTo>
                    <a:lnTo>
                      <a:pt x="1218" y="620"/>
                    </a:lnTo>
                    <a:lnTo>
                      <a:pt x="1221" y="618"/>
                    </a:lnTo>
                    <a:lnTo>
                      <a:pt x="1225" y="618"/>
                    </a:lnTo>
                    <a:lnTo>
                      <a:pt x="1226" y="616"/>
                    </a:lnTo>
                    <a:lnTo>
                      <a:pt x="1225" y="615"/>
                    </a:lnTo>
                    <a:lnTo>
                      <a:pt x="1221" y="615"/>
                    </a:lnTo>
                    <a:lnTo>
                      <a:pt x="1220" y="613"/>
                    </a:lnTo>
                    <a:lnTo>
                      <a:pt x="1226" y="606"/>
                    </a:lnTo>
                    <a:lnTo>
                      <a:pt x="1228" y="600"/>
                    </a:lnTo>
                    <a:lnTo>
                      <a:pt x="1228" y="595"/>
                    </a:lnTo>
                    <a:lnTo>
                      <a:pt x="1231" y="595"/>
                    </a:lnTo>
                    <a:lnTo>
                      <a:pt x="1231" y="591"/>
                    </a:lnTo>
                    <a:lnTo>
                      <a:pt x="1226" y="588"/>
                    </a:lnTo>
                    <a:lnTo>
                      <a:pt x="1230" y="586"/>
                    </a:lnTo>
                    <a:lnTo>
                      <a:pt x="1230" y="581"/>
                    </a:lnTo>
                    <a:lnTo>
                      <a:pt x="1233" y="571"/>
                    </a:lnTo>
                    <a:lnTo>
                      <a:pt x="1236" y="570"/>
                    </a:lnTo>
                    <a:lnTo>
                      <a:pt x="1236" y="566"/>
                    </a:lnTo>
                    <a:lnTo>
                      <a:pt x="1241" y="563"/>
                    </a:lnTo>
                    <a:lnTo>
                      <a:pt x="1243" y="558"/>
                    </a:lnTo>
                    <a:lnTo>
                      <a:pt x="1245" y="556"/>
                    </a:lnTo>
                    <a:lnTo>
                      <a:pt x="1246" y="551"/>
                    </a:lnTo>
                    <a:lnTo>
                      <a:pt x="1251" y="545"/>
                    </a:lnTo>
                    <a:lnTo>
                      <a:pt x="1253" y="540"/>
                    </a:lnTo>
                    <a:lnTo>
                      <a:pt x="1258" y="538"/>
                    </a:lnTo>
                    <a:lnTo>
                      <a:pt x="1258" y="535"/>
                    </a:lnTo>
                    <a:lnTo>
                      <a:pt x="1256" y="533"/>
                    </a:lnTo>
                    <a:lnTo>
                      <a:pt x="1260" y="528"/>
                    </a:lnTo>
                    <a:lnTo>
                      <a:pt x="1263" y="530"/>
                    </a:lnTo>
                    <a:lnTo>
                      <a:pt x="1266" y="535"/>
                    </a:lnTo>
                    <a:lnTo>
                      <a:pt x="1268" y="538"/>
                    </a:lnTo>
                    <a:lnTo>
                      <a:pt x="1273" y="540"/>
                    </a:lnTo>
                    <a:lnTo>
                      <a:pt x="1273" y="535"/>
                    </a:lnTo>
                    <a:lnTo>
                      <a:pt x="1268" y="530"/>
                    </a:lnTo>
                    <a:lnTo>
                      <a:pt x="1270" y="528"/>
                    </a:lnTo>
                    <a:lnTo>
                      <a:pt x="1273" y="528"/>
                    </a:lnTo>
                    <a:lnTo>
                      <a:pt x="1270" y="523"/>
                    </a:lnTo>
                    <a:lnTo>
                      <a:pt x="1273" y="518"/>
                    </a:lnTo>
                    <a:lnTo>
                      <a:pt x="1283" y="515"/>
                    </a:lnTo>
                    <a:lnTo>
                      <a:pt x="1291" y="515"/>
                    </a:lnTo>
                    <a:lnTo>
                      <a:pt x="1294" y="515"/>
                    </a:lnTo>
                    <a:lnTo>
                      <a:pt x="1298" y="515"/>
                    </a:lnTo>
                    <a:lnTo>
                      <a:pt x="1301" y="515"/>
                    </a:lnTo>
                    <a:lnTo>
                      <a:pt x="1303" y="518"/>
                    </a:lnTo>
                    <a:lnTo>
                      <a:pt x="1306" y="517"/>
                    </a:lnTo>
                    <a:lnTo>
                      <a:pt x="1313" y="517"/>
                    </a:lnTo>
                    <a:lnTo>
                      <a:pt x="1316" y="522"/>
                    </a:lnTo>
                    <a:lnTo>
                      <a:pt x="1319" y="522"/>
                    </a:lnTo>
                    <a:lnTo>
                      <a:pt x="1321" y="523"/>
                    </a:lnTo>
                    <a:lnTo>
                      <a:pt x="1323" y="523"/>
                    </a:lnTo>
                    <a:lnTo>
                      <a:pt x="1326" y="527"/>
                    </a:lnTo>
                    <a:lnTo>
                      <a:pt x="1326" y="532"/>
                    </a:lnTo>
                    <a:lnTo>
                      <a:pt x="1328" y="532"/>
                    </a:lnTo>
                    <a:lnTo>
                      <a:pt x="1331" y="532"/>
                    </a:lnTo>
                    <a:lnTo>
                      <a:pt x="1338" y="532"/>
                    </a:lnTo>
                    <a:lnTo>
                      <a:pt x="1348" y="533"/>
                    </a:lnTo>
                    <a:lnTo>
                      <a:pt x="1354" y="537"/>
                    </a:lnTo>
                    <a:lnTo>
                      <a:pt x="1354" y="540"/>
                    </a:lnTo>
                    <a:lnTo>
                      <a:pt x="1358" y="541"/>
                    </a:lnTo>
                    <a:lnTo>
                      <a:pt x="1359" y="545"/>
                    </a:lnTo>
                    <a:lnTo>
                      <a:pt x="1358" y="545"/>
                    </a:lnTo>
                    <a:lnTo>
                      <a:pt x="1356" y="545"/>
                    </a:lnTo>
                    <a:lnTo>
                      <a:pt x="1353" y="550"/>
                    </a:lnTo>
                    <a:lnTo>
                      <a:pt x="1346" y="555"/>
                    </a:lnTo>
                    <a:lnTo>
                      <a:pt x="1343" y="560"/>
                    </a:lnTo>
                    <a:lnTo>
                      <a:pt x="1338" y="561"/>
                    </a:lnTo>
                    <a:lnTo>
                      <a:pt x="1338" y="563"/>
                    </a:lnTo>
                    <a:lnTo>
                      <a:pt x="1328" y="570"/>
                    </a:lnTo>
                    <a:lnTo>
                      <a:pt x="1323" y="576"/>
                    </a:lnTo>
                    <a:lnTo>
                      <a:pt x="1318" y="576"/>
                    </a:lnTo>
                    <a:lnTo>
                      <a:pt x="1318" y="578"/>
                    </a:lnTo>
                    <a:lnTo>
                      <a:pt x="1319" y="580"/>
                    </a:lnTo>
                    <a:lnTo>
                      <a:pt x="1316" y="583"/>
                    </a:lnTo>
                    <a:lnTo>
                      <a:pt x="1309" y="588"/>
                    </a:lnTo>
                    <a:lnTo>
                      <a:pt x="1303" y="593"/>
                    </a:lnTo>
                    <a:lnTo>
                      <a:pt x="1294" y="598"/>
                    </a:lnTo>
                    <a:lnTo>
                      <a:pt x="1289" y="601"/>
                    </a:lnTo>
                    <a:lnTo>
                      <a:pt x="1286" y="600"/>
                    </a:lnTo>
                    <a:lnTo>
                      <a:pt x="1285" y="598"/>
                    </a:lnTo>
                    <a:lnTo>
                      <a:pt x="1281" y="598"/>
                    </a:lnTo>
                    <a:lnTo>
                      <a:pt x="1276" y="593"/>
                    </a:lnTo>
                    <a:lnTo>
                      <a:pt x="1275" y="590"/>
                    </a:lnTo>
                    <a:lnTo>
                      <a:pt x="1271" y="588"/>
                    </a:lnTo>
                    <a:lnTo>
                      <a:pt x="1268" y="590"/>
                    </a:lnTo>
                    <a:lnTo>
                      <a:pt x="1263" y="588"/>
                    </a:lnTo>
                    <a:lnTo>
                      <a:pt x="1260" y="588"/>
                    </a:lnTo>
                    <a:lnTo>
                      <a:pt x="1256" y="586"/>
                    </a:lnTo>
                    <a:lnTo>
                      <a:pt x="1253" y="586"/>
                    </a:lnTo>
                    <a:lnTo>
                      <a:pt x="1251" y="590"/>
                    </a:lnTo>
                    <a:lnTo>
                      <a:pt x="1253" y="591"/>
                    </a:lnTo>
                    <a:lnTo>
                      <a:pt x="1263" y="591"/>
                    </a:lnTo>
                    <a:lnTo>
                      <a:pt x="1261" y="595"/>
                    </a:lnTo>
                    <a:lnTo>
                      <a:pt x="1258" y="598"/>
                    </a:lnTo>
                    <a:lnTo>
                      <a:pt x="1260" y="601"/>
                    </a:lnTo>
                    <a:lnTo>
                      <a:pt x="1261" y="605"/>
                    </a:lnTo>
                    <a:lnTo>
                      <a:pt x="1258" y="610"/>
                    </a:lnTo>
                    <a:lnTo>
                      <a:pt x="1255" y="611"/>
                    </a:lnTo>
                    <a:lnTo>
                      <a:pt x="1253" y="615"/>
                    </a:lnTo>
                    <a:lnTo>
                      <a:pt x="1248" y="615"/>
                    </a:lnTo>
                    <a:lnTo>
                      <a:pt x="1245" y="616"/>
                    </a:lnTo>
                    <a:lnTo>
                      <a:pt x="1243" y="620"/>
                    </a:lnTo>
                    <a:lnTo>
                      <a:pt x="1238" y="623"/>
                    </a:lnTo>
                    <a:lnTo>
                      <a:pt x="1235" y="623"/>
                    </a:lnTo>
                    <a:lnTo>
                      <a:pt x="1235" y="628"/>
                    </a:lnTo>
                    <a:lnTo>
                      <a:pt x="1235" y="628"/>
                    </a:lnTo>
                    <a:lnTo>
                      <a:pt x="1233" y="630"/>
                    </a:lnTo>
                    <a:lnTo>
                      <a:pt x="1233" y="630"/>
                    </a:lnTo>
                    <a:close/>
                    <a:moveTo>
                      <a:pt x="1532" y="648"/>
                    </a:moveTo>
                    <a:lnTo>
                      <a:pt x="1525" y="644"/>
                    </a:lnTo>
                    <a:lnTo>
                      <a:pt x="1520" y="643"/>
                    </a:lnTo>
                    <a:lnTo>
                      <a:pt x="1519" y="638"/>
                    </a:lnTo>
                    <a:lnTo>
                      <a:pt x="1515" y="636"/>
                    </a:lnTo>
                    <a:lnTo>
                      <a:pt x="1514" y="633"/>
                    </a:lnTo>
                    <a:lnTo>
                      <a:pt x="1514" y="626"/>
                    </a:lnTo>
                    <a:lnTo>
                      <a:pt x="1519" y="625"/>
                    </a:lnTo>
                    <a:lnTo>
                      <a:pt x="1519" y="621"/>
                    </a:lnTo>
                    <a:lnTo>
                      <a:pt x="1522" y="618"/>
                    </a:lnTo>
                    <a:lnTo>
                      <a:pt x="1520" y="615"/>
                    </a:lnTo>
                    <a:lnTo>
                      <a:pt x="1517" y="613"/>
                    </a:lnTo>
                    <a:lnTo>
                      <a:pt x="1512" y="610"/>
                    </a:lnTo>
                    <a:lnTo>
                      <a:pt x="1517" y="601"/>
                    </a:lnTo>
                    <a:lnTo>
                      <a:pt x="1520" y="601"/>
                    </a:lnTo>
                    <a:lnTo>
                      <a:pt x="1520" y="600"/>
                    </a:lnTo>
                    <a:lnTo>
                      <a:pt x="1520" y="595"/>
                    </a:lnTo>
                    <a:lnTo>
                      <a:pt x="1524" y="591"/>
                    </a:lnTo>
                    <a:lnTo>
                      <a:pt x="1524" y="586"/>
                    </a:lnTo>
                    <a:lnTo>
                      <a:pt x="1529" y="585"/>
                    </a:lnTo>
                    <a:lnTo>
                      <a:pt x="1532" y="586"/>
                    </a:lnTo>
                    <a:lnTo>
                      <a:pt x="1534" y="591"/>
                    </a:lnTo>
                    <a:lnTo>
                      <a:pt x="1542" y="593"/>
                    </a:lnTo>
                    <a:lnTo>
                      <a:pt x="1545" y="596"/>
                    </a:lnTo>
                    <a:lnTo>
                      <a:pt x="1550" y="598"/>
                    </a:lnTo>
                    <a:lnTo>
                      <a:pt x="1554" y="596"/>
                    </a:lnTo>
                    <a:lnTo>
                      <a:pt x="1562" y="600"/>
                    </a:lnTo>
                    <a:lnTo>
                      <a:pt x="1569" y="600"/>
                    </a:lnTo>
                    <a:lnTo>
                      <a:pt x="1572" y="601"/>
                    </a:lnTo>
                    <a:lnTo>
                      <a:pt x="1574" y="605"/>
                    </a:lnTo>
                    <a:lnTo>
                      <a:pt x="1580" y="608"/>
                    </a:lnTo>
                    <a:lnTo>
                      <a:pt x="1582" y="613"/>
                    </a:lnTo>
                    <a:lnTo>
                      <a:pt x="1580" y="618"/>
                    </a:lnTo>
                    <a:lnTo>
                      <a:pt x="1580" y="621"/>
                    </a:lnTo>
                    <a:lnTo>
                      <a:pt x="1583" y="623"/>
                    </a:lnTo>
                    <a:lnTo>
                      <a:pt x="1583" y="626"/>
                    </a:lnTo>
                    <a:lnTo>
                      <a:pt x="1583" y="630"/>
                    </a:lnTo>
                    <a:lnTo>
                      <a:pt x="1583" y="631"/>
                    </a:lnTo>
                    <a:lnTo>
                      <a:pt x="1587" y="636"/>
                    </a:lnTo>
                    <a:lnTo>
                      <a:pt x="1585" y="639"/>
                    </a:lnTo>
                    <a:lnTo>
                      <a:pt x="1583" y="643"/>
                    </a:lnTo>
                    <a:lnTo>
                      <a:pt x="1588" y="644"/>
                    </a:lnTo>
                    <a:lnTo>
                      <a:pt x="1588" y="646"/>
                    </a:lnTo>
                    <a:lnTo>
                      <a:pt x="1587" y="649"/>
                    </a:lnTo>
                    <a:lnTo>
                      <a:pt x="1585" y="651"/>
                    </a:lnTo>
                    <a:lnTo>
                      <a:pt x="1575" y="649"/>
                    </a:lnTo>
                    <a:lnTo>
                      <a:pt x="1574" y="648"/>
                    </a:lnTo>
                    <a:lnTo>
                      <a:pt x="1565" y="646"/>
                    </a:lnTo>
                    <a:lnTo>
                      <a:pt x="1562" y="644"/>
                    </a:lnTo>
                    <a:lnTo>
                      <a:pt x="1557" y="643"/>
                    </a:lnTo>
                    <a:lnTo>
                      <a:pt x="1554" y="643"/>
                    </a:lnTo>
                    <a:lnTo>
                      <a:pt x="1550" y="641"/>
                    </a:lnTo>
                    <a:lnTo>
                      <a:pt x="1544" y="643"/>
                    </a:lnTo>
                    <a:lnTo>
                      <a:pt x="1539" y="643"/>
                    </a:lnTo>
                    <a:lnTo>
                      <a:pt x="1534" y="646"/>
                    </a:lnTo>
                    <a:lnTo>
                      <a:pt x="1532" y="648"/>
                    </a:lnTo>
                    <a:lnTo>
                      <a:pt x="1532" y="648"/>
                    </a:lnTo>
                    <a:close/>
                    <a:moveTo>
                      <a:pt x="1504" y="654"/>
                    </a:moveTo>
                    <a:lnTo>
                      <a:pt x="1504" y="649"/>
                    </a:lnTo>
                    <a:lnTo>
                      <a:pt x="1505" y="648"/>
                    </a:lnTo>
                    <a:lnTo>
                      <a:pt x="1507" y="649"/>
                    </a:lnTo>
                    <a:lnTo>
                      <a:pt x="1507" y="651"/>
                    </a:lnTo>
                    <a:lnTo>
                      <a:pt x="1504" y="654"/>
                    </a:lnTo>
                    <a:lnTo>
                      <a:pt x="1504" y="654"/>
                    </a:lnTo>
                    <a:close/>
                    <a:moveTo>
                      <a:pt x="1510" y="658"/>
                    </a:moveTo>
                    <a:lnTo>
                      <a:pt x="1509" y="654"/>
                    </a:lnTo>
                    <a:lnTo>
                      <a:pt x="1512" y="653"/>
                    </a:lnTo>
                    <a:lnTo>
                      <a:pt x="1514" y="654"/>
                    </a:lnTo>
                    <a:lnTo>
                      <a:pt x="1514" y="656"/>
                    </a:lnTo>
                    <a:lnTo>
                      <a:pt x="1510" y="658"/>
                    </a:lnTo>
                    <a:lnTo>
                      <a:pt x="1510" y="658"/>
                    </a:lnTo>
                    <a:close/>
                    <a:moveTo>
                      <a:pt x="1524" y="658"/>
                    </a:moveTo>
                    <a:lnTo>
                      <a:pt x="1520" y="658"/>
                    </a:lnTo>
                    <a:lnTo>
                      <a:pt x="1520" y="654"/>
                    </a:lnTo>
                    <a:lnTo>
                      <a:pt x="1522" y="654"/>
                    </a:lnTo>
                    <a:lnTo>
                      <a:pt x="1525" y="656"/>
                    </a:lnTo>
                    <a:lnTo>
                      <a:pt x="1524" y="658"/>
                    </a:lnTo>
                    <a:lnTo>
                      <a:pt x="1524" y="658"/>
                    </a:lnTo>
                    <a:close/>
                    <a:moveTo>
                      <a:pt x="1223" y="751"/>
                    </a:moveTo>
                    <a:lnTo>
                      <a:pt x="1221" y="749"/>
                    </a:lnTo>
                    <a:lnTo>
                      <a:pt x="1225" y="747"/>
                    </a:lnTo>
                    <a:lnTo>
                      <a:pt x="1226" y="747"/>
                    </a:lnTo>
                    <a:lnTo>
                      <a:pt x="1230" y="747"/>
                    </a:lnTo>
                    <a:lnTo>
                      <a:pt x="1228" y="749"/>
                    </a:lnTo>
                    <a:lnTo>
                      <a:pt x="1226" y="751"/>
                    </a:lnTo>
                    <a:lnTo>
                      <a:pt x="1223" y="751"/>
                    </a:lnTo>
                    <a:lnTo>
                      <a:pt x="1223" y="751"/>
                    </a:lnTo>
                    <a:close/>
                    <a:moveTo>
                      <a:pt x="1238" y="772"/>
                    </a:moveTo>
                    <a:lnTo>
                      <a:pt x="1238" y="777"/>
                    </a:lnTo>
                    <a:lnTo>
                      <a:pt x="1241" y="776"/>
                    </a:lnTo>
                    <a:lnTo>
                      <a:pt x="1241" y="776"/>
                    </a:lnTo>
                    <a:lnTo>
                      <a:pt x="1243" y="772"/>
                    </a:lnTo>
                    <a:lnTo>
                      <a:pt x="1240" y="771"/>
                    </a:lnTo>
                    <a:lnTo>
                      <a:pt x="1238" y="772"/>
                    </a:lnTo>
                    <a:lnTo>
                      <a:pt x="1238" y="772"/>
                    </a:lnTo>
                    <a:close/>
                    <a:moveTo>
                      <a:pt x="1233" y="772"/>
                    </a:moveTo>
                    <a:lnTo>
                      <a:pt x="1231" y="776"/>
                    </a:lnTo>
                    <a:lnTo>
                      <a:pt x="1235" y="777"/>
                    </a:lnTo>
                    <a:lnTo>
                      <a:pt x="1233" y="781"/>
                    </a:lnTo>
                    <a:lnTo>
                      <a:pt x="1235" y="781"/>
                    </a:lnTo>
                    <a:lnTo>
                      <a:pt x="1236" y="779"/>
                    </a:lnTo>
                    <a:lnTo>
                      <a:pt x="1236" y="774"/>
                    </a:lnTo>
                    <a:lnTo>
                      <a:pt x="1235" y="772"/>
                    </a:lnTo>
                    <a:lnTo>
                      <a:pt x="1233" y="772"/>
                    </a:lnTo>
                    <a:lnTo>
                      <a:pt x="1233" y="772"/>
                    </a:lnTo>
                    <a:close/>
                    <a:moveTo>
                      <a:pt x="1326" y="757"/>
                    </a:moveTo>
                    <a:lnTo>
                      <a:pt x="1324" y="756"/>
                    </a:lnTo>
                    <a:lnTo>
                      <a:pt x="1321" y="756"/>
                    </a:lnTo>
                    <a:lnTo>
                      <a:pt x="1319" y="754"/>
                    </a:lnTo>
                    <a:lnTo>
                      <a:pt x="1318" y="756"/>
                    </a:lnTo>
                    <a:lnTo>
                      <a:pt x="1314" y="754"/>
                    </a:lnTo>
                    <a:lnTo>
                      <a:pt x="1314" y="751"/>
                    </a:lnTo>
                    <a:lnTo>
                      <a:pt x="1313" y="749"/>
                    </a:lnTo>
                    <a:lnTo>
                      <a:pt x="1318" y="747"/>
                    </a:lnTo>
                    <a:lnTo>
                      <a:pt x="1318" y="747"/>
                    </a:lnTo>
                    <a:lnTo>
                      <a:pt x="1323" y="747"/>
                    </a:lnTo>
                    <a:lnTo>
                      <a:pt x="1324" y="751"/>
                    </a:lnTo>
                    <a:lnTo>
                      <a:pt x="1329" y="751"/>
                    </a:lnTo>
                    <a:lnTo>
                      <a:pt x="1331" y="754"/>
                    </a:lnTo>
                    <a:lnTo>
                      <a:pt x="1329" y="757"/>
                    </a:lnTo>
                    <a:lnTo>
                      <a:pt x="1329" y="757"/>
                    </a:lnTo>
                    <a:lnTo>
                      <a:pt x="1326" y="757"/>
                    </a:lnTo>
                    <a:lnTo>
                      <a:pt x="1326" y="757"/>
                    </a:lnTo>
                    <a:close/>
                    <a:moveTo>
                      <a:pt x="1379" y="777"/>
                    </a:moveTo>
                    <a:lnTo>
                      <a:pt x="1376" y="777"/>
                    </a:lnTo>
                    <a:lnTo>
                      <a:pt x="1374" y="772"/>
                    </a:lnTo>
                    <a:lnTo>
                      <a:pt x="1378" y="774"/>
                    </a:lnTo>
                    <a:lnTo>
                      <a:pt x="1379" y="774"/>
                    </a:lnTo>
                    <a:lnTo>
                      <a:pt x="1381" y="776"/>
                    </a:lnTo>
                    <a:lnTo>
                      <a:pt x="1379" y="777"/>
                    </a:lnTo>
                    <a:lnTo>
                      <a:pt x="1379" y="777"/>
                    </a:lnTo>
                    <a:close/>
                    <a:moveTo>
                      <a:pt x="1384" y="777"/>
                    </a:moveTo>
                    <a:lnTo>
                      <a:pt x="1389" y="779"/>
                    </a:lnTo>
                    <a:lnTo>
                      <a:pt x="1387" y="776"/>
                    </a:lnTo>
                    <a:lnTo>
                      <a:pt x="1384" y="777"/>
                    </a:lnTo>
                    <a:lnTo>
                      <a:pt x="1384" y="777"/>
                    </a:lnTo>
                    <a:close/>
                    <a:moveTo>
                      <a:pt x="1392" y="779"/>
                    </a:moveTo>
                    <a:lnTo>
                      <a:pt x="1396" y="781"/>
                    </a:lnTo>
                    <a:lnTo>
                      <a:pt x="1397" y="782"/>
                    </a:lnTo>
                    <a:lnTo>
                      <a:pt x="1401" y="781"/>
                    </a:lnTo>
                    <a:lnTo>
                      <a:pt x="1401" y="779"/>
                    </a:lnTo>
                    <a:lnTo>
                      <a:pt x="1396" y="777"/>
                    </a:lnTo>
                    <a:lnTo>
                      <a:pt x="1396" y="777"/>
                    </a:lnTo>
                    <a:lnTo>
                      <a:pt x="1392" y="777"/>
                    </a:lnTo>
                    <a:lnTo>
                      <a:pt x="1391" y="779"/>
                    </a:lnTo>
                    <a:lnTo>
                      <a:pt x="1392" y="779"/>
                    </a:lnTo>
                    <a:lnTo>
                      <a:pt x="1392" y="779"/>
                    </a:lnTo>
                    <a:close/>
                    <a:moveTo>
                      <a:pt x="1449" y="849"/>
                    </a:moveTo>
                    <a:lnTo>
                      <a:pt x="1449" y="845"/>
                    </a:lnTo>
                    <a:lnTo>
                      <a:pt x="1451" y="844"/>
                    </a:lnTo>
                    <a:lnTo>
                      <a:pt x="1449" y="840"/>
                    </a:lnTo>
                    <a:lnTo>
                      <a:pt x="1451" y="840"/>
                    </a:lnTo>
                    <a:lnTo>
                      <a:pt x="1454" y="842"/>
                    </a:lnTo>
                    <a:lnTo>
                      <a:pt x="1452" y="845"/>
                    </a:lnTo>
                    <a:lnTo>
                      <a:pt x="1452" y="847"/>
                    </a:lnTo>
                    <a:lnTo>
                      <a:pt x="1449" y="849"/>
                    </a:lnTo>
                    <a:lnTo>
                      <a:pt x="1449" y="849"/>
                    </a:lnTo>
                    <a:close/>
                    <a:moveTo>
                      <a:pt x="1444" y="862"/>
                    </a:moveTo>
                    <a:lnTo>
                      <a:pt x="1442" y="857"/>
                    </a:lnTo>
                    <a:lnTo>
                      <a:pt x="1444" y="854"/>
                    </a:lnTo>
                    <a:lnTo>
                      <a:pt x="1446" y="854"/>
                    </a:lnTo>
                    <a:lnTo>
                      <a:pt x="1449" y="854"/>
                    </a:lnTo>
                    <a:lnTo>
                      <a:pt x="1449" y="857"/>
                    </a:lnTo>
                    <a:lnTo>
                      <a:pt x="1446" y="857"/>
                    </a:lnTo>
                    <a:lnTo>
                      <a:pt x="1446" y="860"/>
                    </a:lnTo>
                    <a:lnTo>
                      <a:pt x="1444" y="862"/>
                    </a:lnTo>
                    <a:lnTo>
                      <a:pt x="1444" y="862"/>
                    </a:lnTo>
                    <a:close/>
                    <a:moveTo>
                      <a:pt x="1411" y="796"/>
                    </a:moveTo>
                    <a:lnTo>
                      <a:pt x="1409" y="794"/>
                    </a:lnTo>
                    <a:lnTo>
                      <a:pt x="1411" y="794"/>
                    </a:lnTo>
                    <a:lnTo>
                      <a:pt x="1411" y="796"/>
                    </a:lnTo>
                    <a:lnTo>
                      <a:pt x="1411" y="796"/>
                    </a:lnTo>
                    <a:close/>
                    <a:moveTo>
                      <a:pt x="1404" y="796"/>
                    </a:moveTo>
                    <a:lnTo>
                      <a:pt x="1401" y="792"/>
                    </a:lnTo>
                    <a:lnTo>
                      <a:pt x="1404" y="794"/>
                    </a:lnTo>
                    <a:lnTo>
                      <a:pt x="1404" y="796"/>
                    </a:lnTo>
                    <a:lnTo>
                      <a:pt x="1404" y="796"/>
                    </a:lnTo>
                    <a:lnTo>
                      <a:pt x="1404" y="796"/>
                    </a:lnTo>
                    <a:close/>
                    <a:moveTo>
                      <a:pt x="1406" y="799"/>
                    </a:moveTo>
                    <a:lnTo>
                      <a:pt x="1407" y="801"/>
                    </a:lnTo>
                    <a:lnTo>
                      <a:pt x="1409" y="801"/>
                    </a:lnTo>
                    <a:lnTo>
                      <a:pt x="1412" y="802"/>
                    </a:lnTo>
                    <a:lnTo>
                      <a:pt x="1412" y="799"/>
                    </a:lnTo>
                    <a:lnTo>
                      <a:pt x="1411" y="797"/>
                    </a:lnTo>
                    <a:lnTo>
                      <a:pt x="1406" y="797"/>
                    </a:lnTo>
                    <a:lnTo>
                      <a:pt x="1406" y="799"/>
                    </a:lnTo>
                    <a:lnTo>
                      <a:pt x="1406" y="799"/>
                    </a:lnTo>
                    <a:close/>
                    <a:moveTo>
                      <a:pt x="1436" y="787"/>
                    </a:moveTo>
                    <a:lnTo>
                      <a:pt x="1441" y="789"/>
                    </a:lnTo>
                    <a:lnTo>
                      <a:pt x="1441" y="791"/>
                    </a:lnTo>
                    <a:lnTo>
                      <a:pt x="1442" y="792"/>
                    </a:lnTo>
                    <a:lnTo>
                      <a:pt x="1441" y="794"/>
                    </a:lnTo>
                    <a:lnTo>
                      <a:pt x="1442" y="796"/>
                    </a:lnTo>
                    <a:lnTo>
                      <a:pt x="1446" y="796"/>
                    </a:lnTo>
                    <a:lnTo>
                      <a:pt x="1446" y="792"/>
                    </a:lnTo>
                    <a:lnTo>
                      <a:pt x="1449" y="792"/>
                    </a:lnTo>
                    <a:lnTo>
                      <a:pt x="1452" y="792"/>
                    </a:lnTo>
                    <a:lnTo>
                      <a:pt x="1454" y="792"/>
                    </a:lnTo>
                    <a:lnTo>
                      <a:pt x="1457" y="791"/>
                    </a:lnTo>
                    <a:lnTo>
                      <a:pt x="1454" y="787"/>
                    </a:lnTo>
                    <a:lnTo>
                      <a:pt x="1449" y="786"/>
                    </a:lnTo>
                    <a:lnTo>
                      <a:pt x="1446" y="784"/>
                    </a:lnTo>
                    <a:lnTo>
                      <a:pt x="1441" y="782"/>
                    </a:lnTo>
                    <a:lnTo>
                      <a:pt x="1441" y="786"/>
                    </a:lnTo>
                    <a:lnTo>
                      <a:pt x="1441" y="786"/>
                    </a:lnTo>
                    <a:lnTo>
                      <a:pt x="1436" y="787"/>
                    </a:lnTo>
                    <a:lnTo>
                      <a:pt x="1436" y="787"/>
                    </a:lnTo>
                    <a:close/>
                    <a:moveTo>
                      <a:pt x="1490" y="784"/>
                    </a:moveTo>
                    <a:lnTo>
                      <a:pt x="1492" y="781"/>
                    </a:lnTo>
                    <a:lnTo>
                      <a:pt x="1494" y="781"/>
                    </a:lnTo>
                    <a:lnTo>
                      <a:pt x="1492" y="784"/>
                    </a:lnTo>
                    <a:lnTo>
                      <a:pt x="1490" y="784"/>
                    </a:lnTo>
                    <a:lnTo>
                      <a:pt x="1490" y="784"/>
                    </a:lnTo>
                    <a:close/>
                    <a:moveTo>
                      <a:pt x="1472" y="804"/>
                    </a:moveTo>
                    <a:lnTo>
                      <a:pt x="1476" y="802"/>
                    </a:lnTo>
                    <a:lnTo>
                      <a:pt x="1477" y="797"/>
                    </a:lnTo>
                    <a:lnTo>
                      <a:pt x="1481" y="797"/>
                    </a:lnTo>
                    <a:lnTo>
                      <a:pt x="1482" y="796"/>
                    </a:lnTo>
                    <a:lnTo>
                      <a:pt x="1485" y="794"/>
                    </a:lnTo>
                    <a:lnTo>
                      <a:pt x="1487" y="797"/>
                    </a:lnTo>
                    <a:lnTo>
                      <a:pt x="1485" y="799"/>
                    </a:lnTo>
                    <a:lnTo>
                      <a:pt x="1482" y="801"/>
                    </a:lnTo>
                    <a:lnTo>
                      <a:pt x="1477" y="804"/>
                    </a:lnTo>
                    <a:lnTo>
                      <a:pt x="1474" y="804"/>
                    </a:lnTo>
                    <a:lnTo>
                      <a:pt x="1472" y="804"/>
                    </a:lnTo>
                    <a:lnTo>
                      <a:pt x="1472" y="804"/>
                    </a:lnTo>
                    <a:close/>
                    <a:moveTo>
                      <a:pt x="1454" y="831"/>
                    </a:moveTo>
                    <a:lnTo>
                      <a:pt x="1464" y="824"/>
                    </a:lnTo>
                    <a:lnTo>
                      <a:pt x="1466" y="821"/>
                    </a:lnTo>
                    <a:lnTo>
                      <a:pt x="1467" y="821"/>
                    </a:lnTo>
                    <a:lnTo>
                      <a:pt x="1472" y="817"/>
                    </a:lnTo>
                    <a:lnTo>
                      <a:pt x="1476" y="814"/>
                    </a:lnTo>
                    <a:lnTo>
                      <a:pt x="1476" y="811"/>
                    </a:lnTo>
                    <a:lnTo>
                      <a:pt x="1472" y="809"/>
                    </a:lnTo>
                    <a:lnTo>
                      <a:pt x="1469" y="811"/>
                    </a:lnTo>
                    <a:lnTo>
                      <a:pt x="1469" y="814"/>
                    </a:lnTo>
                    <a:lnTo>
                      <a:pt x="1466" y="814"/>
                    </a:lnTo>
                    <a:lnTo>
                      <a:pt x="1462" y="817"/>
                    </a:lnTo>
                    <a:lnTo>
                      <a:pt x="1459" y="819"/>
                    </a:lnTo>
                    <a:lnTo>
                      <a:pt x="1452" y="819"/>
                    </a:lnTo>
                    <a:lnTo>
                      <a:pt x="1449" y="821"/>
                    </a:lnTo>
                    <a:lnTo>
                      <a:pt x="1447" y="824"/>
                    </a:lnTo>
                    <a:lnTo>
                      <a:pt x="1444" y="827"/>
                    </a:lnTo>
                    <a:lnTo>
                      <a:pt x="1444" y="832"/>
                    </a:lnTo>
                    <a:lnTo>
                      <a:pt x="1446" y="831"/>
                    </a:lnTo>
                    <a:lnTo>
                      <a:pt x="1451" y="831"/>
                    </a:lnTo>
                    <a:lnTo>
                      <a:pt x="1454" y="831"/>
                    </a:lnTo>
                    <a:lnTo>
                      <a:pt x="1454" y="831"/>
                    </a:lnTo>
                    <a:close/>
                    <a:moveTo>
                      <a:pt x="1494" y="827"/>
                    </a:moveTo>
                    <a:lnTo>
                      <a:pt x="1492" y="821"/>
                    </a:lnTo>
                    <a:lnTo>
                      <a:pt x="1494" y="819"/>
                    </a:lnTo>
                    <a:lnTo>
                      <a:pt x="1495" y="814"/>
                    </a:lnTo>
                    <a:lnTo>
                      <a:pt x="1499" y="814"/>
                    </a:lnTo>
                    <a:lnTo>
                      <a:pt x="1504" y="816"/>
                    </a:lnTo>
                    <a:lnTo>
                      <a:pt x="1505" y="821"/>
                    </a:lnTo>
                    <a:lnTo>
                      <a:pt x="1502" y="824"/>
                    </a:lnTo>
                    <a:lnTo>
                      <a:pt x="1500" y="824"/>
                    </a:lnTo>
                    <a:lnTo>
                      <a:pt x="1497" y="827"/>
                    </a:lnTo>
                    <a:lnTo>
                      <a:pt x="1494" y="827"/>
                    </a:lnTo>
                    <a:lnTo>
                      <a:pt x="1494" y="827"/>
                    </a:lnTo>
                    <a:close/>
                    <a:moveTo>
                      <a:pt x="1525" y="862"/>
                    </a:moveTo>
                    <a:lnTo>
                      <a:pt x="1524" y="857"/>
                    </a:lnTo>
                    <a:lnTo>
                      <a:pt x="1525" y="850"/>
                    </a:lnTo>
                    <a:lnTo>
                      <a:pt x="1522" y="847"/>
                    </a:lnTo>
                    <a:lnTo>
                      <a:pt x="1520" y="847"/>
                    </a:lnTo>
                    <a:lnTo>
                      <a:pt x="1519" y="852"/>
                    </a:lnTo>
                    <a:lnTo>
                      <a:pt x="1517" y="855"/>
                    </a:lnTo>
                    <a:lnTo>
                      <a:pt x="1517" y="860"/>
                    </a:lnTo>
                    <a:lnTo>
                      <a:pt x="1519" y="862"/>
                    </a:lnTo>
                    <a:lnTo>
                      <a:pt x="1520" y="865"/>
                    </a:lnTo>
                    <a:lnTo>
                      <a:pt x="1522" y="864"/>
                    </a:lnTo>
                    <a:lnTo>
                      <a:pt x="1525" y="862"/>
                    </a:lnTo>
                    <a:lnTo>
                      <a:pt x="1525" y="862"/>
                    </a:lnTo>
                    <a:close/>
                    <a:moveTo>
                      <a:pt x="1529" y="859"/>
                    </a:moveTo>
                    <a:lnTo>
                      <a:pt x="1527" y="855"/>
                    </a:lnTo>
                    <a:lnTo>
                      <a:pt x="1529" y="850"/>
                    </a:lnTo>
                    <a:lnTo>
                      <a:pt x="1530" y="855"/>
                    </a:lnTo>
                    <a:lnTo>
                      <a:pt x="1532" y="857"/>
                    </a:lnTo>
                    <a:lnTo>
                      <a:pt x="1530" y="860"/>
                    </a:lnTo>
                    <a:lnTo>
                      <a:pt x="1529" y="859"/>
                    </a:lnTo>
                    <a:lnTo>
                      <a:pt x="1529" y="859"/>
                    </a:lnTo>
                    <a:close/>
                    <a:moveTo>
                      <a:pt x="1535" y="869"/>
                    </a:moveTo>
                    <a:lnTo>
                      <a:pt x="1534" y="865"/>
                    </a:lnTo>
                    <a:lnTo>
                      <a:pt x="1535" y="864"/>
                    </a:lnTo>
                    <a:lnTo>
                      <a:pt x="1537" y="864"/>
                    </a:lnTo>
                    <a:lnTo>
                      <a:pt x="1537" y="867"/>
                    </a:lnTo>
                    <a:lnTo>
                      <a:pt x="1535" y="869"/>
                    </a:lnTo>
                    <a:lnTo>
                      <a:pt x="1535" y="869"/>
                    </a:lnTo>
                    <a:close/>
                    <a:moveTo>
                      <a:pt x="1519" y="877"/>
                    </a:moveTo>
                    <a:lnTo>
                      <a:pt x="1519" y="879"/>
                    </a:lnTo>
                    <a:lnTo>
                      <a:pt x="1519" y="884"/>
                    </a:lnTo>
                    <a:lnTo>
                      <a:pt x="1520" y="889"/>
                    </a:lnTo>
                    <a:lnTo>
                      <a:pt x="1522" y="890"/>
                    </a:lnTo>
                    <a:lnTo>
                      <a:pt x="1525" y="889"/>
                    </a:lnTo>
                    <a:lnTo>
                      <a:pt x="1529" y="890"/>
                    </a:lnTo>
                    <a:lnTo>
                      <a:pt x="1532" y="890"/>
                    </a:lnTo>
                    <a:lnTo>
                      <a:pt x="1535" y="890"/>
                    </a:lnTo>
                    <a:lnTo>
                      <a:pt x="1540" y="892"/>
                    </a:lnTo>
                    <a:lnTo>
                      <a:pt x="1542" y="889"/>
                    </a:lnTo>
                    <a:lnTo>
                      <a:pt x="1540" y="885"/>
                    </a:lnTo>
                    <a:lnTo>
                      <a:pt x="1540" y="882"/>
                    </a:lnTo>
                    <a:lnTo>
                      <a:pt x="1535" y="882"/>
                    </a:lnTo>
                    <a:lnTo>
                      <a:pt x="1534" y="879"/>
                    </a:lnTo>
                    <a:lnTo>
                      <a:pt x="1530" y="877"/>
                    </a:lnTo>
                    <a:lnTo>
                      <a:pt x="1529" y="879"/>
                    </a:lnTo>
                    <a:lnTo>
                      <a:pt x="1529" y="877"/>
                    </a:lnTo>
                    <a:lnTo>
                      <a:pt x="1529" y="874"/>
                    </a:lnTo>
                    <a:lnTo>
                      <a:pt x="1527" y="875"/>
                    </a:lnTo>
                    <a:lnTo>
                      <a:pt x="1524" y="877"/>
                    </a:lnTo>
                    <a:lnTo>
                      <a:pt x="1522" y="877"/>
                    </a:lnTo>
                    <a:lnTo>
                      <a:pt x="1519" y="877"/>
                    </a:lnTo>
                    <a:lnTo>
                      <a:pt x="1519" y="877"/>
                    </a:lnTo>
                    <a:close/>
                    <a:moveTo>
                      <a:pt x="1392" y="1038"/>
                    </a:moveTo>
                    <a:lnTo>
                      <a:pt x="1397" y="1038"/>
                    </a:lnTo>
                    <a:lnTo>
                      <a:pt x="1399" y="1038"/>
                    </a:lnTo>
                    <a:lnTo>
                      <a:pt x="1397" y="1035"/>
                    </a:lnTo>
                    <a:lnTo>
                      <a:pt x="1394" y="1036"/>
                    </a:lnTo>
                    <a:lnTo>
                      <a:pt x="1392" y="1038"/>
                    </a:lnTo>
                    <a:lnTo>
                      <a:pt x="1392" y="1038"/>
                    </a:lnTo>
                    <a:close/>
                    <a:moveTo>
                      <a:pt x="1321" y="932"/>
                    </a:moveTo>
                    <a:lnTo>
                      <a:pt x="1324" y="933"/>
                    </a:lnTo>
                    <a:lnTo>
                      <a:pt x="1328" y="935"/>
                    </a:lnTo>
                    <a:lnTo>
                      <a:pt x="1328" y="933"/>
                    </a:lnTo>
                    <a:lnTo>
                      <a:pt x="1324" y="932"/>
                    </a:lnTo>
                    <a:lnTo>
                      <a:pt x="1323" y="930"/>
                    </a:lnTo>
                    <a:lnTo>
                      <a:pt x="1321" y="932"/>
                    </a:lnTo>
                    <a:lnTo>
                      <a:pt x="1321" y="932"/>
                    </a:lnTo>
                    <a:close/>
                    <a:moveTo>
                      <a:pt x="1306" y="957"/>
                    </a:moveTo>
                    <a:lnTo>
                      <a:pt x="1306" y="953"/>
                    </a:lnTo>
                    <a:lnTo>
                      <a:pt x="1303" y="950"/>
                    </a:lnTo>
                    <a:lnTo>
                      <a:pt x="1298" y="948"/>
                    </a:lnTo>
                    <a:lnTo>
                      <a:pt x="1299" y="945"/>
                    </a:lnTo>
                    <a:lnTo>
                      <a:pt x="1298" y="942"/>
                    </a:lnTo>
                    <a:lnTo>
                      <a:pt x="1294" y="940"/>
                    </a:lnTo>
                    <a:lnTo>
                      <a:pt x="1294" y="933"/>
                    </a:lnTo>
                    <a:lnTo>
                      <a:pt x="1296" y="932"/>
                    </a:lnTo>
                    <a:lnTo>
                      <a:pt x="1298" y="937"/>
                    </a:lnTo>
                    <a:lnTo>
                      <a:pt x="1303" y="938"/>
                    </a:lnTo>
                    <a:lnTo>
                      <a:pt x="1303" y="942"/>
                    </a:lnTo>
                    <a:lnTo>
                      <a:pt x="1306" y="943"/>
                    </a:lnTo>
                    <a:lnTo>
                      <a:pt x="1306" y="948"/>
                    </a:lnTo>
                    <a:lnTo>
                      <a:pt x="1311" y="952"/>
                    </a:lnTo>
                    <a:lnTo>
                      <a:pt x="1314" y="952"/>
                    </a:lnTo>
                    <a:lnTo>
                      <a:pt x="1313" y="957"/>
                    </a:lnTo>
                    <a:lnTo>
                      <a:pt x="1309" y="955"/>
                    </a:lnTo>
                    <a:lnTo>
                      <a:pt x="1306" y="957"/>
                    </a:lnTo>
                    <a:lnTo>
                      <a:pt x="1306" y="957"/>
                    </a:lnTo>
                    <a:close/>
                    <a:moveTo>
                      <a:pt x="1278" y="955"/>
                    </a:moveTo>
                    <a:lnTo>
                      <a:pt x="1278" y="950"/>
                    </a:lnTo>
                    <a:lnTo>
                      <a:pt x="1276" y="948"/>
                    </a:lnTo>
                    <a:lnTo>
                      <a:pt x="1278" y="945"/>
                    </a:lnTo>
                    <a:lnTo>
                      <a:pt x="1278" y="940"/>
                    </a:lnTo>
                    <a:lnTo>
                      <a:pt x="1280" y="935"/>
                    </a:lnTo>
                    <a:lnTo>
                      <a:pt x="1283" y="937"/>
                    </a:lnTo>
                    <a:lnTo>
                      <a:pt x="1283" y="940"/>
                    </a:lnTo>
                    <a:lnTo>
                      <a:pt x="1281" y="942"/>
                    </a:lnTo>
                    <a:lnTo>
                      <a:pt x="1281" y="943"/>
                    </a:lnTo>
                    <a:lnTo>
                      <a:pt x="1283" y="947"/>
                    </a:lnTo>
                    <a:lnTo>
                      <a:pt x="1280" y="953"/>
                    </a:lnTo>
                    <a:lnTo>
                      <a:pt x="1278" y="955"/>
                    </a:lnTo>
                    <a:lnTo>
                      <a:pt x="1278" y="955"/>
                    </a:lnTo>
                    <a:close/>
                    <a:moveTo>
                      <a:pt x="1275" y="850"/>
                    </a:moveTo>
                    <a:lnTo>
                      <a:pt x="1275" y="855"/>
                    </a:lnTo>
                    <a:lnTo>
                      <a:pt x="1276" y="855"/>
                    </a:lnTo>
                    <a:lnTo>
                      <a:pt x="1281" y="855"/>
                    </a:lnTo>
                    <a:lnTo>
                      <a:pt x="1285" y="854"/>
                    </a:lnTo>
                    <a:lnTo>
                      <a:pt x="1283" y="852"/>
                    </a:lnTo>
                    <a:lnTo>
                      <a:pt x="1280" y="850"/>
                    </a:lnTo>
                    <a:lnTo>
                      <a:pt x="1275" y="850"/>
                    </a:lnTo>
                    <a:lnTo>
                      <a:pt x="1275" y="850"/>
                    </a:lnTo>
                    <a:close/>
                    <a:moveTo>
                      <a:pt x="1276" y="849"/>
                    </a:moveTo>
                    <a:lnTo>
                      <a:pt x="1278" y="845"/>
                    </a:lnTo>
                    <a:lnTo>
                      <a:pt x="1278" y="840"/>
                    </a:lnTo>
                    <a:lnTo>
                      <a:pt x="1285" y="837"/>
                    </a:lnTo>
                    <a:lnTo>
                      <a:pt x="1288" y="834"/>
                    </a:lnTo>
                    <a:lnTo>
                      <a:pt x="1288" y="835"/>
                    </a:lnTo>
                    <a:lnTo>
                      <a:pt x="1288" y="840"/>
                    </a:lnTo>
                    <a:lnTo>
                      <a:pt x="1286" y="844"/>
                    </a:lnTo>
                    <a:lnTo>
                      <a:pt x="1286" y="849"/>
                    </a:lnTo>
                    <a:lnTo>
                      <a:pt x="1283" y="849"/>
                    </a:lnTo>
                    <a:lnTo>
                      <a:pt x="1276" y="849"/>
                    </a:lnTo>
                    <a:lnTo>
                      <a:pt x="1276" y="849"/>
                    </a:lnTo>
                    <a:close/>
                    <a:moveTo>
                      <a:pt x="1044" y="806"/>
                    </a:moveTo>
                    <a:lnTo>
                      <a:pt x="1047" y="804"/>
                    </a:lnTo>
                    <a:lnTo>
                      <a:pt x="1047" y="801"/>
                    </a:lnTo>
                    <a:lnTo>
                      <a:pt x="1042" y="801"/>
                    </a:lnTo>
                    <a:lnTo>
                      <a:pt x="1042" y="804"/>
                    </a:lnTo>
                    <a:lnTo>
                      <a:pt x="1044" y="806"/>
                    </a:lnTo>
                    <a:lnTo>
                      <a:pt x="1044" y="806"/>
                    </a:lnTo>
                    <a:close/>
                    <a:moveTo>
                      <a:pt x="846" y="756"/>
                    </a:moveTo>
                    <a:lnTo>
                      <a:pt x="848" y="754"/>
                    </a:lnTo>
                    <a:lnTo>
                      <a:pt x="851" y="754"/>
                    </a:lnTo>
                    <a:lnTo>
                      <a:pt x="848" y="756"/>
                    </a:lnTo>
                    <a:lnTo>
                      <a:pt x="848" y="756"/>
                    </a:lnTo>
                    <a:lnTo>
                      <a:pt x="846" y="756"/>
                    </a:lnTo>
                    <a:lnTo>
                      <a:pt x="846" y="756"/>
                    </a:lnTo>
                    <a:close/>
                    <a:moveTo>
                      <a:pt x="829" y="762"/>
                    </a:moveTo>
                    <a:lnTo>
                      <a:pt x="834" y="762"/>
                    </a:lnTo>
                    <a:lnTo>
                      <a:pt x="834" y="761"/>
                    </a:lnTo>
                    <a:lnTo>
                      <a:pt x="831" y="759"/>
                    </a:lnTo>
                    <a:lnTo>
                      <a:pt x="829" y="762"/>
                    </a:lnTo>
                    <a:lnTo>
                      <a:pt x="829" y="762"/>
                    </a:lnTo>
                    <a:close/>
                    <a:moveTo>
                      <a:pt x="836" y="777"/>
                    </a:moveTo>
                    <a:lnTo>
                      <a:pt x="836" y="776"/>
                    </a:lnTo>
                    <a:lnTo>
                      <a:pt x="838" y="774"/>
                    </a:lnTo>
                    <a:lnTo>
                      <a:pt x="838" y="777"/>
                    </a:lnTo>
                    <a:lnTo>
                      <a:pt x="836" y="777"/>
                    </a:lnTo>
                    <a:lnTo>
                      <a:pt x="836" y="777"/>
                    </a:lnTo>
                    <a:close/>
                    <a:moveTo>
                      <a:pt x="836" y="779"/>
                    </a:moveTo>
                    <a:lnTo>
                      <a:pt x="834" y="774"/>
                    </a:lnTo>
                    <a:lnTo>
                      <a:pt x="833" y="776"/>
                    </a:lnTo>
                    <a:lnTo>
                      <a:pt x="834" y="777"/>
                    </a:lnTo>
                    <a:lnTo>
                      <a:pt x="836" y="779"/>
                    </a:lnTo>
                    <a:lnTo>
                      <a:pt x="836" y="779"/>
                    </a:lnTo>
                    <a:close/>
                    <a:moveTo>
                      <a:pt x="844" y="789"/>
                    </a:moveTo>
                    <a:lnTo>
                      <a:pt x="846" y="796"/>
                    </a:lnTo>
                    <a:lnTo>
                      <a:pt x="848" y="796"/>
                    </a:lnTo>
                    <a:lnTo>
                      <a:pt x="851" y="792"/>
                    </a:lnTo>
                    <a:lnTo>
                      <a:pt x="851" y="791"/>
                    </a:lnTo>
                    <a:lnTo>
                      <a:pt x="853" y="787"/>
                    </a:lnTo>
                    <a:lnTo>
                      <a:pt x="849" y="787"/>
                    </a:lnTo>
                    <a:lnTo>
                      <a:pt x="848" y="791"/>
                    </a:lnTo>
                    <a:lnTo>
                      <a:pt x="846" y="789"/>
                    </a:lnTo>
                    <a:lnTo>
                      <a:pt x="844" y="789"/>
                    </a:lnTo>
                    <a:lnTo>
                      <a:pt x="844" y="789"/>
                    </a:lnTo>
                    <a:close/>
                    <a:moveTo>
                      <a:pt x="838" y="816"/>
                    </a:moveTo>
                    <a:lnTo>
                      <a:pt x="836" y="809"/>
                    </a:lnTo>
                    <a:lnTo>
                      <a:pt x="839" y="807"/>
                    </a:lnTo>
                    <a:lnTo>
                      <a:pt x="839" y="804"/>
                    </a:lnTo>
                    <a:lnTo>
                      <a:pt x="843" y="799"/>
                    </a:lnTo>
                    <a:lnTo>
                      <a:pt x="843" y="801"/>
                    </a:lnTo>
                    <a:lnTo>
                      <a:pt x="843" y="804"/>
                    </a:lnTo>
                    <a:lnTo>
                      <a:pt x="844" y="806"/>
                    </a:lnTo>
                    <a:lnTo>
                      <a:pt x="843" y="807"/>
                    </a:lnTo>
                    <a:lnTo>
                      <a:pt x="844" y="811"/>
                    </a:lnTo>
                    <a:lnTo>
                      <a:pt x="841" y="812"/>
                    </a:lnTo>
                    <a:lnTo>
                      <a:pt x="839" y="814"/>
                    </a:lnTo>
                    <a:lnTo>
                      <a:pt x="838" y="816"/>
                    </a:lnTo>
                    <a:lnTo>
                      <a:pt x="838" y="816"/>
                    </a:lnTo>
                    <a:close/>
                    <a:moveTo>
                      <a:pt x="1017" y="716"/>
                    </a:moveTo>
                    <a:lnTo>
                      <a:pt x="1017" y="714"/>
                    </a:lnTo>
                    <a:lnTo>
                      <a:pt x="1019" y="713"/>
                    </a:lnTo>
                    <a:lnTo>
                      <a:pt x="1020" y="714"/>
                    </a:lnTo>
                    <a:lnTo>
                      <a:pt x="1019" y="718"/>
                    </a:lnTo>
                    <a:lnTo>
                      <a:pt x="1017" y="716"/>
                    </a:lnTo>
                    <a:lnTo>
                      <a:pt x="1017" y="716"/>
                    </a:lnTo>
                    <a:close/>
                    <a:moveTo>
                      <a:pt x="1077" y="683"/>
                    </a:moveTo>
                    <a:lnTo>
                      <a:pt x="1077" y="678"/>
                    </a:lnTo>
                    <a:lnTo>
                      <a:pt x="1075" y="676"/>
                    </a:lnTo>
                    <a:lnTo>
                      <a:pt x="1077" y="671"/>
                    </a:lnTo>
                    <a:lnTo>
                      <a:pt x="1079" y="669"/>
                    </a:lnTo>
                    <a:lnTo>
                      <a:pt x="1080" y="671"/>
                    </a:lnTo>
                    <a:lnTo>
                      <a:pt x="1080" y="674"/>
                    </a:lnTo>
                    <a:lnTo>
                      <a:pt x="1082" y="676"/>
                    </a:lnTo>
                    <a:lnTo>
                      <a:pt x="1080" y="679"/>
                    </a:lnTo>
                    <a:lnTo>
                      <a:pt x="1080" y="683"/>
                    </a:lnTo>
                    <a:lnTo>
                      <a:pt x="1077" y="683"/>
                    </a:lnTo>
                    <a:lnTo>
                      <a:pt x="1077" y="683"/>
                    </a:lnTo>
                    <a:close/>
                    <a:moveTo>
                      <a:pt x="1010" y="749"/>
                    </a:moveTo>
                    <a:lnTo>
                      <a:pt x="1010" y="747"/>
                    </a:lnTo>
                    <a:lnTo>
                      <a:pt x="1010" y="744"/>
                    </a:lnTo>
                    <a:lnTo>
                      <a:pt x="1012" y="742"/>
                    </a:lnTo>
                    <a:lnTo>
                      <a:pt x="1012" y="741"/>
                    </a:lnTo>
                    <a:lnTo>
                      <a:pt x="1015" y="737"/>
                    </a:lnTo>
                    <a:lnTo>
                      <a:pt x="1015" y="734"/>
                    </a:lnTo>
                    <a:lnTo>
                      <a:pt x="1010" y="734"/>
                    </a:lnTo>
                    <a:lnTo>
                      <a:pt x="1010" y="731"/>
                    </a:lnTo>
                    <a:lnTo>
                      <a:pt x="1012" y="728"/>
                    </a:lnTo>
                    <a:lnTo>
                      <a:pt x="1015" y="728"/>
                    </a:lnTo>
                    <a:lnTo>
                      <a:pt x="1015" y="724"/>
                    </a:lnTo>
                    <a:lnTo>
                      <a:pt x="1010" y="721"/>
                    </a:lnTo>
                    <a:lnTo>
                      <a:pt x="1009" y="723"/>
                    </a:lnTo>
                    <a:lnTo>
                      <a:pt x="1007" y="724"/>
                    </a:lnTo>
                    <a:lnTo>
                      <a:pt x="1005" y="726"/>
                    </a:lnTo>
                    <a:lnTo>
                      <a:pt x="1004" y="724"/>
                    </a:lnTo>
                    <a:lnTo>
                      <a:pt x="997" y="724"/>
                    </a:lnTo>
                    <a:lnTo>
                      <a:pt x="992" y="729"/>
                    </a:lnTo>
                    <a:lnTo>
                      <a:pt x="987" y="733"/>
                    </a:lnTo>
                    <a:lnTo>
                      <a:pt x="987" y="731"/>
                    </a:lnTo>
                    <a:lnTo>
                      <a:pt x="992" y="728"/>
                    </a:lnTo>
                    <a:lnTo>
                      <a:pt x="995" y="724"/>
                    </a:lnTo>
                    <a:lnTo>
                      <a:pt x="995" y="719"/>
                    </a:lnTo>
                    <a:lnTo>
                      <a:pt x="992" y="723"/>
                    </a:lnTo>
                    <a:lnTo>
                      <a:pt x="990" y="721"/>
                    </a:lnTo>
                    <a:lnTo>
                      <a:pt x="990" y="718"/>
                    </a:lnTo>
                    <a:lnTo>
                      <a:pt x="994" y="716"/>
                    </a:lnTo>
                    <a:lnTo>
                      <a:pt x="992" y="711"/>
                    </a:lnTo>
                    <a:lnTo>
                      <a:pt x="994" y="708"/>
                    </a:lnTo>
                    <a:lnTo>
                      <a:pt x="997" y="708"/>
                    </a:lnTo>
                    <a:lnTo>
                      <a:pt x="997" y="709"/>
                    </a:lnTo>
                    <a:lnTo>
                      <a:pt x="999" y="716"/>
                    </a:lnTo>
                    <a:lnTo>
                      <a:pt x="1002" y="718"/>
                    </a:lnTo>
                    <a:lnTo>
                      <a:pt x="1004" y="718"/>
                    </a:lnTo>
                    <a:lnTo>
                      <a:pt x="1009" y="718"/>
                    </a:lnTo>
                    <a:lnTo>
                      <a:pt x="1012" y="713"/>
                    </a:lnTo>
                    <a:lnTo>
                      <a:pt x="1009" y="711"/>
                    </a:lnTo>
                    <a:lnTo>
                      <a:pt x="1009" y="709"/>
                    </a:lnTo>
                    <a:lnTo>
                      <a:pt x="1012" y="708"/>
                    </a:lnTo>
                    <a:lnTo>
                      <a:pt x="1014" y="709"/>
                    </a:lnTo>
                    <a:lnTo>
                      <a:pt x="1017" y="709"/>
                    </a:lnTo>
                    <a:lnTo>
                      <a:pt x="1020" y="706"/>
                    </a:lnTo>
                    <a:lnTo>
                      <a:pt x="1022" y="701"/>
                    </a:lnTo>
                    <a:lnTo>
                      <a:pt x="1022" y="706"/>
                    </a:lnTo>
                    <a:lnTo>
                      <a:pt x="1024" y="706"/>
                    </a:lnTo>
                    <a:lnTo>
                      <a:pt x="1029" y="703"/>
                    </a:lnTo>
                    <a:lnTo>
                      <a:pt x="1025" y="709"/>
                    </a:lnTo>
                    <a:lnTo>
                      <a:pt x="1025" y="714"/>
                    </a:lnTo>
                    <a:lnTo>
                      <a:pt x="1027" y="714"/>
                    </a:lnTo>
                    <a:lnTo>
                      <a:pt x="1029" y="714"/>
                    </a:lnTo>
                    <a:lnTo>
                      <a:pt x="1027" y="718"/>
                    </a:lnTo>
                    <a:lnTo>
                      <a:pt x="1030" y="718"/>
                    </a:lnTo>
                    <a:lnTo>
                      <a:pt x="1032" y="713"/>
                    </a:lnTo>
                    <a:lnTo>
                      <a:pt x="1035" y="713"/>
                    </a:lnTo>
                    <a:lnTo>
                      <a:pt x="1039" y="706"/>
                    </a:lnTo>
                    <a:lnTo>
                      <a:pt x="1042" y="704"/>
                    </a:lnTo>
                    <a:lnTo>
                      <a:pt x="1040" y="709"/>
                    </a:lnTo>
                    <a:lnTo>
                      <a:pt x="1037" y="713"/>
                    </a:lnTo>
                    <a:lnTo>
                      <a:pt x="1037" y="719"/>
                    </a:lnTo>
                    <a:lnTo>
                      <a:pt x="1040" y="719"/>
                    </a:lnTo>
                    <a:lnTo>
                      <a:pt x="1044" y="721"/>
                    </a:lnTo>
                    <a:lnTo>
                      <a:pt x="1045" y="719"/>
                    </a:lnTo>
                    <a:lnTo>
                      <a:pt x="1052" y="714"/>
                    </a:lnTo>
                    <a:lnTo>
                      <a:pt x="1054" y="708"/>
                    </a:lnTo>
                    <a:lnTo>
                      <a:pt x="1055" y="703"/>
                    </a:lnTo>
                    <a:lnTo>
                      <a:pt x="1054" y="699"/>
                    </a:lnTo>
                    <a:lnTo>
                      <a:pt x="1055" y="698"/>
                    </a:lnTo>
                    <a:lnTo>
                      <a:pt x="1055" y="694"/>
                    </a:lnTo>
                    <a:lnTo>
                      <a:pt x="1052" y="694"/>
                    </a:lnTo>
                    <a:lnTo>
                      <a:pt x="1050" y="694"/>
                    </a:lnTo>
                    <a:lnTo>
                      <a:pt x="1047" y="696"/>
                    </a:lnTo>
                    <a:lnTo>
                      <a:pt x="1047" y="691"/>
                    </a:lnTo>
                    <a:lnTo>
                      <a:pt x="1049" y="689"/>
                    </a:lnTo>
                    <a:lnTo>
                      <a:pt x="1047" y="688"/>
                    </a:lnTo>
                    <a:lnTo>
                      <a:pt x="1044" y="688"/>
                    </a:lnTo>
                    <a:lnTo>
                      <a:pt x="1042" y="686"/>
                    </a:lnTo>
                    <a:lnTo>
                      <a:pt x="1039" y="683"/>
                    </a:lnTo>
                    <a:lnTo>
                      <a:pt x="1039" y="679"/>
                    </a:lnTo>
                    <a:lnTo>
                      <a:pt x="1035" y="673"/>
                    </a:lnTo>
                    <a:lnTo>
                      <a:pt x="1034" y="668"/>
                    </a:lnTo>
                    <a:lnTo>
                      <a:pt x="1037" y="663"/>
                    </a:lnTo>
                    <a:lnTo>
                      <a:pt x="1034" y="656"/>
                    </a:lnTo>
                    <a:lnTo>
                      <a:pt x="1032" y="661"/>
                    </a:lnTo>
                    <a:lnTo>
                      <a:pt x="1032" y="666"/>
                    </a:lnTo>
                    <a:lnTo>
                      <a:pt x="1029" y="661"/>
                    </a:lnTo>
                    <a:lnTo>
                      <a:pt x="1024" y="659"/>
                    </a:lnTo>
                    <a:lnTo>
                      <a:pt x="1022" y="649"/>
                    </a:lnTo>
                    <a:lnTo>
                      <a:pt x="1019" y="648"/>
                    </a:lnTo>
                    <a:lnTo>
                      <a:pt x="1017" y="641"/>
                    </a:lnTo>
                    <a:lnTo>
                      <a:pt x="1014" y="638"/>
                    </a:lnTo>
                    <a:lnTo>
                      <a:pt x="1014" y="633"/>
                    </a:lnTo>
                    <a:lnTo>
                      <a:pt x="1012" y="630"/>
                    </a:lnTo>
                    <a:lnTo>
                      <a:pt x="1012" y="628"/>
                    </a:lnTo>
                    <a:lnTo>
                      <a:pt x="1017" y="626"/>
                    </a:lnTo>
                    <a:lnTo>
                      <a:pt x="1019" y="621"/>
                    </a:lnTo>
                    <a:lnTo>
                      <a:pt x="1022" y="621"/>
                    </a:lnTo>
                    <a:lnTo>
                      <a:pt x="1024" y="623"/>
                    </a:lnTo>
                    <a:lnTo>
                      <a:pt x="1025" y="621"/>
                    </a:lnTo>
                    <a:lnTo>
                      <a:pt x="1027" y="618"/>
                    </a:lnTo>
                    <a:lnTo>
                      <a:pt x="1030" y="610"/>
                    </a:lnTo>
                    <a:lnTo>
                      <a:pt x="1030" y="603"/>
                    </a:lnTo>
                    <a:lnTo>
                      <a:pt x="1032" y="601"/>
                    </a:lnTo>
                    <a:lnTo>
                      <a:pt x="1029" y="595"/>
                    </a:lnTo>
                    <a:lnTo>
                      <a:pt x="1030" y="590"/>
                    </a:lnTo>
                    <a:lnTo>
                      <a:pt x="1034" y="588"/>
                    </a:lnTo>
                    <a:lnTo>
                      <a:pt x="1034" y="581"/>
                    </a:lnTo>
                    <a:lnTo>
                      <a:pt x="1039" y="576"/>
                    </a:lnTo>
                    <a:lnTo>
                      <a:pt x="1039" y="573"/>
                    </a:lnTo>
                    <a:lnTo>
                      <a:pt x="1042" y="570"/>
                    </a:lnTo>
                    <a:lnTo>
                      <a:pt x="1042" y="561"/>
                    </a:lnTo>
                    <a:lnTo>
                      <a:pt x="1044" y="560"/>
                    </a:lnTo>
                    <a:lnTo>
                      <a:pt x="1044" y="556"/>
                    </a:lnTo>
                    <a:lnTo>
                      <a:pt x="1049" y="551"/>
                    </a:lnTo>
                    <a:lnTo>
                      <a:pt x="1049" y="546"/>
                    </a:lnTo>
                    <a:lnTo>
                      <a:pt x="1049" y="543"/>
                    </a:lnTo>
                    <a:lnTo>
                      <a:pt x="1052" y="541"/>
                    </a:lnTo>
                    <a:lnTo>
                      <a:pt x="1054" y="538"/>
                    </a:lnTo>
                    <a:lnTo>
                      <a:pt x="1050" y="533"/>
                    </a:lnTo>
                    <a:lnTo>
                      <a:pt x="1052" y="530"/>
                    </a:lnTo>
                    <a:lnTo>
                      <a:pt x="1052" y="527"/>
                    </a:lnTo>
                    <a:lnTo>
                      <a:pt x="1047" y="525"/>
                    </a:lnTo>
                    <a:lnTo>
                      <a:pt x="1045" y="518"/>
                    </a:lnTo>
                    <a:lnTo>
                      <a:pt x="1047" y="517"/>
                    </a:lnTo>
                    <a:lnTo>
                      <a:pt x="1044" y="510"/>
                    </a:lnTo>
                    <a:lnTo>
                      <a:pt x="1039" y="508"/>
                    </a:lnTo>
                    <a:lnTo>
                      <a:pt x="1037" y="507"/>
                    </a:lnTo>
                    <a:lnTo>
                      <a:pt x="1035" y="507"/>
                    </a:lnTo>
                    <a:lnTo>
                      <a:pt x="1034" y="513"/>
                    </a:lnTo>
                    <a:lnTo>
                      <a:pt x="1032" y="513"/>
                    </a:lnTo>
                    <a:lnTo>
                      <a:pt x="1027" y="505"/>
                    </a:lnTo>
                    <a:lnTo>
                      <a:pt x="1024" y="503"/>
                    </a:lnTo>
                    <a:lnTo>
                      <a:pt x="1020" y="500"/>
                    </a:lnTo>
                    <a:lnTo>
                      <a:pt x="1017" y="502"/>
                    </a:lnTo>
                    <a:lnTo>
                      <a:pt x="1019" y="508"/>
                    </a:lnTo>
                    <a:lnTo>
                      <a:pt x="1017" y="508"/>
                    </a:lnTo>
                    <a:lnTo>
                      <a:pt x="1014" y="508"/>
                    </a:lnTo>
                    <a:lnTo>
                      <a:pt x="1010" y="513"/>
                    </a:lnTo>
                    <a:lnTo>
                      <a:pt x="1010" y="515"/>
                    </a:lnTo>
                    <a:lnTo>
                      <a:pt x="1007" y="517"/>
                    </a:lnTo>
                    <a:lnTo>
                      <a:pt x="1004" y="528"/>
                    </a:lnTo>
                    <a:lnTo>
                      <a:pt x="1004" y="532"/>
                    </a:lnTo>
                    <a:lnTo>
                      <a:pt x="1000" y="537"/>
                    </a:lnTo>
                    <a:lnTo>
                      <a:pt x="1000" y="541"/>
                    </a:lnTo>
                    <a:lnTo>
                      <a:pt x="999" y="541"/>
                    </a:lnTo>
                    <a:lnTo>
                      <a:pt x="999" y="546"/>
                    </a:lnTo>
                    <a:lnTo>
                      <a:pt x="995" y="548"/>
                    </a:lnTo>
                    <a:lnTo>
                      <a:pt x="995" y="556"/>
                    </a:lnTo>
                    <a:lnTo>
                      <a:pt x="990" y="558"/>
                    </a:lnTo>
                    <a:lnTo>
                      <a:pt x="989" y="558"/>
                    </a:lnTo>
                    <a:lnTo>
                      <a:pt x="986" y="565"/>
                    </a:lnTo>
                    <a:lnTo>
                      <a:pt x="987" y="568"/>
                    </a:lnTo>
                    <a:lnTo>
                      <a:pt x="986" y="571"/>
                    </a:lnTo>
                    <a:lnTo>
                      <a:pt x="986" y="576"/>
                    </a:lnTo>
                    <a:lnTo>
                      <a:pt x="982" y="580"/>
                    </a:lnTo>
                    <a:lnTo>
                      <a:pt x="984" y="583"/>
                    </a:lnTo>
                    <a:lnTo>
                      <a:pt x="984" y="586"/>
                    </a:lnTo>
                    <a:lnTo>
                      <a:pt x="979" y="586"/>
                    </a:lnTo>
                    <a:lnTo>
                      <a:pt x="981" y="590"/>
                    </a:lnTo>
                    <a:lnTo>
                      <a:pt x="986" y="591"/>
                    </a:lnTo>
                    <a:lnTo>
                      <a:pt x="986" y="595"/>
                    </a:lnTo>
                    <a:lnTo>
                      <a:pt x="982" y="593"/>
                    </a:lnTo>
                    <a:lnTo>
                      <a:pt x="979" y="593"/>
                    </a:lnTo>
                    <a:lnTo>
                      <a:pt x="976" y="596"/>
                    </a:lnTo>
                    <a:lnTo>
                      <a:pt x="972" y="595"/>
                    </a:lnTo>
                    <a:lnTo>
                      <a:pt x="971" y="598"/>
                    </a:lnTo>
                    <a:lnTo>
                      <a:pt x="971" y="601"/>
                    </a:lnTo>
                    <a:lnTo>
                      <a:pt x="967" y="603"/>
                    </a:lnTo>
                    <a:lnTo>
                      <a:pt x="964" y="601"/>
                    </a:lnTo>
                    <a:lnTo>
                      <a:pt x="964" y="598"/>
                    </a:lnTo>
                    <a:lnTo>
                      <a:pt x="966" y="595"/>
                    </a:lnTo>
                    <a:lnTo>
                      <a:pt x="962" y="591"/>
                    </a:lnTo>
                    <a:lnTo>
                      <a:pt x="962" y="585"/>
                    </a:lnTo>
                    <a:lnTo>
                      <a:pt x="966" y="578"/>
                    </a:lnTo>
                    <a:lnTo>
                      <a:pt x="967" y="573"/>
                    </a:lnTo>
                    <a:lnTo>
                      <a:pt x="971" y="570"/>
                    </a:lnTo>
                    <a:lnTo>
                      <a:pt x="971" y="566"/>
                    </a:lnTo>
                    <a:lnTo>
                      <a:pt x="972" y="563"/>
                    </a:lnTo>
                    <a:lnTo>
                      <a:pt x="974" y="553"/>
                    </a:lnTo>
                    <a:lnTo>
                      <a:pt x="981" y="551"/>
                    </a:lnTo>
                    <a:lnTo>
                      <a:pt x="981" y="546"/>
                    </a:lnTo>
                    <a:lnTo>
                      <a:pt x="977" y="546"/>
                    </a:lnTo>
                    <a:lnTo>
                      <a:pt x="976" y="546"/>
                    </a:lnTo>
                    <a:lnTo>
                      <a:pt x="976" y="543"/>
                    </a:lnTo>
                    <a:lnTo>
                      <a:pt x="979" y="540"/>
                    </a:lnTo>
                    <a:lnTo>
                      <a:pt x="979" y="532"/>
                    </a:lnTo>
                    <a:lnTo>
                      <a:pt x="977" y="530"/>
                    </a:lnTo>
                    <a:lnTo>
                      <a:pt x="976" y="525"/>
                    </a:lnTo>
                    <a:lnTo>
                      <a:pt x="976" y="523"/>
                    </a:lnTo>
                    <a:lnTo>
                      <a:pt x="977" y="517"/>
                    </a:lnTo>
                    <a:lnTo>
                      <a:pt x="974" y="517"/>
                    </a:lnTo>
                    <a:lnTo>
                      <a:pt x="969" y="512"/>
                    </a:lnTo>
                    <a:lnTo>
                      <a:pt x="962" y="513"/>
                    </a:lnTo>
                    <a:lnTo>
                      <a:pt x="961" y="518"/>
                    </a:lnTo>
                    <a:lnTo>
                      <a:pt x="966" y="522"/>
                    </a:lnTo>
                    <a:lnTo>
                      <a:pt x="966" y="525"/>
                    </a:lnTo>
                    <a:lnTo>
                      <a:pt x="967" y="528"/>
                    </a:lnTo>
                    <a:lnTo>
                      <a:pt x="967" y="532"/>
                    </a:lnTo>
                    <a:lnTo>
                      <a:pt x="964" y="532"/>
                    </a:lnTo>
                    <a:lnTo>
                      <a:pt x="962" y="527"/>
                    </a:lnTo>
                    <a:lnTo>
                      <a:pt x="961" y="527"/>
                    </a:lnTo>
                    <a:lnTo>
                      <a:pt x="957" y="532"/>
                    </a:lnTo>
                    <a:lnTo>
                      <a:pt x="961" y="533"/>
                    </a:lnTo>
                    <a:lnTo>
                      <a:pt x="961" y="537"/>
                    </a:lnTo>
                    <a:lnTo>
                      <a:pt x="962" y="541"/>
                    </a:lnTo>
                    <a:lnTo>
                      <a:pt x="961" y="543"/>
                    </a:lnTo>
                    <a:lnTo>
                      <a:pt x="961" y="541"/>
                    </a:lnTo>
                    <a:lnTo>
                      <a:pt x="957" y="540"/>
                    </a:lnTo>
                    <a:lnTo>
                      <a:pt x="957" y="545"/>
                    </a:lnTo>
                    <a:lnTo>
                      <a:pt x="952" y="541"/>
                    </a:lnTo>
                    <a:lnTo>
                      <a:pt x="952" y="538"/>
                    </a:lnTo>
                    <a:lnTo>
                      <a:pt x="949" y="540"/>
                    </a:lnTo>
                    <a:lnTo>
                      <a:pt x="947" y="543"/>
                    </a:lnTo>
                    <a:lnTo>
                      <a:pt x="946" y="543"/>
                    </a:lnTo>
                    <a:lnTo>
                      <a:pt x="946" y="538"/>
                    </a:lnTo>
                    <a:lnTo>
                      <a:pt x="947" y="535"/>
                    </a:lnTo>
                    <a:lnTo>
                      <a:pt x="947" y="535"/>
                    </a:lnTo>
                    <a:lnTo>
                      <a:pt x="941" y="537"/>
                    </a:lnTo>
                    <a:lnTo>
                      <a:pt x="936" y="541"/>
                    </a:lnTo>
                    <a:lnTo>
                      <a:pt x="932" y="537"/>
                    </a:lnTo>
                    <a:lnTo>
                      <a:pt x="929" y="537"/>
                    </a:lnTo>
                    <a:lnTo>
                      <a:pt x="926" y="540"/>
                    </a:lnTo>
                    <a:lnTo>
                      <a:pt x="921" y="540"/>
                    </a:lnTo>
                    <a:lnTo>
                      <a:pt x="919" y="537"/>
                    </a:lnTo>
                    <a:lnTo>
                      <a:pt x="914" y="538"/>
                    </a:lnTo>
                    <a:lnTo>
                      <a:pt x="911" y="537"/>
                    </a:lnTo>
                    <a:lnTo>
                      <a:pt x="916" y="533"/>
                    </a:lnTo>
                    <a:lnTo>
                      <a:pt x="921" y="532"/>
                    </a:lnTo>
                    <a:lnTo>
                      <a:pt x="924" y="533"/>
                    </a:lnTo>
                    <a:lnTo>
                      <a:pt x="929" y="532"/>
                    </a:lnTo>
                    <a:lnTo>
                      <a:pt x="931" y="528"/>
                    </a:lnTo>
                    <a:lnTo>
                      <a:pt x="934" y="528"/>
                    </a:lnTo>
                    <a:lnTo>
                      <a:pt x="937" y="528"/>
                    </a:lnTo>
                    <a:lnTo>
                      <a:pt x="941" y="525"/>
                    </a:lnTo>
                    <a:lnTo>
                      <a:pt x="941" y="522"/>
                    </a:lnTo>
                    <a:lnTo>
                      <a:pt x="942" y="518"/>
                    </a:lnTo>
                    <a:lnTo>
                      <a:pt x="939" y="517"/>
                    </a:lnTo>
                    <a:lnTo>
                      <a:pt x="936" y="510"/>
                    </a:lnTo>
                    <a:lnTo>
                      <a:pt x="929" y="508"/>
                    </a:lnTo>
                    <a:lnTo>
                      <a:pt x="929" y="505"/>
                    </a:lnTo>
                    <a:lnTo>
                      <a:pt x="922" y="498"/>
                    </a:lnTo>
                    <a:lnTo>
                      <a:pt x="921" y="497"/>
                    </a:lnTo>
                    <a:lnTo>
                      <a:pt x="917" y="497"/>
                    </a:lnTo>
                    <a:lnTo>
                      <a:pt x="911" y="500"/>
                    </a:lnTo>
                    <a:lnTo>
                      <a:pt x="909" y="500"/>
                    </a:lnTo>
                    <a:lnTo>
                      <a:pt x="901" y="507"/>
                    </a:lnTo>
                    <a:lnTo>
                      <a:pt x="902" y="508"/>
                    </a:lnTo>
                    <a:lnTo>
                      <a:pt x="902" y="512"/>
                    </a:lnTo>
                    <a:lnTo>
                      <a:pt x="899" y="512"/>
                    </a:lnTo>
                    <a:lnTo>
                      <a:pt x="896" y="513"/>
                    </a:lnTo>
                    <a:lnTo>
                      <a:pt x="896" y="512"/>
                    </a:lnTo>
                    <a:lnTo>
                      <a:pt x="892" y="513"/>
                    </a:lnTo>
                    <a:lnTo>
                      <a:pt x="889" y="510"/>
                    </a:lnTo>
                    <a:lnTo>
                      <a:pt x="884" y="510"/>
                    </a:lnTo>
                    <a:lnTo>
                      <a:pt x="883" y="512"/>
                    </a:lnTo>
                    <a:lnTo>
                      <a:pt x="878" y="512"/>
                    </a:lnTo>
                    <a:lnTo>
                      <a:pt x="876" y="510"/>
                    </a:lnTo>
                    <a:lnTo>
                      <a:pt x="878" y="508"/>
                    </a:lnTo>
                    <a:lnTo>
                      <a:pt x="884" y="508"/>
                    </a:lnTo>
                    <a:lnTo>
                      <a:pt x="886" y="503"/>
                    </a:lnTo>
                    <a:lnTo>
                      <a:pt x="889" y="502"/>
                    </a:lnTo>
                    <a:lnTo>
                      <a:pt x="892" y="503"/>
                    </a:lnTo>
                    <a:lnTo>
                      <a:pt x="896" y="498"/>
                    </a:lnTo>
                    <a:lnTo>
                      <a:pt x="896" y="493"/>
                    </a:lnTo>
                    <a:lnTo>
                      <a:pt x="899" y="492"/>
                    </a:lnTo>
                    <a:lnTo>
                      <a:pt x="902" y="492"/>
                    </a:lnTo>
                    <a:lnTo>
                      <a:pt x="906" y="485"/>
                    </a:lnTo>
                    <a:lnTo>
                      <a:pt x="906" y="478"/>
                    </a:lnTo>
                    <a:lnTo>
                      <a:pt x="906" y="475"/>
                    </a:lnTo>
                    <a:lnTo>
                      <a:pt x="906" y="472"/>
                    </a:lnTo>
                    <a:lnTo>
                      <a:pt x="901" y="472"/>
                    </a:lnTo>
                    <a:lnTo>
                      <a:pt x="894" y="473"/>
                    </a:lnTo>
                    <a:lnTo>
                      <a:pt x="884" y="475"/>
                    </a:lnTo>
                    <a:lnTo>
                      <a:pt x="876" y="478"/>
                    </a:lnTo>
                    <a:lnTo>
                      <a:pt x="858" y="480"/>
                    </a:lnTo>
                    <a:lnTo>
                      <a:pt x="836" y="488"/>
                    </a:lnTo>
                    <a:lnTo>
                      <a:pt x="831" y="493"/>
                    </a:lnTo>
                    <a:lnTo>
                      <a:pt x="818" y="495"/>
                    </a:lnTo>
                    <a:lnTo>
                      <a:pt x="799" y="503"/>
                    </a:lnTo>
                    <a:lnTo>
                      <a:pt x="794" y="508"/>
                    </a:lnTo>
                    <a:lnTo>
                      <a:pt x="793" y="512"/>
                    </a:lnTo>
                    <a:lnTo>
                      <a:pt x="798" y="512"/>
                    </a:lnTo>
                    <a:lnTo>
                      <a:pt x="799" y="513"/>
                    </a:lnTo>
                    <a:lnTo>
                      <a:pt x="794" y="517"/>
                    </a:lnTo>
                    <a:lnTo>
                      <a:pt x="791" y="517"/>
                    </a:lnTo>
                    <a:lnTo>
                      <a:pt x="783" y="523"/>
                    </a:lnTo>
                    <a:lnTo>
                      <a:pt x="776" y="523"/>
                    </a:lnTo>
                    <a:lnTo>
                      <a:pt x="773" y="527"/>
                    </a:lnTo>
                    <a:lnTo>
                      <a:pt x="771" y="530"/>
                    </a:lnTo>
                    <a:lnTo>
                      <a:pt x="765" y="535"/>
                    </a:lnTo>
                    <a:lnTo>
                      <a:pt x="763" y="538"/>
                    </a:lnTo>
                    <a:lnTo>
                      <a:pt x="761" y="543"/>
                    </a:lnTo>
                    <a:lnTo>
                      <a:pt x="765" y="541"/>
                    </a:lnTo>
                    <a:lnTo>
                      <a:pt x="768" y="543"/>
                    </a:lnTo>
                    <a:lnTo>
                      <a:pt x="766" y="546"/>
                    </a:lnTo>
                    <a:lnTo>
                      <a:pt x="768" y="548"/>
                    </a:lnTo>
                    <a:lnTo>
                      <a:pt x="771" y="546"/>
                    </a:lnTo>
                    <a:lnTo>
                      <a:pt x="775" y="545"/>
                    </a:lnTo>
                    <a:lnTo>
                      <a:pt x="780" y="545"/>
                    </a:lnTo>
                    <a:lnTo>
                      <a:pt x="783" y="548"/>
                    </a:lnTo>
                    <a:lnTo>
                      <a:pt x="781" y="551"/>
                    </a:lnTo>
                    <a:lnTo>
                      <a:pt x="776" y="553"/>
                    </a:lnTo>
                    <a:lnTo>
                      <a:pt x="771" y="550"/>
                    </a:lnTo>
                    <a:lnTo>
                      <a:pt x="768" y="551"/>
                    </a:lnTo>
                    <a:lnTo>
                      <a:pt x="768" y="556"/>
                    </a:lnTo>
                    <a:lnTo>
                      <a:pt x="776" y="560"/>
                    </a:lnTo>
                    <a:lnTo>
                      <a:pt x="780" y="558"/>
                    </a:lnTo>
                    <a:lnTo>
                      <a:pt x="781" y="555"/>
                    </a:lnTo>
                    <a:lnTo>
                      <a:pt x="783" y="555"/>
                    </a:lnTo>
                    <a:lnTo>
                      <a:pt x="785" y="556"/>
                    </a:lnTo>
                    <a:lnTo>
                      <a:pt x="783" y="560"/>
                    </a:lnTo>
                    <a:lnTo>
                      <a:pt x="786" y="560"/>
                    </a:lnTo>
                    <a:lnTo>
                      <a:pt x="794" y="561"/>
                    </a:lnTo>
                    <a:lnTo>
                      <a:pt x="803" y="560"/>
                    </a:lnTo>
                    <a:lnTo>
                      <a:pt x="808" y="560"/>
                    </a:lnTo>
                    <a:lnTo>
                      <a:pt x="814" y="561"/>
                    </a:lnTo>
                    <a:lnTo>
                      <a:pt x="819" y="561"/>
                    </a:lnTo>
                    <a:lnTo>
                      <a:pt x="824" y="563"/>
                    </a:lnTo>
                    <a:lnTo>
                      <a:pt x="826" y="566"/>
                    </a:lnTo>
                    <a:lnTo>
                      <a:pt x="829" y="566"/>
                    </a:lnTo>
                    <a:lnTo>
                      <a:pt x="829" y="570"/>
                    </a:lnTo>
                    <a:lnTo>
                      <a:pt x="824" y="570"/>
                    </a:lnTo>
                    <a:lnTo>
                      <a:pt x="818" y="565"/>
                    </a:lnTo>
                    <a:lnTo>
                      <a:pt x="809" y="565"/>
                    </a:lnTo>
                    <a:lnTo>
                      <a:pt x="808" y="566"/>
                    </a:lnTo>
                    <a:lnTo>
                      <a:pt x="813" y="568"/>
                    </a:lnTo>
                    <a:lnTo>
                      <a:pt x="814" y="571"/>
                    </a:lnTo>
                    <a:lnTo>
                      <a:pt x="806" y="571"/>
                    </a:lnTo>
                    <a:lnTo>
                      <a:pt x="803" y="568"/>
                    </a:lnTo>
                    <a:lnTo>
                      <a:pt x="793" y="570"/>
                    </a:lnTo>
                    <a:lnTo>
                      <a:pt x="790" y="571"/>
                    </a:lnTo>
                    <a:lnTo>
                      <a:pt x="786" y="570"/>
                    </a:lnTo>
                    <a:lnTo>
                      <a:pt x="785" y="570"/>
                    </a:lnTo>
                    <a:lnTo>
                      <a:pt x="781" y="571"/>
                    </a:lnTo>
                    <a:lnTo>
                      <a:pt x="776" y="570"/>
                    </a:lnTo>
                    <a:lnTo>
                      <a:pt x="765" y="571"/>
                    </a:lnTo>
                    <a:lnTo>
                      <a:pt x="763" y="573"/>
                    </a:lnTo>
                    <a:lnTo>
                      <a:pt x="755" y="575"/>
                    </a:lnTo>
                    <a:lnTo>
                      <a:pt x="753" y="578"/>
                    </a:lnTo>
                    <a:lnTo>
                      <a:pt x="755" y="591"/>
                    </a:lnTo>
                    <a:lnTo>
                      <a:pt x="755" y="593"/>
                    </a:lnTo>
                    <a:lnTo>
                      <a:pt x="755" y="598"/>
                    </a:lnTo>
                    <a:lnTo>
                      <a:pt x="753" y="598"/>
                    </a:lnTo>
                    <a:lnTo>
                      <a:pt x="755" y="601"/>
                    </a:lnTo>
                    <a:lnTo>
                      <a:pt x="756" y="603"/>
                    </a:lnTo>
                    <a:lnTo>
                      <a:pt x="760" y="603"/>
                    </a:lnTo>
                    <a:lnTo>
                      <a:pt x="763" y="603"/>
                    </a:lnTo>
                    <a:lnTo>
                      <a:pt x="766" y="605"/>
                    </a:lnTo>
                    <a:lnTo>
                      <a:pt x="770" y="605"/>
                    </a:lnTo>
                    <a:lnTo>
                      <a:pt x="771" y="603"/>
                    </a:lnTo>
                    <a:lnTo>
                      <a:pt x="771" y="603"/>
                    </a:lnTo>
                    <a:lnTo>
                      <a:pt x="775" y="605"/>
                    </a:lnTo>
                    <a:lnTo>
                      <a:pt x="776" y="606"/>
                    </a:lnTo>
                    <a:lnTo>
                      <a:pt x="780" y="605"/>
                    </a:lnTo>
                    <a:lnTo>
                      <a:pt x="783" y="608"/>
                    </a:lnTo>
                    <a:lnTo>
                      <a:pt x="783" y="610"/>
                    </a:lnTo>
                    <a:lnTo>
                      <a:pt x="786" y="611"/>
                    </a:lnTo>
                    <a:lnTo>
                      <a:pt x="790" y="610"/>
                    </a:lnTo>
                    <a:lnTo>
                      <a:pt x="793" y="610"/>
                    </a:lnTo>
                    <a:lnTo>
                      <a:pt x="794" y="611"/>
                    </a:lnTo>
                    <a:lnTo>
                      <a:pt x="799" y="611"/>
                    </a:lnTo>
                    <a:lnTo>
                      <a:pt x="803" y="611"/>
                    </a:lnTo>
                    <a:lnTo>
                      <a:pt x="808" y="613"/>
                    </a:lnTo>
                    <a:lnTo>
                      <a:pt x="811" y="611"/>
                    </a:lnTo>
                    <a:lnTo>
                      <a:pt x="814" y="611"/>
                    </a:lnTo>
                    <a:lnTo>
                      <a:pt x="819" y="613"/>
                    </a:lnTo>
                    <a:lnTo>
                      <a:pt x="824" y="611"/>
                    </a:lnTo>
                    <a:lnTo>
                      <a:pt x="828" y="613"/>
                    </a:lnTo>
                    <a:lnTo>
                      <a:pt x="829" y="616"/>
                    </a:lnTo>
                    <a:lnTo>
                      <a:pt x="833" y="615"/>
                    </a:lnTo>
                    <a:lnTo>
                      <a:pt x="834" y="618"/>
                    </a:lnTo>
                    <a:lnTo>
                      <a:pt x="838" y="621"/>
                    </a:lnTo>
                    <a:lnTo>
                      <a:pt x="838" y="623"/>
                    </a:lnTo>
                    <a:lnTo>
                      <a:pt x="839" y="625"/>
                    </a:lnTo>
                    <a:lnTo>
                      <a:pt x="844" y="625"/>
                    </a:lnTo>
                    <a:lnTo>
                      <a:pt x="848" y="626"/>
                    </a:lnTo>
                    <a:lnTo>
                      <a:pt x="848" y="628"/>
                    </a:lnTo>
                    <a:lnTo>
                      <a:pt x="851" y="630"/>
                    </a:lnTo>
                    <a:lnTo>
                      <a:pt x="853" y="633"/>
                    </a:lnTo>
                    <a:lnTo>
                      <a:pt x="853" y="635"/>
                    </a:lnTo>
                    <a:lnTo>
                      <a:pt x="853" y="636"/>
                    </a:lnTo>
                    <a:lnTo>
                      <a:pt x="856" y="641"/>
                    </a:lnTo>
                    <a:lnTo>
                      <a:pt x="863" y="644"/>
                    </a:lnTo>
                    <a:lnTo>
                      <a:pt x="863" y="646"/>
                    </a:lnTo>
                    <a:lnTo>
                      <a:pt x="861" y="648"/>
                    </a:lnTo>
                    <a:lnTo>
                      <a:pt x="863" y="651"/>
                    </a:lnTo>
                    <a:lnTo>
                      <a:pt x="861" y="649"/>
                    </a:lnTo>
                    <a:lnTo>
                      <a:pt x="853" y="648"/>
                    </a:lnTo>
                    <a:lnTo>
                      <a:pt x="844" y="646"/>
                    </a:lnTo>
                    <a:lnTo>
                      <a:pt x="841" y="646"/>
                    </a:lnTo>
                    <a:lnTo>
                      <a:pt x="838" y="646"/>
                    </a:lnTo>
                    <a:lnTo>
                      <a:pt x="836" y="646"/>
                    </a:lnTo>
                    <a:lnTo>
                      <a:pt x="833" y="646"/>
                    </a:lnTo>
                    <a:lnTo>
                      <a:pt x="829" y="643"/>
                    </a:lnTo>
                    <a:lnTo>
                      <a:pt x="826" y="643"/>
                    </a:lnTo>
                    <a:lnTo>
                      <a:pt x="824" y="639"/>
                    </a:lnTo>
                    <a:lnTo>
                      <a:pt x="823" y="638"/>
                    </a:lnTo>
                    <a:lnTo>
                      <a:pt x="816" y="639"/>
                    </a:lnTo>
                    <a:lnTo>
                      <a:pt x="814" y="638"/>
                    </a:lnTo>
                    <a:lnTo>
                      <a:pt x="811" y="636"/>
                    </a:lnTo>
                    <a:lnTo>
                      <a:pt x="806" y="635"/>
                    </a:lnTo>
                    <a:lnTo>
                      <a:pt x="806" y="631"/>
                    </a:lnTo>
                    <a:lnTo>
                      <a:pt x="804" y="631"/>
                    </a:lnTo>
                    <a:lnTo>
                      <a:pt x="801" y="631"/>
                    </a:lnTo>
                    <a:lnTo>
                      <a:pt x="796" y="631"/>
                    </a:lnTo>
                    <a:lnTo>
                      <a:pt x="794" y="630"/>
                    </a:lnTo>
                    <a:lnTo>
                      <a:pt x="783" y="630"/>
                    </a:lnTo>
                    <a:lnTo>
                      <a:pt x="776" y="630"/>
                    </a:lnTo>
                    <a:lnTo>
                      <a:pt x="771" y="628"/>
                    </a:lnTo>
                    <a:lnTo>
                      <a:pt x="753" y="628"/>
                    </a:lnTo>
                    <a:lnTo>
                      <a:pt x="750" y="630"/>
                    </a:lnTo>
                    <a:lnTo>
                      <a:pt x="745" y="631"/>
                    </a:lnTo>
                    <a:lnTo>
                      <a:pt x="741" y="635"/>
                    </a:lnTo>
                    <a:lnTo>
                      <a:pt x="741" y="641"/>
                    </a:lnTo>
                    <a:lnTo>
                      <a:pt x="736" y="646"/>
                    </a:lnTo>
                    <a:lnTo>
                      <a:pt x="738" y="653"/>
                    </a:lnTo>
                    <a:lnTo>
                      <a:pt x="736" y="656"/>
                    </a:lnTo>
                    <a:lnTo>
                      <a:pt x="738" y="658"/>
                    </a:lnTo>
                    <a:lnTo>
                      <a:pt x="741" y="659"/>
                    </a:lnTo>
                    <a:lnTo>
                      <a:pt x="740" y="661"/>
                    </a:lnTo>
                    <a:lnTo>
                      <a:pt x="738" y="663"/>
                    </a:lnTo>
                    <a:lnTo>
                      <a:pt x="741" y="671"/>
                    </a:lnTo>
                    <a:lnTo>
                      <a:pt x="745" y="674"/>
                    </a:lnTo>
                    <a:lnTo>
                      <a:pt x="746" y="676"/>
                    </a:lnTo>
                    <a:lnTo>
                      <a:pt x="753" y="681"/>
                    </a:lnTo>
                    <a:lnTo>
                      <a:pt x="756" y="683"/>
                    </a:lnTo>
                    <a:lnTo>
                      <a:pt x="760" y="681"/>
                    </a:lnTo>
                    <a:lnTo>
                      <a:pt x="761" y="684"/>
                    </a:lnTo>
                    <a:lnTo>
                      <a:pt x="765" y="684"/>
                    </a:lnTo>
                    <a:lnTo>
                      <a:pt x="770" y="683"/>
                    </a:lnTo>
                    <a:lnTo>
                      <a:pt x="773" y="683"/>
                    </a:lnTo>
                    <a:lnTo>
                      <a:pt x="776" y="686"/>
                    </a:lnTo>
                    <a:lnTo>
                      <a:pt x="781" y="686"/>
                    </a:lnTo>
                    <a:lnTo>
                      <a:pt x="785" y="691"/>
                    </a:lnTo>
                    <a:lnTo>
                      <a:pt x="788" y="691"/>
                    </a:lnTo>
                    <a:lnTo>
                      <a:pt x="790" y="694"/>
                    </a:lnTo>
                    <a:lnTo>
                      <a:pt x="783" y="696"/>
                    </a:lnTo>
                    <a:lnTo>
                      <a:pt x="785" y="698"/>
                    </a:lnTo>
                    <a:lnTo>
                      <a:pt x="781" y="701"/>
                    </a:lnTo>
                    <a:lnTo>
                      <a:pt x="783" y="703"/>
                    </a:lnTo>
                    <a:lnTo>
                      <a:pt x="780" y="706"/>
                    </a:lnTo>
                    <a:lnTo>
                      <a:pt x="775" y="708"/>
                    </a:lnTo>
                    <a:lnTo>
                      <a:pt x="775" y="711"/>
                    </a:lnTo>
                    <a:lnTo>
                      <a:pt x="773" y="713"/>
                    </a:lnTo>
                    <a:lnTo>
                      <a:pt x="776" y="716"/>
                    </a:lnTo>
                    <a:lnTo>
                      <a:pt x="776" y="721"/>
                    </a:lnTo>
                    <a:lnTo>
                      <a:pt x="780" y="726"/>
                    </a:lnTo>
                    <a:lnTo>
                      <a:pt x="778" y="728"/>
                    </a:lnTo>
                    <a:lnTo>
                      <a:pt x="773" y="729"/>
                    </a:lnTo>
                    <a:lnTo>
                      <a:pt x="775" y="731"/>
                    </a:lnTo>
                    <a:lnTo>
                      <a:pt x="783" y="733"/>
                    </a:lnTo>
                    <a:lnTo>
                      <a:pt x="786" y="733"/>
                    </a:lnTo>
                    <a:lnTo>
                      <a:pt x="788" y="733"/>
                    </a:lnTo>
                    <a:lnTo>
                      <a:pt x="790" y="734"/>
                    </a:lnTo>
                    <a:lnTo>
                      <a:pt x="791" y="731"/>
                    </a:lnTo>
                    <a:lnTo>
                      <a:pt x="794" y="731"/>
                    </a:lnTo>
                    <a:lnTo>
                      <a:pt x="796" y="733"/>
                    </a:lnTo>
                    <a:lnTo>
                      <a:pt x="803" y="733"/>
                    </a:lnTo>
                    <a:lnTo>
                      <a:pt x="809" y="736"/>
                    </a:lnTo>
                    <a:lnTo>
                      <a:pt x="813" y="733"/>
                    </a:lnTo>
                    <a:lnTo>
                      <a:pt x="819" y="733"/>
                    </a:lnTo>
                    <a:lnTo>
                      <a:pt x="821" y="734"/>
                    </a:lnTo>
                    <a:lnTo>
                      <a:pt x="821" y="734"/>
                    </a:lnTo>
                    <a:lnTo>
                      <a:pt x="823" y="734"/>
                    </a:lnTo>
                    <a:lnTo>
                      <a:pt x="826" y="733"/>
                    </a:lnTo>
                    <a:lnTo>
                      <a:pt x="829" y="734"/>
                    </a:lnTo>
                    <a:lnTo>
                      <a:pt x="829" y="736"/>
                    </a:lnTo>
                    <a:lnTo>
                      <a:pt x="833" y="736"/>
                    </a:lnTo>
                    <a:lnTo>
                      <a:pt x="834" y="734"/>
                    </a:lnTo>
                    <a:lnTo>
                      <a:pt x="836" y="736"/>
                    </a:lnTo>
                    <a:lnTo>
                      <a:pt x="838" y="739"/>
                    </a:lnTo>
                    <a:lnTo>
                      <a:pt x="839" y="739"/>
                    </a:lnTo>
                    <a:lnTo>
                      <a:pt x="841" y="737"/>
                    </a:lnTo>
                    <a:lnTo>
                      <a:pt x="848" y="737"/>
                    </a:lnTo>
                    <a:lnTo>
                      <a:pt x="851" y="734"/>
                    </a:lnTo>
                    <a:lnTo>
                      <a:pt x="854" y="733"/>
                    </a:lnTo>
                    <a:lnTo>
                      <a:pt x="858" y="733"/>
                    </a:lnTo>
                    <a:lnTo>
                      <a:pt x="863" y="729"/>
                    </a:lnTo>
                    <a:lnTo>
                      <a:pt x="869" y="726"/>
                    </a:lnTo>
                    <a:lnTo>
                      <a:pt x="873" y="726"/>
                    </a:lnTo>
                    <a:lnTo>
                      <a:pt x="874" y="724"/>
                    </a:lnTo>
                    <a:lnTo>
                      <a:pt x="878" y="724"/>
                    </a:lnTo>
                    <a:lnTo>
                      <a:pt x="883" y="724"/>
                    </a:lnTo>
                    <a:lnTo>
                      <a:pt x="886" y="724"/>
                    </a:lnTo>
                    <a:lnTo>
                      <a:pt x="888" y="726"/>
                    </a:lnTo>
                    <a:lnTo>
                      <a:pt x="897" y="726"/>
                    </a:lnTo>
                    <a:lnTo>
                      <a:pt x="907" y="719"/>
                    </a:lnTo>
                    <a:lnTo>
                      <a:pt x="909" y="718"/>
                    </a:lnTo>
                    <a:lnTo>
                      <a:pt x="911" y="718"/>
                    </a:lnTo>
                    <a:lnTo>
                      <a:pt x="912" y="718"/>
                    </a:lnTo>
                    <a:lnTo>
                      <a:pt x="914" y="716"/>
                    </a:lnTo>
                    <a:lnTo>
                      <a:pt x="917" y="714"/>
                    </a:lnTo>
                    <a:lnTo>
                      <a:pt x="917" y="711"/>
                    </a:lnTo>
                    <a:lnTo>
                      <a:pt x="919" y="709"/>
                    </a:lnTo>
                    <a:lnTo>
                      <a:pt x="921" y="711"/>
                    </a:lnTo>
                    <a:lnTo>
                      <a:pt x="922" y="709"/>
                    </a:lnTo>
                    <a:lnTo>
                      <a:pt x="924" y="708"/>
                    </a:lnTo>
                    <a:lnTo>
                      <a:pt x="924" y="706"/>
                    </a:lnTo>
                    <a:lnTo>
                      <a:pt x="926" y="706"/>
                    </a:lnTo>
                    <a:lnTo>
                      <a:pt x="929" y="706"/>
                    </a:lnTo>
                    <a:lnTo>
                      <a:pt x="931" y="708"/>
                    </a:lnTo>
                    <a:lnTo>
                      <a:pt x="931" y="711"/>
                    </a:lnTo>
                    <a:lnTo>
                      <a:pt x="932" y="713"/>
                    </a:lnTo>
                    <a:lnTo>
                      <a:pt x="929" y="714"/>
                    </a:lnTo>
                    <a:lnTo>
                      <a:pt x="929" y="718"/>
                    </a:lnTo>
                    <a:lnTo>
                      <a:pt x="926" y="721"/>
                    </a:lnTo>
                    <a:lnTo>
                      <a:pt x="924" y="721"/>
                    </a:lnTo>
                    <a:lnTo>
                      <a:pt x="924" y="723"/>
                    </a:lnTo>
                    <a:lnTo>
                      <a:pt x="927" y="724"/>
                    </a:lnTo>
                    <a:lnTo>
                      <a:pt x="931" y="726"/>
                    </a:lnTo>
                    <a:lnTo>
                      <a:pt x="932" y="726"/>
                    </a:lnTo>
                    <a:lnTo>
                      <a:pt x="936" y="724"/>
                    </a:lnTo>
                    <a:lnTo>
                      <a:pt x="939" y="726"/>
                    </a:lnTo>
                    <a:lnTo>
                      <a:pt x="941" y="731"/>
                    </a:lnTo>
                    <a:lnTo>
                      <a:pt x="942" y="733"/>
                    </a:lnTo>
                    <a:lnTo>
                      <a:pt x="944" y="731"/>
                    </a:lnTo>
                    <a:lnTo>
                      <a:pt x="944" y="729"/>
                    </a:lnTo>
                    <a:lnTo>
                      <a:pt x="947" y="731"/>
                    </a:lnTo>
                    <a:lnTo>
                      <a:pt x="947" y="733"/>
                    </a:lnTo>
                    <a:lnTo>
                      <a:pt x="944" y="736"/>
                    </a:lnTo>
                    <a:lnTo>
                      <a:pt x="941" y="736"/>
                    </a:lnTo>
                    <a:lnTo>
                      <a:pt x="939" y="739"/>
                    </a:lnTo>
                    <a:lnTo>
                      <a:pt x="939" y="741"/>
                    </a:lnTo>
                    <a:lnTo>
                      <a:pt x="942" y="741"/>
                    </a:lnTo>
                    <a:lnTo>
                      <a:pt x="944" y="741"/>
                    </a:lnTo>
                    <a:lnTo>
                      <a:pt x="949" y="744"/>
                    </a:lnTo>
                    <a:lnTo>
                      <a:pt x="951" y="744"/>
                    </a:lnTo>
                    <a:lnTo>
                      <a:pt x="956" y="739"/>
                    </a:lnTo>
                    <a:lnTo>
                      <a:pt x="956" y="739"/>
                    </a:lnTo>
                    <a:lnTo>
                      <a:pt x="956" y="742"/>
                    </a:lnTo>
                    <a:lnTo>
                      <a:pt x="959" y="747"/>
                    </a:lnTo>
                    <a:lnTo>
                      <a:pt x="962" y="747"/>
                    </a:lnTo>
                    <a:lnTo>
                      <a:pt x="964" y="746"/>
                    </a:lnTo>
                    <a:lnTo>
                      <a:pt x="967" y="747"/>
                    </a:lnTo>
                    <a:lnTo>
                      <a:pt x="971" y="749"/>
                    </a:lnTo>
                    <a:lnTo>
                      <a:pt x="974" y="749"/>
                    </a:lnTo>
                    <a:lnTo>
                      <a:pt x="976" y="752"/>
                    </a:lnTo>
                    <a:lnTo>
                      <a:pt x="977" y="752"/>
                    </a:lnTo>
                    <a:lnTo>
                      <a:pt x="977" y="749"/>
                    </a:lnTo>
                    <a:lnTo>
                      <a:pt x="979" y="749"/>
                    </a:lnTo>
                    <a:lnTo>
                      <a:pt x="982" y="747"/>
                    </a:lnTo>
                    <a:lnTo>
                      <a:pt x="984" y="749"/>
                    </a:lnTo>
                    <a:lnTo>
                      <a:pt x="984" y="752"/>
                    </a:lnTo>
                    <a:lnTo>
                      <a:pt x="986" y="752"/>
                    </a:lnTo>
                    <a:lnTo>
                      <a:pt x="989" y="752"/>
                    </a:lnTo>
                    <a:lnTo>
                      <a:pt x="992" y="749"/>
                    </a:lnTo>
                    <a:lnTo>
                      <a:pt x="994" y="749"/>
                    </a:lnTo>
                    <a:lnTo>
                      <a:pt x="995" y="752"/>
                    </a:lnTo>
                    <a:lnTo>
                      <a:pt x="997" y="752"/>
                    </a:lnTo>
                    <a:lnTo>
                      <a:pt x="999" y="751"/>
                    </a:lnTo>
                    <a:lnTo>
                      <a:pt x="999" y="749"/>
                    </a:lnTo>
                    <a:lnTo>
                      <a:pt x="1002" y="747"/>
                    </a:lnTo>
                    <a:lnTo>
                      <a:pt x="1005" y="747"/>
                    </a:lnTo>
                    <a:lnTo>
                      <a:pt x="1007" y="749"/>
                    </a:lnTo>
                    <a:lnTo>
                      <a:pt x="1009" y="749"/>
                    </a:lnTo>
                    <a:lnTo>
                      <a:pt x="1010" y="749"/>
                    </a:lnTo>
                    <a:lnTo>
                      <a:pt x="1010" y="749"/>
                    </a:lnTo>
                    <a:close/>
                    <a:moveTo>
                      <a:pt x="1462" y="904"/>
                    </a:moveTo>
                    <a:lnTo>
                      <a:pt x="1464" y="899"/>
                    </a:lnTo>
                    <a:lnTo>
                      <a:pt x="1462" y="897"/>
                    </a:lnTo>
                    <a:lnTo>
                      <a:pt x="1464" y="892"/>
                    </a:lnTo>
                    <a:lnTo>
                      <a:pt x="1464" y="887"/>
                    </a:lnTo>
                    <a:lnTo>
                      <a:pt x="1471" y="882"/>
                    </a:lnTo>
                    <a:lnTo>
                      <a:pt x="1472" y="877"/>
                    </a:lnTo>
                    <a:lnTo>
                      <a:pt x="1476" y="874"/>
                    </a:lnTo>
                    <a:lnTo>
                      <a:pt x="1484" y="865"/>
                    </a:lnTo>
                    <a:lnTo>
                      <a:pt x="1487" y="862"/>
                    </a:lnTo>
                    <a:lnTo>
                      <a:pt x="1490" y="862"/>
                    </a:lnTo>
                    <a:lnTo>
                      <a:pt x="1492" y="860"/>
                    </a:lnTo>
                    <a:lnTo>
                      <a:pt x="1495" y="862"/>
                    </a:lnTo>
                    <a:lnTo>
                      <a:pt x="1499" y="859"/>
                    </a:lnTo>
                    <a:lnTo>
                      <a:pt x="1504" y="860"/>
                    </a:lnTo>
                    <a:lnTo>
                      <a:pt x="1507" y="864"/>
                    </a:lnTo>
                    <a:lnTo>
                      <a:pt x="1509" y="864"/>
                    </a:lnTo>
                    <a:lnTo>
                      <a:pt x="1512" y="867"/>
                    </a:lnTo>
                    <a:lnTo>
                      <a:pt x="1514" y="872"/>
                    </a:lnTo>
                    <a:lnTo>
                      <a:pt x="1514" y="875"/>
                    </a:lnTo>
                    <a:lnTo>
                      <a:pt x="1510" y="877"/>
                    </a:lnTo>
                    <a:lnTo>
                      <a:pt x="1509" y="882"/>
                    </a:lnTo>
                    <a:lnTo>
                      <a:pt x="1507" y="887"/>
                    </a:lnTo>
                    <a:lnTo>
                      <a:pt x="1502" y="895"/>
                    </a:lnTo>
                    <a:lnTo>
                      <a:pt x="1499" y="899"/>
                    </a:lnTo>
                    <a:lnTo>
                      <a:pt x="1495" y="900"/>
                    </a:lnTo>
                    <a:lnTo>
                      <a:pt x="1489" y="902"/>
                    </a:lnTo>
                    <a:lnTo>
                      <a:pt x="1489" y="904"/>
                    </a:lnTo>
                    <a:lnTo>
                      <a:pt x="1485" y="904"/>
                    </a:lnTo>
                    <a:lnTo>
                      <a:pt x="1479" y="907"/>
                    </a:lnTo>
                    <a:lnTo>
                      <a:pt x="1477" y="905"/>
                    </a:lnTo>
                    <a:lnTo>
                      <a:pt x="1471" y="905"/>
                    </a:lnTo>
                    <a:lnTo>
                      <a:pt x="1466" y="905"/>
                    </a:lnTo>
                    <a:lnTo>
                      <a:pt x="1464" y="905"/>
                    </a:lnTo>
                    <a:lnTo>
                      <a:pt x="1462" y="904"/>
                    </a:lnTo>
                    <a:lnTo>
                      <a:pt x="1462" y="904"/>
                    </a:lnTo>
                    <a:close/>
                    <a:moveTo>
                      <a:pt x="1034" y="736"/>
                    </a:moveTo>
                    <a:lnTo>
                      <a:pt x="1032" y="733"/>
                    </a:lnTo>
                    <a:lnTo>
                      <a:pt x="1034" y="731"/>
                    </a:lnTo>
                    <a:lnTo>
                      <a:pt x="1037" y="729"/>
                    </a:lnTo>
                    <a:lnTo>
                      <a:pt x="1034" y="726"/>
                    </a:lnTo>
                    <a:lnTo>
                      <a:pt x="1035" y="724"/>
                    </a:lnTo>
                    <a:lnTo>
                      <a:pt x="1037" y="724"/>
                    </a:lnTo>
                    <a:lnTo>
                      <a:pt x="1037" y="726"/>
                    </a:lnTo>
                    <a:lnTo>
                      <a:pt x="1040" y="729"/>
                    </a:lnTo>
                    <a:lnTo>
                      <a:pt x="1040" y="731"/>
                    </a:lnTo>
                    <a:lnTo>
                      <a:pt x="1039" y="734"/>
                    </a:lnTo>
                    <a:lnTo>
                      <a:pt x="1037" y="733"/>
                    </a:lnTo>
                    <a:lnTo>
                      <a:pt x="1035" y="736"/>
                    </a:lnTo>
                    <a:lnTo>
                      <a:pt x="1034" y="736"/>
                    </a:lnTo>
                    <a:lnTo>
                      <a:pt x="1034" y="736"/>
                    </a:lnTo>
                    <a:close/>
                    <a:moveTo>
                      <a:pt x="992" y="769"/>
                    </a:moveTo>
                    <a:lnTo>
                      <a:pt x="995" y="767"/>
                    </a:lnTo>
                    <a:lnTo>
                      <a:pt x="997" y="764"/>
                    </a:lnTo>
                    <a:lnTo>
                      <a:pt x="997" y="762"/>
                    </a:lnTo>
                    <a:lnTo>
                      <a:pt x="997" y="759"/>
                    </a:lnTo>
                    <a:lnTo>
                      <a:pt x="995" y="759"/>
                    </a:lnTo>
                    <a:lnTo>
                      <a:pt x="992" y="761"/>
                    </a:lnTo>
                    <a:lnTo>
                      <a:pt x="992" y="762"/>
                    </a:lnTo>
                    <a:lnTo>
                      <a:pt x="987" y="762"/>
                    </a:lnTo>
                    <a:lnTo>
                      <a:pt x="986" y="764"/>
                    </a:lnTo>
                    <a:lnTo>
                      <a:pt x="989" y="767"/>
                    </a:lnTo>
                    <a:lnTo>
                      <a:pt x="992" y="769"/>
                    </a:lnTo>
                    <a:lnTo>
                      <a:pt x="992" y="769"/>
                    </a:lnTo>
                    <a:close/>
                    <a:moveTo>
                      <a:pt x="1040" y="761"/>
                    </a:moveTo>
                    <a:lnTo>
                      <a:pt x="1035" y="764"/>
                    </a:lnTo>
                    <a:lnTo>
                      <a:pt x="1035" y="766"/>
                    </a:lnTo>
                    <a:lnTo>
                      <a:pt x="1034" y="769"/>
                    </a:lnTo>
                    <a:lnTo>
                      <a:pt x="1030" y="764"/>
                    </a:lnTo>
                    <a:lnTo>
                      <a:pt x="1030" y="762"/>
                    </a:lnTo>
                    <a:lnTo>
                      <a:pt x="1035" y="756"/>
                    </a:lnTo>
                    <a:lnTo>
                      <a:pt x="1034" y="752"/>
                    </a:lnTo>
                    <a:lnTo>
                      <a:pt x="1037" y="751"/>
                    </a:lnTo>
                    <a:lnTo>
                      <a:pt x="1040" y="751"/>
                    </a:lnTo>
                    <a:lnTo>
                      <a:pt x="1040" y="754"/>
                    </a:lnTo>
                    <a:lnTo>
                      <a:pt x="1044" y="757"/>
                    </a:lnTo>
                    <a:lnTo>
                      <a:pt x="1040" y="761"/>
                    </a:lnTo>
                    <a:lnTo>
                      <a:pt x="1040" y="761"/>
                    </a:lnTo>
                    <a:close/>
                    <a:moveTo>
                      <a:pt x="1045" y="756"/>
                    </a:moveTo>
                    <a:lnTo>
                      <a:pt x="1045" y="752"/>
                    </a:lnTo>
                    <a:lnTo>
                      <a:pt x="1044" y="751"/>
                    </a:lnTo>
                    <a:lnTo>
                      <a:pt x="1047" y="746"/>
                    </a:lnTo>
                    <a:lnTo>
                      <a:pt x="1049" y="746"/>
                    </a:lnTo>
                    <a:lnTo>
                      <a:pt x="1052" y="749"/>
                    </a:lnTo>
                    <a:lnTo>
                      <a:pt x="1049" y="752"/>
                    </a:lnTo>
                    <a:lnTo>
                      <a:pt x="1049" y="756"/>
                    </a:lnTo>
                    <a:lnTo>
                      <a:pt x="1049" y="756"/>
                    </a:lnTo>
                    <a:lnTo>
                      <a:pt x="1045" y="756"/>
                    </a:lnTo>
                    <a:lnTo>
                      <a:pt x="1045" y="756"/>
                    </a:lnTo>
                    <a:close/>
                    <a:moveTo>
                      <a:pt x="1135" y="757"/>
                    </a:moveTo>
                    <a:lnTo>
                      <a:pt x="1138" y="751"/>
                    </a:lnTo>
                    <a:lnTo>
                      <a:pt x="1143" y="746"/>
                    </a:lnTo>
                    <a:lnTo>
                      <a:pt x="1148" y="747"/>
                    </a:lnTo>
                    <a:lnTo>
                      <a:pt x="1148" y="751"/>
                    </a:lnTo>
                    <a:lnTo>
                      <a:pt x="1143" y="759"/>
                    </a:lnTo>
                    <a:lnTo>
                      <a:pt x="1140" y="759"/>
                    </a:lnTo>
                    <a:lnTo>
                      <a:pt x="1142" y="756"/>
                    </a:lnTo>
                    <a:lnTo>
                      <a:pt x="1142" y="752"/>
                    </a:lnTo>
                    <a:lnTo>
                      <a:pt x="1140" y="754"/>
                    </a:lnTo>
                    <a:lnTo>
                      <a:pt x="1138" y="757"/>
                    </a:lnTo>
                    <a:lnTo>
                      <a:pt x="1138" y="757"/>
                    </a:lnTo>
                    <a:lnTo>
                      <a:pt x="1135" y="757"/>
                    </a:lnTo>
                    <a:lnTo>
                      <a:pt x="1135" y="757"/>
                    </a:lnTo>
                    <a:close/>
                    <a:moveTo>
                      <a:pt x="1132" y="752"/>
                    </a:moveTo>
                    <a:lnTo>
                      <a:pt x="1133" y="752"/>
                    </a:lnTo>
                    <a:lnTo>
                      <a:pt x="1137" y="747"/>
                    </a:lnTo>
                    <a:lnTo>
                      <a:pt x="1133" y="742"/>
                    </a:lnTo>
                    <a:lnTo>
                      <a:pt x="1132" y="746"/>
                    </a:lnTo>
                    <a:lnTo>
                      <a:pt x="1132" y="752"/>
                    </a:lnTo>
                    <a:lnTo>
                      <a:pt x="1132" y="752"/>
                    </a:lnTo>
                    <a:close/>
                    <a:moveTo>
                      <a:pt x="1128" y="789"/>
                    </a:moveTo>
                    <a:lnTo>
                      <a:pt x="1130" y="787"/>
                    </a:lnTo>
                    <a:lnTo>
                      <a:pt x="1137" y="784"/>
                    </a:lnTo>
                    <a:lnTo>
                      <a:pt x="1138" y="781"/>
                    </a:lnTo>
                    <a:lnTo>
                      <a:pt x="1132" y="782"/>
                    </a:lnTo>
                    <a:lnTo>
                      <a:pt x="1130" y="779"/>
                    </a:lnTo>
                    <a:lnTo>
                      <a:pt x="1135" y="769"/>
                    </a:lnTo>
                    <a:lnTo>
                      <a:pt x="1137" y="766"/>
                    </a:lnTo>
                    <a:lnTo>
                      <a:pt x="1130" y="767"/>
                    </a:lnTo>
                    <a:lnTo>
                      <a:pt x="1127" y="774"/>
                    </a:lnTo>
                    <a:lnTo>
                      <a:pt x="1127" y="771"/>
                    </a:lnTo>
                    <a:lnTo>
                      <a:pt x="1130" y="761"/>
                    </a:lnTo>
                    <a:lnTo>
                      <a:pt x="1128" y="746"/>
                    </a:lnTo>
                    <a:lnTo>
                      <a:pt x="1122" y="741"/>
                    </a:lnTo>
                    <a:lnTo>
                      <a:pt x="1122" y="737"/>
                    </a:lnTo>
                    <a:lnTo>
                      <a:pt x="1117" y="737"/>
                    </a:lnTo>
                    <a:lnTo>
                      <a:pt x="1113" y="741"/>
                    </a:lnTo>
                    <a:lnTo>
                      <a:pt x="1113" y="736"/>
                    </a:lnTo>
                    <a:lnTo>
                      <a:pt x="1117" y="734"/>
                    </a:lnTo>
                    <a:lnTo>
                      <a:pt x="1115" y="729"/>
                    </a:lnTo>
                    <a:lnTo>
                      <a:pt x="1115" y="726"/>
                    </a:lnTo>
                    <a:lnTo>
                      <a:pt x="1115" y="721"/>
                    </a:lnTo>
                    <a:lnTo>
                      <a:pt x="1108" y="723"/>
                    </a:lnTo>
                    <a:lnTo>
                      <a:pt x="1102" y="728"/>
                    </a:lnTo>
                    <a:lnTo>
                      <a:pt x="1098" y="736"/>
                    </a:lnTo>
                    <a:lnTo>
                      <a:pt x="1100" y="742"/>
                    </a:lnTo>
                    <a:lnTo>
                      <a:pt x="1097" y="741"/>
                    </a:lnTo>
                    <a:lnTo>
                      <a:pt x="1095" y="736"/>
                    </a:lnTo>
                    <a:lnTo>
                      <a:pt x="1093" y="736"/>
                    </a:lnTo>
                    <a:lnTo>
                      <a:pt x="1092" y="741"/>
                    </a:lnTo>
                    <a:lnTo>
                      <a:pt x="1088" y="741"/>
                    </a:lnTo>
                    <a:lnTo>
                      <a:pt x="1092" y="744"/>
                    </a:lnTo>
                    <a:lnTo>
                      <a:pt x="1088" y="747"/>
                    </a:lnTo>
                    <a:lnTo>
                      <a:pt x="1085" y="747"/>
                    </a:lnTo>
                    <a:lnTo>
                      <a:pt x="1082" y="752"/>
                    </a:lnTo>
                    <a:lnTo>
                      <a:pt x="1074" y="751"/>
                    </a:lnTo>
                    <a:lnTo>
                      <a:pt x="1070" y="752"/>
                    </a:lnTo>
                    <a:lnTo>
                      <a:pt x="1067" y="752"/>
                    </a:lnTo>
                    <a:lnTo>
                      <a:pt x="1057" y="757"/>
                    </a:lnTo>
                    <a:lnTo>
                      <a:pt x="1059" y="762"/>
                    </a:lnTo>
                    <a:lnTo>
                      <a:pt x="1062" y="767"/>
                    </a:lnTo>
                    <a:lnTo>
                      <a:pt x="1067" y="766"/>
                    </a:lnTo>
                    <a:lnTo>
                      <a:pt x="1065" y="764"/>
                    </a:lnTo>
                    <a:lnTo>
                      <a:pt x="1067" y="761"/>
                    </a:lnTo>
                    <a:lnTo>
                      <a:pt x="1072" y="764"/>
                    </a:lnTo>
                    <a:lnTo>
                      <a:pt x="1070" y="769"/>
                    </a:lnTo>
                    <a:lnTo>
                      <a:pt x="1075" y="774"/>
                    </a:lnTo>
                    <a:lnTo>
                      <a:pt x="1079" y="769"/>
                    </a:lnTo>
                    <a:lnTo>
                      <a:pt x="1080" y="772"/>
                    </a:lnTo>
                    <a:lnTo>
                      <a:pt x="1079" y="776"/>
                    </a:lnTo>
                    <a:lnTo>
                      <a:pt x="1084" y="781"/>
                    </a:lnTo>
                    <a:lnTo>
                      <a:pt x="1088" y="782"/>
                    </a:lnTo>
                    <a:lnTo>
                      <a:pt x="1090" y="789"/>
                    </a:lnTo>
                    <a:lnTo>
                      <a:pt x="1093" y="792"/>
                    </a:lnTo>
                    <a:lnTo>
                      <a:pt x="1098" y="787"/>
                    </a:lnTo>
                    <a:lnTo>
                      <a:pt x="1098" y="791"/>
                    </a:lnTo>
                    <a:lnTo>
                      <a:pt x="1105" y="796"/>
                    </a:lnTo>
                    <a:lnTo>
                      <a:pt x="1108" y="796"/>
                    </a:lnTo>
                    <a:lnTo>
                      <a:pt x="1112" y="796"/>
                    </a:lnTo>
                    <a:lnTo>
                      <a:pt x="1117" y="791"/>
                    </a:lnTo>
                    <a:lnTo>
                      <a:pt x="1120" y="791"/>
                    </a:lnTo>
                    <a:lnTo>
                      <a:pt x="1127" y="786"/>
                    </a:lnTo>
                    <a:lnTo>
                      <a:pt x="1128" y="789"/>
                    </a:lnTo>
                    <a:lnTo>
                      <a:pt x="1128" y="789"/>
                    </a:lnTo>
                    <a:close/>
                    <a:moveTo>
                      <a:pt x="1623" y="759"/>
                    </a:moveTo>
                    <a:lnTo>
                      <a:pt x="1623" y="756"/>
                    </a:lnTo>
                    <a:lnTo>
                      <a:pt x="1622" y="754"/>
                    </a:lnTo>
                    <a:lnTo>
                      <a:pt x="1623" y="751"/>
                    </a:lnTo>
                    <a:lnTo>
                      <a:pt x="1628" y="747"/>
                    </a:lnTo>
                    <a:lnTo>
                      <a:pt x="1632" y="749"/>
                    </a:lnTo>
                    <a:lnTo>
                      <a:pt x="1633" y="752"/>
                    </a:lnTo>
                    <a:lnTo>
                      <a:pt x="1637" y="752"/>
                    </a:lnTo>
                    <a:lnTo>
                      <a:pt x="1638" y="754"/>
                    </a:lnTo>
                    <a:lnTo>
                      <a:pt x="1635" y="757"/>
                    </a:lnTo>
                    <a:lnTo>
                      <a:pt x="1632" y="757"/>
                    </a:lnTo>
                    <a:lnTo>
                      <a:pt x="1630" y="757"/>
                    </a:lnTo>
                    <a:lnTo>
                      <a:pt x="1627" y="757"/>
                    </a:lnTo>
                    <a:lnTo>
                      <a:pt x="1625" y="761"/>
                    </a:lnTo>
                    <a:lnTo>
                      <a:pt x="1625" y="761"/>
                    </a:lnTo>
                    <a:lnTo>
                      <a:pt x="1623" y="759"/>
                    </a:lnTo>
                    <a:lnTo>
                      <a:pt x="1623" y="759"/>
                    </a:lnTo>
                    <a:close/>
                    <a:moveTo>
                      <a:pt x="1613" y="1143"/>
                    </a:moveTo>
                    <a:lnTo>
                      <a:pt x="1608" y="1143"/>
                    </a:lnTo>
                    <a:lnTo>
                      <a:pt x="1603" y="1141"/>
                    </a:lnTo>
                    <a:lnTo>
                      <a:pt x="1597" y="1138"/>
                    </a:lnTo>
                    <a:lnTo>
                      <a:pt x="1593" y="1136"/>
                    </a:lnTo>
                    <a:lnTo>
                      <a:pt x="1590" y="1136"/>
                    </a:lnTo>
                    <a:lnTo>
                      <a:pt x="1583" y="1131"/>
                    </a:lnTo>
                    <a:lnTo>
                      <a:pt x="1582" y="1128"/>
                    </a:lnTo>
                    <a:lnTo>
                      <a:pt x="1579" y="1126"/>
                    </a:lnTo>
                    <a:lnTo>
                      <a:pt x="1575" y="1126"/>
                    </a:lnTo>
                    <a:lnTo>
                      <a:pt x="1574" y="1126"/>
                    </a:lnTo>
                    <a:lnTo>
                      <a:pt x="1572" y="1126"/>
                    </a:lnTo>
                    <a:lnTo>
                      <a:pt x="1564" y="1125"/>
                    </a:lnTo>
                    <a:lnTo>
                      <a:pt x="1564" y="1121"/>
                    </a:lnTo>
                    <a:lnTo>
                      <a:pt x="1560" y="1120"/>
                    </a:lnTo>
                    <a:lnTo>
                      <a:pt x="1557" y="1120"/>
                    </a:lnTo>
                    <a:lnTo>
                      <a:pt x="1552" y="1115"/>
                    </a:lnTo>
                    <a:lnTo>
                      <a:pt x="1552" y="1111"/>
                    </a:lnTo>
                    <a:lnTo>
                      <a:pt x="1550" y="1111"/>
                    </a:lnTo>
                    <a:lnTo>
                      <a:pt x="1547" y="1110"/>
                    </a:lnTo>
                    <a:lnTo>
                      <a:pt x="1545" y="1106"/>
                    </a:lnTo>
                    <a:lnTo>
                      <a:pt x="1547" y="1105"/>
                    </a:lnTo>
                    <a:lnTo>
                      <a:pt x="1550" y="1103"/>
                    </a:lnTo>
                    <a:lnTo>
                      <a:pt x="1545" y="1101"/>
                    </a:lnTo>
                    <a:lnTo>
                      <a:pt x="1544" y="1103"/>
                    </a:lnTo>
                    <a:lnTo>
                      <a:pt x="1542" y="1105"/>
                    </a:lnTo>
                    <a:lnTo>
                      <a:pt x="1540" y="1103"/>
                    </a:lnTo>
                    <a:lnTo>
                      <a:pt x="1540" y="1101"/>
                    </a:lnTo>
                    <a:lnTo>
                      <a:pt x="1535" y="1101"/>
                    </a:lnTo>
                    <a:lnTo>
                      <a:pt x="1529" y="1096"/>
                    </a:lnTo>
                    <a:lnTo>
                      <a:pt x="1525" y="1096"/>
                    </a:lnTo>
                    <a:lnTo>
                      <a:pt x="1524" y="1095"/>
                    </a:lnTo>
                    <a:lnTo>
                      <a:pt x="1519" y="1091"/>
                    </a:lnTo>
                    <a:lnTo>
                      <a:pt x="1519" y="1088"/>
                    </a:lnTo>
                    <a:lnTo>
                      <a:pt x="1515" y="1088"/>
                    </a:lnTo>
                    <a:lnTo>
                      <a:pt x="1514" y="1085"/>
                    </a:lnTo>
                    <a:lnTo>
                      <a:pt x="1510" y="1081"/>
                    </a:lnTo>
                    <a:lnTo>
                      <a:pt x="1510" y="1076"/>
                    </a:lnTo>
                    <a:lnTo>
                      <a:pt x="1505" y="1075"/>
                    </a:lnTo>
                    <a:lnTo>
                      <a:pt x="1507" y="1073"/>
                    </a:lnTo>
                    <a:lnTo>
                      <a:pt x="1514" y="1073"/>
                    </a:lnTo>
                    <a:lnTo>
                      <a:pt x="1522" y="1068"/>
                    </a:lnTo>
                    <a:lnTo>
                      <a:pt x="1524" y="1065"/>
                    </a:lnTo>
                    <a:lnTo>
                      <a:pt x="1517" y="1066"/>
                    </a:lnTo>
                    <a:lnTo>
                      <a:pt x="1514" y="1061"/>
                    </a:lnTo>
                    <a:lnTo>
                      <a:pt x="1512" y="1056"/>
                    </a:lnTo>
                    <a:lnTo>
                      <a:pt x="1514" y="1055"/>
                    </a:lnTo>
                    <a:lnTo>
                      <a:pt x="1510" y="1056"/>
                    </a:lnTo>
                    <a:lnTo>
                      <a:pt x="1509" y="1060"/>
                    </a:lnTo>
                    <a:lnTo>
                      <a:pt x="1507" y="1063"/>
                    </a:lnTo>
                    <a:lnTo>
                      <a:pt x="1504" y="1060"/>
                    </a:lnTo>
                    <a:lnTo>
                      <a:pt x="1507" y="1056"/>
                    </a:lnTo>
                    <a:lnTo>
                      <a:pt x="1507" y="1050"/>
                    </a:lnTo>
                    <a:lnTo>
                      <a:pt x="1504" y="1055"/>
                    </a:lnTo>
                    <a:lnTo>
                      <a:pt x="1502" y="1053"/>
                    </a:lnTo>
                    <a:lnTo>
                      <a:pt x="1502" y="1048"/>
                    </a:lnTo>
                    <a:lnTo>
                      <a:pt x="1499" y="1048"/>
                    </a:lnTo>
                    <a:lnTo>
                      <a:pt x="1497" y="1045"/>
                    </a:lnTo>
                    <a:lnTo>
                      <a:pt x="1497" y="1041"/>
                    </a:lnTo>
                    <a:lnTo>
                      <a:pt x="1495" y="1035"/>
                    </a:lnTo>
                    <a:lnTo>
                      <a:pt x="1492" y="1033"/>
                    </a:lnTo>
                    <a:lnTo>
                      <a:pt x="1492" y="1030"/>
                    </a:lnTo>
                    <a:lnTo>
                      <a:pt x="1497" y="1025"/>
                    </a:lnTo>
                    <a:lnTo>
                      <a:pt x="1495" y="1023"/>
                    </a:lnTo>
                    <a:lnTo>
                      <a:pt x="1487" y="1030"/>
                    </a:lnTo>
                    <a:lnTo>
                      <a:pt x="1487" y="1033"/>
                    </a:lnTo>
                    <a:lnTo>
                      <a:pt x="1485" y="1030"/>
                    </a:lnTo>
                    <a:lnTo>
                      <a:pt x="1489" y="1025"/>
                    </a:lnTo>
                    <a:lnTo>
                      <a:pt x="1485" y="1025"/>
                    </a:lnTo>
                    <a:lnTo>
                      <a:pt x="1482" y="1025"/>
                    </a:lnTo>
                    <a:lnTo>
                      <a:pt x="1482" y="1025"/>
                    </a:lnTo>
                    <a:lnTo>
                      <a:pt x="1479" y="1031"/>
                    </a:lnTo>
                    <a:lnTo>
                      <a:pt x="1476" y="1033"/>
                    </a:lnTo>
                    <a:lnTo>
                      <a:pt x="1474" y="1030"/>
                    </a:lnTo>
                    <a:lnTo>
                      <a:pt x="1477" y="1027"/>
                    </a:lnTo>
                    <a:lnTo>
                      <a:pt x="1477" y="1022"/>
                    </a:lnTo>
                    <a:lnTo>
                      <a:pt x="1479" y="1018"/>
                    </a:lnTo>
                    <a:lnTo>
                      <a:pt x="1474" y="1020"/>
                    </a:lnTo>
                    <a:lnTo>
                      <a:pt x="1471" y="1023"/>
                    </a:lnTo>
                    <a:lnTo>
                      <a:pt x="1469" y="1023"/>
                    </a:lnTo>
                    <a:lnTo>
                      <a:pt x="1466" y="1027"/>
                    </a:lnTo>
                    <a:lnTo>
                      <a:pt x="1464" y="1030"/>
                    </a:lnTo>
                    <a:lnTo>
                      <a:pt x="1459" y="1028"/>
                    </a:lnTo>
                    <a:lnTo>
                      <a:pt x="1456" y="1025"/>
                    </a:lnTo>
                    <a:lnTo>
                      <a:pt x="1452" y="1025"/>
                    </a:lnTo>
                    <a:lnTo>
                      <a:pt x="1447" y="1018"/>
                    </a:lnTo>
                    <a:lnTo>
                      <a:pt x="1446" y="1018"/>
                    </a:lnTo>
                    <a:lnTo>
                      <a:pt x="1444" y="1022"/>
                    </a:lnTo>
                    <a:lnTo>
                      <a:pt x="1444" y="1025"/>
                    </a:lnTo>
                    <a:lnTo>
                      <a:pt x="1441" y="1028"/>
                    </a:lnTo>
                    <a:lnTo>
                      <a:pt x="1437" y="1027"/>
                    </a:lnTo>
                    <a:lnTo>
                      <a:pt x="1434" y="1027"/>
                    </a:lnTo>
                    <a:lnTo>
                      <a:pt x="1429" y="1028"/>
                    </a:lnTo>
                    <a:lnTo>
                      <a:pt x="1427" y="1030"/>
                    </a:lnTo>
                    <a:lnTo>
                      <a:pt x="1422" y="1030"/>
                    </a:lnTo>
                    <a:lnTo>
                      <a:pt x="1421" y="1031"/>
                    </a:lnTo>
                    <a:lnTo>
                      <a:pt x="1417" y="1030"/>
                    </a:lnTo>
                    <a:lnTo>
                      <a:pt x="1409" y="1030"/>
                    </a:lnTo>
                    <a:lnTo>
                      <a:pt x="1411" y="1027"/>
                    </a:lnTo>
                    <a:lnTo>
                      <a:pt x="1406" y="1022"/>
                    </a:lnTo>
                    <a:lnTo>
                      <a:pt x="1402" y="1023"/>
                    </a:lnTo>
                    <a:lnTo>
                      <a:pt x="1399" y="1020"/>
                    </a:lnTo>
                    <a:lnTo>
                      <a:pt x="1396" y="1012"/>
                    </a:lnTo>
                    <a:lnTo>
                      <a:pt x="1397" y="1007"/>
                    </a:lnTo>
                    <a:lnTo>
                      <a:pt x="1401" y="1005"/>
                    </a:lnTo>
                    <a:lnTo>
                      <a:pt x="1401" y="1000"/>
                    </a:lnTo>
                    <a:lnTo>
                      <a:pt x="1404" y="997"/>
                    </a:lnTo>
                    <a:lnTo>
                      <a:pt x="1411" y="997"/>
                    </a:lnTo>
                    <a:lnTo>
                      <a:pt x="1412" y="993"/>
                    </a:lnTo>
                    <a:lnTo>
                      <a:pt x="1417" y="993"/>
                    </a:lnTo>
                    <a:lnTo>
                      <a:pt x="1419" y="993"/>
                    </a:lnTo>
                    <a:lnTo>
                      <a:pt x="1421" y="990"/>
                    </a:lnTo>
                    <a:lnTo>
                      <a:pt x="1417" y="987"/>
                    </a:lnTo>
                    <a:lnTo>
                      <a:pt x="1417" y="983"/>
                    </a:lnTo>
                    <a:lnTo>
                      <a:pt x="1419" y="983"/>
                    </a:lnTo>
                    <a:lnTo>
                      <a:pt x="1422" y="983"/>
                    </a:lnTo>
                    <a:lnTo>
                      <a:pt x="1422" y="982"/>
                    </a:lnTo>
                    <a:lnTo>
                      <a:pt x="1422" y="980"/>
                    </a:lnTo>
                    <a:lnTo>
                      <a:pt x="1424" y="978"/>
                    </a:lnTo>
                    <a:lnTo>
                      <a:pt x="1429" y="985"/>
                    </a:lnTo>
                    <a:lnTo>
                      <a:pt x="1434" y="985"/>
                    </a:lnTo>
                    <a:lnTo>
                      <a:pt x="1439" y="988"/>
                    </a:lnTo>
                    <a:lnTo>
                      <a:pt x="1442" y="992"/>
                    </a:lnTo>
                    <a:lnTo>
                      <a:pt x="1444" y="993"/>
                    </a:lnTo>
                    <a:lnTo>
                      <a:pt x="1451" y="995"/>
                    </a:lnTo>
                    <a:lnTo>
                      <a:pt x="1452" y="992"/>
                    </a:lnTo>
                    <a:lnTo>
                      <a:pt x="1457" y="993"/>
                    </a:lnTo>
                    <a:lnTo>
                      <a:pt x="1459" y="995"/>
                    </a:lnTo>
                    <a:lnTo>
                      <a:pt x="1462" y="995"/>
                    </a:lnTo>
                    <a:lnTo>
                      <a:pt x="1467" y="997"/>
                    </a:lnTo>
                    <a:lnTo>
                      <a:pt x="1471" y="993"/>
                    </a:lnTo>
                    <a:lnTo>
                      <a:pt x="1472" y="988"/>
                    </a:lnTo>
                    <a:lnTo>
                      <a:pt x="1479" y="988"/>
                    </a:lnTo>
                    <a:lnTo>
                      <a:pt x="1479" y="990"/>
                    </a:lnTo>
                    <a:lnTo>
                      <a:pt x="1477" y="992"/>
                    </a:lnTo>
                    <a:lnTo>
                      <a:pt x="1481" y="993"/>
                    </a:lnTo>
                    <a:lnTo>
                      <a:pt x="1485" y="990"/>
                    </a:lnTo>
                    <a:lnTo>
                      <a:pt x="1487" y="987"/>
                    </a:lnTo>
                    <a:lnTo>
                      <a:pt x="1492" y="983"/>
                    </a:lnTo>
                    <a:lnTo>
                      <a:pt x="1494" y="987"/>
                    </a:lnTo>
                    <a:lnTo>
                      <a:pt x="1494" y="992"/>
                    </a:lnTo>
                    <a:lnTo>
                      <a:pt x="1495" y="997"/>
                    </a:lnTo>
                    <a:lnTo>
                      <a:pt x="1495" y="992"/>
                    </a:lnTo>
                    <a:lnTo>
                      <a:pt x="1499" y="990"/>
                    </a:lnTo>
                    <a:lnTo>
                      <a:pt x="1500" y="992"/>
                    </a:lnTo>
                    <a:lnTo>
                      <a:pt x="1504" y="988"/>
                    </a:lnTo>
                    <a:lnTo>
                      <a:pt x="1502" y="978"/>
                    </a:lnTo>
                    <a:lnTo>
                      <a:pt x="1497" y="973"/>
                    </a:lnTo>
                    <a:lnTo>
                      <a:pt x="1497" y="968"/>
                    </a:lnTo>
                    <a:lnTo>
                      <a:pt x="1494" y="965"/>
                    </a:lnTo>
                    <a:lnTo>
                      <a:pt x="1495" y="960"/>
                    </a:lnTo>
                    <a:lnTo>
                      <a:pt x="1497" y="958"/>
                    </a:lnTo>
                    <a:lnTo>
                      <a:pt x="1500" y="958"/>
                    </a:lnTo>
                    <a:lnTo>
                      <a:pt x="1507" y="953"/>
                    </a:lnTo>
                    <a:lnTo>
                      <a:pt x="1515" y="948"/>
                    </a:lnTo>
                    <a:lnTo>
                      <a:pt x="1519" y="947"/>
                    </a:lnTo>
                    <a:lnTo>
                      <a:pt x="1525" y="940"/>
                    </a:lnTo>
                    <a:lnTo>
                      <a:pt x="1527" y="940"/>
                    </a:lnTo>
                    <a:lnTo>
                      <a:pt x="1530" y="943"/>
                    </a:lnTo>
                    <a:lnTo>
                      <a:pt x="1534" y="942"/>
                    </a:lnTo>
                    <a:lnTo>
                      <a:pt x="1535" y="942"/>
                    </a:lnTo>
                    <a:lnTo>
                      <a:pt x="1530" y="938"/>
                    </a:lnTo>
                    <a:lnTo>
                      <a:pt x="1529" y="935"/>
                    </a:lnTo>
                    <a:lnTo>
                      <a:pt x="1539" y="929"/>
                    </a:lnTo>
                    <a:lnTo>
                      <a:pt x="1539" y="925"/>
                    </a:lnTo>
                    <a:lnTo>
                      <a:pt x="1542" y="924"/>
                    </a:lnTo>
                    <a:lnTo>
                      <a:pt x="1549" y="925"/>
                    </a:lnTo>
                    <a:lnTo>
                      <a:pt x="1555" y="924"/>
                    </a:lnTo>
                    <a:lnTo>
                      <a:pt x="1557" y="920"/>
                    </a:lnTo>
                    <a:lnTo>
                      <a:pt x="1554" y="917"/>
                    </a:lnTo>
                    <a:lnTo>
                      <a:pt x="1557" y="914"/>
                    </a:lnTo>
                    <a:lnTo>
                      <a:pt x="1557" y="905"/>
                    </a:lnTo>
                    <a:lnTo>
                      <a:pt x="1559" y="904"/>
                    </a:lnTo>
                    <a:lnTo>
                      <a:pt x="1557" y="904"/>
                    </a:lnTo>
                    <a:lnTo>
                      <a:pt x="1557" y="899"/>
                    </a:lnTo>
                    <a:lnTo>
                      <a:pt x="1560" y="895"/>
                    </a:lnTo>
                    <a:lnTo>
                      <a:pt x="1560" y="892"/>
                    </a:lnTo>
                    <a:lnTo>
                      <a:pt x="1557" y="890"/>
                    </a:lnTo>
                    <a:lnTo>
                      <a:pt x="1557" y="889"/>
                    </a:lnTo>
                    <a:lnTo>
                      <a:pt x="1559" y="882"/>
                    </a:lnTo>
                    <a:lnTo>
                      <a:pt x="1562" y="882"/>
                    </a:lnTo>
                    <a:lnTo>
                      <a:pt x="1562" y="879"/>
                    </a:lnTo>
                    <a:lnTo>
                      <a:pt x="1565" y="875"/>
                    </a:lnTo>
                    <a:lnTo>
                      <a:pt x="1564" y="872"/>
                    </a:lnTo>
                    <a:lnTo>
                      <a:pt x="1562" y="874"/>
                    </a:lnTo>
                    <a:lnTo>
                      <a:pt x="1559" y="875"/>
                    </a:lnTo>
                    <a:lnTo>
                      <a:pt x="1559" y="879"/>
                    </a:lnTo>
                    <a:lnTo>
                      <a:pt x="1557" y="879"/>
                    </a:lnTo>
                    <a:lnTo>
                      <a:pt x="1557" y="875"/>
                    </a:lnTo>
                    <a:lnTo>
                      <a:pt x="1557" y="872"/>
                    </a:lnTo>
                    <a:lnTo>
                      <a:pt x="1555" y="872"/>
                    </a:lnTo>
                    <a:lnTo>
                      <a:pt x="1545" y="870"/>
                    </a:lnTo>
                    <a:lnTo>
                      <a:pt x="1542" y="869"/>
                    </a:lnTo>
                    <a:lnTo>
                      <a:pt x="1544" y="865"/>
                    </a:lnTo>
                    <a:lnTo>
                      <a:pt x="1550" y="864"/>
                    </a:lnTo>
                    <a:lnTo>
                      <a:pt x="1550" y="862"/>
                    </a:lnTo>
                    <a:lnTo>
                      <a:pt x="1545" y="860"/>
                    </a:lnTo>
                    <a:lnTo>
                      <a:pt x="1549" y="855"/>
                    </a:lnTo>
                    <a:lnTo>
                      <a:pt x="1549" y="854"/>
                    </a:lnTo>
                    <a:lnTo>
                      <a:pt x="1544" y="849"/>
                    </a:lnTo>
                    <a:lnTo>
                      <a:pt x="1542" y="850"/>
                    </a:lnTo>
                    <a:lnTo>
                      <a:pt x="1540" y="852"/>
                    </a:lnTo>
                    <a:lnTo>
                      <a:pt x="1542" y="855"/>
                    </a:lnTo>
                    <a:lnTo>
                      <a:pt x="1542" y="859"/>
                    </a:lnTo>
                    <a:lnTo>
                      <a:pt x="1535" y="859"/>
                    </a:lnTo>
                    <a:lnTo>
                      <a:pt x="1534" y="855"/>
                    </a:lnTo>
                    <a:lnTo>
                      <a:pt x="1532" y="855"/>
                    </a:lnTo>
                    <a:lnTo>
                      <a:pt x="1530" y="849"/>
                    </a:lnTo>
                    <a:lnTo>
                      <a:pt x="1535" y="845"/>
                    </a:lnTo>
                    <a:lnTo>
                      <a:pt x="1534" y="844"/>
                    </a:lnTo>
                    <a:lnTo>
                      <a:pt x="1527" y="844"/>
                    </a:lnTo>
                    <a:lnTo>
                      <a:pt x="1527" y="842"/>
                    </a:lnTo>
                    <a:lnTo>
                      <a:pt x="1534" y="840"/>
                    </a:lnTo>
                    <a:lnTo>
                      <a:pt x="1534" y="839"/>
                    </a:lnTo>
                    <a:lnTo>
                      <a:pt x="1530" y="839"/>
                    </a:lnTo>
                    <a:lnTo>
                      <a:pt x="1534" y="837"/>
                    </a:lnTo>
                    <a:lnTo>
                      <a:pt x="1535" y="835"/>
                    </a:lnTo>
                    <a:lnTo>
                      <a:pt x="1537" y="834"/>
                    </a:lnTo>
                    <a:lnTo>
                      <a:pt x="1534" y="832"/>
                    </a:lnTo>
                    <a:lnTo>
                      <a:pt x="1530" y="834"/>
                    </a:lnTo>
                    <a:lnTo>
                      <a:pt x="1527" y="839"/>
                    </a:lnTo>
                    <a:lnTo>
                      <a:pt x="1524" y="840"/>
                    </a:lnTo>
                    <a:lnTo>
                      <a:pt x="1522" y="839"/>
                    </a:lnTo>
                    <a:lnTo>
                      <a:pt x="1522" y="834"/>
                    </a:lnTo>
                    <a:lnTo>
                      <a:pt x="1519" y="835"/>
                    </a:lnTo>
                    <a:lnTo>
                      <a:pt x="1517" y="840"/>
                    </a:lnTo>
                    <a:lnTo>
                      <a:pt x="1514" y="840"/>
                    </a:lnTo>
                    <a:lnTo>
                      <a:pt x="1510" y="842"/>
                    </a:lnTo>
                    <a:lnTo>
                      <a:pt x="1505" y="842"/>
                    </a:lnTo>
                    <a:lnTo>
                      <a:pt x="1502" y="842"/>
                    </a:lnTo>
                    <a:lnTo>
                      <a:pt x="1502" y="844"/>
                    </a:lnTo>
                    <a:lnTo>
                      <a:pt x="1499" y="844"/>
                    </a:lnTo>
                    <a:lnTo>
                      <a:pt x="1499" y="842"/>
                    </a:lnTo>
                    <a:lnTo>
                      <a:pt x="1502" y="839"/>
                    </a:lnTo>
                    <a:lnTo>
                      <a:pt x="1500" y="837"/>
                    </a:lnTo>
                    <a:lnTo>
                      <a:pt x="1499" y="835"/>
                    </a:lnTo>
                    <a:lnTo>
                      <a:pt x="1502" y="832"/>
                    </a:lnTo>
                    <a:lnTo>
                      <a:pt x="1504" y="831"/>
                    </a:lnTo>
                    <a:lnTo>
                      <a:pt x="1507" y="832"/>
                    </a:lnTo>
                    <a:lnTo>
                      <a:pt x="1510" y="834"/>
                    </a:lnTo>
                    <a:lnTo>
                      <a:pt x="1512" y="832"/>
                    </a:lnTo>
                    <a:lnTo>
                      <a:pt x="1515" y="832"/>
                    </a:lnTo>
                    <a:lnTo>
                      <a:pt x="1519" y="829"/>
                    </a:lnTo>
                    <a:lnTo>
                      <a:pt x="1520" y="826"/>
                    </a:lnTo>
                    <a:lnTo>
                      <a:pt x="1519" y="822"/>
                    </a:lnTo>
                    <a:lnTo>
                      <a:pt x="1517" y="821"/>
                    </a:lnTo>
                    <a:lnTo>
                      <a:pt x="1512" y="819"/>
                    </a:lnTo>
                    <a:lnTo>
                      <a:pt x="1510" y="816"/>
                    </a:lnTo>
                    <a:lnTo>
                      <a:pt x="1509" y="812"/>
                    </a:lnTo>
                    <a:lnTo>
                      <a:pt x="1509" y="811"/>
                    </a:lnTo>
                    <a:lnTo>
                      <a:pt x="1509" y="807"/>
                    </a:lnTo>
                    <a:lnTo>
                      <a:pt x="1504" y="807"/>
                    </a:lnTo>
                    <a:lnTo>
                      <a:pt x="1502" y="807"/>
                    </a:lnTo>
                    <a:lnTo>
                      <a:pt x="1500" y="806"/>
                    </a:lnTo>
                    <a:lnTo>
                      <a:pt x="1499" y="802"/>
                    </a:lnTo>
                    <a:lnTo>
                      <a:pt x="1502" y="801"/>
                    </a:lnTo>
                    <a:lnTo>
                      <a:pt x="1504" y="802"/>
                    </a:lnTo>
                    <a:lnTo>
                      <a:pt x="1507" y="802"/>
                    </a:lnTo>
                    <a:lnTo>
                      <a:pt x="1507" y="799"/>
                    </a:lnTo>
                    <a:lnTo>
                      <a:pt x="1512" y="797"/>
                    </a:lnTo>
                    <a:lnTo>
                      <a:pt x="1505" y="797"/>
                    </a:lnTo>
                    <a:lnTo>
                      <a:pt x="1502" y="794"/>
                    </a:lnTo>
                    <a:lnTo>
                      <a:pt x="1500" y="794"/>
                    </a:lnTo>
                    <a:lnTo>
                      <a:pt x="1499" y="792"/>
                    </a:lnTo>
                    <a:lnTo>
                      <a:pt x="1495" y="792"/>
                    </a:lnTo>
                    <a:lnTo>
                      <a:pt x="1494" y="796"/>
                    </a:lnTo>
                    <a:lnTo>
                      <a:pt x="1492" y="796"/>
                    </a:lnTo>
                    <a:lnTo>
                      <a:pt x="1492" y="794"/>
                    </a:lnTo>
                    <a:lnTo>
                      <a:pt x="1495" y="786"/>
                    </a:lnTo>
                    <a:lnTo>
                      <a:pt x="1499" y="781"/>
                    </a:lnTo>
                    <a:lnTo>
                      <a:pt x="1500" y="779"/>
                    </a:lnTo>
                    <a:lnTo>
                      <a:pt x="1502" y="772"/>
                    </a:lnTo>
                    <a:lnTo>
                      <a:pt x="1502" y="769"/>
                    </a:lnTo>
                    <a:lnTo>
                      <a:pt x="1504" y="767"/>
                    </a:lnTo>
                    <a:lnTo>
                      <a:pt x="1502" y="764"/>
                    </a:lnTo>
                    <a:lnTo>
                      <a:pt x="1499" y="766"/>
                    </a:lnTo>
                    <a:lnTo>
                      <a:pt x="1495" y="764"/>
                    </a:lnTo>
                    <a:lnTo>
                      <a:pt x="1494" y="766"/>
                    </a:lnTo>
                    <a:lnTo>
                      <a:pt x="1494" y="767"/>
                    </a:lnTo>
                    <a:lnTo>
                      <a:pt x="1490" y="767"/>
                    </a:lnTo>
                    <a:lnTo>
                      <a:pt x="1485" y="762"/>
                    </a:lnTo>
                    <a:lnTo>
                      <a:pt x="1484" y="759"/>
                    </a:lnTo>
                    <a:lnTo>
                      <a:pt x="1482" y="756"/>
                    </a:lnTo>
                    <a:lnTo>
                      <a:pt x="1481" y="756"/>
                    </a:lnTo>
                    <a:lnTo>
                      <a:pt x="1481" y="751"/>
                    </a:lnTo>
                    <a:lnTo>
                      <a:pt x="1485" y="749"/>
                    </a:lnTo>
                    <a:lnTo>
                      <a:pt x="1487" y="746"/>
                    </a:lnTo>
                    <a:lnTo>
                      <a:pt x="1485" y="744"/>
                    </a:lnTo>
                    <a:lnTo>
                      <a:pt x="1484" y="739"/>
                    </a:lnTo>
                    <a:lnTo>
                      <a:pt x="1482" y="741"/>
                    </a:lnTo>
                    <a:lnTo>
                      <a:pt x="1479" y="742"/>
                    </a:lnTo>
                    <a:lnTo>
                      <a:pt x="1479" y="749"/>
                    </a:lnTo>
                    <a:lnTo>
                      <a:pt x="1477" y="752"/>
                    </a:lnTo>
                    <a:lnTo>
                      <a:pt x="1476" y="749"/>
                    </a:lnTo>
                    <a:lnTo>
                      <a:pt x="1472" y="747"/>
                    </a:lnTo>
                    <a:lnTo>
                      <a:pt x="1472" y="747"/>
                    </a:lnTo>
                    <a:lnTo>
                      <a:pt x="1472" y="751"/>
                    </a:lnTo>
                    <a:lnTo>
                      <a:pt x="1469" y="751"/>
                    </a:lnTo>
                    <a:lnTo>
                      <a:pt x="1469" y="756"/>
                    </a:lnTo>
                    <a:lnTo>
                      <a:pt x="1472" y="761"/>
                    </a:lnTo>
                    <a:lnTo>
                      <a:pt x="1476" y="761"/>
                    </a:lnTo>
                    <a:lnTo>
                      <a:pt x="1479" y="767"/>
                    </a:lnTo>
                    <a:lnTo>
                      <a:pt x="1481" y="771"/>
                    </a:lnTo>
                    <a:lnTo>
                      <a:pt x="1479" y="774"/>
                    </a:lnTo>
                    <a:lnTo>
                      <a:pt x="1479" y="777"/>
                    </a:lnTo>
                    <a:lnTo>
                      <a:pt x="1476" y="782"/>
                    </a:lnTo>
                    <a:lnTo>
                      <a:pt x="1472" y="784"/>
                    </a:lnTo>
                    <a:lnTo>
                      <a:pt x="1462" y="784"/>
                    </a:lnTo>
                    <a:lnTo>
                      <a:pt x="1461" y="784"/>
                    </a:lnTo>
                    <a:lnTo>
                      <a:pt x="1457" y="784"/>
                    </a:lnTo>
                    <a:lnTo>
                      <a:pt x="1452" y="781"/>
                    </a:lnTo>
                    <a:lnTo>
                      <a:pt x="1452" y="779"/>
                    </a:lnTo>
                    <a:lnTo>
                      <a:pt x="1452" y="776"/>
                    </a:lnTo>
                    <a:lnTo>
                      <a:pt x="1446" y="776"/>
                    </a:lnTo>
                    <a:lnTo>
                      <a:pt x="1437" y="772"/>
                    </a:lnTo>
                    <a:lnTo>
                      <a:pt x="1431" y="771"/>
                    </a:lnTo>
                    <a:lnTo>
                      <a:pt x="1434" y="779"/>
                    </a:lnTo>
                    <a:lnTo>
                      <a:pt x="1436" y="784"/>
                    </a:lnTo>
                    <a:lnTo>
                      <a:pt x="1436" y="784"/>
                    </a:lnTo>
                    <a:lnTo>
                      <a:pt x="1431" y="784"/>
                    </a:lnTo>
                    <a:lnTo>
                      <a:pt x="1429" y="781"/>
                    </a:lnTo>
                    <a:lnTo>
                      <a:pt x="1426" y="776"/>
                    </a:lnTo>
                    <a:lnTo>
                      <a:pt x="1424" y="776"/>
                    </a:lnTo>
                    <a:lnTo>
                      <a:pt x="1422" y="772"/>
                    </a:lnTo>
                    <a:lnTo>
                      <a:pt x="1417" y="769"/>
                    </a:lnTo>
                    <a:lnTo>
                      <a:pt x="1414" y="764"/>
                    </a:lnTo>
                    <a:lnTo>
                      <a:pt x="1414" y="762"/>
                    </a:lnTo>
                    <a:lnTo>
                      <a:pt x="1411" y="762"/>
                    </a:lnTo>
                    <a:lnTo>
                      <a:pt x="1406" y="757"/>
                    </a:lnTo>
                    <a:lnTo>
                      <a:pt x="1402" y="756"/>
                    </a:lnTo>
                    <a:lnTo>
                      <a:pt x="1402" y="754"/>
                    </a:lnTo>
                    <a:lnTo>
                      <a:pt x="1397" y="752"/>
                    </a:lnTo>
                    <a:lnTo>
                      <a:pt x="1399" y="756"/>
                    </a:lnTo>
                    <a:lnTo>
                      <a:pt x="1407" y="762"/>
                    </a:lnTo>
                    <a:lnTo>
                      <a:pt x="1411" y="766"/>
                    </a:lnTo>
                    <a:lnTo>
                      <a:pt x="1414" y="769"/>
                    </a:lnTo>
                    <a:lnTo>
                      <a:pt x="1417" y="771"/>
                    </a:lnTo>
                    <a:lnTo>
                      <a:pt x="1419" y="774"/>
                    </a:lnTo>
                    <a:lnTo>
                      <a:pt x="1416" y="777"/>
                    </a:lnTo>
                    <a:lnTo>
                      <a:pt x="1414" y="776"/>
                    </a:lnTo>
                    <a:lnTo>
                      <a:pt x="1412" y="779"/>
                    </a:lnTo>
                    <a:lnTo>
                      <a:pt x="1406" y="774"/>
                    </a:lnTo>
                    <a:lnTo>
                      <a:pt x="1402" y="776"/>
                    </a:lnTo>
                    <a:lnTo>
                      <a:pt x="1401" y="772"/>
                    </a:lnTo>
                    <a:lnTo>
                      <a:pt x="1396" y="771"/>
                    </a:lnTo>
                    <a:lnTo>
                      <a:pt x="1394" y="766"/>
                    </a:lnTo>
                    <a:lnTo>
                      <a:pt x="1386" y="767"/>
                    </a:lnTo>
                    <a:lnTo>
                      <a:pt x="1383" y="769"/>
                    </a:lnTo>
                    <a:lnTo>
                      <a:pt x="1379" y="767"/>
                    </a:lnTo>
                    <a:lnTo>
                      <a:pt x="1374" y="766"/>
                    </a:lnTo>
                    <a:lnTo>
                      <a:pt x="1369" y="766"/>
                    </a:lnTo>
                    <a:lnTo>
                      <a:pt x="1366" y="762"/>
                    </a:lnTo>
                    <a:lnTo>
                      <a:pt x="1361" y="759"/>
                    </a:lnTo>
                    <a:lnTo>
                      <a:pt x="1361" y="757"/>
                    </a:lnTo>
                    <a:lnTo>
                      <a:pt x="1368" y="751"/>
                    </a:lnTo>
                    <a:lnTo>
                      <a:pt x="1371" y="751"/>
                    </a:lnTo>
                    <a:lnTo>
                      <a:pt x="1371" y="749"/>
                    </a:lnTo>
                    <a:lnTo>
                      <a:pt x="1368" y="749"/>
                    </a:lnTo>
                    <a:lnTo>
                      <a:pt x="1363" y="752"/>
                    </a:lnTo>
                    <a:lnTo>
                      <a:pt x="1359" y="756"/>
                    </a:lnTo>
                    <a:lnTo>
                      <a:pt x="1358" y="757"/>
                    </a:lnTo>
                    <a:lnTo>
                      <a:pt x="1353" y="754"/>
                    </a:lnTo>
                    <a:lnTo>
                      <a:pt x="1349" y="752"/>
                    </a:lnTo>
                    <a:lnTo>
                      <a:pt x="1348" y="754"/>
                    </a:lnTo>
                    <a:lnTo>
                      <a:pt x="1351" y="756"/>
                    </a:lnTo>
                    <a:lnTo>
                      <a:pt x="1349" y="757"/>
                    </a:lnTo>
                    <a:lnTo>
                      <a:pt x="1343" y="757"/>
                    </a:lnTo>
                    <a:lnTo>
                      <a:pt x="1336" y="752"/>
                    </a:lnTo>
                    <a:lnTo>
                      <a:pt x="1336" y="747"/>
                    </a:lnTo>
                    <a:lnTo>
                      <a:pt x="1331" y="744"/>
                    </a:lnTo>
                    <a:lnTo>
                      <a:pt x="1333" y="741"/>
                    </a:lnTo>
                    <a:lnTo>
                      <a:pt x="1341" y="737"/>
                    </a:lnTo>
                    <a:lnTo>
                      <a:pt x="1343" y="734"/>
                    </a:lnTo>
                    <a:lnTo>
                      <a:pt x="1341" y="734"/>
                    </a:lnTo>
                    <a:lnTo>
                      <a:pt x="1338" y="736"/>
                    </a:lnTo>
                    <a:lnTo>
                      <a:pt x="1331" y="736"/>
                    </a:lnTo>
                    <a:lnTo>
                      <a:pt x="1329" y="741"/>
                    </a:lnTo>
                    <a:lnTo>
                      <a:pt x="1326" y="741"/>
                    </a:lnTo>
                    <a:lnTo>
                      <a:pt x="1326" y="739"/>
                    </a:lnTo>
                    <a:lnTo>
                      <a:pt x="1326" y="734"/>
                    </a:lnTo>
                    <a:lnTo>
                      <a:pt x="1324" y="734"/>
                    </a:lnTo>
                    <a:lnTo>
                      <a:pt x="1323" y="734"/>
                    </a:lnTo>
                    <a:lnTo>
                      <a:pt x="1321" y="737"/>
                    </a:lnTo>
                    <a:lnTo>
                      <a:pt x="1323" y="739"/>
                    </a:lnTo>
                    <a:lnTo>
                      <a:pt x="1321" y="741"/>
                    </a:lnTo>
                    <a:lnTo>
                      <a:pt x="1318" y="741"/>
                    </a:lnTo>
                    <a:lnTo>
                      <a:pt x="1314" y="737"/>
                    </a:lnTo>
                    <a:lnTo>
                      <a:pt x="1311" y="736"/>
                    </a:lnTo>
                    <a:lnTo>
                      <a:pt x="1308" y="737"/>
                    </a:lnTo>
                    <a:lnTo>
                      <a:pt x="1308" y="741"/>
                    </a:lnTo>
                    <a:lnTo>
                      <a:pt x="1304" y="741"/>
                    </a:lnTo>
                    <a:lnTo>
                      <a:pt x="1301" y="737"/>
                    </a:lnTo>
                    <a:lnTo>
                      <a:pt x="1299" y="733"/>
                    </a:lnTo>
                    <a:lnTo>
                      <a:pt x="1301" y="734"/>
                    </a:lnTo>
                    <a:lnTo>
                      <a:pt x="1304" y="736"/>
                    </a:lnTo>
                    <a:lnTo>
                      <a:pt x="1304" y="734"/>
                    </a:lnTo>
                    <a:lnTo>
                      <a:pt x="1299" y="729"/>
                    </a:lnTo>
                    <a:lnTo>
                      <a:pt x="1294" y="726"/>
                    </a:lnTo>
                    <a:lnTo>
                      <a:pt x="1293" y="723"/>
                    </a:lnTo>
                    <a:lnTo>
                      <a:pt x="1294" y="718"/>
                    </a:lnTo>
                    <a:lnTo>
                      <a:pt x="1293" y="713"/>
                    </a:lnTo>
                    <a:lnTo>
                      <a:pt x="1291" y="706"/>
                    </a:lnTo>
                    <a:lnTo>
                      <a:pt x="1293" y="703"/>
                    </a:lnTo>
                    <a:lnTo>
                      <a:pt x="1296" y="703"/>
                    </a:lnTo>
                    <a:lnTo>
                      <a:pt x="1296" y="701"/>
                    </a:lnTo>
                    <a:lnTo>
                      <a:pt x="1293" y="696"/>
                    </a:lnTo>
                    <a:lnTo>
                      <a:pt x="1294" y="694"/>
                    </a:lnTo>
                    <a:lnTo>
                      <a:pt x="1299" y="694"/>
                    </a:lnTo>
                    <a:lnTo>
                      <a:pt x="1301" y="698"/>
                    </a:lnTo>
                    <a:lnTo>
                      <a:pt x="1308" y="698"/>
                    </a:lnTo>
                    <a:lnTo>
                      <a:pt x="1313" y="701"/>
                    </a:lnTo>
                    <a:lnTo>
                      <a:pt x="1314" y="704"/>
                    </a:lnTo>
                    <a:lnTo>
                      <a:pt x="1323" y="708"/>
                    </a:lnTo>
                    <a:lnTo>
                      <a:pt x="1331" y="708"/>
                    </a:lnTo>
                    <a:lnTo>
                      <a:pt x="1333" y="706"/>
                    </a:lnTo>
                    <a:lnTo>
                      <a:pt x="1339" y="706"/>
                    </a:lnTo>
                    <a:lnTo>
                      <a:pt x="1336" y="704"/>
                    </a:lnTo>
                    <a:lnTo>
                      <a:pt x="1336" y="701"/>
                    </a:lnTo>
                    <a:lnTo>
                      <a:pt x="1329" y="698"/>
                    </a:lnTo>
                    <a:lnTo>
                      <a:pt x="1329" y="693"/>
                    </a:lnTo>
                    <a:lnTo>
                      <a:pt x="1323" y="693"/>
                    </a:lnTo>
                    <a:lnTo>
                      <a:pt x="1318" y="689"/>
                    </a:lnTo>
                    <a:lnTo>
                      <a:pt x="1313" y="689"/>
                    </a:lnTo>
                    <a:lnTo>
                      <a:pt x="1308" y="686"/>
                    </a:lnTo>
                    <a:lnTo>
                      <a:pt x="1303" y="686"/>
                    </a:lnTo>
                    <a:lnTo>
                      <a:pt x="1294" y="681"/>
                    </a:lnTo>
                    <a:lnTo>
                      <a:pt x="1293" y="678"/>
                    </a:lnTo>
                    <a:lnTo>
                      <a:pt x="1294" y="671"/>
                    </a:lnTo>
                    <a:lnTo>
                      <a:pt x="1298" y="668"/>
                    </a:lnTo>
                    <a:lnTo>
                      <a:pt x="1298" y="664"/>
                    </a:lnTo>
                    <a:lnTo>
                      <a:pt x="1299" y="659"/>
                    </a:lnTo>
                    <a:lnTo>
                      <a:pt x="1303" y="659"/>
                    </a:lnTo>
                    <a:lnTo>
                      <a:pt x="1306" y="656"/>
                    </a:lnTo>
                    <a:lnTo>
                      <a:pt x="1306" y="648"/>
                    </a:lnTo>
                    <a:lnTo>
                      <a:pt x="1308" y="644"/>
                    </a:lnTo>
                    <a:lnTo>
                      <a:pt x="1311" y="644"/>
                    </a:lnTo>
                    <a:lnTo>
                      <a:pt x="1311" y="639"/>
                    </a:lnTo>
                    <a:lnTo>
                      <a:pt x="1318" y="636"/>
                    </a:lnTo>
                    <a:lnTo>
                      <a:pt x="1323" y="636"/>
                    </a:lnTo>
                    <a:lnTo>
                      <a:pt x="1323" y="633"/>
                    </a:lnTo>
                    <a:lnTo>
                      <a:pt x="1321" y="635"/>
                    </a:lnTo>
                    <a:lnTo>
                      <a:pt x="1319" y="635"/>
                    </a:lnTo>
                    <a:lnTo>
                      <a:pt x="1319" y="631"/>
                    </a:lnTo>
                    <a:lnTo>
                      <a:pt x="1324" y="625"/>
                    </a:lnTo>
                    <a:lnTo>
                      <a:pt x="1328" y="618"/>
                    </a:lnTo>
                    <a:lnTo>
                      <a:pt x="1329" y="616"/>
                    </a:lnTo>
                    <a:lnTo>
                      <a:pt x="1333" y="613"/>
                    </a:lnTo>
                    <a:lnTo>
                      <a:pt x="1336" y="613"/>
                    </a:lnTo>
                    <a:lnTo>
                      <a:pt x="1338" y="613"/>
                    </a:lnTo>
                    <a:lnTo>
                      <a:pt x="1339" y="606"/>
                    </a:lnTo>
                    <a:lnTo>
                      <a:pt x="1343" y="606"/>
                    </a:lnTo>
                    <a:lnTo>
                      <a:pt x="1344" y="610"/>
                    </a:lnTo>
                    <a:lnTo>
                      <a:pt x="1346" y="606"/>
                    </a:lnTo>
                    <a:lnTo>
                      <a:pt x="1344" y="603"/>
                    </a:lnTo>
                    <a:lnTo>
                      <a:pt x="1351" y="596"/>
                    </a:lnTo>
                    <a:lnTo>
                      <a:pt x="1354" y="596"/>
                    </a:lnTo>
                    <a:lnTo>
                      <a:pt x="1354" y="591"/>
                    </a:lnTo>
                    <a:lnTo>
                      <a:pt x="1358" y="586"/>
                    </a:lnTo>
                    <a:lnTo>
                      <a:pt x="1363" y="586"/>
                    </a:lnTo>
                    <a:lnTo>
                      <a:pt x="1366" y="583"/>
                    </a:lnTo>
                    <a:lnTo>
                      <a:pt x="1369" y="583"/>
                    </a:lnTo>
                    <a:lnTo>
                      <a:pt x="1373" y="585"/>
                    </a:lnTo>
                    <a:lnTo>
                      <a:pt x="1371" y="581"/>
                    </a:lnTo>
                    <a:lnTo>
                      <a:pt x="1373" y="576"/>
                    </a:lnTo>
                    <a:lnTo>
                      <a:pt x="1381" y="573"/>
                    </a:lnTo>
                    <a:lnTo>
                      <a:pt x="1389" y="566"/>
                    </a:lnTo>
                    <a:lnTo>
                      <a:pt x="1402" y="563"/>
                    </a:lnTo>
                    <a:lnTo>
                      <a:pt x="1411" y="561"/>
                    </a:lnTo>
                    <a:lnTo>
                      <a:pt x="1414" y="561"/>
                    </a:lnTo>
                    <a:lnTo>
                      <a:pt x="1421" y="561"/>
                    </a:lnTo>
                    <a:lnTo>
                      <a:pt x="1424" y="561"/>
                    </a:lnTo>
                    <a:lnTo>
                      <a:pt x="1427" y="561"/>
                    </a:lnTo>
                    <a:lnTo>
                      <a:pt x="1434" y="561"/>
                    </a:lnTo>
                    <a:lnTo>
                      <a:pt x="1439" y="565"/>
                    </a:lnTo>
                    <a:lnTo>
                      <a:pt x="1451" y="570"/>
                    </a:lnTo>
                    <a:lnTo>
                      <a:pt x="1451" y="573"/>
                    </a:lnTo>
                    <a:lnTo>
                      <a:pt x="1449" y="576"/>
                    </a:lnTo>
                    <a:lnTo>
                      <a:pt x="1444" y="578"/>
                    </a:lnTo>
                    <a:lnTo>
                      <a:pt x="1436" y="581"/>
                    </a:lnTo>
                    <a:lnTo>
                      <a:pt x="1431" y="581"/>
                    </a:lnTo>
                    <a:lnTo>
                      <a:pt x="1429" y="585"/>
                    </a:lnTo>
                    <a:lnTo>
                      <a:pt x="1424" y="588"/>
                    </a:lnTo>
                    <a:lnTo>
                      <a:pt x="1419" y="590"/>
                    </a:lnTo>
                    <a:lnTo>
                      <a:pt x="1411" y="598"/>
                    </a:lnTo>
                    <a:lnTo>
                      <a:pt x="1402" y="608"/>
                    </a:lnTo>
                    <a:lnTo>
                      <a:pt x="1394" y="611"/>
                    </a:lnTo>
                    <a:lnTo>
                      <a:pt x="1392" y="613"/>
                    </a:lnTo>
                    <a:lnTo>
                      <a:pt x="1387" y="621"/>
                    </a:lnTo>
                    <a:lnTo>
                      <a:pt x="1386" y="626"/>
                    </a:lnTo>
                    <a:lnTo>
                      <a:pt x="1389" y="631"/>
                    </a:lnTo>
                    <a:lnTo>
                      <a:pt x="1391" y="633"/>
                    </a:lnTo>
                    <a:lnTo>
                      <a:pt x="1391" y="638"/>
                    </a:lnTo>
                    <a:lnTo>
                      <a:pt x="1387" y="639"/>
                    </a:lnTo>
                    <a:lnTo>
                      <a:pt x="1384" y="643"/>
                    </a:lnTo>
                    <a:lnTo>
                      <a:pt x="1379" y="648"/>
                    </a:lnTo>
                    <a:lnTo>
                      <a:pt x="1379" y="653"/>
                    </a:lnTo>
                    <a:lnTo>
                      <a:pt x="1376" y="658"/>
                    </a:lnTo>
                    <a:lnTo>
                      <a:pt x="1374" y="659"/>
                    </a:lnTo>
                    <a:lnTo>
                      <a:pt x="1373" y="663"/>
                    </a:lnTo>
                    <a:lnTo>
                      <a:pt x="1376" y="666"/>
                    </a:lnTo>
                    <a:lnTo>
                      <a:pt x="1376" y="673"/>
                    </a:lnTo>
                    <a:lnTo>
                      <a:pt x="1378" y="676"/>
                    </a:lnTo>
                    <a:lnTo>
                      <a:pt x="1378" y="681"/>
                    </a:lnTo>
                    <a:lnTo>
                      <a:pt x="1383" y="686"/>
                    </a:lnTo>
                    <a:lnTo>
                      <a:pt x="1383" y="689"/>
                    </a:lnTo>
                    <a:lnTo>
                      <a:pt x="1387" y="691"/>
                    </a:lnTo>
                    <a:lnTo>
                      <a:pt x="1387" y="696"/>
                    </a:lnTo>
                    <a:lnTo>
                      <a:pt x="1386" y="699"/>
                    </a:lnTo>
                    <a:lnTo>
                      <a:pt x="1384" y="696"/>
                    </a:lnTo>
                    <a:lnTo>
                      <a:pt x="1383" y="696"/>
                    </a:lnTo>
                    <a:lnTo>
                      <a:pt x="1381" y="698"/>
                    </a:lnTo>
                    <a:lnTo>
                      <a:pt x="1379" y="698"/>
                    </a:lnTo>
                    <a:lnTo>
                      <a:pt x="1376" y="699"/>
                    </a:lnTo>
                    <a:lnTo>
                      <a:pt x="1373" y="699"/>
                    </a:lnTo>
                    <a:lnTo>
                      <a:pt x="1374" y="701"/>
                    </a:lnTo>
                    <a:lnTo>
                      <a:pt x="1378" y="704"/>
                    </a:lnTo>
                    <a:lnTo>
                      <a:pt x="1381" y="704"/>
                    </a:lnTo>
                    <a:lnTo>
                      <a:pt x="1383" y="703"/>
                    </a:lnTo>
                    <a:lnTo>
                      <a:pt x="1384" y="704"/>
                    </a:lnTo>
                    <a:lnTo>
                      <a:pt x="1381" y="708"/>
                    </a:lnTo>
                    <a:lnTo>
                      <a:pt x="1378" y="714"/>
                    </a:lnTo>
                    <a:lnTo>
                      <a:pt x="1378" y="718"/>
                    </a:lnTo>
                    <a:lnTo>
                      <a:pt x="1378" y="721"/>
                    </a:lnTo>
                    <a:lnTo>
                      <a:pt x="1383" y="716"/>
                    </a:lnTo>
                    <a:lnTo>
                      <a:pt x="1383" y="713"/>
                    </a:lnTo>
                    <a:lnTo>
                      <a:pt x="1387" y="704"/>
                    </a:lnTo>
                    <a:lnTo>
                      <a:pt x="1391" y="703"/>
                    </a:lnTo>
                    <a:lnTo>
                      <a:pt x="1391" y="694"/>
                    </a:lnTo>
                    <a:lnTo>
                      <a:pt x="1394" y="691"/>
                    </a:lnTo>
                    <a:lnTo>
                      <a:pt x="1397" y="689"/>
                    </a:lnTo>
                    <a:lnTo>
                      <a:pt x="1397" y="684"/>
                    </a:lnTo>
                    <a:lnTo>
                      <a:pt x="1396" y="683"/>
                    </a:lnTo>
                    <a:lnTo>
                      <a:pt x="1397" y="679"/>
                    </a:lnTo>
                    <a:lnTo>
                      <a:pt x="1394" y="678"/>
                    </a:lnTo>
                    <a:lnTo>
                      <a:pt x="1391" y="678"/>
                    </a:lnTo>
                    <a:lnTo>
                      <a:pt x="1391" y="671"/>
                    </a:lnTo>
                    <a:lnTo>
                      <a:pt x="1391" y="671"/>
                    </a:lnTo>
                    <a:lnTo>
                      <a:pt x="1389" y="664"/>
                    </a:lnTo>
                    <a:lnTo>
                      <a:pt x="1387" y="661"/>
                    </a:lnTo>
                    <a:lnTo>
                      <a:pt x="1386" y="656"/>
                    </a:lnTo>
                    <a:lnTo>
                      <a:pt x="1389" y="654"/>
                    </a:lnTo>
                    <a:lnTo>
                      <a:pt x="1391" y="658"/>
                    </a:lnTo>
                    <a:lnTo>
                      <a:pt x="1392" y="656"/>
                    </a:lnTo>
                    <a:lnTo>
                      <a:pt x="1397" y="654"/>
                    </a:lnTo>
                    <a:lnTo>
                      <a:pt x="1401" y="653"/>
                    </a:lnTo>
                    <a:lnTo>
                      <a:pt x="1399" y="649"/>
                    </a:lnTo>
                    <a:lnTo>
                      <a:pt x="1401" y="646"/>
                    </a:lnTo>
                    <a:lnTo>
                      <a:pt x="1406" y="646"/>
                    </a:lnTo>
                    <a:lnTo>
                      <a:pt x="1407" y="653"/>
                    </a:lnTo>
                    <a:lnTo>
                      <a:pt x="1407" y="654"/>
                    </a:lnTo>
                    <a:lnTo>
                      <a:pt x="1409" y="656"/>
                    </a:lnTo>
                    <a:lnTo>
                      <a:pt x="1412" y="653"/>
                    </a:lnTo>
                    <a:lnTo>
                      <a:pt x="1412" y="649"/>
                    </a:lnTo>
                    <a:lnTo>
                      <a:pt x="1416" y="646"/>
                    </a:lnTo>
                    <a:lnTo>
                      <a:pt x="1419" y="646"/>
                    </a:lnTo>
                    <a:lnTo>
                      <a:pt x="1417" y="643"/>
                    </a:lnTo>
                    <a:lnTo>
                      <a:pt x="1421" y="641"/>
                    </a:lnTo>
                    <a:lnTo>
                      <a:pt x="1424" y="641"/>
                    </a:lnTo>
                    <a:lnTo>
                      <a:pt x="1422" y="638"/>
                    </a:lnTo>
                    <a:lnTo>
                      <a:pt x="1419" y="638"/>
                    </a:lnTo>
                    <a:lnTo>
                      <a:pt x="1412" y="643"/>
                    </a:lnTo>
                    <a:lnTo>
                      <a:pt x="1409" y="643"/>
                    </a:lnTo>
                    <a:lnTo>
                      <a:pt x="1407" y="638"/>
                    </a:lnTo>
                    <a:lnTo>
                      <a:pt x="1404" y="636"/>
                    </a:lnTo>
                    <a:lnTo>
                      <a:pt x="1404" y="633"/>
                    </a:lnTo>
                    <a:lnTo>
                      <a:pt x="1409" y="631"/>
                    </a:lnTo>
                    <a:lnTo>
                      <a:pt x="1407" y="628"/>
                    </a:lnTo>
                    <a:lnTo>
                      <a:pt x="1409" y="623"/>
                    </a:lnTo>
                    <a:lnTo>
                      <a:pt x="1412" y="616"/>
                    </a:lnTo>
                    <a:lnTo>
                      <a:pt x="1412" y="613"/>
                    </a:lnTo>
                    <a:lnTo>
                      <a:pt x="1416" y="610"/>
                    </a:lnTo>
                    <a:lnTo>
                      <a:pt x="1422" y="610"/>
                    </a:lnTo>
                    <a:lnTo>
                      <a:pt x="1426" y="615"/>
                    </a:lnTo>
                    <a:lnTo>
                      <a:pt x="1427" y="616"/>
                    </a:lnTo>
                    <a:lnTo>
                      <a:pt x="1432" y="620"/>
                    </a:lnTo>
                    <a:lnTo>
                      <a:pt x="1436" y="625"/>
                    </a:lnTo>
                    <a:lnTo>
                      <a:pt x="1441" y="625"/>
                    </a:lnTo>
                    <a:lnTo>
                      <a:pt x="1437" y="621"/>
                    </a:lnTo>
                    <a:lnTo>
                      <a:pt x="1436" y="618"/>
                    </a:lnTo>
                    <a:lnTo>
                      <a:pt x="1429" y="615"/>
                    </a:lnTo>
                    <a:lnTo>
                      <a:pt x="1427" y="610"/>
                    </a:lnTo>
                    <a:lnTo>
                      <a:pt x="1427" y="608"/>
                    </a:lnTo>
                    <a:lnTo>
                      <a:pt x="1422" y="608"/>
                    </a:lnTo>
                    <a:lnTo>
                      <a:pt x="1419" y="606"/>
                    </a:lnTo>
                    <a:lnTo>
                      <a:pt x="1421" y="605"/>
                    </a:lnTo>
                    <a:lnTo>
                      <a:pt x="1429" y="605"/>
                    </a:lnTo>
                    <a:lnTo>
                      <a:pt x="1431" y="603"/>
                    </a:lnTo>
                    <a:lnTo>
                      <a:pt x="1432" y="603"/>
                    </a:lnTo>
                    <a:lnTo>
                      <a:pt x="1441" y="610"/>
                    </a:lnTo>
                    <a:lnTo>
                      <a:pt x="1447" y="613"/>
                    </a:lnTo>
                    <a:lnTo>
                      <a:pt x="1449" y="613"/>
                    </a:lnTo>
                    <a:lnTo>
                      <a:pt x="1444" y="610"/>
                    </a:lnTo>
                    <a:lnTo>
                      <a:pt x="1439" y="603"/>
                    </a:lnTo>
                    <a:lnTo>
                      <a:pt x="1434" y="600"/>
                    </a:lnTo>
                    <a:lnTo>
                      <a:pt x="1434" y="598"/>
                    </a:lnTo>
                    <a:lnTo>
                      <a:pt x="1436" y="593"/>
                    </a:lnTo>
                    <a:lnTo>
                      <a:pt x="1442" y="591"/>
                    </a:lnTo>
                    <a:lnTo>
                      <a:pt x="1444" y="593"/>
                    </a:lnTo>
                    <a:lnTo>
                      <a:pt x="1444" y="596"/>
                    </a:lnTo>
                    <a:lnTo>
                      <a:pt x="1444" y="600"/>
                    </a:lnTo>
                    <a:lnTo>
                      <a:pt x="1447" y="598"/>
                    </a:lnTo>
                    <a:lnTo>
                      <a:pt x="1446" y="595"/>
                    </a:lnTo>
                    <a:lnTo>
                      <a:pt x="1449" y="591"/>
                    </a:lnTo>
                    <a:lnTo>
                      <a:pt x="1454" y="591"/>
                    </a:lnTo>
                    <a:lnTo>
                      <a:pt x="1457" y="596"/>
                    </a:lnTo>
                    <a:lnTo>
                      <a:pt x="1459" y="598"/>
                    </a:lnTo>
                    <a:lnTo>
                      <a:pt x="1461" y="603"/>
                    </a:lnTo>
                    <a:lnTo>
                      <a:pt x="1464" y="601"/>
                    </a:lnTo>
                    <a:lnTo>
                      <a:pt x="1464" y="598"/>
                    </a:lnTo>
                    <a:lnTo>
                      <a:pt x="1459" y="593"/>
                    </a:lnTo>
                    <a:lnTo>
                      <a:pt x="1461" y="590"/>
                    </a:lnTo>
                    <a:lnTo>
                      <a:pt x="1472" y="588"/>
                    </a:lnTo>
                    <a:lnTo>
                      <a:pt x="1479" y="585"/>
                    </a:lnTo>
                    <a:lnTo>
                      <a:pt x="1485" y="585"/>
                    </a:lnTo>
                    <a:lnTo>
                      <a:pt x="1490" y="581"/>
                    </a:lnTo>
                    <a:lnTo>
                      <a:pt x="1497" y="583"/>
                    </a:lnTo>
                    <a:lnTo>
                      <a:pt x="1505" y="583"/>
                    </a:lnTo>
                    <a:lnTo>
                      <a:pt x="1512" y="585"/>
                    </a:lnTo>
                    <a:lnTo>
                      <a:pt x="1514" y="588"/>
                    </a:lnTo>
                    <a:lnTo>
                      <a:pt x="1512" y="590"/>
                    </a:lnTo>
                    <a:lnTo>
                      <a:pt x="1510" y="600"/>
                    </a:lnTo>
                    <a:lnTo>
                      <a:pt x="1510" y="601"/>
                    </a:lnTo>
                    <a:lnTo>
                      <a:pt x="1507" y="605"/>
                    </a:lnTo>
                    <a:lnTo>
                      <a:pt x="1504" y="610"/>
                    </a:lnTo>
                    <a:lnTo>
                      <a:pt x="1504" y="613"/>
                    </a:lnTo>
                    <a:lnTo>
                      <a:pt x="1509" y="615"/>
                    </a:lnTo>
                    <a:lnTo>
                      <a:pt x="1510" y="618"/>
                    </a:lnTo>
                    <a:lnTo>
                      <a:pt x="1510" y="620"/>
                    </a:lnTo>
                    <a:lnTo>
                      <a:pt x="1504" y="626"/>
                    </a:lnTo>
                    <a:lnTo>
                      <a:pt x="1502" y="630"/>
                    </a:lnTo>
                    <a:lnTo>
                      <a:pt x="1502" y="635"/>
                    </a:lnTo>
                    <a:lnTo>
                      <a:pt x="1505" y="636"/>
                    </a:lnTo>
                    <a:lnTo>
                      <a:pt x="1505" y="639"/>
                    </a:lnTo>
                    <a:lnTo>
                      <a:pt x="1502" y="643"/>
                    </a:lnTo>
                    <a:lnTo>
                      <a:pt x="1499" y="644"/>
                    </a:lnTo>
                    <a:lnTo>
                      <a:pt x="1495" y="648"/>
                    </a:lnTo>
                    <a:lnTo>
                      <a:pt x="1490" y="648"/>
                    </a:lnTo>
                    <a:lnTo>
                      <a:pt x="1487" y="651"/>
                    </a:lnTo>
                    <a:lnTo>
                      <a:pt x="1484" y="654"/>
                    </a:lnTo>
                    <a:lnTo>
                      <a:pt x="1482" y="658"/>
                    </a:lnTo>
                    <a:lnTo>
                      <a:pt x="1485" y="658"/>
                    </a:lnTo>
                    <a:lnTo>
                      <a:pt x="1490" y="653"/>
                    </a:lnTo>
                    <a:lnTo>
                      <a:pt x="1495" y="649"/>
                    </a:lnTo>
                    <a:lnTo>
                      <a:pt x="1499" y="649"/>
                    </a:lnTo>
                    <a:lnTo>
                      <a:pt x="1500" y="649"/>
                    </a:lnTo>
                    <a:lnTo>
                      <a:pt x="1497" y="653"/>
                    </a:lnTo>
                    <a:lnTo>
                      <a:pt x="1495" y="656"/>
                    </a:lnTo>
                    <a:lnTo>
                      <a:pt x="1489" y="661"/>
                    </a:lnTo>
                    <a:lnTo>
                      <a:pt x="1485" y="663"/>
                    </a:lnTo>
                    <a:lnTo>
                      <a:pt x="1484" y="664"/>
                    </a:lnTo>
                    <a:lnTo>
                      <a:pt x="1485" y="666"/>
                    </a:lnTo>
                    <a:lnTo>
                      <a:pt x="1484" y="669"/>
                    </a:lnTo>
                    <a:lnTo>
                      <a:pt x="1482" y="668"/>
                    </a:lnTo>
                    <a:lnTo>
                      <a:pt x="1479" y="668"/>
                    </a:lnTo>
                    <a:lnTo>
                      <a:pt x="1479" y="671"/>
                    </a:lnTo>
                    <a:lnTo>
                      <a:pt x="1481" y="671"/>
                    </a:lnTo>
                    <a:lnTo>
                      <a:pt x="1482" y="673"/>
                    </a:lnTo>
                    <a:lnTo>
                      <a:pt x="1482" y="676"/>
                    </a:lnTo>
                    <a:lnTo>
                      <a:pt x="1479" y="678"/>
                    </a:lnTo>
                    <a:lnTo>
                      <a:pt x="1482" y="678"/>
                    </a:lnTo>
                    <a:lnTo>
                      <a:pt x="1484" y="676"/>
                    </a:lnTo>
                    <a:lnTo>
                      <a:pt x="1489" y="674"/>
                    </a:lnTo>
                    <a:lnTo>
                      <a:pt x="1490" y="671"/>
                    </a:lnTo>
                    <a:lnTo>
                      <a:pt x="1490" y="668"/>
                    </a:lnTo>
                    <a:lnTo>
                      <a:pt x="1495" y="666"/>
                    </a:lnTo>
                    <a:lnTo>
                      <a:pt x="1497" y="663"/>
                    </a:lnTo>
                    <a:lnTo>
                      <a:pt x="1499" y="664"/>
                    </a:lnTo>
                    <a:lnTo>
                      <a:pt x="1499" y="669"/>
                    </a:lnTo>
                    <a:lnTo>
                      <a:pt x="1502" y="671"/>
                    </a:lnTo>
                    <a:lnTo>
                      <a:pt x="1502" y="666"/>
                    </a:lnTo>
                    <a:lnTo>
                      <a:pt x="1500" y="661"/>
                    </a:lnTo>
                    <a:lnTo>
                      <a:pt x="1500" y="658"/>
                    </a:lnTo>
                    <a:lnTo>
                      <a:pt x="1504" y="656"/>
                    </a:lnTo>
                    <a:lnTo>
                      <a:pt x="1507" y="658"/>
                    </a:lnTo>
                    <a:lnTo>
                      <a:pt x="1507" y="663"/>
                    </a:lnTo>
                    <a:lnTo>
                      <a:pt x="1509" y="664"/>
                    </a:lnTo>
                    <a:lnTo>
                      <a:pt x="1510" y="663"/>
                    </a:lnTo>
                    <a:lnTo>
                      <a:pt x="1517" y="658"/>
                    </a:lnTo>
                    <a:lnTo>
                      <a:pt x="1517" y="663"/>
                    </a:lnTo>
                    <a:lnTo>
                      <a:pt x="1520" y="664"/>
                    </a:lnTo>
                    <a:lnTo>
                      <a:pt x="1519" y="669"/>
                    </a:lnTo>
                    <a:lnTo>
                      <a:pt x="1514" y="676"/>
                    </a:lnTo>
                    <a:lnTo>
                      <a:pt x="1509" y="679"/>
                    </a:lnTo>
                    <a:lnTo>
                      <a:pt x="1507" y="683"/>
                    </a:lnTo>
                    <a:lnTo>
                      <a:pt x="1510" y="683"/>
                    </a:lnTo>
                    <a:lnTo>
                      <a:pt x="1515" y="686"/>
                    </a:lnTo>
                    <a:lnTo>
                      <a:pt x="1519" y="683"/>
                    </a:lnTo>
                    <a:lnTo>
                      <a:pt x="1515" y="681"/>
                    </a:lnTo>
                    <a:lnTo>
                      <a:pt x="1517" y="676"/>
                    </a:lnTo>
                    <a:lnTo>
                      <a:pt x="1522" y="673"/>
                    </a:lnTo>
                    <a:lnTo>
                      <a:pt x="1525" y="678"/>
                    </a:lnTo>
                    <a:lnTo>
                      <a:pt x="1525" y="681"/>
                    </a:lnTo>
                    <a:lnTo>
                      <a:pt x="1527" y="679"/>
                    </a:lnTo>
                    <a:lnTo>
                      <a:pt x="1525" y="673"/>
                    </a:lnTo>
                    <a:lnTo>
                      <a:pt x="1524" y="669"/>
                    </a:lnTo>
                    <a:lnTo>
                      <a:pt x="1524" y="661"/>
                    </a:lnTo>
                    <a:lnTo>
                      <a:pt x="1525" y="661"/>
                    </a:lnTo>
                    <a:lnTo>
                      <a:pt x="1530" y="663"/>
                    </a:lnTo>
                    <a:lnTo>
                      <a:pt x="1529" y="666"/>
                    </a:lnTo>
                    <a:lnTo>
                      <a:pt x="1527" y="669"/>
                    </a:lnTo>
                    <a:lnTo>
                      <a:pt x="1530" y="669"/>
                    </a:lnTo>
                    <a:lnTo>
                      <a:pt x="1534" y="668"/>
                    </a:lnTo>
                    <a:lnTo>
                      <a:pt x="1542" y="674"/>
                    </a:lnTo>
                    <a:lnTo>
                      <a:pt x="1542" y="678"/>
                    </a:lnTo>
                    <a:lnTo>
                      <a:pt x="1547" y="678"/>
                    </a:lnTo>
                    <a:lnTo>
                      <a:pt x="1550" y="679"/>
                    </a:lnTo>
                    <a:lnTo>
                      <a:pt x="1554" y="679"/>
                    </a:lnTo>
                    <a:lnTo>
                      <a:pt x="1550" y="674"/>
                    </a:lnTo>
                    <a:lnTo>
                      <a:pt x="1547" y="674"/>
                    </a:lnTo>
                    <a:lnTo>
                      <a:pt x="1545" y="673"/>
                    </a:lnTo>
                    <a:lnTo>
                      <a:pt x="1537" y="666"/>
                    </a:lnTo>
                    <a:lnTo>
                      <a:pt x="1534" y="664"/>
                    </a:lnTo>
                    <a:lnTo>
                      <a:pt x="1532" y="663"/>
                    </a:lnTo>
                    <a:lnTo>
                      <a:pt x="1537" y="656"/>
                    </a:lnTo>
                    <a:lnTo>
                      <a:pt x="1542" y="656"/>
                    </a:lnTo>
                    <a:lnTo>
                      <a:pt x="1547" y="653"/>
                    </a:lnTo>
                    <a:lnTo>
                      <a:pt x="1554" y="651"/>
                    </a:lnTo>
                    <a:lnTo>
                      <a:pt x="1560" y="651"/>
                    </a:lnTo>
                    <a:lnTo>
                      <a:pt x="1562" y="653"/>
                    </a:lnTo>
                    <a:lnTo>
                      <a:pt x="1565" y="653"/>
                    </a:lnTo>
                    <a:lnTo>
                      <a:pt x="1572" y="656"/>
                    </a:lnTo>
                    <a:lnTo>
                      <a:pt x="1572" y="659"/>
                    </a:lnTo>
                    <a:lnTo>
                      <a:pt x="1575" y="661"/>
                    </a:lnTo>
                    <a:lnTo>
                      <a:pt x="1579" y="663"/>
                    </a:lnTo>
                    <a:lnTo>
                      <a:pt x="1579" y="666"/>
                    </a:lnTo>
                    <a:lnTo>
                      <a:pt x="1582" y="666"/>
                    </a:lnTo>
                    <a:lnTo>
                      <a:pt x="1582" y="664"/>
                    </a:lnTo>
                    <a:lnTo>
                      <a:pt x="1587" y="664"/>
                    </a:lnTo>
                    <a:lnTo>
                      <a:pt x="1588" y="668"/>
                    </a:lnTo>
                    <a:lnTo>
                      <a:pt x="1593" y="671"/>
                    </a:lnTo>
                    <a:lnTo>
                      <a:pt x="1593" y="673"/>
                    </a:lnTo>
                    <a:lnTo>
                      <a:pt x="1593" y="676"/>
                    </a:lnTo>
                    <a:lnTo>
                      <a:pt x="1593" y="679"/>
                    </a:lnTo>
                    <a:lnTo>
                      <a:pt x="1595" y="681"/>
                    </a:lnTo>
                    <a:lnTo>
                      <a:pt x="1590" y="686"/>
                    </a:lnTo>
                    <a:lnTo>
                      <a:pt x="1587" y="686"/>
                    </a:lnTo>
                    <a:lnTo>
                      <a:pt x="1582" y="684"/>
                    </a:lnTo>
                    <a:lnTo>
                      <a:pt x="1575" y="686"/>
                    </a:lnTo>
                    <a:lnTo>
                      <a:pt x="1569" y="693"/>
                    </a:lnTo>
                    <a:lnTo>
                      <a:pt x="1577" y="688"/>
                    </a:lnTo>
                    <a:lnTo>
                      <a:pt x="1583" y="688"/>
                    </a:lnTo>
                    <a:lnTo>
                      <a:pt x="1585" y="689"/>
                    </a:lnTo>
                    <a:lnTo>
                      <a:pt x="1582" y="693"/>
                    </a:lnTo>
                    <a:lnTo>
                      <a:pt x="1577" y="694"/>
                    </a:lnTo>
                    <a:lnTo>
                      <a:pt x="1572" y="703"/>
                    </a:lnTo>
                    <a:lnTo>
                      <a:pt x="1569" y="704"/>
                    </a:lnTo>
                    <a:lnTo>
                      <a:pt x="1565" y="706"/>
                    </a:lnTo>
                    <a:lnTo>
                      <a:pt x="1565" y="709"/>
                    </a:lnTo>
                    <a:lnTo>
                      <a:pt x="1567" y="709"/>
                    </a:lnTo>
                    <a:lnTo>
                      <a:pt x="1575" y="701"/>
                    </a:lnTo>
                    <a:lnTo>
                      <a:pt x="1580" y="696"/>
                    </a:lnTo>
                    <a:lnTo>
                      <a:pt x="1585" y="693"/>
                    </a:lnTo>
                    <a:lnTo>
                      <a:pt x="1590" y="689"/>
                    </a:lnTo>
                    <a:lnTo>
                      <a:pt x="1595" y="691"/>
                    </a:lnTo>
                    <a:lnTo>
                      <a:pt x="1598" y="693"/>
                    </a:lnTo>
                    <a:lnTo>
                      <a:pt x="1602" y="693"/>
                    </a:lnTo>
                    <a:lnTo>
                      <a:pt x="1602" y="696"/>
                    </a:lnTo>
                    <a:lnTo>
                      <a:pt x="1600" y="699"/>
                    </a:lnTo>
                    <a:lnTo>
                      <a:pt x="1600" y="703"/>
                    </a:lnTo>
                    <a:lnTo>
                      <a:pt x="1595" y="704"/>
                    </a:lnTo>
                    <a:lnTo>
                      <a:pt x="1592" y="709"/>
                    </a:lnTo>
                    <a:lnTo>
                      <a:pt x="1587" y="709"/>
                    </a:lnTo>
                    <a:lnTo>
                      <a:pt x="1585" y="708"/>
                    </a:lnTo>
                    <a:lnTo>
                      <a:pt x="1580" y="708"/>
                    </a:lnTo>
                    <a:lnTo>
                      <a:pt x="1579" y="709"/>
                    </a:lnTo>
                    <a:lnTo>
                      <a:pt x="1583" y="709"/>
                    </a:lnTo>
                    <a:lnTo>
                      <a:pt x="1583" y="713"/>
                    </a:lnTo>
                    <a:lnTo>
                      <a:pt x="1575" y="716"/>
                    </a:lnTo>
                    <a:lnTo>
                      <a:pt x="1579" y="718"/>
                    </a:lnTo>
                    <a:lnTo>
                      <a:pt x="1582" y="714"/>
                    </a:lnTo>
                    <a:lnTo>
                      <a:pt x="1587" y="713"/>
                    </a:lnTo>
                    <a:lnTo>
                      <a:pt x="1590" y="713"/>
                    </a:lnTo>
                    <a:lnTo>
                      <a:pt x="1590" y="714"/>
                    </a:lnTo>
                    <a:lnTo>
                      <a:pt x="1588" y="716"/>
                    </a:lnTo>
                    <a:lnTo>
                      <a:pt x="1583" y="718"/>
                    </a:lnTo>
                    <a:lnTo>
                      <a:pt x="1579" y="721"/>
                    </a:lnTo>
                    <a:lnTo>
                      <a:pt x="1582" y="719"/>
                    </a:lnTo>
                    <a:lnTo>
                      <a:pt x="1583" y="721"/>
                    </a:lnTo>
                    <a:lnTo>
                      <a:pt x="1580" y="724"/>
                    </a:lnTo>
                    <a:lnTo>
                      <a:pt x="1575" y="729"/>
                    </a:lnTo>
                    <a:lnTo>
                      <a:pt x="1572" y="731"/>
                    </a:lnTo>
                    <a:lnTo>
                      <a:pt x="1575" y="733"/>
                    </a:lnTo>
                    <a:lnTo>
                      <a:pt x="1582" y="729"/>
                    </a:lnTo>
                    <a:lnTo>
                      <a:pt x="1585" y="721"/>
                    </a:lnTo>
                    <a:lnTo>
                      <a:pt x="1588" y="718"/>
                    </a:lnTo>
                    <a:lnTo>
                      <a:pt x="1595" y="713"/>
                    </a:lnTo>
                    <a:lnTo>
                      <a:pt x="1597" y="714"/>
                    </a:lnTo>
                    <a:lnTo>
                      <a:pt x="1597" y="718"/>
                    </a:lnTo>
                    <a:lnTo>
                      <a:pt x="1600" y="716"/>
                    </a:lnTo>
                    <a:lnTo>
                      <a:pt x="1602" y="713"/>
                    </a:lnTo>
                    <a:lnTo>
                      <a:pt x="1607" y="709"/>
                    </a:lnTo>
                    <a:lnTo>
                      <a:pt x="1610" y="709"/>
                    </a:lnTo>
                    <a:lnTo>
                      <a:pt x="1610" y="713"/>
                    </a:lnTo>
                    <a:lnTo>
                      <a:pt x="1603" y="718"/>
                    </a:lnTo>
                    <a:lnTo>
                      <a:pt x="1595" y="723"/>
                    </a:lnTo>
                    <a:lnTo>
                      <a:pt x="1592" y="723"/>
                    </a:lnTo>
                    <a:lnTo>
                      <a:pt x="1592" y="726"/>
                    </a:lnTo>
                    <a:lnTo>
                      <a:pt x="1593" y="726"/>
                    </a:lnTo>
                    <a:lnTo>
                      <a:pt x="1590" y="731"/>
                    </a:lnTo>
                    <a:lnTo>
                      <a:pt x="1590" y="734"/>
                    </a:lnTo>
                    <a:lnTo>
                      <a:pt x="1592" y="734"/>
                    </a:lnTo>
                    <a:lnTo>
                      <a:pt x="1593" y="731"/>
                    </a:lnTo>
                    <a:lnTo>
                      <a:pt x="1595" y="728"/>
                    </a:lnTo>
                    <a:lnTo>
                      <a:pt x="1602" y="723"/>
                    </a:lnTo>
                    <a:lnTo>
                      <a:pt x="1607" y="719"/>
                    </a:lnTo>
                    <a:lnTo>
                      <a:pt x="1607" y="723"/>
                    </a:lnTo>
                    <a:lnTo>
                      <a:pt x="1607" y="724"/>
                    </a:lnTo>
                    <a:lnTo>
                      <a:pt x="1605" y="728"/>
                    </a:lnTo>
                    <a:lnTo>
                      <a:pt x="1598" y="733"/>
                    </a:lnTo>
                    <a:lnTo>
                      <a:pt x="1598" y="736"/>
                    </a:lnTo>
                    <a:lnTo>
                      <a:pt x="1595" y="741"/>
                    </a:lnTo>
                    <a:lnTo>
                      <a:pt x="1592" y="742"/>
                    </a:lnTo>
                    <a:lnTo>
                      <a:pt x="1592" y="744"/>
                    </a:lnTo>
                    <a:lnTo>
                      <a:pt x="1597" y="742"/>
                    </a:lnTo>
                    <a:lnTo>
                      <a:pt x="1598" y="739"/>
                    </a:lnTo>
                    <a:lnTo>
                      <a:pt x="1605" y="733"/>
                    </a:lnTo>
                    <a:lnTo>
                      <a:pt x="1608" y="731"/>
                    </a:lnTo>
                    <a:lnTo>
                      <a:pt x="1610" y="734"/>
                    </a:lnTo>
                    <a:lnTo>
                      <a:pt x="1612" y="734"/>
                    </a:lnTo>
                    <a:lnTo>
                      <a:pt x="1612" y="737"/>
                    </a:lnTo>
                    <a:lnTo>
                      <a:pt x="1608" y="737"/>
                    </a:lnTo>
                    <a:lnTo>
                      <a:pt x="1603" y="744"/>
                    </a:lnTo>
                    <a:lnTo>
                      <a:pt x="1602" y="749"/>
                    </a:lnTo>
                    <a:lnTo>
                      <a:pt x="1605" y="749"/>
                    </a:lnTo>
                    <a:lnTo>
                      <a:pt x="1607" y="747"/>
                    </a:lnTo>
                    <a:lnTo>
                      <a:pt x="1607" y="744"/>
                    </a:lnTo>
                    <a:lnTo>
                      <a:pt x="1610" y="739"/>
                    </a:lnTo>
                    <a:lnTo>
                      <a:pt x="1615" y="737"/>
                    </a:lnTo>
                    <a:lnTo>
                      <a:pt x="1615" y="733"/>
                    </a:lnTo>
                    <a:lnTo>
                      <a:pt x="1617" y="729"/>
                    </a:lnTo>
                    <a:lnTo>
                      <a:pt x="1620" y="728"/>
                    </a:lnTo>
                    <a:lnTo>
                      <a:pt x="1622" y="724"/>
                    </a:lnTo>
                    <a:lnTo>
                      <a:pt x="1623" y="723"/>
                    </a:lnTo>
                    <a:lnTo>
                      <a:pt x="1625" y="721"/>
                    </a:lnTo>
                    <a:lnTo>
                      <a:pt x="1627" y="719"/>
                    </a:lnTo>
                    <a:lnTo>
                      <a:pt x="1627" y="716"/>
                    </a:lnTo>
                    <a:lnTo>
                      <a:pt x="1630" y="714"/>
                    </a:lnTo>
                    <a:lnTo>
                      <a:pt x="1633" y="721"/>
                    </a:lnTo>
                    <a:lnTo>
                      <a:pt x="1637" y="723"/>
                    </a:lnTo>
                    <a:lnTo>
                      <a:pt x="1640" y="728"/>
                    </a:lnTo>
                    <a:lnTo>
                      <a:pt x="1642" y="731"/>
                    </a:lnTo>
                    <a:lnTo>
                      <a:pt x="1642" y="736"/>
                    </a:lnTo>
                    <a:lnTo>
                      <a:pt x="1647" y="739"/>
                    </a:lnTo>
                    <a:lnTo>
                      <a:pt x="1647" y="742"/>
                    </a:lnTo>
                    <a:lnTo>
                      <a:pt x="1643" y="744"/>
                    </a:lnTo>
                    <a:lnTo>
                      <a:pt x="1640" y="749"/>
                    </a:lnTo>
                    <a:lnTo>
                      <a:pt x="1637" y="749"/>
                    </a:lnTo>
                    <a:lnTo>
                      <a:pt x="1633" y="747"/>
                    </a:lnTo>
                    <a:lnTo>
                      <a:pt x="1630" y="744"/>
                    </a:lnTo>
                    <a:lnTo>
                      <a:pt x="1627" y="744"/>
                    </a:lnTo>
                    <a:lnTo>
                      <a:pt x="1625" y="746"/>
                    </a:lnTo>
                    <a:lnTo>
                      <a:pt x="1622" y="747"/>
                    </a:lnTo>
                    <a:lnTo>
                      <a:pt x="1620" y="751"/>
                    </a:lnTo>
                    <a:lnTo>
                      <a:pt x="1617" y="752"/>
                    </a:lnTo>
                    <a:lnTo>
                      <a:pt x="1613" y="752"/>
                    </a:lnTo>
                    <a:lnTo>
                      <a:pt x="1612" y="756"/>
                    </a:lnTo>
                    <a:lnTo>
                      <a:pt x="1617" y="756"/>
                    </a:lnTo>
                    <a:lnTo>
                      <a:pt x="1618" y="756"/>
                    </a:lnTo>
                    <a:lnTo>
                      <a:pt x="1620" y="757"/>
                    </a:lnTo>
                    <a:lnTo>
                      <a:pt x="1617" y="761"/>
                    </a:lnTo>
                    <a:lnTo>
                      <a:pt x="1612" y="762"/>
                    </a:lnTo>
                    <a:lnTo>
                      <a:pt x="1608" y="764"/>
                    </a:lnTo>
                    <a:lnTo>
                      <a:pt x="1613" y="766"/>
                    </a:lnTo>
                    <a:lnTo>
                      <a:pt x="1618" y="762"/>
                    </a:lnTo>
                    <a:lnTo>
                      <a:pt x="1623" y="762"/>
                    </a:lnTo>
                    <a:lnTo>
                      <a:pt x="1627" y="762"/>
                    </a:lnTo>
                    <a:lnTo>
                      <a:pt x="1632" y="759"/>
                    </a:lnTo>
                    <a:lnTo>
                      <a:pt x="1635" y="759"/>
                    </a:lnTo>
                    <a:lnTo>
                      <a:pt x="1638" y="762"/>
                    </a:lnTo>
                    <a:lnTo>
                      <a:pt x="1638" y="764"/>
                    </a:lnTo>
                    <a:lnTo>
                      <a:pt x="1638" y="766"/>
                    </a:lnTo>
                    <a:lnTo>
                      <a:pt x="1640" y="764"/>
                    </a:lnTo>
                    <a:lnTo>
                      <a:pt x="1642" y="759"/>
                    </a:lnTo>
                    <a:lnTo>
                      <a:pt x="1640" y="756"/>
                    </a:lnTo>
                    <a:lnTo>
                      <a:pt x="1643" y="752"/>
                    </a:lnTo>
                    <a:lnTo>
                      <a:pt x="1650" y="749"/>
                    </a:lnTo>
                    <a:lnTo>
                      <a:pt x="1652" y="751"/>
                    </a:lnTo>
                    <a:lnTo>
                      <a:pt x="1650" y="754"/>
                    </a:lnTo>
                    <a:lnTo>
                      <a:pt x="1652" y="757"/>
                    </a:lnTo>
                    <a:lnTo>
                      <a:pt x="1650" y="761"/>
                    </a:lnTo>
                    <a:lnTo>
                      <a:pt x="1645" y="766"/>
                    </a:lnTo>
                    <a:lnTo>
                      <a:pt x="1640" y="767"/>
                    </a:lnTo>
                    <a:lnTo>
                      <a:pt x="1637" y="771"/>
                    </a:lnTo>
                    <a:lnTo>
                      <a:pt x="1637" y="772"/>
                    </a:lnTo>
                    <a:lnTo>
                      <a:pt x="1632" y="772"/>
                    </a:lnTo>
                    <a:lnTo>
                      <a:pt x="1630" y="771"/>
                    </a:lnTo>
                    <a:lnTo>
                      <a:pt x="1627" y="771"/>
                    </a:lnTo>
                    <a:lnTo>
                      <a:pt x="1623" y="774"/>
                    </a:lnTo>
                    <a:lnTo>
                      <a:pt x="1623" y="777"/>
                    </a:lnTo>
                    <a:lnTo>
                      <a:pt x="1618" y="781"/>
                    </a:lnTo>
                    <a:lnTo>
                      <a:pt x="1618" y="784"/>
                    </a:lnTo>
                    <a:lnTo>
                      <a:pt x="1617" y="786"/>
                    </a:lnTo>
                    <a:lnTo>
                      <a:pt x="1620" y="786"/>
                    </a:lnTo>
                    <a:lnTo>
                      <a:pt x="1625" y="781"/>
                    </a:lnTo>
                    <a:lnTo>
                      <a:pt x="1628" y="774"/>
                    </a:lnTo>
                    <a:lnTo>
                      <a:pt x="1632" y="774"/>
                    </a:lnTo>
                    <a:lnTo>
                      <a:pt x="1632" y="774"/>
                    </a:lnTo>
                    <a:lnTo>
                      <a:pt x="1635" y="776"/>
                    </a:lnTo>
                    <a:lnTo>
                      <a:pt x="1635" y="777"/>
                    </a:lnTo>
                    <a:lnTo>
                      <a:pt x="1633" y="779"/>
                    </a:lnTo>
                    <a:lnTo>
                      <a:pt x="1630" y="784"/>
                    </a:lnTo>
                    <a:lnTo>
                      <a:pt x="1623" y="789"/>
                    </a:lnTo>
                    <a:lnTo>
                      <a:pt x="1620" y="792"/>
                    </a:lnTo>
                    <a:lnTo>
                      <a:pt x="1620" y="794"/>
                    </a:lnTo>
                    <a:lnTo>
                      <a:pt x="1628" y="789"/>
                    </a:lnTo>
                    <a:lnTo>
                      <a:pt x="1637" y="782"/>
                    </a:lnTo>
                    <a:lnTo>
                      <a:pt x="1638" y="774"/>
                    </a:lnTo>
                    <a:lnTo>
                      <a:pt x="1640" y="772"/>
                    </a:lnTo>
                    <a:lnTo>
                      <a:pt x="1642" y="769"/>
                    </a:lnTo>
                    <a:lnTo>
                      <a:pt x="1645" y="769"/>
                    </a:lnTo>
                    <a:lnTo>
                      <a:pt x="1652" y="766"/>
                    </a:lnTo>
                    <a:lnTo>
                      <a:pt x="1658" y="762"/>
                    </a:lnTo>
                    <a:lnTo>
                      <a:pt x="1662" y="762"/>
                    </a:lnTo>
                    <a:lnTo>
                      <a:pt x="1662" y="764"/>
                    </a:lnTo>
                    <a:lnTo>
                      <a:pt x="1660" y="766"/>
                    </a:lnTo>
                    <a:lnTo>
                      <a:pt x="1655" y="771"/>
                    </a:lnTo>
                    <a:lnTo>
                      <a:pt x="1650" y="771"/>
                    </a:lnTo>
                    <a:lnTo>
                      <a:pt x="1647" y="772"/>
                    </a:lnTo>
                    <a:lnTo>
                      <a:pt x="1647" y="777"/>
                    </a:lnTo>
                    <a:lnTo>
                      <a:pt x="1647" y="777"/>
                    </a:lnTo>
                    <a:lnTo>
                      <a:pt x="1650" y="774"/>
                    </a:lnTo>
                    <a:lnTo>
                      <a:pt x="1655" y="774"/>
                    </a:lnTo>
                    <a:lnTo>
                      <a:pt x="1660" y="771"/>
                    </a:lnTo>
                    <a:lnTo>
                      <a:pt x="1663" y="769"/>
                    </a:lnTo>
                    <a:lnTo>
                      <a:pt x="1665" y="767"/>
                    </a:lnTo>
                    <a:lnTo>
                      <a:pt x="1668" y="766"/>
                    </a:lnTo>
                    <a:lnTo>
                      <a:pt x="1672" y="766"/>
                    </a:lnTo>
                    <a:lnTo>
                      <a:pt x="1675" y="771"/>
                    </a:lnTo>
                    <a:lnTo>
                      <a:pt x="1680" y="776"/>
                    </a:lnTo>
                    <a:lnTo>
                      <a:pt x="1682" y="779"/>
                    </a:lnTo>
                    <a:lnTo>
                      <a:pt x="1686" y="781"/>
                    </a:lnTo>
                    <a:lnTo>
                      <a:pt x="1686" y="784"/>
                    </a:lnTo>
                    <a:lnTo>
                      <a:pt x="1686" y="787"/>
                    </a:lnTo>
                    <a:lnTo>
                      <a:pt x="1682" y="791"/>
                    </a:lnTo>
                    <a:lnTo>
                      <a:pt x="1680" y="791"/>
                    </a:lnTo>
                    <a:lnTo>
                      <a:pt x="1680" y="786"/>
                    </a:lnTo>
                    <a:lnTo>
                      <a:pt x="1677" y="786"/>
                    </a:lnTo>
                    <a:lnTo>
                      <a:pt x="1677" y="789"/>
                    </a:lnTo>
                    <a:lnTo>
                      <a:pt x="1673" y="791"/>
                    </a:lnTo>
                    <a:lnTo>
                      <a:pt x="1672" y="794"/>
                    </a:lnTo>
                    <a:lnTo>
                      <a:pt x="1663" y="794"/>
                    </a:lnTo>
                    <a:lnTo>
                      <a:pt x="1660" y="796"/>
                    </a:lnTo>
                    <a:lnTo>
                      <a:pt x="1655" y="796"/>
                    </a:lnTo>
                    <a:lnTo>
                      <a:pt x="1648" y="799"/>
                    </a:lnTo>
                    <a:lnTo>
                      <a:pt x="1645" y="799"/>
                    </a:lnTo>
                    <a:lnTo>
                      <a:pt x="1638" y="802"/>
                    </a:lnTo>
                    <a:lnTo>
                      <a:pt x="1642" y="802"/>
                    </a:lnTo>
                    <a:lnTo>
                      <a:pt x="1645" y="804"/>
                    </a:lnTo>
                    <a:lnTo>
                      <a:pt x="1643" y="806"/>
                    </a:lnTo>
                    <a:lnTo>
                      <a:pt x="1637" y="807"/>
                    </a:lnTo>
                    <a:lnTo>
                      <a:pt x="1635" y="809"/>
                    </a:lnTo>
                    <a:lnTo>
                      <a:pt x="1643" y="809"/>
                    </a:lnTo>
                    <a:lnTo>
                      <a:pt x="1648" y="804"/>
                    </a:lnTo>
                    <a:lnTo>
                      <a:pt x="1655" y="799"/>
                    </a:lnTo>
                    <a:lnTo>
                      <a:pt x="1660" y="797"/>
                    </a:lnTo>
                    <a:lnTo>
                      <a:pt x="1663" y="799"/>
                    </a:lnTo>
                    <a:lnTo>
                      <a:pt x="1667" y="797"/>
                    </a:lnTo>
                    <a:lnTo>
                      <a:pt x="1670" y="797"/>
                    </a:lnTo>
                    <a:lnTo>
                      <a:pt x="1670" y="799"/>
                    </a:lnTo>
                    <a:lnTo>
                      <a:pt x="1670" y="804"/>
                    </a:lnTo>
                    <a:lnTo>
                      <a:pt x="1667" y="806"/>
                    </a:lnTo>
                    <a:lnTo>
                      <a:pt x="1663" y="809"/>
                    </a:lnTo>
                    <a:lnTo>
                      <a:pt x="1660" y="807"/>
                    </a:lnTo>
                    <a:lnTo>
                      <a:pt x="1657" y="809"/>
                    </a:lnTo>
                    <a:lnTo>
                      <a:pt x="1653" y="814"/>
                    </a:lnTo>
                    <a:lnTo>
                      <a:pt x="1650" y="816"/>
                    </a:lnTo>
                    <a:lnTo>
                      <a:pt x="1647" y="814"/>
                    </a:lnTo>
                    <a:lnTo>
                      <a:pt x="1643" y="814"/>
                    </a:lnTo>
                    <a:lnTo>
                      <a:pt x="1640" y="817"/>
                    </a:lnTo>
                    <a:lnTo>
                      <a:pt x="1642" y="817"/>
                    </a:lnTo>
                    <a:lnTo>
                      <a:pt x="1647" y="816"/>
                    </a:lnTo>
                    <a:lnTo>
                      <a:pt x="1650" y="817"/>
                    </a:lnTo>
                    <a:lnTo>
                      <a:pt x="1652" y="817"/>
                    </a:lnTo>
                    <a:lnTo>
                      <a:pt x="1657" y="814"/>
                    </a:lnTo>
                    <a:lnTo>
                      <a:pt x="1660" y="811"/>
                    </a:lnTo>
                    <a:lnTo>
                      <a:pt x="1663" y="809"/>
                    </a:lnTo>
                    <a:lnTo>
                      <a:pt x="1667" y="811"/>
                    </a:lnTo>
                    <a:lnTo>
                      <a:pt x="1672" y="811"/>
                    </a:lnTo>
                    <a:lnTo>
                      <a:pt x="1673" y="807"/>
                    </a:lnTo>
                    <a:lnTo>
                      <a:pt x="1678" y="806"/>
                    </a:lnTo>
                    <a:lnTo>
                      <a:pt x="1680" y="804"/>
                    </a:lnTo>
                    <a:lnTo>
                      <a:pt x="1680" y="802"/>
                    </a:lnTo>
                    <a:lnTo>
                      <a:pt x="1678" y="801"/>
                    </a:lnTo>
                    <a:lnTo>
                      <a:pt x="1682" y="797"/>
                    </a:lnTo>
                    <a:lnTo>
                      <a:pt x="1682" y="794"/>
                    </a:lnTo>
                    <a:lnTo>
                      <a:pt x="1685" y="794"/>
                    </a:lnTo>
                    <a:lnTo>
                      <a:pt x="1686" y="796"/>
                    </a:lnTo>
                    <a:lnTo>
                      <a:pt x="1688" y="794"/>
                    </a:lnTo>
                    <a:lnTo>
                      <a:pt x="1690" y="799"/>
                    </a:lnTo>
                    <a:lnTo>
                      <a:pt x="1693" y="807"/>
                    </a:lnTo>
                    <a:lnTo>
                      <a:pt x="1695" y="812"/>
                    </a:lnTo>
                    <a:lnTo>
                      <a:pt x="1696" y="816"/>
                    </a:lnTo>
                    <a:lnTo>
                      <a:pt x="1696" y="819"/>
                    </a:lnTo>
                    <a:lnTo>
                      <a:pt x="1695" y="822"/>
                    </a:lnTo>
                    <a:lnTo>
                      <a:pt x="1690" y="822"/>
                    </a:lnTo>
                    <a:lnTo>
                      <a:pt x="1686" y="821"/>
                    </a:lnTo>
                    <a:lnTo>
                      <a:pt x="1680" y="819"/>
                    </a:lnTo>
                    <a:lnTo>
                      <a:pt x="1677" y="821"/>
                    </a:lnTo>
                    <a:lnTo>
                      <a:pt x="1672" y="824"/>
                    </a:lnTo>
                    <a:lnTo>
                      <a:pt x="1670" y="824"/>
                    </a:lnTo>
                    <a:lnTo>
                      <a:pt x="1668" y="822"/>
                    </a:lnTo>
                    <a:lnTo>
                      <a:pt x="1663" y="822"/>
                    </a:lnTo>
                    <a:lnTo>
                      <a:pt x="1662" y="826"/>
                    </a:lnTo>
                    <a:lnTo>
                      <a:pt x="1653" y="826"/>
                    </a:lnTo>
                    <a:lnTo>
                      <a:pt x="1657" y="827"/>
                    </a:lnTo>
                    <a:lnTo>
                      <a:pt x="1665" y="826"/>
                    </a:lnTo>
                    <a:lnTo>
                      <a:pt x="1670" y="827"/>
                    </a:lnTo>
                    <a:lnTo>
                      <a:pt x="1677" y="832"/>
                    </a:lnTo>
                    <a:lnTo>
                      <a:pt x="1680" y="834"/>
                    </a:lnTo>
                    <a:lnTo>
                      <a:pt x="1682" y="834"/>
                    </a:lnTo>
                    <a:lnTo>
                      <a:pt x="1685" y="832"/>
                    </a:lnTo>
                    <a:lnTo>
                      <a:pt x="1686" y="834"/>
                    </a:lnTo>
                    <a:lnTo>
                      <a:pt x="1691" y="837"/>
                    </a:lnTo>
                    <a:lnTo>
                      <a:pt x="1695" y="839"/>
                    </a:lnTo>
                    <a:lnTo>
                      <a:pt x="1696" y="840"/>
                    </a:lnTo>
                    <a:lnTo>
                      <a:pt x="1698" y="845"/>
                    </a:lnTo>
                    <a:lnTo>
                      <a:pt x="1698" y="849"/>
                    </a:lnTo>
                    <a:lnTo>
                      <a:pt x="1696" y="850"/>
                    </a:lnTo>
                    <a:lnTo>
                      <a:pt x="1693" y="850"/>
                    </a:lnTo>
                    <a:lnTo>
                      <a:pt x="1691" y="847"/>
                    </a:lnTo>
                    <a:lnTo>
                      <a:pt x="1690" y="847"/>
                    </a:lnTo>
                    <a:lnTo>
                      <a:pt x="1688" y="850"/>
                    </a:lnTo>
                    <a:lnTo>
                      <a:pt x="1685" y="849"/>
                    </a:lnTo>
                    <a:lnTo>
                      <a:pt x="1683" y="847"/>
                    </a:lnTo>
                    <a:lnTo>
                      <a:pt x="1682" y="847"/>
                    </a:lnTo>
                    <a:lnTo>
                      <a:pt x="1678" y="847"/>
                    </a:lnTo>
                    <a:lnTo>
                      <a:pt x="1673" y="842"/>
                    </a:lnTo>
                    <a:lnTo>
                      <a:pt x="1670" y="840"/>
                    </a:lnTo>
                    <a:lnTo>
                      <a:pt x="1667" y="840"/>
                    </a:lnTo>
                    <a:lnTo>
                      <a:pt x="1663" y="842"/>
                    </a:lnTo>
                    <a:lnTo>
                      <a:pt x="1660" y="840"/>
                    </a:lnTo>
                    <a:lnTo>
                      <a:pt x="1662" y="842"/>
                    </a:lnTo>
                    <a:lnTo>
                      <a:pt x="1665" y="844"/>
                    </a:lnTo>
                    <a:lnTo>
                      <a:pt x="1670" y="844"/>
                    </a:lnTo>
                    <a:lnTo>
                      <a:pt x="1668" y="845"/>
                    </a:lnTo>
                    <a:lnTo>
                      <a:pt x="1662" y="845"/>
                    </a:lnTo>
                    <a:lnTo>
                      <a:pt x="1660" y="847"/>
                    </a:lnTo>
                    <a:lnTo>
                      <a:pt x="1655" y="847"/>
                    </a:lnTo>
                    <a:lnTo>
                      <a:pt x="1650" y="849"/>
                    </a:lnTo>
                    <a:lnTo>
                      <a:pt x="1652" y="852"/>
                    </a:lnTo>
                    <a:lnTo>
                      <a:pt x="1653" y="852"/>
                    </a:lnTo>
                    <a:lnTo>
                      <a:pt x="1655" y="850"/>
                    </a:lnTo>
                    <a:lnTo>
                      <a:pt x="1662" y="850"/>
                    </a:lnTo>
                    <a:lnTo>
                      <a:pt x="1665" y="849"/>
                    </a:lnTo>
                    <a:lnTo>
                      <a:pt x="1668" y="847"/>
                    </a:lnTo>
                    <a:lnTo>
                      <a:pt x="1670" y="850"/>
                    </a:lnTo>
                    <a:lnTo>
                      <a:pt x="1670" y="852"/>
                    </a:lnTo>
                    <a:lnTo>
                      <a:pt x="1673" y="854"/>
                    </a:lnTo>
                    <a:lnTo>
                      <a:pt x="1673" y="855"/>
                    </a:lnTo>
                    <a:lnTo>
                      <a:pt x="1673" y="855"/>
                    </a:lnTo>
                    <a:lnTo>
                      <a:pt x="1668" y="855"/>
                    </a:lnTo>
                    <a:lnTo>
                      <a:pt x="1667" y="857"/>
                    </a:lnTo>
                    <a:lnTo>
                      <a:pt x="1665" y="855"/>
                    </a:lnTo>
                    <a:lnTo>
                      <a:pt x="1663" y="854"/>
                    </a:lnTo>
                    <a:lnTo>
                      <a:pt x="1660" y="854"/>
                    </a:lnTo>
                    <a:lnTo>
                      <a:pt x="1660" y="855"/>
                    </a:lnTo>
                    <a:lnTo>
                      <a:pt x="1663" y="857"/>
                    </a:lnTo>
                    <a:lnTo>
                      <a:pt x="1667" y="859"/>
                    </a:lnTo>
                    <a:lnTo>
                      <a:pt x="1668" y="860"/>
                    </a:lnTo>
                    <a:lnTo>
                      <a:pt x="1668" y="864"/>
                    </a:lnTo>
                    <a:lnTo>
                      <a:pt x="1670" y="865"/>
                    </a:lnTo>
                    <a:lnTo>
                      <a:pt x="1667" y="865"/>
                    </a:lnTo>
                    <a:lnTo>
                      <a:pt x="1658" y="864"/>
                    </a:lnTo>
                    <a:lnTo>
                      <a:pt x="1652" y="864"/>
                    </a:lnTo>
                    <a:lnTo>
                      <a:pt x="1643" y="860"/>
                    </a:lnTo>
                    <a:lnTo>
                      <a:pt x="1640" y="860"/>
                    </a:lnTo>
                    <a:lnTo>
                      <a:pt x="1640" y="862"/>
                    </a:lnTo>
                    <a:lnTo>
                      <a:pt x="1645" y="864"/>
                    </a:lnTo>
                    <a:lnTo>
                      <a:pt x="1658" y="869"/>
                    </a:lnTo>
                    <a:lnTo>
                      <a:pt x="1658" y="870"/>
                    </a:lnTo>
                    <a:lnTo>
                      <a:pt x="1657" y="872"/>
                    </a:lnTo>
                    <a:lnTo>
                      <a:pt x="1650" y="867"/>
                    </a:lnTo>
                    <a:lnTo>
                      <a:pt x="1648" y="869"/>
                    </a:lnTo>
                    <a:lnTo>
                      <a:pt x="1645" y="872"/>
                    </a:lnTo>
                    <a:lnTo>
                      <a:pt x="1648" y="870"/>
                    </a:lnTo>
                    <a:lnTo>
                      <a:pt x="1650" y="872"/>
                    </a:lnTo>
                    <a:lnTo>
                      <a:pt x="1652" y="874"/>
                    </a:lnTo>
                    <a:lnTo>
                      <a:pt x="1653" y="874"/>
                    </a:lnTo>
                    <a:lnTo>
                      <a:pt x="1657" y="875"/>
                    </a:lnTo>
                    <a:lnTo>
                      <a:pt x="1657" y="877"/>
                    </a:lnTo>
                    <a:lnTo>
                      <a:pt x="1658" y="880"/>
                    </a:lnTo>
                    <a:lnTo>
                      <a:pt x="1660" y="879"/>
                    </a:lnTo>
                    <a:lnTo>
                      <a:pt x="1660" y="877"/>
                    </a:lnTo>
                    <a:lnTo>
                      <a:pt x="1665" y="877"/>
                    </a:lnTo>
                    <a:lnTo>
                      <a:pt x="1663" y="879"/>
                    </a:lnTo>
                    <a:lnTo>
                      <a:pt x="1662" y="880"/>
                    </a:lnTo>
                    <a:lnTo>
                      <a:pt x="1662" y="882"/>
                    </a:lnTo>
                    <a:lnTo>
                      <a:pt x="1665" y="882"/>
                    </a:lnTo>
                    <a:lnTo>
                      <a:pt x="1665" y="879"/>
                    </a:lnTo>
                    <a:lnTo>
                      <a:pt x="1668" y="879"/>
                    </a:lnTo>
                    <a:lnTo>
                      <a:pt x="1673" y="880"/>
                    </a:lnTo>
                    <a:lnTo>
                      <a:pt x="1678" y="882"/>
                    </a:lnTo>
                    <a:lnTo>
                      <a:pt x="1682" y="882"/>
                    </a:lnTo>
                    <a:lnTo>
                      <a:pt x="1680" y="885"/>
                    </a:lnTo>
                    <a:lnTo>
                      <a:pt x="1678" y="887"/>
                    </a:lnTo>
                    <a:lnTo>
                      <a:pt x="1675" y="885"/>
                    </a:lnTo>
                    <a:lnTo>
                      <a:pt x="1672" y="884"/>
                    </a:lnTo>
                    <a:lnTo>
                      <a:pt x="1667" y="885"/>
                    </a:lnTo>
                    <a:lnTo>
                      <a:pt x="1660" y="887"/>
                    </a:lnTo>
                    <a:lnTo>
                      <a:pt x="1660" y="890"/>
                    </a:lnTo>
                    <a:lnTo>
                      <a:pt x="1662" y="889"/>
                    </a:lnTo>
                    <a:lnTo>
                      <a:pt x="1668" y="889"/>
                    </a:lnTo>
                    <a:lnTo>
                      <a:pt x="1672" y="889"/>
                    </a:lnTo>
                    <a:lnTo>
                      <a:pt x="1668" y="890"/>
                    </a:lnTo>
                    <a:lnTo>
                      <a:pt x="1667" y="892"/>
                    </a:lnTo>
                    <a:lnTo>
                      <a:pt x="1670" y="890"/>
                    </a:lnTo>
                    <a:lnTo>
                      <a:pt x="1677" y="892"/>
                    </a:lnTo>
                    <a:lnTo>
                      <a:pt x="1678" y="894"/>
                    </a:lnTo>
                    <a:lnTo>
                      <a:pt x="1677" y="894"/>
                    </a:lnTo>
                    <a:lnTo>
                      <a:pt x="1682" y="895"/>
                    </a:lnTo>
                    <a:lnTo>
                      <a:pt x="1683" y="899"/>
                    </a:lnTo>
                    <a:lnTo>
                      <a:pt x="1682" y="900"/>
                    </a:lnTo>
                    <a:lnTo>
                      <a:pt x="1678" y="905"/>
                    </a:lnTo>
                    <a:lnTo>
                      <a:pt x="1680" y="909"/>
                    </a:lnTo>
                    <a:lnTo>
                      <a:pt x="1682" y="907"/>
                    </a:lnTo>
                    <a:lnTo>
                      <a:pt x="1682" y="904"/>
                    </a:lnTo>
                    <a:lnTo>
                      <a:pt x="1685" y="900"/>
                    </a:lnTo>
                    <a:lnTo>
                      <a:pt x="1688" y="900"/>
                    </a:lnTo>
                    <a:lnTo>
                      <a:pt x="1688" y="904"/>
                    </a:lnTo>
                    <a:lnTo>
                      <a:pt x="1686" y="907"/>
                    </a:lnTo>
                    <a:lnTo>
                      <a:pt x="1683" y="914"/>
                    </a:lnTo>
                    <a:lnTo>
                      <a:pt x="1680" y="917"/>
                    </a:lnTo>
                    <a:lnTo>
                      <a:pt x="1680" y="920"/>
                    </a:lnTo>
                    <a:lnTo>
                      <a:pt x="1683" y="919"/>
                    </a:lnTo>
                    <a:lnTo>
                      <a:pt x="1686" y="914"/>
                    </a:lnTo>
                    <a:lnTo>
                      <a:pt x="1686" y="912"/>
                    </a:lnTo>
                    <a:lnTo>
                      <a:pt x="1688" y="909"/>
                    </a:lnTo>
                    <a:lnTo>
                      <a:pt x="1693" y="907"/>
                    </a:lnTo>
                    <a:lnTo>
                      <a:pt x="1693" y="905"/>
                    </a:lnTo>
                    <a:lnTo>
                      <a:pt x="1695" y="902"/>
                    </a:lnTo>
                    <a:lnTo>
                      <a:pt x="1698" y="900"/>
                    </a:lnTo>
                    <a:lnTo>
                      <a:pt x="1698" y="902"/>
                    </a:lnTo>
                    <a:lnTo>
                      <a:pt x="1698" y="905"/>
                    </a:lnTo>
                    <a:lnTo>
                      <a:pt x="1693" y="910"/>
                    </a:lnTo>
                    <a:lnTo>
                      <a:pt x="1691" y="914"/>
                    </a:lnTo>
                    <a:lnTo>
                      <a:pt x="1691" y="917"/>
                    </a:lnTo>
                    <a:lnTo>
                      <a:pt x="1691" y="920"/>
                    </a:lnTo>
                    <a:lnTo>
                      <a:pt x="1693" y="920"/>
                    </a:lnTo>
                    <a:lnTo>
                      <a:pt x="1693" y="917"/>
                    </a:lnTo>
                    <a:lnTo>
                      <a:pt x="1693" y="914"/>
                    </a:lnTo>
                    <a:lnTo>
                      <a:pt x="1696" y="910"/>
                    </a:lnTo>
                    <a:lnTo>
                      <a:pt x="1700" y="907"/>
                    </a:lnTo>
                    <a:lnTo>
                      <a:pt x="1705" y="904"/>
                    </a:lnTo>
                    <a:lnTo>
                      <a:pt x="1708" y="900"/>
                    </a:lnTo>
                    <a:lnTo>
                      <a:pt x="1710" y="902"/>
                    </a:lnTo>
                    <a:lnTo>
                      <a:pt x="1710" y="907"/>
                    </a:lnTo>
                    <a:lnTo>
                      <a:pt x="1706" y="909"/>
                    </a:lnTo>
                    <a:lnTo>
                      <a:pt x="1701" y="910"/>
                    </a:lnTo>
                    <a:lnTo>
                      <a:pt x="1701" y="914"/>
                    </a:lnTo>
                    <a:lnTo>
                      <a:pt x="1700" y="917"/>
                    </a:lnTo>
                    <a:lnTo>
                      <a:pt x="1701" y="919"/>
                    </a:lnTo>
                    <a:lnTo>
                      <a:pt x="1701" y="917"/>
                    </a:lnTo>
                    <a:lnTo>
                      <a:pt x="1705" y="919"/>
                    </a:lnTo>
                    <a:lnTo>
                      <a:pt x="1706" y="917"/>
                    </a:lnTo>
                    <a:lnTo>
                      <a:pt x="1713" y="915"/>
                    </a:lnTo>
                    <a:lnTo>
                      <a:pt x="1715" y="917"/>
                    </a:lnTo>
                    <a:lnTo>
                      <a:pt x="1715" y="922"/>
                    </a:lnTo>
                    <a:lnTo>
                      <a:pt x="1715" y="925"/>
                    </a:lnTo>
                    <a:lnTo>
                      <a:pt x="1711" y="927"/>
                    </a:lnTo>
                    <a:lnTo>
                      <a:pt x="1711" y="927"/>
                    </a:lnTo>
                    <a:lnTo>
                      <a:pt x="1715" y="929"/>
                    </a:lnTo>
                    <a:lnTo>
                      <a:pt x="1716" y="932"/>
                    </a:lnTo>
                    <a:lnTo>
                      <a:pt x="1713" y="932"/>
                    </a:lnTo>
                    <a:lnTo>
                      <a:pt x="1710" y="932"/>
                    </a:lnTo>
                    <a:lnTo>
                      <a:pt x="1713" y="933"/>
                    </a:lnTo>
                    <a:lnTo>
                      <a:pt x="1716" y="935"/>
                    </a:lnTo>
                    <a:lnTo>
                      <a:pt x="1708" y="937"/>
                    </a:lnTo>
                    <a:lnTo>
                      <a:pt x="1703" y="937"/>
                    </a:lnTo>
                    <a:lnTo>
                      <a:pt x="1705" y="938"/>
                    </a:lnTo>
                    <a:lnTo>
                      <a:pt x="1710" y="938"/>
                    </a:lnTo>
                    <a:lnTo>
                      <a:pt x="1716" y="940"/>
                    </a:lnTo>
                    <a:lnTo>
                      <a:pt x="1718" y="938"/>
                    </a:lnTo>
                    <a:lnTo>
                      <a:pt x="1723" y="937"/>
                    </a:lnTo>
                    <a:lnTo>
                      <a:pt x="1723" y="937"/>
                    </a:lnTo>
                    <a:lnTo>
                      <a:pt x="1720" y="942"/>
                    </a:lnTo>
                    <a:lnTo>
                      <a:pt x="1718" y="947"/>
                    </a:lnTo>
                    <a:lnTo>
                      <a:pt x="1723" y="942"/>
                    </a:lnTo>
                    <a:lnTo>
                      <a:pt x="1726" y="942"/>
                    </a:lnTo>
                    <a:lnTo>
                      <a:pt x="1728" y="938"/>
                    </a:lnTo>
                    <a:lnTo>
                      <a:pt x="1733" y="935"/>
                    </a:lnTo>
                    <a:lnTo>
                      <a:pt x="1736" y="937"/>
                    </a:lnTo>
                    <a:lnTo>
                      <a:pt x="1736" y="938"/>
                    </a:lnTo>
                    <a:lnTo>
                      <a:pt x="1733" y="942"/>
                    </a:lnTo>
                    <a:lnTo>
                      <a:pt x="1731" y="942"/>
                    </a:lnTo>
                    <a:lnTo>
                      <a:pt x="1730" y="945"/>
                    </a:lnTo>
                    <a:lnTo>
                      <a:pt x="1726" y="948"/>
                    </a:lnTo>
                    <a:lnTo>
                      <a:pt x="1721" y="950"/>
                    </a:lnTo>
                    <a:lnTo>
                      <a:pt x="1720" y="955"/>
                    </a:lnTo>
                    <a:lnTo>
                      <a:pt x="1720" y="957"/>
                    </a:lnTo>
                    <a:lnTo>
                      <a:pt x="1723" y="958"/>
                    </a:lnTo>
                    <a:lnTo>
                      <a:pt x="1726" y="955"/>
                    </a:lnTo>
                    <a:lnTo>
                      <a:pt x="1726" y="953"/>
                    </a:lnTo>
                    <a:lnTo>
                      <a:pt x="1731" y="947"/>
                    </a:lnTo>
                    <a:lnTo>
                      <a:pt x="1735" y="947"/>
                    </a:lnTo>
                    <a:lnTo>
                      <a:pt x="1735" y="948"/>
                    </a:lnTo>
                    <a:lnTo>
                      <a:pt x="1731" y="953"/>
                    </a:lnTo>
                    <a:lnTo>
                      <a:pt x="1731" y="958"/>
                    </a:lnTo>
                    <a:lnTo>
                      <a:pt x="1730" y="962"/>
                    </a:lnTo>
                    <a:lnTo>
                      <a:pt x="1731" y="960"/>
                    </a:lnTo>
                    <a:lnTo>
                      <a:pt x="1735" y="953"/>
                    </a:lnTo>
                    <a:lnTo>
                      <a:pt x="1735" y="952"/>
                    </a:lnTo>
                    <a:lnTo>
                      <a:pt x="1738" y="950"/>
                    </a:lnTo>
                    <a:lnTo>
                      <a:pt x="1738" y="952"/>
                    </a:lnTo>
                    <a:lnTo>
                      <a:pt x="1740" y="957"/>
                    </a:lnTo>
                    <a:lnTo>
                      <a:pt x="1741" y="960"/>
                    </a:lnTo>
                    <a:lnTo>
                      <a:pt x="1743" y="960"/>
                    </a:lnTo>
                    <a:lnTo>
                      <a:pt x="1743" y="955"/>
                    </a:lnTo>
                    <a:lnTo>
                      <a:pt x="1745" y="952"/>
                    </a:lnTo>
                    <a:lnTo>
                      <a:pt x="1750" y="948"/>
                    </a:lnTo>
                    <a:lnTo>
                      <a:pt x="1751" y="950"/>
                    </a:lnTo>
                    <a:lnTo>
                      <a:pt x="1750" y="953"/>
                    </a:lnTo>
                    <a:lnTo>
                      <a:pt x="1751" y="953"/>
                    </a:lnTo>
                    <a:lnTo>
                      <a:pt x="1755" y="953"/>
                    </a:lnTo>
                    <a:lnTo>
                      <a:pt x="1756" y="957"/>
                    </a:lnTo>
                    <a:lnTo>
                      <a:pt x="1755" y="960"/>
                    </a:lnTo>
                    <a:lnTo>
                      <a:pt x="1760" y="960"/>
                    </a:lnTo>
                    <a:lnTo>
                      <a:pt x="1761" y="962"/>
                    </a:lnTo>
                    <a:lnTo>
                      <a:pt x="1761" y="965"/>
                    </a:lnTo>
                    <a:lnTo>
                      <a:pt x="1765" y="967"/>
                    </a:lnTo>
                    <a:lnTo>
                      <a:pt x="1765" y="970"/>
                    </a:lnTo>
                    <a:lnTo>
                      <a:pt x="1763" y="972"/>
                    </a:lnTo>
                    <a:lnTo>
                      <a:pt x="1761" y="972"/>
                    </a:lnTo>
                    <a:lnTo>
                      <a:pt x="1756" y="972"/>
                    </a:lnTo>
                    <a:lnTo>
                      <a:pt x="1756" y="970"/>
                    </a:lnTo>
                    <a:lnTo>
                      <a:pt x="1755" y="967"/>
                    </a:lnTo>
                    <a:lnTo>
                      <a:pt x="1751" y="965"/>
                    </a:lnTo>
                    <a:lnTo>
                      <a:pt x="1750" y="965"/>
                    </a:lnTo>
                    <a:lnTo>
                      <a:pt x="1748" y="967"/>
                    </a:lnTo>
                    <a:lnTo>
                      <a:pt x="1746" y="970"/>
                    </a:lnTo>
                    <a:lnTo>
                      <a:pt x="1750" y="968"/>
                    </a:lnTo>
                    <a:lnTo>
                      <a:pt x="1751" y="968"/>
                    </a:lnTo>
                    <a:lnTo>
                      <a:pt x="1753" y="970"/>
                    </a:lnTo>
                    <a:lnTo>
                      <a:pt x="1751" y="972"/>
                    </a:lnTo>
                    <a:lnTo>
                      <a:pt x="1753" y="972"/>
                    </a:lnTo>
                    <a:lnTo>
                      <a:pt x="1755" y="975"/>
                    </a:lnTo>
                    <a:lnTo>
                      <a:pt x="1753" y="975"/>
                    </a:lnTo>
                    <a:lnTo>
                      <a:pt x="1750" y="975"/>
                    </a:lnTo>
                    <a:lnTo>
                      <a:pt x="1746" y="977"/>
                    </a:lnTo>
                    <a:lnTo>
                      <a:pt x="1748" y="977"/>
                    </a:lnTo>
                    <a:lnTo>
                      <a:pt x="1753" y="977"/>
                    </a:lnTo>
                    <a:lnTo>
                      <a:pt x="1756" y="977"/>
                    </a:lnTo>
                    <a:lnTo>
                      <a:pt x="1756" y="978"/>
                    </a:lnTo>
                    <a:lnTo>
                      <a:pt x="1755" y="982"/>
                    </a:lnTo>
                    <a:lnTo>
                      <a:pt x="1750" y="982"/>
                    </a:lnTo>
                    <a:lnTo>
                      <a:pt x="1746" y="982"/>
                    </a:lnTo>
                    <a:lnTo>
                      <a:pt x="1743" y="982"/>
                    </a:lnTo>
                    <a:lnTo>
                      <a:pt x="1738" y="982"/>
                    </a:lnTo>
                    <a:lnTo>
                      <a:pt x="1740" y="978"/>
                    </a:lnTo>
                    <a:lnTo>
                      <a:pt x="1740" y="977"/>
                    </a:lnTo>
                    <a:lnTo>
                      <a:pt x="1736" y="975"/>
                    </a:lnTo>
                    <a:lnTo>
                      <a:pt x="1735" y="973"/>
                    </a:lnTo>
                    <a:lnTo>
                      <a:pt x="1733" y="973"/>
                    </a:lnTo>
                    <a:lnTo>
                      <a:pt x="1733" y="975"/>
                    </a:lnTo>
                    <a:lnTo>
                      <a:pt x="1735" y="977"/>
                    </a:lnTo>
                    <a:lnTo>
                      <a:pt x="1736" y="980"/>
                    </a:lnTo>
                    <a:lnTo>
                      <a:pt x="1736" y="982"/>
                    </a:lnTo>
                    <a:lnTo>
                      <a:pt x="1733" y="983"/>
                    </a:lnTo>
                    <a:lnTo>
                      <a:pt x="1730" y="980"/>
                    </a:lnTo>
                    <a:lnTo>
                      <a:pt x="1728" y="978"/>
                    </a:lnTo>
                    <a:lnTo>
                      <a:pt x="1728" y="982"/>
                    </a:lnTo>
                    <a:lnTo>
                      <a:pt x="1730" y="985"/>
                    </a:lnTo>
                    <a:lnTo>
                      <a:pt x="1735" y="985"/>
                    </a:lnTo>
                    <a:lnTo>
                      <a:pt x="1738" y="987"/>
                    </a:lnTo>
                    <a:lnTo>
                      <a:pt x="1740" y="987"/>
                    </a:lnTo>
                    <a:lnTo>
                      <a:pt x="1741" y="990"/>
                    </a:lnTo>
                    <a:lnTo>
                      <a:pt x="1740" y="993"/>
                    </a:lnTo>
                    <a:lnTo>
                      <a:pt x="1733" y="993"/>
                    </a:lnTo>
                    <a:lnTo>
                      <a:pt x="1731" y="990"/>
                    </a:lnTo>
                    <a:lnTo>
                      <a:pt x="1726" y="987"/>
                    </a:lnTo>
                    <a:lnTo>
                      <a:pt x="1725" y="985"/>
                    </a:lnTo>
                    <a:lnTo>
                      <a:pt x="1723" y="985"/>
                    </a:lnTo>
                    <a:lnTo>
                      <a:pt x="1725" y="987"/>
                    </a:lnTo>
                    <a:lnTo>
                      <a:pt x="1730" y="990"/>
                    </a:lnTo>
                    <a:lnTo>
                      <a:pt x="1731" y="993"/>
                    </a:lnTo>
                    <a:lnTo>
                      <a:pt x="1731" y="998"/>
                    </a:lnTo>
                    <a:lnTo>
                      <a:pt x="1730" y="1002"/>
                    </a:lnTo>
                    <a:lnTo>
                      <a:pt x="1726" y="1000"/>
                    </a:lnTo>
                    <a:lnTo>
                      <a:pt x="1726" y="998"/>
                    </a:lnTo>
                    <a:lnTo>
                      <a:pt x="1723" y="995"/>
                    </a:lnTo>
                    <a:lnTo>
                      <a:pt x="1720" y="995"/>
                    </a:lnTo>
                    <a:lnTo>
                      <a:pt x="1720" y="997"/>
                    </a:lnTo>
                    <a:lnTo>
                      <a:pt x="1721" y="997"/>
                    </a:lnTo>
                    <a:lnTo>
                      <a:pt x="1721" y="1002"/>
                    </a:lnTo>
                    <a:lnTo>
                      <a:pt x="1721" y="1007"/>
                    </a:lnTo>
                    <a:lnTo>
                      <a:pt x="1720" y="1007"/>
                    </a:lnTo>
                    <a:lnTo>
                      <a:pt x="1718" y="1007"/>
                    </a:lnTo>
                    <a:lnTo>
                      <a:pt x="1716" y="1005"/>
                    </a:lnTo>
                    <a:lnTo>
                      <a:pt x="1716" y="1002"/>
                    </a:lnTo>
                    <a:lnTo>
                      <a:pt x="1715" y="1002"/>
                    </a:lnTo>
                    <a:lnTo>
                      <a:pt x="1715" y="1005"/>
                    </a:lnTo>
                    <a:lnTo>
                      <a:pt x="1711" y="1005"/>
                    </a:lnTo>
                    <a:lnTo>
                      <a:pt x="1710" y="1005"/>
                    </a:lnTo>
                    <a:lnTo>
                      <a:pt x="1710" y="1002"/>
                    </a:lnTo>
                    <a:lnTo>
                      <a:pt x="1708" y="998"/>
                    </a:lnTo>
                    <a:lnTo>
                      <a:pt x="1708" y="995"/>
                    </a:lnTo>
                    <a:lnTo>
                      <a:pt x="1706" y="993"/>
                    </a:lnTo>
                    <a:lnTo>
                      <a:pt x="1706" y="997"/>
                    </a:lnTo>
                    <a:lnTo>
                      <a:pt x="1706" y="1002"/>
                    </a:lnTo>
                    <a:lnTo>
                      <a:pt x="1705" y="1003"/>
                    </a:lnTo>
                    <a:lnTo>
                      <a:pt x="1701" y="1003"/>
                    </a:lnTo>
                    <a:lnTo>
                      <a:pt x="1701" y="1005"/>
                    </a:lnTo>
                    <a:lnTo>
                      <a:pt x="1705" y="1005"/>
                    </a:lnTo>
                    <a:lnTo>
                      <a:pt x="1705" y="1007"/>
                    </a:lnTo>
                    <a:lnTo>
                      <a:pt x="1703" y="1010"/>
                    </a:lnTo>
                    <a:lnTo>
                      <a:pt x="1700" y="1008"/>
                    </a:lnTo>
                    <a:lnTo>
                      <a:pt x="1700" y="1008"/>
                    </a:lnTo>
                    <a:lnTo>
                      <a:pt x="1698" y="1010"/>
                    </a:lnTo>
                    <a:lnTo>
                      <a:pt x="1701" y="1012"/>
                    </a:lnTo>
                    <a:lnTo>
                      <a:pt x="1703" y="1012"/>
                    </a:lnTo>
                    <a:lnTo>
                      <a:pt x="1705" y="1013"/>
                    </a:lnTo>
                    <a:lnTo>
                      <a:pt x="1703" y="1015"/>
                    </a:lnTo>
                    <a:lnTo>
                      <a:pt x="1701" y="1017"/>
                    </a:lnTo>
                    <a:lnTo>
                      <a:pt x="1701" y="1018"/>
                    </a:lnTo>
                    <a:lnTo>
                      <a:pt x="1703" y="1022"/>
                    </a:lnTo>
                    <a:lnTo>
                      <a:pt x="1703" y="1023"/>
                    </a:lnTo>
                    <a:lnTo>
                      <a:pt x="1701" y="1023"/>
                    </a:lnTo>
                    <a:lnTo>
                      <a:pt x="1700" y="1022"/>
                    </a:lnTo>
                    <a:lnTo>
                      <a:pt x="1698" y="1023"/>
                    </a:lnTo>
                    <a:lnTo>
                      <a:pt x="1701" y="1025"/>
                    </a:lnTo>
                    <a:lnTo>
                      <a:pt x="1701" y="1028"/>
                    </a:lnTo>
                    <a:lnTo>
                      <a:pt x="1701" y="1031"/>
                    </a:lnTo>
                    <a:lnTo>
                      <a:pt x="1696" y="1033"/>
                    </a:lnTo>
                    <a:lnTo>
                      <a:pt x="1695" y="1035"/>
                    </a:lnTo>
                    <a:lnTo>
                      <a:pt x="1693" y="1033"/>
                    </a:lnTo>
                    <a:lnTo>
                      <a:pt x="1693" y="1031"/>
                    </a:lnTo>
                    <a:lnTo>
                      <a:pt x="1691" y="1031"/>
                    </a:lnTo>
                    <a:lnTo>
                      <a:pt x="1691" y="1030"/>
                    </a:lnTo>
                    <a:lnTo>
                      <a:pt x="1690" y="1028"/>
                    </a:lnTo>
                    <a:lnTo>
                      <a:pt x="1690" y="1027"/>
                    </a:lnTo>
                    <a:lnTo>
                      <a:pt x="1691" y="1025"/>
                    </a:lnTo>
                    <a:lnTo>
                      <a:pt x="1691" y="1023"/>
                    </a:lnTo>
                    <a:lnTo>
                      <a:pt x="1690" y="1023"/>
                    </a:lnTo>
                    <a:lnTo>
                      <a:pt x="1686" y="1025"/>
                    </a:lnTo>
                    <a:lnTo>
                      <a:pt x="1685" y="1027"/>
                    </a:lnTo>
                    <a:lnTo>
                      <a:pt x="1683" y="1027"/>
                    </a:lnTo>
                    <a:lnTo>
                      <a:pt x="1682" y="1025"/>
                    </a:lnTo>
                    <a:lnTo>
                      <a:pt x="1683" y="1022"/>
                    </a:lnTo>
                    <a:lnTo>
                      <a:pt x="1682" y="1020"/>
                    </a:lnTo>
                    <a:lnTo>
                      <a:pt x="1682" y="1018"/>
                    </a:lnTo>
                    <a:lnTo>
                      <a:pt x="1683" y="1017"/>
                    </a:lnTo>
                    <a:lnTo>
                      <a:pt x="1683" y="1015"/>
                    </a:lnTo>
                    <a:lnTo>
                      <a:pt x="1683" y="1013"/>
                    </a:lnTo>
                    <a:lnTo>
                      <a:pt x="1683" y="1013"/>
                    </a:lnTo>
                    <a:lnTo>
                      <a:pt x="1680" y="1015"/>
                    </a:lnTo>
                    <a:lnTo>
                      <a:pt x="1678" y="1020"/>
                    </a:lnTo>
                    <a:lnTo>
                      <a:pt x="1677" y="1023"/>
                    </a:lnTo>
                    <a:lnTo>
                      <a:pt x="1675" y="1022"/>
                    </a:lnTo>
                    <a:lnTo>
                      <a:pt x="1675" y="1018"/>
                    </a:lnTo>
                    <a:lnTo>
                      <a:pt x="1673" y="1017"/>
                    </a:lnTo>
                    <a:lnTo>
                      <a:pt x="1672" y="1013"/>
                    </a:lnTo>
                    <a:lnTo>
                      <a:pt x="1673" y="1012"/>
                    </a:lnTo>
                    <a:lnTo>
                      <a:pt x="1678" y="1010"/>
                    </a:lnTo>
                    <a:lnTo>
                      <a:pt x="1678" y="1010"/>
                    </a:lnTo>
                    <a:lnTo>
                      <a:pt x="1680" y="1008"/>
                    </a:lnTo>
                    <a:lnTo>
                      <a:pt x="1680" y="1008"/>
                    </a:lnTo>
                    <a:lnTo>
                      <a:pt x="1677" y="1007"/>
                    </a:lnTo>
                    <a:lnTo>
                      <a:pt x="1673" y="1008"/>
                    </a:lnTo>
                    <a:lnTo>
                      <a:pt x="1670" y="1007"/>
                    </a:lnTo>
                    <a:lnTo>
                      <a:pt x="1670" y="1007"/>
                    </a:lnTo>
                    <a:lnTo>
                      <a:pt x="1670" y="1003"/>
                    </a:lnTo>
                    <a:lnTo>
                      <a:pt x="1673" y="1003"/>
                    </a:lnTo>
                    <a:lnTo>
                      <a:pt x="1677" y="1000"/>
                    </a:lnTo>
                    <a:lnTo>
                      <a:pt x="1675" y="1000"/>
                    </a:lnTo>
                    <a:lnTo>
                      <a:pt x="1672" y="1002"/>
                    </a:lnTo>
                    <a:lnTo>
                      <a:pt x="1670" y="1000"/>
                    </a:lnTo>
                    <a:lnTo>
                      <a:pt x="1670" y="998"/>
                    </a:lnTo>
                    <a:lnTo>
                      <a:pt x="1672" y="997"/>
                    </a:lnTo>
                    <a:lnTo>
                      <a:pt x="1675" y="997"/>
                    </a:lnTo>
                    <a:lnTo>
                      <a:pt x="1678" y="995"/>
                    </a:lnTo>
                    <a:lnTo>
                      <a:pt x="1677" y="993"/>
                    </a:lnTo>
                    <a:lnTo>
                      <a:pt x="1672" y="995"/>
                    </a:lnTo>
                    <a:lnTo>
                      <a:pt x="1670" y="995"/>
                    </a:lnTo>
                    <a:lnTo>
                      <a:pt x="1668" y="995"/>
                    </a:lnTo>
                    <a:lnTo>
                      <a:pt x="1668" y="993"/>
                    </a:lnTo>
                    <a:lnTo>
                      <a:pt x="1672" y="988"/>
                    </a:lnTo>
                    <a:lnTo>
                      <a:pt x="1675" y="987"/>
                    </a:lnTo>
                    <a:lnTo>
                      <a:pt x="1680" y="987"/>
                    </a:lnTo>
                    <a:lnTo>
                      <a:pt x="1683" y="983"/>
                    </a:lnTo>
                    <a:lnTo>
                      <a:pt x="1686" y="982"/>
                    </a:lnTo>
                    <a:lnTo>
                      <a:pt x="1688" y="978"/>
                    </a:lnTo>
                    <a:lnTo>
                      <a:pt x="1691" y="975"/>
                    </a:lnTo>
                    <a:lnTo>
                      <a:pt x="1693" y="973"/>
                    </a:lnTo>
                    <a:lnTo>
                      <a:pt x="1693" y="972"/>
                    </a:lnTo>
                    <a:lnTo>
                      <a:pt x="1691" y="973"/>
                    </a:lnTo>
                    <a:lnTo>
                      <a:pt x="1686" y="975"/>
                    </a:lnTo>
                    <a:lnTo>
                      <a:pt x="1685" y="977"/>
                    </a:lnTo>
                    <a:lnTo>
                      <a:pt x="1683" y="980"/>
                    </a:lnTo>
                    <a:lnTo>
                      <a:pt x="1677" y="983"/>
                    </a:lnTo>
                    <a:lnTo>
                      <a:pt x="1673" y="982"/>
                    </a:lnTo>
                    <a:lnTo>
                      <a:pt x="1668" y="987"/>
                    </a:lnTo>
                    <a:lnTo>
                      <a:pt x="1663" y="987"/>
                    </a:lnTo>
                    <a:lnTo>
                      <a:pt x="1660" y="987"/>
                    </a:lnTo>
                    <a:lnTo>
                      <a:pt x="1660" y="985"/>
                    </a:lnTo>
                    <a:lnTo>
                      <a:pt x="1667" y="978"/>
                    </a:lnTo>
                    <a:lnTo>
                      <a:pt x="1672" y="975"/>
                    </a:lnTo>
                    <a:lnTo>
                      <a:pt x="1673" y="973"/>
                    </a:lnTo>
                    <a:lnTo>
                      <a:pt x="1675" y="972"/>
                    </a:lnTo>
                    <a:lnTo>
                      <a:pt x="1675" y="968"/>
                    </a:lnTo>
                    <a:lnTo>
                      <a:pt x="1672" y="973"/>
                    </a:lnTo>
                    <a:lnTo>
                      <a:pt x="1662" y="978"/>
                    </a:lnTo>
                    <a:lnTo>
                      <a:pt x="1658" y="980"/>
                    </a:lnTo>
                    <a:lnTo>
                      <a:pt x="1657" y="980"/>
                    </a:lnTo>
                    <a:lnTo>
                      <a:pt x="1655" y="978"/>
                    </a:lnTo>
                    <a:lnTo>
                      <a:pt x="1657" y="975"/>
                    </a:lnTo>
                    <a:lnTo>
                      <a:pt x="1655" y="973"/>
                    </a:lnTo>
                    <a:lnTo>
                      <a:pt x="1652" y="973"/>
                    </a:lnTo>
                    <a:lnTo>
                      <a:pt x="1650" y="973"/>
                    </a:lnTo>
                    <a:lnTo>
                      <a:pt x="1652" y="972"/>
                    </a:lnTo>
                    <a:lnTo>
                      <a:pt x="1653" y="970"/>
                    </a:lnTo>
                    <a:lnTo>
                      <a:pt x="1653" y="968"/>
                    </a:lnTo>
                    <a:lnTo>
                      <a:pt x="1652" y="967"/>
                    </a:lnTo>
                    <a:lnTo>
                      <a:pt x="1650" y="967"/>
                    </a:lnTo>
                    <a:lnTo>
                      <a:pt x="1648" y="967"/>
                    </a:lnTo>
                    <a:lnTo>
                      <a:pt x="1650" y="962"/>
                    </a:lnTo>
                    <a:lnTo>
                      <a:pt x="1652" y="962"/>
                    </a:lnTo>
                    <a:lnTo>
                      <a:pt x="1652" y="958"/>
                    </a:lnTo>
                    <a:lnTo>
                      <a:pt x="1648" y="957"/>
                    </a:lnTo>
                    <a:lnTo>
                      <a:pt x="1647" y="955"/>
                    </a:lnTo>
                    <a:lnTo>
                      <a:pt x="1647" y="955"/>
                    </a:lnTo>
                    <a:lnTo>
                      <a:pt x="1645" y="958"/>
                    </a:lnTo>
                    <a:lnTo>
                      <a:pt x="1647" y="960"/>
                    </a:lnTo>
                    <a:lnTo>
                      <a:pt x="1643" y="962"/>
                    </a:lnTo>
                    <a:lnTo>
                      <a:pt x="1640" y="960"/>
                    </a:lnTo>
                    <a:lnTo>
                      <a:pt x="1638" y="958"/>
                    </a:lnTo>
                    <a:lnTo>
                      <a:pt x="1633" y="958"/>
                    </a:lnTo>
                    <a:lnTo>
                      <a:pt x="1638" y="960"/>
                    </a:lnTo>
                    <a:lnTo>
                      <a:pt x="1642" y="965"/>
                    </a:lnTo>
                    <a:lnTo>
                      <a:pt x="1642" y="968"/>
                    </a:lnTo>
                    <a:lnTo>
                      <a:pt x="1638" y="967"/>
                    </a:lnTo>
                    <a:lnTo>
                      <a:pt x="1638" y="968"/>
                    </a:lnTo>
                    <a:lnTo>
                      <a:pt x="1638" y="970"/>
                    </a:lnTo>
                    <a:lnTo>
                      <a:pt x="1635" y="970"/>
                    </a:lnTo>
                    <a:lnTo>
                      <a:pt x="1633" y="968"/>
                    </a:lnTo>
                    <a:lnTo>
                      <a:pt x="1632" y="963"/>
                    </a:lnTo>
                    <a:lnTo>
                      <a:pt x="1630" y="962"/>
                    </a:lnTo>
                    <a:lnTo>
                      <a:pt x="1628" y="963"/>
                    </a:lnTo>
                    <a:lnTo>
                      <a:pt x="1632" y="965"/>
                    </a:lnTo>
                    <a:lnTo>
                      <a:pt x="1632" y="968"/>
                    </a:lnTo>
                    <a:lnTo>
                      <a:pt x="1630" y="972"/>
                    </a:lnTo>
                    <a:lnTo>
                      <a:pt x="1633" y="972"/>
                    </a:lnTo>
                    <a:lnTo>
                      <a:pt x="1637" y="975"/>
                    </a:lnTo>
                    <a:lnTo>
                      <a:pt x="1638" y="980"/>
                    </a:lnTo>
                    <a:lnTo>
                      <a:pt x="1637" y="982"/>
                    </a:lnTo>
                    <a:lnTo>
                      <a:pt x="1638" y="983"/>
                    </a:lnTo>
                    <a:lnTo>
                      <a:pt x="1638" y="985"/>
                    </a:lnTo>
                    <a:lnTo>
                      <a:pt x="1637" y="985"/>
                    </a:lnTo>
                    <a:lnTo>
                      <a:pt x="1632" y="985"/>
                    </a:lnTo>
                    <a:lnTo>
                      <a:pt x="1628" y="982"/>
                    </a:lnTo>
                    <a:lnTo>
                      <a:pt x="1628" y="987"/>
                    </a:lnTo>
                    <a:lnTo>
                      <a:pt x="1627" y="987"/>
                    </a:lnTo>
                    <a:lnTo>
                      <a:pt x="1622" y="982"/>
                    </a:lnTo>
                    <a:lnTo>
                      <a:pt x="1622" y="978"/>
                    </a:lnTo>
                    <a:lnTo>
                      <a:pt x="1622" y="977"/>
                    </a:lnTo>
                    <a:lnTo>
                      <a:pt x="1622" y="973"/>
                    </a:lnTo>
                    <a:lnTo>
                      <a:pt x="1618" y="972"/>
                    </a:lnTo>
                    <a:lnTo>
                      <a:pt x="1613" y="972"/>
                    </a:lnTo>
                    <a:lnTo>
                      <a:pt x="1613" y="970"/>
                    </a:lnTo>
                    <a:lnTo>
                      <a:pt x="1612" y="967"/>
                    </a:lnTo>
                    <a:lnTo>
                      <a:pt x="1608" y="968"/>
                    </a:lnTo>
                    <a:lnTo>
                      <a:pt x="1605" y="968"/>
                    </a:lnTo>
                    <a:lnTo>
                      <a:pt x="1600" y="968"/>
                    </a:lnTo>
                    <a:lnTo>
                      <a:pt x="1602" y="970"/>
                    </a:lnTo>
                    <a:lnTo>
                      <a:pt x="1607" y="972"/>
                    </a:lnTo>
                    <a:lnTo>
                      <a:pt x="1612" y="973"/>
                    </a:lnTo>
                    <a:lnTo>
                      <a:pt x="1617" y="973"/>
                    </a:lnTo>
                    <a:lnTo>
                      <a:pt x="1617" y="978"/>
                    </a:lnTo>
                    <a:lnTo>
                      <a:pt x="1613" y="982"/>
                    </a:lnTo>
                    <a:lnTo>
                      <a:pt x="1613" y="983"/>
                    </a:lnTo>
                    <a:lnTo>
                      <a:pt x="1617" y="983"/>
                    </a:lnTo>
                    <a:lnTo>
                      <a:pt x="1618" y="985"/>
                    </a:lnTo>
                    <a:lnTo>
                      <a:pt x="1617" y="988"/>
                    </a:lnTo>
                    <a:lnTo>
                      <a:pt x="1618" y="988"/>
                    </a:lnTo>
                    <a:lnTo>
                      <a:pt x="1622" y="988"/>
                    </a:lnTo>
                    <a:lnTo>
                      <a:pt x="1622" y="990"/>
                    </a:lnTo>
                    <a:lnTo>
                      <a:pt x="1620" y="993"/>
                    </a:lnTo>
                    <a:lnTo>
                      <a:pt x="1613" y="998"/>
                    </a:lnTo>
                    <a:lnTo>
                      <a:pt x="1610" y="1002"/>
                    </a:lnTo>
                    <a:lnTo>
                      <a:pt x="1618" y="1000"/>
                    </a:lnTo>
                    <a:lnTo>
                      <a:pt x="1620" y="997"/>
                    </a:lnTo>
                    <a:lnTo>
                      <a:pt x="1622" y="995"/>
                    </a:lnTo>
                    <a:lnTo>
                      <a:pt x="1628" y="995"/>
                    </a:lnTo>
                    <a:lnTo>
                      <a:pt x="1630" y="998"/>
                    </a:lnTo>
                    <a:lnTo>
                      <a:pt x="1630" y="998"/>
                    </a:lnTo>
                    <a:lnTo>
                      <a:pt x="1627" y="1002"/>
                    </a:lnTo>
                    <a:lnTo>
                      <a:pt x="1623" y="1003"/>
                    </a:lnTo>
                    <a:lnTo>
                      <a:pt x="1625" y="1005"/>
                    </a:lnTo>
                    <a:lnTo>
                      <a:pt x="1630" y="1005"/>
                    </a:lnTo>
                    <a:lnTo>
                      <a:pt x="1632" y="1008"/>
                    </a:lnTo>
                    <a:lnTo>
                      <a:pt x="1630" y="1008"/>
                    </a:lnTo>
                    <a:lnTo>
                      <a:pt x="1625" y="1010"/>
                    </a:lnTo>
                    <a:lnTo>
                      <a:pt x="1625" y="1012"/>
                    </a:lnTo>
                    <a:lnTo>
                      <a:pt x="1627" y="1012"/>
                    </a:lnTo>
                    <a:lnTo>
                      <a:pt x="1627" y="1015"/>
                    </a:lnTo>
                    <a:lnTo>
                      <a:pt x="1627" y="1015"/>
                    </a:lnTo>
                    <a:lnTo>
                      <a:pt x="1627" y="1017"/>
                    </a:lnTo>
                    <a:lnTo>
                      <a:pt x="1628" y="1017"/>
                    </a:lnTo>
                    <a:lnTo>
                      <a:pt x="1628" y="1020"/>
                    </a:lnTo>
                    <a:lnTo>
                      <a:pt x="1630" y="1020"/>
                    </a:lnTo>
                    <a:lnTo>
                      <a:pt x="1632" y="1023"/>
                    </a:lnTo>
                    <a:lnTo>
                      <a:pt x="1632" y="1028"/>
                    </a:lnTo>
                    <a:lnTo>
                      <a:pt x="1633" y="1030"/>
                    </a:lnTo>
                    <a:lnTo>
                      <a:pt x="1633" y="1027"/>
                    </a:lnTo>
                    <a:lnTo>
                      <a:pt x="1635" y="1023"/>
                    </a:lnTo>
                    <a:lnTo>
                      <a:pt x="1637" y="1022"/>
                    </a:lnTo>
                    <a:lnTo>
                      <a:pt x="1640" y="1023"/>
                    </a:lnTo>
                    <a:lnTo>
                      <a:pt x="1640" y="1028"/>
                    </a:lnTo>
                    <a:lnTo>
                      <a:pt x="1642" y="1030"/>
                    </a:lnTo>
                    <a:lnTo>
                      <a:pt x="1642" y="1031"/>
                    </a:lnTo>
                    <a:lnTo>
                      <a:pt x="1637" y="1033"/>
                    </a:lnTo>
                    <a:lnTo>
                      <a:pt x="1638" y="1035"/>
                    </a:lnTo>
                    <a:lnTo>
                      <a:pt x="1643" y="1035"/>
                    </a:lnTo>
                    <a:lnTo>
                      <a:pt x="1645" y="1033"/>
                    </a:lnTo>
                    <a:lnTo>
                      <a:pt x="1645" y="1036"/>
                    </a:lnTo>
                    <a:lnTo>
                      <a:pt x="1648" y="1033"/>
                    </a:lnTo>
                    <a:lnTo>
                      <a:pt x="1648" y="1031"/>
                    </a:lnTo>
                    <a:lnTo>
                      <a:pt x="1650" y="1031"/>
                    </a:lnTo>
                    <a:lnTo>
                      <a:pt x="1653" y="1035"/>
                    </a:lnTo>
                    <a:lnTo>
                      <a:pt x="1652" y="1038"/>
                    </a:lnTo>
                    <a:lnTo>
                      <a:pt x="1648" y="1041"/>
                    </a:lnTo>
                    <a:lnTo>
                      <a:pt x="1648" y="1043"/>
                    </a:lnTo>
                    <a:lnTo>
                      <a:pt x="1647" y="1045"/>
                    </a:lnTo>
                    <a:lnTo>
                      <a:pt x="1650" y="1046"/>
                    </a:lnTo>
                    <a:lnTo>
                      <a:pt x="1655" y="1046"/>
                    </a:lnTo>
                    <a:lnTo>
                      <a:pt x="1658" y="1045"/>
                    </a:lnTo>
                    <a:lnTo>
                      <a:pt x="1660" y="1046"/>
                    </a:lnTo>
                    <a:lnTo>
                      <a:pt x="1657" y="1050"/>
                    </a:lnTo>
                    <a:lnTo>
                      <a:pt x="1655" y="1051"/>
                    </a:lnTo>
                    <a:lnTo>
                      <a:pt x="1650" y="1051"/>
                    </a:lnTo>
                    <a:lnTo>
                      <a:pt x="1653" y="1055"/>
                    </a:lnTo>
                    <a:lnTo>
                      <a:pt x="1655" y="1060"/>
                    </a:lnTo>
                    <a:lnTo>
                      <a:pt x="1655" y="1063"/>
                    </a:lnTo>
                    <a:lnTo>
                      <a:pt x="1657" y="1063"/>
                    </a:lnTo>
                    <a:lnTo>
                      <a:pt x="1658" y="1068"/>
                    </a:lnTo>
                    <a:lnTo>
                      <a:pt x="1663" y="1076"/>
                    </a:lnTo>
                    <a:lnTo>
                      <a:pt x="1665" y="1076"/>
                    </a:lnTo>
                    <a:lnTo>
                      <a:pt x="1662" y="1078"/>
                    </a:lnTo>
                    <a:lnTo>
                      <a:pt x="1662" y="1085"/>
                    </a:lnTo>
                    <a:lnTo>
                      <a:pt x="1658" y="1090"/>
                    </a:lnTo>
                    <a:lnTo>
                      <a:pt x="1660" y="1093"/>
                    </a:lnTo>
                    <a:lnTo>
                      <a:pt x="1658" y="1095"/>
                    </a:lnTo>
                    <a:lnTo>
                      <a:pt x="1652" y="1088"/>
                    </a:lnTo>
                    <a:lnTo>
                      <a:pt x="1650" y="1083"/>
                    </a:lnTo>
                    <a:lnTo>
                      <a:pt x="1652" y="1080"/>
                    </a:lnTo>
                    <a:lnTo>
                      <a:pt x="1650" y="1073"/>
                    </a:lnTo>
                    <a:lnTo>
                      <a:pt x="1650" y="1078"/>
                    </a:lnTo>
                    <a:lnTo>
                      <a:pt x="1648" y="1085"/>
                    </a:lnTo>
                    <a:lnTo>
                      <a:pt x="1652" y="1093"/>
                    </a:lnTo>
                    <a:lnTo>
                      <a:pt x="1652" y="1100"/>
                    </a:lnTo>
                    <a:lnTo>
                      <a:pt x="1650" y="1103"/>
                    </a:lnTo>
                    <a:lnTo>
                      <a:pt x="1652" y="1106"/>
                    </a:lnTo>
                    <a:lnTo>
                      <a:pt x="1650" y="1108"/>
                    </a:lnTo>
                    <a:lnTo>
                      <a:pt x="1647" y="1108"/>
                    </a:lnTo>
                    <a:lnTo>
                      <a:pt x="1645" y="1105"/>
                    </a:lnTo>
                    <a:lnTo>
                      <a:pt x="1640" y="1105"/>
                    </a:lnTo>
                    <a:lnTo>
                      <a:pt x="1643" y="1111"/>
                    </a:lnTo>
                    <a:lnTo>
                      <a:pt x="1643" y="1118"/>
                    </a:lnTo>
                    <a:lnTo>
                      <a:pt x="1643" y="1118"/>
                    </a:lnTo>
                    <a:lnTo>
                      <a:pt x="1643" y="1121"/>
                    </a:lnTo>
                    <a:lnTo>
                      <a:pt x="1640" y="1121"/>
                    </a:lnTo>
                    <a:lnTo>
                      <a:pt x="1637" y="1118"/>
                    </a:lnTo>
                    <a:lnTo>
                      <a:pt x="1635" y="1111"/>
                    </a:lnTo>
                    <a:lnTo>
                      <a:pt x="1637" y="1110"/>
                    </a:lnTo>
                    <a:lnTo>
                      <a:pt x="1637" y="1105"/>
                    </a:lnTo>
                    <a:lnTo>
                      <a:pt x="1635" y="1108"/>
                    </a:lnTo>
                    <a:lnTo>
                      <a:pt x="1632" y="1108"/>
                    </a:lnTo>
                    <a:lnTo>
                      <a:pt x="1630" y="1105"/>
                    </a:lnTo>
                    <a:lnTo>
                      <a:pt x="1630" y="1100"/>
                    </a:lnTo>
                    <a:lnTo>
                      <a:pt x="1627" y="1101"/>
                    </a:lnTo>
                    <a:lnTo>
                      <a:pt x="1627" y="1103"/>
                    </a:lnTo>
                    <a:lnTo>
                      <a:pt x="1625" y="1103"/>
                    </a:lnTo>
                    <a:lnTo>
                      <a:pt x="1625" y="1100"/>
                    </a:lnTo>
                    <a:lnTo>
                      <a:pt x="1623" y="1096"/>
                    </a:lnTo>
                    <a:lnTo>
                      <a:pt x="1622" y="1095"/>
                    </a:lnTo>
                    <a:lnTo>
                      <a:pt x="1622" y="1096"/>
                    </a:lnTo>
                    <a:lnTo>
                      <a:pt x="1623" y="1098"/>
                    </a:lnTo>
                    <a:lnTo>
                      <a:pt x="1622" y="1101"/>
                    </a:lnTo>
                    <a:lnTo>
                      <a:pt x="1618" y="1100"/>
                    </a:lnTo>
                    <a:lnTo>
                      <a:pt x="1617" y="1098"/>
                    </a:lnTo>
                    <a:lnTo>
                      <a:pt x="1615" y="1095"/>
                    </a:lnTo>
                    <a:lnTo>
                      <a:pt x="1617" y="1091"/>
                    </a:lnTo>
                    <a:lnTo>
                      <a:pt x="1613" y="1085"/>
                    </a:lnTo>
                    <a:lnTo>
                      <a:pt x="1613" y="1083"/>
                    </a:lnTo>
                    <a:lnTo>
                      <a:pt x="1612" y="1086"/>
                    </a:lnTo>
                    <a:lnTo>
                      <a:pt x="1613" y="1093"/>
                    </a:lnTo>
                    <a:lnTo>
                      <a:pt x="1613" y="1096"/>
                    </a:lnTo>
                    <a:lnTo>
                      <a:pt x="1612" y="1100"/>
                    </a:lnTo>
                    <a:lnTo>
                      <a:pt x="1608" y="1091"/>
                    </a:lnTo>
                    <a:lnTo>
                      <a:pt x="1605" y="1090"/>
                    </a:lnTo>
                    <a:lnTo>
                      <a:pt x="1605" y="1086"/>
                    </a:lnTo>
                    <a:lnTo>
                      <a:pt x="1602" y="1086"/>
                    </a:lnTo>
                    <a:lnTo>
                      <a:pt x="1598" y="1080"/>
                    </a:lnTo>
                    <a:lnTo>
                      <a:pt x="1597" y="1078"/>
                    </a:lnTo>
                    <a:lnTo>
                      <a:pt x="1597" y="1076"/>
                    </a:lnTo>
                    <a:lnTo>
                      <a:pt x="1595" y="1073"/>
                    </a:lnTo>
                    <a:lnTo>
                      <a:pt x="1592" y="1073"/>
                    </a:lnTo>
                    <a:lnTo>
                      <a:pt x="1592" y="1076"/>
                    </a:lnTo>
                    <a:lnTo>
                      <a:pt x="1595" y="1081"/>
                    </a:lnTo>
                    <a:lnTo>
                      <a:pt x="1595" y="1085"/>
                    </a:lnTo>
                    <a:lnTo>
                      <a:pt x="1593" y="1083"/>
                    </a:lnTo>
                    <a:lnTo>
                      <a:pt x="1592" y="1080"/>
                    </a:lnTo>
                    <a:lnTo>
                      <a:pt x="1590" y="1078"/>
                    </a:lnTo>
                    <a:lnTo>
                      <a:pt x="1585" y="1075"/>
                    </a:lnTo>
                    <a:lnTo>
                      <a:pt x="1582" y="1070"/>
                    </a:lnTo>
                    <a:lnTo>
                      <a:pt x="1582" y="1065"/>
                    </a:lnTo>
                    <a:lnTo>
                      <a:pt x="1577" y="1065"/>
                    </a:lnTo>
                    <a:lnTo>
                      <a:pt x="1575" y="1068"/>
                    </a:lnTo>
                    <a:lnTo>
                      <a:pt x="1572" y="1066"/>
                    </a:lnTo>
                    <a:lnTo>
                      <a:pt x="1570" y="1070"/>
                    </a:lnTo>
                    <a:lnTo>
                      <a:pt x="1572" y="1075"/>
                    </a:lnTo>
                    <a:lnTo>
                      <a:pt x="1579" y="1080"/>
                    </a:lnTo>
                    <a:lnTo>
                      <a:pt x="1579" y="1081"/>
                    </a:lnTo>
                    <a:lnTo>
                      <a:pt x="1579" y="1085"/>
                    </a:lnTo>
                    <a:lnTo>
                      <a:pt x="1580" y="1090"/>
                    </a:lnTo>
                    <a:lnTo>
                      <a:pt x="1582" y="1090"/>
                    </a:lnTo>
                    <a:lnTo>
                      <a:pt x="1587" y="1091"/>
                    </a:lnTo>
                    <a:lnTo>
                      <a:pt x="1590" y="1095"/>
                    </a:lnTo>
                    <a:lnTo>
                      <a:pt x="1588" y="1096"/>
                    </a:lnTo>
                    <a:lnTo>
                      <a:pt x="1592" y="1096"/>
                    </a:lnTo>
                    <a:lnTo>
                      <a:pt x="1593" y="1096"/>
                    </a:lnTo>
                    <a:lnTo>
                      <a:pt x="1592" y="1100"/>
                    </a:lnTo>
                    <a:lnTo>
                      <a:pt x="1597" y="1100"/>
                    </a:lnTo>
                    <a:lnTo>
                      <a:pt x="1597" y="1103"/>
                    </a:lnTo>
                    <a:lnTo>
                      <a:pt x="1600" y="1108"/>
                    </a:lnTo>
                    <a:lnTo>
                      <a:pt x="1598" y="1111"/>
                    </a:lnTo>
                    <a:lnTo>
                      <a:pt x="1603" y="1111"/>
                    </a:lnTo>
                    <a:lnTo>
                      <a:pt x="1605" y="1111"/>
                    </a:lnTo>
                    <a:lnTo>
                      <a:pt x="1607" y="1116"/>
                    </a:lnTo>
                    <a:lnTo>
                      <a:pt x="1603" y="1120"/>
                    </a:lnTo>
                    <a:lnTo>
                      <a:pt x="1605" y="1120"/>
                    </a:lnTo>
                    <a:lnTo>
                      <a:pt x="1607" y="1123"/>
                    </a:lnTo>
                    <a:lnTo>
                      <a:pt x="1607" y="1125"/>
                    </a:lnTo>
                    <a:lnTo>
                      <a:pt x="1610" y="1121"/>
                    </a:lnTo>
                    <a:lnTo>
                      <a:pt x="1612" y="1123"/>
                    </a:lnTo>
                    <a:lnTo>
                      <a:pt x="1612" y="1128"/>
                    </a:lnTo>
                    <a:lnTo>
                      <a:pt x="1613" y="1130"/>
                    </a:lnTo>
                    <a:lnTo>
                      <a:pt x="1615" y="1128"/>
                    </a:lnTo>
                    <a:lnTo>
                      <a:pt x="1617" y="1130"/>
                    </a:lnTo>
                    <a:lnTo>
                      <a:pt x="1615" y="1133"/>
                    </a:lnTo>
                    <a:lnTo>
                      <a:pt x="1612" y="1131"/>
                    </a:lnTo>
                    <a:lnTo>
                      <a:pt x="1610" y="1134"/>
                    </a:lnTo>
                    <a:lnTo>
                      <a:pt x="1612" y="1136"/>
                    </a:lnTo>
                    <a:lnTo>
                      <a:pt x="1613" y="1139"/>
                    </a:lnTo>
                    <a:lnTo>
                      <a:pt x="1613" y="1143"/>
                    </a:lnTo>
                    <a:lnTo>
                      <a:pt x="1613" y="1143"/>
                    </a:lnTo>
                    <a:lnTo>
                      <a:pt x="1613" y="1143"/>
                    </a:lnTo>
                    <a:close/>
                    <a:moveTo>
                      <a:pt x="1208" y="1035"/>
                    </a:moveTo>
                    <a:lnTo>
                      <a:pt x="1208" y="1035"/>
                    </a:lnTo>
                    <a:lnTo>
                      <a:pt x="1210" y="1035"/>
                    </a:lnTo>
                    <a:lnTo>
                      <a:pt x="1211" y="1031"/>
                    </a:lnTo>
                    <a:lnTo>
                      <a:pt x="1213" y="1030"/>
                    </a:lnTo>
                    <a:lnTo>
                      <a:pt x="1215" y="1031"/>
                    </a:lnTo>
                    <a:lnTo>
                      <a:pt x="1218" y="1033"/>
                    </a:lnTo>
                    <a:lnTo>
                      <a:pt x="1221" y="1033"/>
                    </a:lnTo>
                    <a:lnTo>
                      <a:pt x="1223" y="1031"/>
                    </a:lnTo>
                    <a:lnTo>
                      <a:pt x="1226" y="1031"/>
                    </a:lnTo>
                    <a:lnTo>
                      <a:pt x="1228" y="1033"/>
                    </a:lnTo>
                    <a:lnTo>
                      <a:pt x="1230" y="1036"/>
                    </a:lnTo>
                    <a:lnTo>
                      <a:pt x="1226" y="1041"/>
                    </a:lnTo>
                    <a:lnTo>
                      <a:pt x="1226" y="1045"/>
                    </a:lnTo>
                    <a:lnTo>
                      <a:pt x="1223" y="1048"/>
                    </a:lnTo>
                    <a:lnTo>
                      <a:pt x="1223" y="1053"/>
                    </a:lnTo>
                    <a:lnTo>
                      <a:pt x="1225" y="1055"/>
                    </a:lnTo>
                    <a:lnTo>
                      <a:pt x="1228" y="1055"/>
                    </a:lnTo>
                    <a:lnTo>
                      <a:pt x="1230" y="1055"/>
                    </a:lnTo>
                    <a:lnTo>
                      <a:pt x="1233" y="1055"/>
                    </a:lnTo>
                    <a:lnTo>
                      <a:pt x="1235" y="1053"/>
                    </a:lnTo>
                    <a:lnTo>
                      <a:pt x="1240" y="1053"/>
                    </a:lnTo>
                    <a:lnTo>
                      <a:pt x="1241" y="1051"/>
                    </a:lnTo>
                    <a:lnTo>
                      <a:pt x="1245" y="1050"/>
                    </a:lnTo>
                    <a:lnTo>
                      <a:pt x="1248" y="1050"/>
                    </a:lnTo>
                    <a:lnTo>
                      <a:pt x="1251" y="1046"/>
                    </a:lnTo>
                    <a:lnTo>
                      <a:pt x="1253" y="1043"/>
                    </a:lnTo>
                    <a:lnTo>
                      <a:pt x="1256" y="1040"/>
                    </a:lnTo>
                    <a:lnTo>
                      <a:pt x="1258" y="1036"/>
                    </a:lnTo>
                    <a:lnTo>
                      <a:pt x="1260" y="1036"/>
                    </a:lnTo>
                    <a:lnTo>
                      <a:pt x="1263" y="1038"/>
                    </a:lnTo>
                    <a:lnTo>
                      <a:pt x="1266" y="1036"/>
                    </a:lnTo>
                    <a:lnTo>
                      <a:pt x="1268" y="1035"/>
                    </a:lnTo>
                    <a:lnTo>
                      <a:pt x="1271" y="1035"/>
                    </a:lnTo>
                    <a:lnTo>
                      <a:pt x="1273" y="1030"/>
                    </a:lnTo>
                    <a:lnTo>
                      <a:pt x="1273" y="1025"/>
                    </a:lnTo>
                    <a:lnTo>
                      <a:pt x="1276" y="1022"/>
                    </a:lnTo>
                    <a:lnTo>
                      <a:pt x="1278" y="1018"/>
                    </a:lnTo>
                    <a:lnTo>
                      <a:pt x="1281" y="1018"/>
                    </a:lnTo>
                    <a:lnTo>
                      <a:pt x="1283" y="1020"/>
                    </a:lnTo>
                    <a:lnTo>
                      <a:pt x="1286" y="1018"/>
                    </a:lnTo>
                    <a:lnTo>
                      <a:pt x="1288" y="1017"/>
                    </a:lnTo>
                    <a:lnTo>
                      <a:pt x="1291" y="1018"/>
                    </a:lnTo>
                    <a:lnTo>
                      <a:pt x="1291" y="1022"/>
                    </a:lnTo>
                    <a:lnTo>
                      <a:pt x="1288" y="1025"/>
                    </a:lnTo>
                    <a:lnTo>
                      <a:pt x="1286" y="1027"/>
                    </a:lnTo>
                    <a:lnTo>
                      <a:pt x="1289" y="1028"/>
                    </a:lnTo>
                    <a:lnTo>
                      <a:pt x="1296" y="1028"/>
                    </a:lnTo>
                    <a:lnTo>
                      <a:pt x="1299" y="1030"/>
                    </a:lnTo>
                    <a:lnTo>
                      <a:pt x="1301" y="1033"/>
                    </a:lnTo>
                    <a:lnTo>
                      <a:pt x="1298" y="1036"/>
                    </a:lnTo>
                    <a:lnTo>
                      <a:pt x="1294" y="1038"/>
                    </a:lnTo>
                    <a:lnTo>
                      <a:pt x="1294" y="1043"/>
                    </a:lnTo>
                    <a:lnTo>
                      <a:pt x="1298" y="1045"/>
                    </a:lnTo>
                    <a:lnTo>
                      <a:pt x="1299" y="1043"/>
                    </a:lnTo>
                    <a:lnTo>
                      <a:pt x="1303" y="1043"/>
                    </a:lnTo>
                    <a:lnTo>
                      <a:pt x="1304" y="1045"/>
                    </a:lnTo>
                    <a:lnTo>
                      <a:pt x="1308" y="1043"/>
                    </a:lnTo>
                    <a:lnTo>
                      <a:pt x="1309" y="1046"/>
                    </a:lnTo>
                    <a:lnTo>
                      <a:pt x="1313" y="1046"/>
                    </a:lnTo>
                    <a:lnTo>
                      <a:pt x="1316" y="1050"/>
                    </a:lnTo>
                    <a:lnTo>
                      <a:pt x="1318" y="1050"/>
                    </a:lnTo>
                    <a:lnTo>
                      <a:pt x="1324" y="1051"/>
                    </a:lnTo>
                    <a:lnTo>
                      <a:pt x="1326" y="1051"/>
                    </a:lnTo>
                    <a:lnTo>
                      <a:pt x="1329" y="1046"/>
                    </a:lnTo>
                    <a:lnTo>
                      <a:pt x="1331" y="1045"/>
                    </a:lnTo>
                    <a:lnTo>
                      <a:pt x="1336" y="1041"/>
                    </a:lnTo>
                    <a:lnTo>
                      <a:pt x="1339" y="1041"/>
                    </a:lnTo>
                    <a:lnTo>
                      <a:pt x="1341" y="1040"/>
                    </a:lnTo>
                    <a:lnTo>
                      <a:pt x="1338" y="1038"/>
                    </a:lnTo>
                    <a:lnTo>
                      <a:pt x="1334" y="1035"/>
                    </a:lnTo>
                    <a:lnTo>
                      <a:pt x="1338" y="1035"/>
                    </a:lnTo>
                    <a:lnTo>
                      <a:pt x="1339" y="1031"/>
                    </a:lnTo>
                    <a:lnTo>
                      <a:pt x="1336" y="1031"/>
                    </a:lnTo>
                    <a:lnTo>
                      <a:pt x="1334" y="1028"/>
                    </a:lnTo>
                    <a:lnTo>
                      <a:pt x="1333" y="1028"/>
                    </a:lnTo>
                    <a:lnTo>
                      <a:pt x="1333" y="1031"/>
                    </a:lnTo>
                    <a:lnTo>
                      <a:pt x="1331" y="1031"/>
                    </a:lnTo>
                    <a:lnTo>
                      <a:pt x="1329" y="1031"/>
                    </a:lnTo>
                    <a:lnTo>
                      <a:pt x="1326" y="1030"/>
                    </a:lnTo>
                    <a:lnTo>
                      <a:pt x="1324" y="1027"/>
                    </a:lnTo>
                    <a:lnTo>
                      <a:pt x="1323" y="1027"/>
                    </a:lnTo>
                    <a:lnTo>
                      <a:pt x="1319" y="1030"/>
                    </a:lnTo>
                    <a:lnTo>
                      <a:pt x="1313" y="1030"/>
                    </a:lnTo>
                    <a:lnTo>
                      <a:pt x="1309" y="1028"/>
                    </a:lnTo>
                    <a:lnTo>
                      <a:pt x="1314" y="1025"/>
                    </a:lnTo>
                    <a:lnTo>
                      <a:pt x="1318" y="1025"/>
                    </a:lnTo>
                    <a:lnTo>
                      <a:pt x="1321" y="1023"/>
                    </a:lnTo>
                    <a:lnTo>
                      <a:pt x="1321" y="1020"/>
                    </a:lnTo>
                    <a:lnTo>
                      <a:pt x="1319" y="1018"/>
                    </a:lnTo>
                    <a:lnTo>
                      <a:pt x="1319" y="1015"/>
                    </a:lnTo>
                    <a:lnTo>
                      <a:pt x="1319" y="1012"/>
                    </a:lnTo>
                    <a:lnTo>
                      <a:pt x="1319" y="1010"/>
                    </a:lnTo>
                    <a:lnTo>
                      <a:pt x="1318" y="1007"/>
                    </a:lnTo>
                    <a:lnTo>
                      <a:pt x="1318" y="1005"/>
                    </a:lnTo>
                    <a:lnTo>
                      <a:pt x="1311" y="998"/>
                    </a:lnTo>
                    <a:lnTo>
                      <a:pt x="1306" y="995"/>
                    </a:lnTo>
                    <a:lnTo>
                      <a:pt x="1304" y="993"/>
                    </a:lnTo>
                    <a:lnTo>
                      <a:pt x="1303" y="988"/>
                    </a:lnTo>
                    <a:lnTo>
                      <a:pt x="1299" y="988"/>
                    </a:lnTo>
                    <a:lnTo>
                      <a:pt x="1299" y="987"/>
                    </a:lnTo>
                    <a:lnTo>
                      <a:pt x="1299" y="982"/>
                    </a:lnTo>
                    <a:lnTo>
                      <a:pt x="1298" y="978"/>
                    </a:lnTo>
                    <a:lnTo>
                      <a:pt x="1293" y="978"/>
                    </a:lnTo>
                    <a:lnTo>
                      <a:pt x="1285" y="975"/>
                    </a:lnTo>
                    <a:lnTo>
                      <a:pt x="1281" y="970"/>
                    </a:lnTo>
                    <a:lnTo>
                      <a:pt x="1285" y="968"/>
                    </a:lnTo>
                    <a:lnTo>
                      <a:pt x="1285" y="967"/>
                    </a:lnTo>
                    <a:lnTo>
                      <a:pt x="1280" y="963"/>
                    </a:lnTo>
                    <a:lnTo>
                      <a:pt x="1280" y="960"/>
                    </a:lnTo>
                    <a:lnTo>
                      <a:pt x="1278" y="960"/>
                    </a:lnTo>
                    <a:lnTo>
                      <a:pt x="1273" y="965"/>
                    </a:lnTo>
                    <a:lnTo>
                      <a:pt x="1273" y="968"/>
                    </a:lnTo>
                    <a:lnTo>
                      <a:pt x="1270" y="972"/>
                    </a:lnTo>
                    <a:lnTo>
                      <a:pt x="1268" y="970"/>
                    </a:lnTo>
                    <a:lnTo>
                      <a:pt x="1268" y="963"/>
                    </a:lnTo>
                    <a:lnTo>
                      <a:pt x="1266" y="960"/>
                    </a:lnTo>
                    <a:lnTo>
                      <a:pt x="1266" y="957"/>
                    </a:lnTo>
                    <a:lnTo>
                      <a:pt x="1270" y="958"/>
                    </a:lnTo>
                    <a:lnTo>
                      <a:pt x="1273" y="958"/>
                    </a:lnTo>
                    <a:lnTo>
                      <a:pt x="1271" y="955"/>
                    </a:lnTo>
                    <a:lnTo>
                      <a:pt x="1273" y="952"/>
                    </a:lnTo>
                    <a:lnTo>
                      <a:pt x="1271" y="947"/>
                    </a:lnTo>
                    <a:lnTo>
                      <a:pt x="1266" y="948"/>
                    </a:lnTo>
                    <a:lnTo>
                      <a:pt x="1266" y="945"/>
                    </a:lnTo>
                    <a:lnTo>
                      <a:pt x="1271" y="942"/>
                    </a:lnTo>
                    <a:lnTo>
                      <a:pt x="1268" y="940"/>
                    </a:lnTo>
                    <a:lnTo>
                      <a:pt x="1260" y="943"/>
                    </a:lnTo>
                    <a:lnTo>
                      <a:pt x="1255" y="948"/>
                    </a:lnTo>
                    <a:lnTo>
                      <a:pt x="1251" y="957"/>
                    </a:lnTo>
                    <a:lnTo>
                      <a:pt x="1246" y="962"/>
                    </a:lnTo>
                    <a:lnTo>
                      <a:pt x="1246" y="965"/>
                    </a:lnTo>
                    <a:lnTo>
                      <a:pt x="1243" y="968"/>
                    </a:lnTo>
                    <a:lnTo>
                      <a:pt x="1243" y="972"/>
                    </a:lnTo>
                    <a:lnTo>
                      <a:pt x="1238" y="978"/>
                    </a:lnTo>
                    <a:lnTo>
                      <a:pt x="1240" y="982"/>
                    </a:lnTo>
                    <a:lnTo>
                      <a:pt x="1236" y="982"/>
                    </a:lnTo>
                    <a:lnTo>
                      <a:pt x="1236" y="987"/>
                    </a:lnTo>
                    <a:lnTo>
                      <a:pt x="1236" y="990"/>
                    </a:lnTo>
                    <a:lnTo>
                      <a:pt x="1230" y="995"/>
                    </a:lnTo>
                    <a:lnTo>
                      <a:pt x="1228" y="998"/>
                    </a:lnTo>
                    <a:lnTo>
                      <a:pt x="1228" y="1005"/>
                    </a:lnTo>
                    <a:lnTo>
                      <a:pt x="1226" y="1007"/>
                    </a:lnTo>
                    <a:lnTo>
                      <a:pt x="1226" y="1013"/>
                    </a:lnTo>
                    <a:lnTo>
                      <a:pt x="1223" y="1017"/>
                    </a:lnTo>
                    <a:lnTo>
                      <a:pt x="1218" y="1017"/>
                    </a:lnTo>
                    <a:lnTo>
                      <a:pt x="1210" y="1020"/>
                    </a:lnTo>
                    <a:lnTo>
                      <a:pt x="1210" y="1023"/>
                    </a:lnTo>
                    <a:lnTo>
                      <a:pt x="1206" y="1030"/>
                    </a:lnTo>
                    <a:lnTo>
                      <a:pt x="1208" y="1035"/>
                    </a:lnTo>
                    <a:lnTo>
                      <a:pt x="1208" y="1035"/>
                    </a:lnTo>
                    <a:close/>
                    <a:moveTo>
                      <a:pt x="1248" y="1098"/>
                    </a:moveTo>
                    <a:lnTo>
                      <a:pt x="1248" y="1098"/>
                    </a:lnTo>
                    <a:lnTo>
                      <a:pt x="1248" y="1100"/>
                    </a:lnTo>
                    <a:lnTo>
                      <a:pt x="1250" y="1100"/>
                    </a:lnTo>
                    <a:lnTo>
                      <a:pt x="1255" y="1095"/>
                    </a:lnTo>
                    <a:lnTo>
                      <a:pt x="1258" y="1095"/>
                    </a:lnTo>
                    <a:lnTo>
                      <a:pt x="1260" y="1095"/>
                    </a:lnTo>
                    <a:lnTo>
                      <a:pt x="1261" y="1096"/>
                    </a:lnTo>
                    <a:lnTo>
                      <a:pt x="1265" y="1098"/>
                    </a:lnTo>
                    <a:lnTo>
                      <a:pt x="1271" y="1093"/>
                    </a:lnTo>
                    <a:lnTo>
                      <a:pt x="1275" y="1091"/>
                    </a:lnTo>
                    <a:lnTo>
                      <a:pt x="1278" y="1088"/>
                    </a:lnTo>
                    <a:lnTo>
                      <a:pt x="1283" y="1083"/>
                    </a:lnTo>
                    <a:lnTo>
                      <a:pt x="1286" y="1083"/>
                    </a:lnTo>
                    <a:lnTo>
                      <a:pt x="1291" y="1080"/>
                    </a:lnTo>
                    <a:lnTo>
                      <a:pt x="1293" y="1076"/>
                    </a:lnTo>
                    <a:lnTo>
                      <a:pt x="1296" y="1073"/>
                    </a:lnTo>
                    <a:lnTo>
                      <a:pt x="1294" y="1071"/>
                    </a:lnTo>
                    <a:lnTo>
                      <a:pt x="1289" y="1071"/>
                    </a:lnTo>
                    <a:lnTo>
                      <a:pt x="1288" y="1070"/>
                    </a:lnTo>
                    <a:lnTo>
                      <a:pt x="1285" y="1070"/>
                    </a:lnTo>
                    <a:lnTo>
                      <a:pt x="1281" y="1071"/>
                    </a:lnTo>
                    <a:lnTo>
                      <a:pt x="1280" y="1071"/>
                    </a:lnTo>
                    <a:lnTo>
                      <a:pt x="1276" y="1071"/>
                    </a:lnTo>
                    <a:lnTo>
                      <a:pt x="1273" y="1075"/>
                    </a:lnTo>
                    <a:lnTo>
                      <a:pt x="1270" y="1073"/>
                    </a:lnTo>
                    <a:lnTo>
                      <a:pt x="1268" y="1070"/>
                    </a:lnTo>
                    <a:lnTo>
                      <a:pt x="1266" y="1070"/>
                    </a:lnTo>
                    <a:lnTo>
                      <a:pt x="1261" y="1071"/>
                    </a:lnTo>
                    <a:lnTo>
                      <a:pt x="1256" y="1076"/>
                    </a:lnTo>
                    <a:lnTo>
                      <a:pt x="1256" y="1078"/>
                    </a:lnTo>
                    <a:lnTo>
                      <a:pt x="1255" y="1081"/>
                    </a:lnTo>
                    <a:lnTo>
                      <a:pt x="1246" y="1083"/>
                    </a:lnTo>
                    <a:lnTo>
                      <a:pt x="1245" y="1086"/>
                    </a:lnTo>
                    <a:lnTo>
                      <a:pt x="1248" y="1088"/>
                    </a:lnTo>
                    <a:lnTo>
                      <a:pt x="1248" y="1091"/>
                    </a:lnTo>
                    <a:lnTo>
                      <a:pt x="1248" y="1095"/>
                    </a:lnTo>
                    <a:lnTo>
                      <a:pt x="1248" y="1098"/>
                    </a:lnTo>
                    <a:lnTo>
                      <a:pt x="1248" y="1098"/>
                    </a:lnTo>
                    <a:close/>
                    <a:moveTo>
                      <a:pt x="1638" y="1128"/>
                    </a:moveTo>
                    <a:lnTo>
                      <a:pt x="1638" y="1128"/>
                    </a:lnTo>
                    <a:lnTo>
                      <a:pt x="1643" y="1128"/>
                    </a:lnTo>
                    <a:lnTo>
                      <a:pt x="1647" y="1131"/>
                    </a:lnTo>
                    <a:lnTo>
                      <a:pt x="1650" y="1131"/>
                    </a:lnTo>
                    <a:lnTo>
                      <a:pt x="1650" y="1128"/>
                    </a:lnTo>
                    <a:lnTo>
                      <a:pt x="1652" y="1126"/>
                    </a:lnTo>
                    <a:lnTo>
                      <a:pt x="1652" y="1125"/>
                    </a:lnTo>
                    <a:lnTo>
                      <a:pt x="1648" y="1123"/>
                    </a:lnTo>
                    <a:lnTo>
                      <a:pt x="1645" y="1125"/>
                    </a:lnTo>
                    <a:lnTo>
                      <a:pt x="1642" y="1125"/>
                    </a:lnTo>
                    <a:lnTo>
                      <a:pt x="1638" y="1128"/>
                    </a:lnTo>
                    <a:lnTo>
                      <a:pt x="1638" y="1128"/>
                    </a:lnTo>
                    <a:close/>
                    <a:moveTo>
                      <a:pt x="1515" y="1098"/>
                    </a:moveTo>
                    <a:lnTo>
                      <a:pt x="1517" y="1100"/>
                    </a:lnTo>
                    <a:lnTo>
                      <a:pt x="1522" y="1101"/>
                    </a:lnTo>
                    <a:lnTo>
                      <a:pt x="1522" y="1103"/>
                    </a:lnTo>
                    <a:lnTo>
                      <a:pt x="1522" y="1105"/>
                    </a:lnTo>
                    <a:lnTo>
                      <a:pt x="1524" y="1106"/>
                    </a:lnTo>
                    <a:lnTo>
                      <a:pt x="1525" y="1108"/>
                    </a:lnTo>
                    <a:lnTo>
                      <a:pt x="1527" y="1110"/>
                    </a:lnTo>
                    <a:lnTo>
                      <a:pt x="1530" y="1110"/>
                    </a:lnTo>
                    <a:lnTo>
                      <a:pt x="1532" y="1108"/>
                    </a:lnTo>
                    <a:lnTo>
                      <a:pt x="1532" y="1108"/>
                    </a:lnTo>
                    <a:lnTo>
                      <a:pt x="1532" y="1105"/>
                    </a:lnTo>
                    <a:lnTo>
                      <a:pt x="1529" y="1103"/>
                    </a:lnTo>
                    <a:lnTo>
                      <a:pt x="1525" y="1101"/>
                    </a:lnTo>
                    <a:lnTo>
                      <a:pt x="1525" y="1100"/>
                    </a:lnTo>
                    <a:lnTo>
                      <a:pt x="1520" y="1098"/>
                    </a:lnTo>
                    <a:lnTo>
                      <a:pt x="1517" y="1098"/>
                    </a:lnTo>
                    <a:lnTo>
                      <a:pt x="1515" y="1098"/>
                    </a:lnTo>
                    <a:lnTo>
                      <a:pt x="1515" y="1098"/>
                    </a:lnTo>
                    <a:close/>
                    <a:moveTo>
                      <a:pt x="1633" y="1156"/>
                    </a:moveTo>
                    <a:lnTo>
                      <a:pt x="1628" y="1153"/>
                    </a:lnTo>
                    <a:lnTo>
                      <a:pt x="1628" y="1149"/>
                    </a:lnTo>
                    <a:lnTo>
                      <a:pt x="1627" y="1148"/>
                    </a:lnTo>
                    <a:lnTo>
                      <a:pt x="1627" y="1146"/>
                    </a:lnTo>
                    <a:lnTo>
                      <a:pt x="1628" y="1144"/>
                    </a:lnTo>
                    <a:lnTo>
                      <a:pt x="1632" y="1148"/>
                    </a:lnTo>
                    <a:lnTo>
                      <a:pt x="1632" y="1149"/>
                    </a:lnTo>
                    <a:lnTo>
                      <a:pt x="1633" y="1151"/>
                    </a:lnTo>
                    <a:lnTo>
                      <a:pt x="1635" y="1154"/>
                    </a:lnTo>
                    <a:lnTo>
                      <a:pt x="1633" y="1156"/>
                    </a:lnTo>
                    <a:lnTo>
                      <a:pt x="1633" y="1156"/>
                    </a:lnTo>
                    <a:close/>
                    <a:moveTo>
                      <a:pt x="1628" y="1169"/>
                    </a:moveTo>
                    <a:lnTo>
                      <a:pt x="1627" y="1168"/>
                    </a:lnTo>
                    <a:lnTo>
                      <a:pt x="1627" y="1164"/>
                    </a:lnTo>
                    <a:lnTo>
                      <a:pt x="1625" y="1163"/>
                    </a:lnTo>
                    <a:lnTo>
                      <a:pt x="1622" y="1163"/>
                    </a:lnTo>
                    <a:lnTo>
                      <a:pt x="1618" y="1159"/>
                    </a:lnTo>
                    <a:lnTo>
                      <a:pt x="1618" y="1158"/>
                    </a:lnTo>
                    <a:lnTo>
                      <a:pt x="1622" y="1156"/>
                    </a:lnTo>
                    <a:lnTo>
                      <a:pt x="1623" y="1156"/>
                    </a:lnTo>
                    <a:lnTo>
                      <a:pt x="1630" y="1156"/>
                    </a:lnTo>
                    <a:lnTo>
                      <a:pt x="1635" y="1159"/>
                    </a:lnTo>
                    <a:lnTo>
                      <a:pt x="1635" y="1161"/>
                    </a:lnTo>
                    <a:lnTo>
                      <a:pt x="1633" y="1163"/>
                    </a:lnTo>
                    <a:lnTo>
                      <a:pt x="1633" y="1164"/>
                    </a:lnTo>
                    <a:lnTo>
                      <a:pt x="1632" y="1166"/>
                    </a:lnTo>
                    <a:lnTo>
                      <a:pt x="1630" y="1168"/>
                    </a:lnTo>
                    <a:lnTo>
                      <a:pt x="1628" y="1169"/>
                    </a:lnTo>
                    <a:lnTo>
                      <a:pt x="1628" y="1169"/>
                    </a:lnTo>
                    <a:close/>
                    <a:moveTo>
                      <a:pt x="1509" y="1234"/>
                    </a:moveTo>
                    <a:lnTo>
                      <a:pt x="1507" y="1237"/>
                    </a:lnTo>
                    <a:lnTo>
                      <a:pt x="1509" y="1236"/>
                    </a:lnTo>
                    <a:lnTo>
                      <a:pt x="1509" y="1234"/>
                    </a:lnTo>
                    <a:lnTo>
                      <a:pt x="1509" y="1234"/>
                    </a:lnTo>
                    <a:close/>
                    <a:moveTo>
                      <a:pt x="1510" y="1236"/>
                    </a:moveTo>
                    <a:lnTo>
                      <a:pt x="1510" y="1237"/>
                    </a:lnTo>
                    <a:lnTo>
                      <a:pt x="1510" y="1237"/>
                    </a:lnTo>
                    <a:lnTo>
                      <a:pt x="1510" y="1236"/>
                    </a:lnTo>
                    <a:lnTo>
                      <a:pt x="1510" y="1236"/>
                    </a:lnTo>
                    <a:close/>
                    <a:moveTo>
                      <a:pt x="1514" y="1234"/>
                    </a:moveTo>
                    <a:lnTo>
                      <a:pt x="1512" y="1237"/>
                    </a:lnTo>
                    <a:lnTo>
                      <a:pt x="1514" y="1241"/>
                    </a:lnTo>
                    <a:lnTo>
                      <a:pt x="1514" y="1242"/>
                    </a:lnTo>
                    <a:lnTo>
                      <a:pt x="1514" y="1242"/>
                    </a:lnTo>
                    <a:lnTo>
                      <a:pt x="1515" y="1237"/>
                    </a:lnTo>
                    <a:lnTo>
                      <a:pt x="1514" y="1234"/>
                    </a:lnTo>
                    <a:lnTo>
                      <a:pt x="1514" y="1234"/>
                    </a:lnTo>
                    <a:close/>
                    <a:moveTo>
                      <a:pt x="1545" y="1203"/>
                    </a:moveTo>
                    <a:lnTo>
                      <a:pt x="1545" y="1199"/>
                    </a:lnTo>
                    <a:lnTo>
                      <a:pt x="1547" y="1196"/>
                    </a:lnTo>
                    <a:lnTo>
                      <a:pt x="1549" y="1194"/>
                    </a:lnTo>
                    <a:lnTo>
                      <a:pt x="1549" y="1191"/>
                    </a:lnTo>
                    <a:lnTo>
                      <a:pt x="1554" y="1188"/>
                    </a:lnTo>
                    <a:lnTo>
                      <a:pt x="1559" y="1188"/>
                    </a:lnTo>
                    <a:lnTo>
                      <a:pt x="1560" y="1189"/>
                    </a:lnTo>
                    <a:lnTo>
                      <a:pt x="1559" y="1191"/>
                    </a:lnTo>
                    <a:lnTo>
                      <a:pt x="1560" y="1193"/>
                    </a:lnTo>
                    <a:lnTo>
                      <a:pt x="1560" y="1194"/>
                    </a:lnTo>
                    <a:lnTo>
                      <a:pt x="1557" y="1196"/>
                    </a:lnTo>
                    <a:lnTo>
                      <a:pt x="1555" y="1199"/>
                    </a:lnTo>
                    <a:lnTo>
                      <a:pt x="1552" y="1199"/>
                    </a:lnTo>
                    <a:lnTo>
                      <a:pt x="1547" y="1203"/>
                    </a:lnTo>
                    <a:lnTo>
                      <a:pt x="1545" y="1203"/>
                    </a:lnTo>
                    <a:lnTo>
                      <a:pt x="1545" y="1203"/>
                    </a:lnTo>
                    <a:close/>
                    <a:moveTo>
                      <a:pt x="1441" y="1093"/>
                    </a:moveTo>
                    <a:lnTo>
                      <a:pt x="1444" y="1096"/>
                    </a:lnTo>
                    <a:lnTo>
                      <a:pt x="1447" y="1100"/>
                    </a:lnTo>
                    <a:lnTo>
                      <a:pt x="1451" y="1100"/>
                    </a:lnTo>
                    <a:lnTo>
                      <a:pt x="1456" y="1101"/>
                    </a:lnTo>
                    <a:lnTo>
                      <a:pt x="1454" y="1100"/>
                    </a:lnTo>
                    <a:lnTo>
                      <a:pt x="1451" y="1098"/>
                    </a:lnTo>
                    <a:lnTo>
                      <a:pt x="1444" y="1095"/>
                    </a:lnTo>
                    <a:lnTo>
                      <a:pt x="1442" y="1093"/>
                    </a:lnTo>
                    <a:lnTo>
                      <a:pt x="1441" y="1093"/>
                    </a:lnTo>
                    <a:lnTo>
                      <a:pt x="1441" y="1093"/>
                    </a:lnTo>
                    <a:close/>
                    <a:moveTo>
                      <a:pt x="1404" y="1065"/>
                    </a:moveTo>
                    <a:lnTo>
                      <a:pt x="1404" y="1065"/>
                    </a:lnTo>
                    <a:lnTo>
                      <a:pt x="1407" y="1065"/>
                    </a:lnTo>
                    <a:lnTo>
                      <a:pt x="1409" y="1066"/>
                    </a:lnTo>
                    <a:lnTo>
                      <a:pt x="1411" y="1066"/>
                    </a:lnTo>
                    <a:lnTo>
                      <a:pt x="1412" y="1065"/>
                    </a:lnTo>
                    <a:lnTo>
                      <a:pt x="1414" y="1063"/>
                    </a:lnTo>
                    <a:lnTo>
                      <a:pt x="1414" y="1061"/>
                    </a:lnTo>
                    <a:lnTo>
                      <a:pt x="1411" y="1060"/>
                    </a:lnTo>
                    <a:lnTo>
                      <a:pt x="1414" y="1058"/>
                    </a:lnTo>
                    <a:lnTo>
                      <a:pt x="1414" y="1058"/>
                    </a:lnTo>
                    <a:lnTo>
                      <a:pt x="1409" y="1055"/>
                    </a:lnTo>
                    <a:lnTo>
                      <a:pt x="1406" y="1055"/>
                    </a:lnTo>
                    <a:lnTo>
                      <a:pt x="1406" y="1053"/>
                    </a:lnTo>
                    <a:lnTo>
                      <a:pt x="1404" y="1051"/>
                    </a:lnTo>
                    <a:lnTo>
                      <a:pt x="1402" y="1051"/>
                    </a:lnTo>
                    <a:lnTo>
                      <a:pt x="1399" y="1051"/>
                    </a:lnTo>
                    <a:lnTo>
                      <a:pt x="1396" y="1051"/>
                    </a:lnTo>
                    <a:lnTo>
                      <a:pt x="1396" y="1053"/>
                    </a:lnTo>
                    <a:lnTo>
                      <a:pt x="1396" y="1055"/>
                    </a:lnTo>
                    <a:lnTo>
                      <a:pt x="1397" y="1055"/>
                    </a:lnTo>
                    <a:lnTo>
                      <a:pt x="1399" y="1056"/>
                    </a:lnTo>
                    <a:lnTo>
                      <a:pt x="1401" y="1058"/>
                    </a:lnTo>
                    <a:lnTo>
                      <a:pt x="1404" y="1061"/>
                    </a:lnTo>
                    <a:lnTo>
                      <a:pt x="1404" y="1065"/>
                    </a:lnTo>
                    <a:lnTo>
                      <a:pt x="1404" y="1065"/>
                    </a:lnTo>
                    <a:close/>
                    <a:moveTo>
                      <a:pt x="1379" y="1075"/>
                    </a:moveTo>
                    <a:lnTo>
                      <a:pt x="1383" y="1075"/>
                    </a:lnTo>
                    <a:lnTo>
                      <a:pt x="1384" y="1073"/>
                    </a:lnTo>
                    <a:lnTo>
                      <a:pt x="1387" y="1073"/>
                    </a:lnTo>
                    <a:lnTo>
                      <a:pt x="1389" y="1071"/>
                    </a:lnTo>
                    <a:lnTo>
                      <a:pt x="1389" y="1070"/>
                    </a:lnTo>
                    <a:lnTo>
                      <a:pt x="1389" y="1068"/>
                    </a:lnTo>
                    <a:lnTo>
                      <a:pt x="1389" y="1061"/>
                    </a:lnTo>
                    <a:lnTo>
                      <a:pt x="1387" y="1061"/>
                    </a:lnTo>
                    <a:lnTo>
                      <a:pt x="1383" y="1060"/>
                    </a:lnTo>
                    <a:lnTo>
                      <a:pt x="1379" y="1058"/>
                    </a:lnTo>
                    <a:lnTo>
                      <a:pt x="1378" y="1055"/>
                    </a:lnTo>
                    <a:lnTo>
                      <a:pt x="1376" y="1056"/>
                    </a:lnTo>
                    <a:lnTo>
                      <a:pt x="1371" y="1056"/>
                    </a:lnTo>
                    <a:lnTo>
                      <a:pt x="1369" y="1056"/>
                    </a:lnTo>
                    <a:lnTo>
                      <a:pt x="1368" y="1058"/>
                    </a:lnTo>
                    <a:lnTo>
                      <a:pt x="1369" y="1061"/>
                    </a:lnTo>
                    <a:lnTo>
                      <a:pt x="1373" y="1065"/>
                    </a:lnTo>
                    <a:lnTo>
                      <a:pt x="1374" y="1068"/>
                    </a:lnTo>
                    <a:lnTo>
                      <a:pt x="1376" y="1070"/>
                    </a:lnTo>
                    <a:lnTo>
                      <a:pt x="1376" y="1073"/>
                    </a:lnTo>
                    <a:lnTo>
                      <a:pt x="1379" y="1075"/>
                    </a:lnTo>
                    <a:lnTo>
                      <a:pt x="1379" y="1075"/>
                    </a:lnTo>
                    <a:close/>
                    <a:moveTo>
                      <a:pt x="1374" y="1093"/>
                    </a:moveTo>
                    <a:lnTo>
                      <a:pt x="1374" y="1093"/>
                    </a:lnTo>
                    <a:lnTo>
                      <a:pt x="1376" y="1093"/>
                    </a:lnTo>
                    <a:lnTo>
                      <a:pt x="1371" y="1091"/>
                    </a:lnTo>
                    <a:lnTo>
                      <a:pt x="1369" y="1091"/>
                    </a:lnTo>
                    <a:lnTo>
                      <a:pt x="1371" y="1093"/>
                    </a:lnTo>
                    <a:lnTo>
                      <a:pt x="1374" y="1093"/>
                    </a:lnTo>
                    <a:lnTo>
                      <a:pt x="1374" y="1093"/>
                    </a:lnTo>
                    <a:close/>
                    <a:moveTo>
                      <a:pt x="1321" y="1128"/>
                    </a:moveTo>
                    <a:lnTo>
                      <a:pt x="1323" y="1128"/>
                    </a:lnTo>
                    <a:lnTo>
                      <a:pt x="1323" y="1126"/>
                    </a:lnTo>
                    <a:lnTo>
                      <a:pt x="1324" y="1125"/>
                    </a:lnTo>
                    <a:lnTo>
                      <a:pt x="1326" y="1123"/>
                    </a:lnTo>
                    <a:lnTo>
                      <a:pt x="1326" y="1120"/>
                    </a:lnTo>
                    <a:lnTo>
                      <a:pt x="1324" y="1120"/>
                    </a:lnTo>
                    <a:lnTo>
                      <a:pt x="1326" y="1118"/>
                    </a:lnTo>
                    <a:lnTo>
                      <a:pt x="1329" y="1115"/>
                    </a:lnTo>
                    <a:lnTo>
                      <a:pt x="1333" y="1111"/>
                    </a:lnTo>
                    <a:lnTo>
                      <a:pt x="1336" y="1110"/>
                    </a:lnTo>
                    <a:lnTo>
                      <a:pt x="1336" y="1110"/>
                    </a:lnTo>
                    <a:lnTo>
                      <a:pt x="1336" y="1108"/>
                    </a:lnTo>
                    <a:lnTo>
                      <a:pt x="1336" y="1105"/>
                    </a:lnTo>
                    <a:lnTo>
                      <a:pt x="1338" y="1103"/>
                    </a:lnTo>
                    <a:lnTo>
                      <a:pt x="1339" y="1100"/>
                    </a:lnTo>
                    <a:lnTo>
                      <a:pt x="1339" y="1098"/>
                    </a:lnTo>
                    <a:lnTo>
                      <a:pt x="1339" y="1095"/>
                    </a:lnTo>
                    <a:lnTo>
                      <a:pt x="1338" y="1093"/>
                    </a:lnTo>
                    <a:lnTo>
                      <a:pt x="1334" y="1095"/>
                    </a:lnTo>
                    <a:lnTo>
                      <a:pt x="1333" y="1095"/>
                    </a:lnTo>
                    <a:lnTo>
                      <a:pt x="1331" y="1093"/>
                    </a:lnTo>
                    <a:lnTo>
                      <a:pt x="1329" y="1091"/>
                    </a:lnTo>
                    <a:lnTo>
                      <a:pt x="1326" y="1095"/>
                    </a:lnTo>
                    <a:lnTo>
                      <a:pt x="1323" y="1098"/>
                    </a:lnTo>
                    <a:lnTo>
                      <a:pt x="1321" y="1098"/>
                    </a:lnTo>
                    <a:lnTo>
                      <a:pt x="1318" y="1101"/>
                    </a:lnTo>
                    <a:lnTo>
                      <a:pt x="1316" y="1105"/>
                    </a:lnTo>
                    <a:lnTo>
                      <a:pt x="1318" y="1108"/>
                    </a:lnTo>
                    <a:lnTo>
                      <a:pt x="1314" y="1110"/>
                    </a:lnTo>
                    <a:lnTo>
                      <a:pt x="1314" y="1113"/>
                    </a:lnTo>
                    <a:lnTo>
                      <a:pt x="1314" y="1116"/>
                    </a:lnTo>
                    <a:lnTo>
                      <a:pt x="1313" y="1118"/>
                    </a:lnTo>
                    <a:lnTo>
                      <a:pt x="1313" y="1120"/>
                    </a:lnTo>
                    <a:lnTo>
                      <a:pt x="1318" y="1121"/>
                    </a:lnTo>
                    <a:lnTo>
                      <a:pt x="1318" y="1123"/>
                    </a:lnTo>
                    <a:lnTo>
                      <a:pt x="1319" y="1125"/>
                    </a:lnTo>
                    <a:lnTo>
                      <a:pt x="1321" y="1128"/>
                    </a:lnTo>
                    <a:lnTo>
                      <a:pt x="1321" y="1128"/>
                    </a:lnTo>
                    <a:close/>
                    <a:moveTo>
                      <a:pt x="1273" y="1311"/>
                    </a:moveTo>
                    <a:lnTo>
                      <a:pt x="1273" y="1312"/>
                    </a:lnTo>
                    <a:lnTo>
                      <a:pt x="1275" y="1312"/>
                    </a:lnTo>
                    <a:lnTo>
                      <a:pt x="1275" y="1311"/>
                    </a:lnTo>
                    <a:lnTo>
                      <a:pt x="1273" y="1311"/>
                    </a:lnTo>
                    <a:lnTo>
                      <a:pt x="1273" y="1311"/>
                    </a:lnTo>
                    <a:close/>
                    <a:moveTo>
                      <a:pt x="1275" y="1329"/>
                    </a:moveTo>
                    <a:lnTo>
                      <a:pt x="1278" y="1326"/>
                    </a:lnTo>
                    <a:lnTo>
                      <a:pt x="1280" y="1322"/>
                    </a:lnTo>
                    <a:lnTo>
                      <a:pt x="1281" y="1322"/>
                    </a:lnTo>
                    <a:lnTo>
                      <a:pt x="1281" y="1327"/>
                    </a:lnTo>
                    <a:lnTo>
                      <a:pt x="1278" y="1329"/>
                    </a:lnTo>
                    <a:lnTo>
                      <a:pt x="1278" y="1329"/>
                    </a:lnTo>
                    <a:lnTo>
                      <a:pt x="1275" y="1329"/>
                    </a:lnTo>
                    <a:lnTo>
                      <a:pt x="1275" y="1329"/>
                    </a:lnTo>
                    <a:close/>
                    <a:moveTo>
                      <a:pt x="1246" y="1324"/>
                    </a:moveTo>
                    <a:lnTo>
                      <a:pt x="1250" y="1319"/>
                    </a:lnTo>
                    <a:lnTo>
                      <a:pt x="1253" y="1319"/>
                    </a:lnTo>
                    <a:lnTo>
                      <a:pt x="1253" y="1317"/>
                    </a:lnTo>
                    <a:lnTo>
                      <a:pt x="1255" y="1317"/>
                    </a:lnTo>
                    <a:lnTo>
                      <a:pt x="1260" y="1316"/>
                    </a:lnTo>
                    <a:lnTo>
                      <a:pt x="1261" y="1314"/>
                    </a:lnTo>
                    <a:lnTo>
                      <a:pt x="1258" y="1319"/>
                    </a:lnTo>
                    <a:lnTo>
                      <a:pt x="1251" y="1324"/>
                    </a:lnTo>
                    <a:lnTo>
                      <a:pt x="1248" y="1324"/>
                    </a:lnTo>
                    <a:lnTo>
                      <a:pt x="1246" y="1324"/>
                    </a:lnTo>
                    <a:lnTo>
                      <a:pt x="1246" y="1324"/>
                    </a:lnTo>
                    <a:close/>
                    <a:moveTo>
                      <a:pt x="1266" y="1332"/>
                    </a:moveTo>
                    <a:lnTo>
                      <a:pt x="1271" y="1324"/>
                    </a:lnTo>
                    <a:lnTo>
                      <a:pt x="1273" y="1322"/>
                    </a:lnTo>
                    <a:lnTo>
                      <a:pt x="1275" y="1322"/>
                    </a:lnTo>
                    <a:lnTo>
                      <a:pt x="1275" y="1324"/>
                    </a:lnTo>
                    <a:lnTo>
                      <a:pt x="1268" y="1330"/>
                    </a:lnTo>
                    <a:lnTo>
                      <a:pt x="1266" y="1334"/>
                    </a:lnTo>
                    <a:lnTo>
                      <a:pt x="1270" y="1332"/>
                    </a:lnTo>
                    <a:lnTo>
                      <a:pt x="1275" y="1326"/>
                    </a:lnTo>
                    <a:lnTo>
                      <a:pt x="1276" y="1324"/>
                    </a:lnTo>
                    <a:lnTo>
                      <a:pt x="1278" y="1321"/>
                    </a:lnTo>
                    <a:lnTo>
                      <a:pt x="1276" y="1317"/>
                    </a:lnTo>
                    <a:lnTo>
                      <a:pt x="1275" y="1317"/>
                    </a:lnTo>
                    <a:lnTo>
                      <a:pt x="1275" y="1316"/>
                    </a:lnTo>
                    <a:lnTo>
                      <a:pt x="1271" y="1314"/>
                    </a:lnTo>
                    <a:lnTo>
                      <a:pt x="1270" y="1316"/>
                    </a:lnTo>
                    <a:lnTo>
                      <a:pt x="1266" y="1322"/>
                    </a:lnTo>
                    <a:lnTo>
                      <a:pt x="1263" y="1324"/>
                    </a:lnTo>
                    <a:lnTo>
                      <a:pt x="1260" y="1327"/>
                    </a:lnTo>
                    <a:lnTo>
                      <a:pt x="1261" y="1324"/>
                    </a:lnTo>
                    <a:lnTo>
                      <a:pt x="1265" y="1321"/>
                    </a:lnTo>
                    <a:lnTo>
                      <a:pt x="1266" y="1317"/>
                    </a:lnTo>
                    <a:lnTo>
                      <a:pt x="1265" y="1316"/>
                    </a:lnTo>
                    <a:lnTo>
                      <a:pt x="1261" y="1317"/>
                    </a:lnTo>
                    <a:lnTo>
                      <a:pt x="1260" y="1322"/>
                    </a:lnTo>
                    <a:lnTo>
                      <a:pt x="1255" y="1327"/>
                    </a:lnTo>
                    <a:lnTo>
                      <a:pt x="1253" y="1330"/>
                    </a:lnTo>
                    <a:lnTo>
                      <a:pt x="1250" y="1334"/>
                    </a:lnTo>
                    <a:lnTo>
                      <a:pt x="1251" y="1337"/>
                    </a:lnTo>
                    <a:lnTo>
                      <a:pt x="1253" y="1335"/>
                    </a:lnTo>
                    <a:lnTo>
                      <a:pt x="1258" y="1330"/>
                    </a:lnTo>
                    <a:lnTo>
                      <a:pt x="1260" y="1330"/>
                    </a:lnTo>
                    <a:lnTo>
                      <a:pt x="1258" y="1332"/>
                    </a:lnTo>
                    <a:lnTo>
                      <a:pt x="1255" y="1337"/>
                    </a:lnTo>
                    <a:lnTo>
                      <a:pt x="1256" y="1337"/>
                    </a:lnTo>
                    <a:lnTo>
                      <a:pt x="1260" y="1335"/>
                    </a:lnTo>
                    <a:lnTo>
                      <a:pt x="1263" y="1335"/>
                    </a:lnTo>
                    <a:lnTo>
                      <a:pt x="1263" y="1335"/>
                    </a:lnTo>
                    <a:lnTo>
                      <a:pt x="1266" y="1332"/>
                    </a:lnTo>
                    <a:lnTo>
                      <a:pt x="1266" y="1332"/>
                    </a:lnTo>
                    <a:close/>
                    <a:moveTo>
                      <a:pt x="1261" y="1332"/>
                    </a:moveTo>
                    <a:lnTo>
                      <a:pt x="1263" y="1329"/>
                    </a:lnTo>
                    <a:lnTo>
                      <a:pt x="1270" y="1322"/>
                    </a:lnTo>
                    <a:lnTo>
                      <a:pt x="1266" y="1327"/>
                    </a:lnTo>
                    <a:lnTo>
                      <a:pt x="1263" y="1332"/>
                    </a:lnTo>
                    <a:lnTo>
                      <a:pt x="1261" y="1332"/>
                    </a:lnTo>
                    <a:lnTo>
                      <a:pt x="1261" y="1332"/>
                    </a:lnTo>
                    <a:close/>
                    <a:moveTo>
                      <a:pt x="1588" y="1631"/>
                    </a:moveTo>
                    <a:lnTo>
                      <a:pt x="1587" y="1631"/>
                    </a:lnTo>
                    <a:lnTo>
                      <a:pt x="1585" y="1629"/>
                    </a:lnTo>
                    <a:lnTo>
                      <a:pt x="1587" y="1629"/>
                    </a:lnTo>
                    <a:lnTo>
                      <a:pt x="1588" y="1626"/>
                    </a:lnTo>
                    <a:lnTo>
                      <a:pt x="1592" y="1624"/>
                    </a:lnTo>
                    <a:lnTo>
                      <a:pt x="1592" y="1624"/>
                    </a:lnTo>
                    <a:lnTo>
                      <a:pt x="1592" y="1623"/>
                    </a:lnTo>
                    <a:lnTo>
                      <a:pt x="1592" y="1623"/>
                    </a:lnTo>
                    <a:lnTo>
                      <a:pt x="1587" y="1626"/>
                    </a:lnTo>
                    <a:lnTo>
                      <a:pt x="1585" y="1629"/>
                    </a:lnTo>
                    <a:lnTo>
                      <a:pt x="1585" y="1633"/>
                    </a:lnTo>
                    <a:lnTo>
                      <a:pt x="1587" y="1633"/>
                    </a:lnTo>
                    <a:lnTo>
                      <a:pt x="1588" y="1631"/>
                    </a:lnTo>
                    <a:lnTo>
                      <a:pt x="1588" y="1631"/>
                    </a:lnTo>
                    <a:close/>
                    <a:moveTo>
                      <a:pt x="1708" y="1651"/>
                    </a:moveTo>
                    <a:lnTo>
                      <a:pt x="1706" y="1649"/>
                    </a:lnTo>
                    <a:lnTo>
                      <a:pt x="1708" y="1646"/>
                    </a:lnTo>
                    <a:lnTo>
                      <a:pt x="1706" y="1643"/>
                    </a:lnTo>
                    <a:lnTo>
                      <a:pt x="1705" y="1639"/>
                    </a:lnTo>
                    <a:lnTo>
                      <a:pt x="1706" y="1638"/>
                    </a:lnTo>
                    <a:lnTo>
                      <a:pt x="1708" y="1636"/>
                    </a:lnTo>
                    <a:lnTo>
                      <a:pt x="1708" y="1638"/>
                    </a:lnTo>
                    <a:lnTo>
                      <a:pt x="1710" y="1639"/>
                    </a:lnTo>
                    <a:lnTo>
                      <a:pt x="1710" y="1643"/>
                    </a:lnTo>
                    <a:lnTo>
                      <a:pt x="1708" y="1643"/>
                    </a:lnTo>
                    <a:lnTo>
                      <a:pt x="1708" y="1646"/>
                    </a:lnTo>
                    <a:lnTo>
                      <a:pt x="1710" y="1646"/>
                    </a:lnTo>
                    <a:lnTo>
                      <a:pt x="1710" y="1648"/>
                    </a:lnTo>
                    <a:lnTo>
                      <a:pt x="1710" y="1651"/>
                    </a:lnTo>
                    <a:lnTo>
                      <a:pt x="1708" y="1651"/>
                    </a:lnTo>
                    <a:lnTo>
                      <a:pt x="1708" y="1651"/>
                    </a:lnTo>
                    <a:close/>
                    <a:moveTo>
                      <a:pt x="1711" y="1653"/>
                    </a:moveTo>
                    <a:lnTo>
                      <a:pt x="1713" y="1651"/>
                    </a:lnTo>
                    <a:lnTo>
                      <a:pt x="1715" y="1651"/>
                    </a:lnTo>
                    <a:lnTo>
                      <a:pt x="1715" y="1653"/>
                    </a:lnTo>
                    <a:lnTo>
                      <a:pt x="1713" y="1654"/>
                    </a:lnTo>
                    <a:lnTo>
                      <a:pt x="1711" y="1653"/>
                    </a:lnTo>
                    <a:lnTo>
                      <a:pt x="1711" y="1653"/>
                    </a:lnTo>
                    <a:close/>
                    <a:moveTo>
                      <a:pt x="1760" y="1500"/>
                    </a:moveTo>
                    <a:lnTo>
                      <a:pt x="1761" y="1495"/>
                    </a:lnTo>
                    <a:lnTo>
                      <a:pt x="1765" y="1493"/>
                    </a:lnTo>
                    <a:lnTo>
                      <a:pt x="1765" y="1497"/>
                    </a:lnTo>
                    <a:lnTo>
                      <a:pt x="1763" y="1498"/>
                    </a:lnTo>
                    <a:lnTo>
                      <a:pt x="1760" y="1500"/>
                    </a:lnTo>
                    <a:lnTo>
                      <a:pt x="1760" y="1500"/>
                    </a:lnTo>
                    <a:lnTo>
                      <a:pt x="1760" y="1500"/>
                    </a:lnTo>
                    <a:lnTo>
                      <a:pt x="1760" y="1500"/>
                    </a:lnTo>
                    <a:close/>
                    <a:moveTo>
                      <a:pt x="1745" y="1531"/>
                    </a:moveTo>
                    <a:lnTo>
                      <a:pt x="1745" y="1533"/>
                    </a:lnTo>
                    <a:lnTo>
                      <a:pt x="1746" y="1535"/>
                    </a:lnTo>
                    <a:lnTo>
                      <a:pt x="1746" y="1533"/>
                    </a:lnTo>
                    <a:lnTo>
                      <a:pt x="1748" y="1533"/>
                    </a:lnTo>
                    <a:lnTo>
                      <a:pt x="1748" y="1531"/>
                    </a:lnTo>
                    <a:lnTo>
                      <a:pt x="1746" y="1531"/>
                    </a:lnTo>
                    <a:lnTo>
                      <a:pt x="1745" y="1531"/>
                    </a:lnTo>
                    <a:lnTo>
                      <a:pt x="1745" y="1531"/>
                    </a:lnTo>
                    <a:close/>
                    <a:moveTo>
                      <a:pt x="1770" y="1568"/>
                    </a:moveTo>
                    <a:lnTo>
                      <a:pt x="1768" y="1563"/>
                    </a:lnTo>
                    <a:lnTo>
                      <a:pt x="1768" y="1563"/>
                    </a:lnTo>
                    <a:lnTo>
                      <a:pt x="1770" y="1563"/>
                    </a:lnTo>
                    <a:lnTo>
                      <a:pt x="1771" y="1565"/>
                    </a:lnTo>
                    <a:lnTo>
                      <a:pt x="1773" y="1563"/>
                    </a:lnTo>
                    <a:lnTo>
                      <a:pt x="1775" y="1565"/>
                    </a:lnTo>
                    <a:lnTo>
                      <a:pt x="1775" y="1566"/>
                    </a:lnTo>
                    <a:lnTo>
                      <a:pt x="1773" y="1568"/>
                    </a:lnTo>
                    <a:lnTo>
                      <a:pt x="1773" y="1568"/>
                    </a:lnTo>
                    <a:lnTo>
                      <a:pt x="1770" y="1568"/>
                    </a:lnTo>
                    <a:lnTo>
                      <a:pt x="1770" y="1568"/>
                    </a:lnTo>
                    <a:close/>
                    <a:moveTo>
                      <a:pt x="1758" y="1568"/>
                    </a:moveTo>
                    <a:lnTo>
                      <a:pt x="1761" y="1568"/>
                    </a:lnTo>
                    <a:lnTo>
                      <a:pt x="1763" y="1568"/>
                    </a:lnTo>
                    <a:lnTo>
                      <a:pt x="1763" y="1565"/>
                    </a:lnTo>
                    <a:lnTo>
                      <a:pt x="1763" y="1565"/>
                    </a:lnTo>
                    <a:lnTo>
                      <a:pt x="1765" y="1565"/>
                    </a:lnTo>
                    <a:lnTo>
                      <a:pt x="1765" y="1566"/>
                    </a:lnTo>
                    <a:lnTo>
                      <a:pt x="1763" y="1570"/>
                    </a:lnTo>
                    <a:lnTo>
                      <a:pt x="1760" y="1571"/>
                    </a:lnTo>
                    <a:lnTo>
                      <a:pt x="1756" y="1570"/>
                    </a:lnTo>
                    <a:lnTo>
                      <a:pt x="1758" y="1568"/>
                    </a:lnTo>
                    <a:lnTo>
                      <a:pt x="1758" y="1568"/>
                    </a:lnTo>
                    <a:lnTo>
                      <a:pt x="1758" y="1568"/>
                    </a:lnTo>
                    <a:close/>
                    <a:moveTo>
                      <a:pt x="1720" y="1624"/>
                    </a:moveTo>
                    <a:lnTo>
                      <a:pt x="1720" y="1621"/>
                    </a:lnTo>
                    <a:lnTo>
                      <a:pt x="1721" y="1623"/>
                    </a:lnTo>
                    <a:lnTo>
                      <a:pt x="1721" y="1624"/>
                    </a:lnTo>
                    <a:lnTo>
                      <a:pt x="1720" y="1624"/>
                    </a:lnTo>
                    <a:lnTo>
                      <a:pt x="1720" y="1624"/>
                    </a:lnTo>
                    <a:close/>
                    <a:moveTo>
                      <a:pt x="1770" y="1611"/>
                    </a:moveTo>
                    <a:lnTo>
                      <a:pt x="1770" y="1613"/>
                    </a:lnTo>
                    <a:lnTo>
                      <a:pt x="1773" y="1613"/>
                    </a:lnTo>
                    <a:lnTo>
                      <a:pt x="1776" y="1613"/>
                    </a:lnTo>
                    <a:lnTo>
                      <a:pt x="1776" y="1611"/>
                    </a:lnTo>
                    <a:lnTo>
                      <a:pt x="1773" y="1611"/>
                    </a:lnTo>
                    <a:lnTo>
                      <a:pt x="1770" y="1611"/>
                    </a:lnTo>
                    <a:lnTo>
                      <a:pt x="1770" y="1611"/>
                    </a:lnTo>
                    <a:close/>
                    <a:moveTo>
                      <a:pt x="1716" y="1528"/>
                    </a:moveTo>
                    <a:lnTo>
                      <a:pt x="1713" y="1530"/>
                    </a:lnTo>
                    <a:lnTo>
                      <a:pt x="1710" y="1533"/>
                    </a:lnTo>
                    <a:lnTo>
                      <a:pt x="1706" y="1533"/>
                    </a:lnTo>
                    <a:lnTo>
                      <a:pt x="1708" y="1535"/>
                    </a:lnTo>
                    <a:lnTo>
                      <a:pt x="1706" y="1536"/>
                    </a:lnTo>
                    <a:lnTo>
                      <a:pt x="1705" y="1536"/>
                    </a:lnTo>
                    <a:lnTo>
                      <a:pt x="1705" y="1540"/>
                    </a:lnTo>
                    <a:lnTo>
                      <a:pt x="1706" y="1540"/>
                    </a:lnTo>
                    <a:lnTo>
                      <a:pt x="1705" y="1541"/>
                    </a:lnTo>
                    <a:lnTo>
                      <a:pt x="1701" y="1541"/>
                    </a:lnTo>
                    <a:lnTo>
                      <a:pt x="1700" y="1545"/>
                    </a:lnTo>
                    <a:lnTo>
                      <a:pt x="1700" y="1546"/>
                    </a:lnTo>
                    <a:lnTo>
                      <a:pt x="1700" y="1546"/>
                    </a:lnTo>
                    <a:lnTo>
                      <a:pt x="1701" y="1546"/>
                    </a:lnTo>
                    <a:lnTo>
                      <a:pt x="1700" y="1548"/>
                    </a:lnTo>
                    <a:lnTo>
                      <a:pt x="1696" y="1548"/>
                    </a:lnTo>
                    <a:lnTo>
                      <a:pt x="1693" y="1553"/>
                    </a:lnTo>
                    <a:lnTo>
                      <a:pt x="1693" y="1555"/>
                    </a:lnTo>
                    <a:lnTo>
                      <a:pt x="1688" y="1561"/>
                    </a:lnTo>
                    <a:lnTo>
                      <a:pt x="1688" y="1565"/>
                    </a:lnTo>
                    <a:lnTo>
                      <a:pt x="1690" y="1566"/>
                    </a:lnTo>
                    <a:lnTo>
                      <a:pt x="1690" y="1568"/>
                    </a:lnTo>
                    <a:lnTo>
                      <a:pt x="1688" y="1568"/>
                    </a:lnTo>
                    <a:lnTo>
                      <a:pt x="1686" y="1566"/>
                    </a:lnTo>
                    <a:lnTo>
                      <a:pt x="1686" y="1568"/>
                    </a:lnTo>
                    <a:lnTo>
                      <a:pt x="1682" y="1570"/>
                    </a:lnTo>
                    <a:lnTo>
                      <a:pt x="1680" y="1571"/>
                    </a:lnTo>
                    <a:lnTo>
                      <a:pt x="1680" y="1573"/>
                    </a:lnTo>
                    <a:lnTo>
                      <a:pt x="1683" y="1575"/>
                    </a:lnTo>
                    <a:lnTo>
                      <a:pt x="1685" y="1576"/>
                    </a:lnTo>
                    <a:lnTo>
                      <a:pt x="1683" y="1576"/>
                    </a:lnTo>
                    <a:lnTo>
                      <a:pt x="1682" y="1580"/>
                    </a:lnTo>
                    <a:lnTo>
                      <a:pt x="1680" y="1581"/>
                    </a:lnTo>
                    <a:lnTo>
                      <a:pt x="1675" y="1580"/>
                    </a:lnTo>
                    <a:lnTo>
                      <a:pt x="1673" y="1581"/>
                    </a:lnTo>
                    <a:lnTo>
                      <a:pt x="1673" y="1583"/>
                    </a:lnTo>
                    <a:lnTo>
                      <a:pt x="1670" y="1586"/>
                    </a:lnTo>
                    <a:lnTo>
                      <a:pt x="1668" y="1590"/>
                    </a:lnTo>
                    <a:lnTo>
                      <a:pt x="1665" y="1593"/>
                    </a:lnTo>
                    <a:lnTo>
                      <a:pt x="1663" y="1593"/>
                    </a:lnTo>
                    <a:lnTo>
                      <a:pt x="1663" y="1590"/>
                    </a:lnTo>
                    <a:lnTo>
                      <a:pt x="1662" y="1593"/>
                    </a:lnTo>
                    <a:lnTo>
                      <a:pt x="1660" y="1590"/>
                    </a:lnTo>
                    <a:lnTo>
                      <a:pt x="1662" y="1588"/>
                    </a:lnTo>
                    <a:lnTo>
                      <a:pt x="1663" y="1586"/>
                    </a:lnTo>
                    <a:lnTo>
                      <a:pt x="1665" y="1585"/>
                    </a:lnTo>
                    <a:lnTo>
                      <a:pt x="1663" y="1585"/>
                    </a:lnTo>
                    <a:lnTo>
                      <a:pt x="1660" y="1588"/>
                    </a:lnTo>
                    <a:lnTo>
                      <a:pt x="1655" y="1591"/>
                    </a:lnTo>
                    <a:lnTo>
                      <a:pt x="1652" y="1596"/>
                    </a:lnTo>
                    <a:lnTo>
                      <a:pt x="1653" y="1596"/>
                    </a:lnTo>
                    <a:lnTo>
                      <a:pt x="1657" y="1595"/>
                    </a:lnTo>
                    <a:lnTo>
                      <a:pt x="1663" y="1595"/>
                    </a:lnTo>
                    <a:lnTo>
                      <a:pt x="1670" y="1595"/>
                    </a:lnTo>
                    <a:lnTo>
                      <a:pt x="1667" y="1596"/>
                    </a:lnTo>
                    <a:lnTo>
                      <a:pt x="1662" y="1601"/>
                    </a:lnTo>
                    <a:lnTo>
                      <a:pt x="1658" y="1606"/>
                    </a:lnTo>
                    <a:lnTo>
                      <a:pt x="1653" y="1608"/>
                    </a:lnTo>
                    <a:lnTo>
                      <a:pt x="1648" y="1613"/>
                    </a:lnTo>
                    <a:lnTo>
                      <a:pt x="1647" y="1613"/>
                    </a:lnTo>
                    <a:lnTo>
                      <a:pt x="1645" y="1615"/>
                    </a:lnTo>
                    <a:lnTo>
                      <a:pt x="1647" y="1616"/>
                    </a:lnTo>
                    <a:lnTo>
                      <a:pt x="1645" y="1620"/>
                    </a:lnTo>
                    <a:lnTo>
                      <a:pt x="1647" y="1621"/>
                    </a:lnTo>
                    <a:lnTo>
                      <a:pt x="1648" y="1623"/>
                    </a:lnTo>
                    <a:lnTo>
                      <a:pt x="1653" y="1623"/>
                    </a:lnTo>
                    <a:lnTo>
                      <a:pt x="1658" y="1623"/>
                    </a:lnTo>
                    <a:lnTo>
                      <a:pt x="1662" y="1621"/>
                    </a:lnTo>
                    <a:lnTo>
                      <a:pt x="1667" y="1620"/>
                    </a:lnTo>
                    <a:lnTo>
                      <a:pt x="1670" y="1618"/>
                    </a:lnTo>
                    <a:lnTo>
                      <a:pt x="1670" y="1616"/>
                    </a:lnTo>
                    <a:lnTo>
                      <a:pt x="1670" y="1618"/>
                    </a:lnTo>
                    <a:lnTo>
                      <a:pt x="1668" y="1620"/>
                    </a:lnTo>
                    <a:lnTo>
                      <a:pt x="1673" y="1621"/>
                    </a:lnTo>
                    <a:lnTo>
                      <a:pt x="1677" y="1620"/>
                    </a:lnTo>
                    <a:lnTo>
                      <a:pt x="1678" y="1621"/>
                    </a:lnTo>
                    <a:lnTo>
                      <a:pt x="1685" y="1623"/>
                    </a:lnTo>
                    <a:lnTo>
                      <a:pt x="1688" y="1621"/>
                    </a:lnTo>
                    <a:lnTo>
                      <a:pt x="1690" y="1623"/>
                    </a:lnTo>
                    <a:lnTo>
                      <a:pt x="1691" y="1624"/>
                    </a:lnTo>
                    <a:lnTo>
                      <a:pt x="1695" y="1624"/>
                    </a:lnTo>
                    <a:lnTo>
                      <a:pt x="1696" y="1624"/>
                    </a:lnTo>
                    <a:lnTo>
                      <a:pt x="1698" y="1626"/>
                    </a:lnTo>
                    <a:lnTo>
                      <a:pt x="1700" y="1626"/>
                    </a:lnTo>
                    <a:lnTo>
                      <a:pt x="1703" y="1624"/>
                    </a:lnTo>
                    <a:lnTo>
                      <a:pt x="1703" y="1623"/>
                    </a:lnTo>
                    <a:lnTo>
                      <a:pt x="1706" y="1623"/>
                    </a:lnTo>
                    <a:lnTo>
                      <a:pt x="1708" y="1624"/>
                    </a:lnTo>
                    <a:lnTo>
                      <a:pt x="1710" y="1624"/>
                    </a:lnTo>
                    <a:lnTo>
                      <a:pt x="1711" y="1623"/>
                    </a:lnTo>
                    <a:lnTo>
                      <a:pt x="1713" y="1623"/>
                    </a:lnTo>
                    <a:lnTo>
                      <a:pt x="1716" y="1623"/>
                    </a:lnTo>
                    <a:lnTo>
                      <a:pt x="1716" y="1621"/>
                    </a:lnTo>
                    <a:lnTo>
                      <a:pt x="1716" y="1620"/>
                    </a:lnTo>
                    <a:lnTo>
                      <a:pt x="1716" y="1616"/>
                    </a:lnTo>
                    <a:lnTo>
                      <a:pt x="1718" y="1618"/>
                    </a:lnTo>
                    <a:lnTo>
                      <a:pt x="1720" y="1615"/>
                    </a:lnTo>
                    <a:lnTo>
                      <a:pt x="1721" y="1615"/>
                    </a:lnTo>
                    <a:lnTo>
                      <a:pt x="1720" y="1616"/>
                    </a:lnTo>
                    <a:lnTo>
                      <a:pt x="1718" y="1620"/>
                    </a:lnTo>
                    <a:lnTo>
                      <a:pt x="1720" y="1621"/>
                    </a:lnTo>
                    <a:lnTo>
                      <a:pt x="1720" y="1620"/>
                    </a:lnTo>
                    <a:lnTo>
                      <a:pt x="1723" y="1616"/>
                    </a:lnTo>
                    <a:lnTo>
                      <a:pt x="1725" y="1616"/>
                    </a:lnTo>
                    <a:lnTo>
                      <a:pt x="1725" y="1618"/>
                    </a:lnTo>
                    <a:lnTo>
                      <a:pt x="1723" y="1621"/>
                    </a:lnTo>
                    <a:lnTo>
                      <a:pt x="1723" y="1623"/>
                    </a:lnTo>
                    <a:lnTo>
                      <a:pt x="1726" y="1621"/>
                    </a:lnTo>
                    <a:lnTo>
                      <a:pt x="1726" y="1621"/>
                    </a:lnTo>
                    <a:lnTo>
                      <a:pt x="1726" y="1623"/>
                    </a:lnTo>
                    <a:lnTo>
                      <a:pt x="1721" y="1624"/>
                    </a:lnTo>
                    <a:lnTo>
                      <a:pt x="1718" y="1626"/>
                    </a:lnTo>
                    <a:lnTo>
                      <a:pt x="1718" y="1628"/>
                    </a:lnTo>
                    <a:lnTo>
                      <a:pt x="1720" y="1626"/>
                    </a:lnTo>
                    <a:lnTo>
                      <a:pt x="1723" y="1626"/>
                    </a:lnTo>
                    <a:lnTo>
                      <a:pt x="1723" y="1628"/>
                    </a:lnTo>
                    <a:lnTo>
                      <a:pt x="1726" y="1628"/>
                    </a:lnTo>
                    <a:lnTo>
                      <a:pt x="1728" y="1629"/>
                    </a:lnTo>
                    <a:lnTo>
                      <a:pt x="1730" y="1628"/>
                    </a:lnTo>
                    <a:lnTo>
                      <a:pt x="1731" y="1628"/>
                    </a:lnTo>
                    <a:lnTo>
                      <a:pt x="1733" y="1624"/>
                    </a:lnTo>
                    <a:lnTo>
                      <a:pt x="1733" y="1623"/>
                    </a:lnTo>
                    <a:lnTo>
                      <a:pt x="1735" y="1623"/>
                    </a:lnTo>
                    <a:lnTo>
                      <a:pt x="1738" y="1624"/>
                    </a:lnTo>
                    <a:lnTo>
                      <a:pt x="1741" y="1626"/>
                    </a:lnTo>
                    <a:lnTo>
                      <a:pt x="1743" y="1626"/>
                    </a:lnTo>
                    <a:lnTo>
                      <a:pt x="1746" y="1624"/>
                    </a:lnTo>
                    <a:lnTo>
                      <a:pt x="1750" y="1624"/>
                    </a:lnTo>
                    <a:lnTo>
                      <a:pt x="1746" y="1626"/>
                    </a:lnTo>
                    <a:lnTo>
                      <a:pt x="1746" y="1628"/>
                    </a:lnTo>
                    <a:lnTo>
                      <a:pt x="1741" y="1629"/>
                    </a:lnTo>
                    <a:lnTo>
                      <a:pt x="1738" y="1629"/>
                    </a:lnTo>
                    <a:lnTo>
                      <a:pt x="1735" y="1631"/>
                    </a:lnTo>
                    <a:lnTo>
                      <a:pt x="1735" y="1633"/>
                    </a:lnTo>
                    <a:lnTo>
                      <a:pt x="1735" y="1634"/>
                    </a:lnTo>
                    <a:lnTo>
                      <a:pt x="1733" y="1636"/>
                    </a:lnTo>
                    <a:lnTo>
                      <a:pt x="1730" y="1636"/>
                    </a:lnTo>
                    <a:lnTo>
                      <a:pt x="1728" y="1636"/>
                    </a:lnTo>
                    <a:lnTo>
                      <a:pt x="1728" y="1638"/>
                    </a:lnTo>
                    <a:lnTo>
                      <a:pt x="1726" y="1639"/>
                    </a:lnTo>
                    <a:lnTo>
                      <a:pt x="1721" y="1639"/>
                    </a:lnTo>
                    <a:lnTo>
                      <a:pt x="1718" y="1643"/>
                    </a:lnTo>
                    <a:lnTo>
                      <a:pt x="1718" y="1644"/>
                    </a:lnTo>
                    <a:lnTo>
                      <a:pt x="1718" y="1646"/>
                    </a:lnTo>
                    <a:lnTo>
                      <a:pt x="1720" y="1646"/>
                    </a:lnTo>
                    <a:lnTo>
                      <a:pt x="1723" y="1646"/>
                    </a:lnTo>
                    <a:lnTo>
                      <a:pt x="1725" y="1644"/>
                    </a:lnTo>
                    <a:lnTo>
                      <a:pt x="1725" y="1644"/>
                    </a:lnTo>
                    <a:lnTo>
                      <a:pt x="1728" y="1644"/>
                    </a:lnTo>
                    <a:lnTo>
                      <a:pt x="1728" y="1646"/>
                    </a:lnTo>
                    <a:lnTo>
                      <a:pt x="1730" y="1648"/>
                    </a:lnTo>
                    <a:lnTo>
                      <a:pt x="1733" y="1646"/>
                    </a:lnTo>
                    <a:lnTo>
                      <a:pt x="1735" y="1644"/>
                    </a:lnTo>
                    <a:lnTo>
                      <a:pt x="1736" y="1641"/>
                    </a:lnTo>
                    <a:lnTo>
                      <a:pt x="1736" y="1641"/>
                    </a:lnTo>
                    <a:lnTo>
                      <a:pt x="1738" y="1639"/>
                    </a:lnTo>
                    <a:lnTo>
                      <a:pt x="1738" y="1636"/>
                    </a:lnTo>
                    <a:lnTo>
                      <a:pt x="1740" y="1636"/>
                    </a:lnTo>
                    <a:lnTo>
                      <a:pt x="1745" y="1631"/>
                    </a:lnTo>
                    <a:lnTo>
                      <a:pt x="1746" y="1631"/>
                    </a:lnTo>
                    <a:lnTo>
                      <a:pt x="1748" y="1633"/>
                    </a:lnTo>
                    <a:lnTo>
                      <a:pt x="1751" y="1631"/>
                    </a:lnTo>
                    <a:lnTo>
                      <a:pt x="1750" y="1633"/>
                    </a:lnTo>
                    <a:lnTo>
                      <a:pt x="1751" y="1633"/>
                    </a:lnTo>
                    <a:lnTo>
                      <a:pt x="1753" y="1631"/>
                    </a:lnTo>
                    <a:lnTo>
                      <a:pt x="1755" y="1626"/>
                    </a:lnTo>
                    <a:lnTo>
                      <a:pt x="1758" y="1623"/>
                    </a:lnTo>
                    <a:lnTo>
                      <a:pt x="1758" y="1618"/>
                    </a:lnTo>
                    <a:lnTo>
                      <a:pt x="1758" y="1618"/>
                    </a:lnTo>
                    <a:lnTo>
                      <a:pt x="1760" y="1618"/>
                    </a:lnTo>
                    <a:lnTo>
                      <a:pt x="1761" y="1620"/>
                    </a:lnTo>
                    <a:lnTo>
                      <a:pt x="1763" y="1620"/>
                    </a:lnTo>
                    <a:lnTo>
                      <a:pt x="1765" y="1621"/>
                    </a:lnTo>
                    <a:lnTo>
                      <a:pt x="1766" y="1624"/>
                    </a:lnTo>
                    <a:lnTo>
                      <a:pt x="1765" y="1628"/>
                    </a:lnTo>
                    <a:lnTo>
                      <a:pt x="1765" y="1631"/>
                    </a:lnTo>
                    <a:lnTo>
                      <a:pt x="1765" y="1633"/>
                    </a:lnTo>
                    <a:lnTo>
                      <a:pt x="1765" y="1634"/>
                    </a:lnTo>
                    <a:lnTo>
                      <a:pt x="1761" y="1638"/>
                    </a:lnTo>
                    <a:lnTo>
                      <a:pt x="1758" y="1644"/>
                    </a:lnTo>
                    <a:lnTo>
                      <a:pt x="1758" y="1646"/>
                    </a:lnTo>
                    <a:lnTo>
                      <a:pt x="1756" y="1648"/>
                    </a:lnTo>
                    <a:lnTo>
                      <a:pt x="1756" y="1649"/>
                    </a:lnTo>
                    <a:lnTo>
                      <a:pt x="1760" y="1651"/>
                    </a:lnTo>
                    <a:lnTo>
                      <a:pt x="1763" y="1649"/>
                    </a:lnTo>
                    <a:lnTo>
                      <a:pt x="1766" y="1643"/>
                    </a:lnTo>
                    <a:lnTo>
                      <a:pt x="1768" y="1643"/>
                    </a:lnTo>
                    <a:lnTo>
                      <a:pt x="1771" y="1639"/>
                    </a:lnTo>
                    <a:lnTo>
                      <a:pt x="1773" y="1638"/>
                    </a:lnTo>
                    <a:lnTo>
                      <a:pt x="1773" y="1639"/>
                    </a:lnTo>
                    <a:lnTo>
                      <a:pt x="1778" y="1639"/>
                    </a:lnTo>
                    <a:lnTo>
                      <a:pt x="1778" y="1639"/>
                    </a:lnTo>
                    <a:lnTo>
                      <a:pt x="1775" y="1641"/>
                    </a:lnTo>
                    <a:lnTo>
                      <a:pt x="1770" y="1644"/>
                    </a:lnTo>
                    <a:lnTo>
                      <a:pt x="1770" y="1648"/>
                    </a:lnTo>
                    <a:lnTo>
                      <a:pt x="1770" y="1649"/>
                    </a:lnTo>
                    <a:lnTo>
                      <a:pt x="1770" y="1651"/>
                    </a:lnTo>
                    <a:lnTo>
                      <a:pt x="1771" y="1656"/>
                    </a:lnTo>
                    <a:lnTo>
                      <a:pt x="1773" y="1658"/>
                    </a:lnTo>
                    <a:lnTo>
                      <a:pt x="1775" y="1654"/>
                    </a:lnTo>
                    <a:lnTo>
                      <a:pt x="1776" y="1653"/>
                    </a:lnTo>
                    <a:lnTo>
                      <a:pt x="1776" y="1653"/>
                    </a:lnTo>
                    <a:lnTo>
                      <a:pt x="1778" y="1653"/>
                    </a:lnTo>
                    <a:lnTo>
                      <a:pt x="1778" y="1653"/>
                    </a:lnTo>
                    <a:lnTo>
                      <a:pt x="1780" y="1654"/>
                    </a:lnTo>
                    <a:lnTo>
                      <a:pt x="1783" y="1656"/>
                    </a:lnTo>
                    <a:lnTo>
                      <a:pt x="1786" y="1654"/>
                    </a:lnTo>
                    <a:lnTo>
                      <a:pt x="1786" y="1651"/>
                    </a:lnTo>
                    <a:lnTo>
                      <a:pt x="1786" y="1651"/>
                    </a:lnTo>
                    <a:lnTo>
                      <a:pt x="1788" y="1649"/>
                    </a:lnTo>
                    <a:lnTo>
                      <a:pt x="1788" y="1646"/>
                    </a:lnTo>
                    <a:lnTo>
                      <a:pt x="1789" y="1646"/>
                    </a:lnTo>
                    <a:lnTo>
                      <a:pt x="1789" y="1644"/>
                    </a:lnTo>
                    <a:lnTo>
                      <a:pt x="1788" y="1643"/>
                    </a:lnTo>
                    <a:lnTo>
                      <a:pt x="1789" y="1639"/>
                    </a:lnTo>
                    <a:lnTo>
                      <a:pt x="1793" y="1634"/>
                    </a:lnTo>
                    <a:lnTo>
                      <a:pt x="1796" y="1629"/>
                    </a:lnTo>
                    <a:lnTo>
                      <a:pt x="1796" y="1624"/>
                    </a:lnTo>
                    <a:lnTo>
                      <a:pt x="1794" y="1621"/>
                    </a:lnTo>
                    <a:lnTo>
                      <a:pt x="1793" y="1621"/>
                    </a:lnTo>
                    <a:lnTo>
                      <a:pt x="1793" y="1623"/>
                    </a:lnTo>
                    <a:lnTo>
                      <a:pt x="1791" y="1626"/>
                    </a:lnTo>
                    <a:lnTo>
                      <a:pt x="1789" y="1628"/>
                    </a:lnTo>
                    <a:lnTo>
                      <a:pt x="1786" y="1631"/>
                    </a:lnTo>
                    <a:lnTo>
                      <a:pt x="1784" y="1631"/>
                    </a:lnTo>
                    <a:lnTo>
                      <a:pt x="1783" y="1629"/>
                    </a:lnTo>
                    <a:lnTo>
                      <a:pt x="1783" y="1626"/>
                    </a:lnTo>
                    <a:lnTo>
                      <a:pt x="1783" y="1623"/>
                    </a:lnTo>
                    <a:lnTo>
                      <a:pt x="1786" y="1620"/>
                    </a:lnTo>
                    <a:lnTo>
                      <a:pt x="1788" y="1618"/>
                    </a:lnTo>
                    <a:lnTo>
                      <a:pt x="1791" y="1616"/>
                    </a:lnTo>
                    <a:lnTo>
                      <a:pt x="1793" y="1616"/>
                    </a:lnTo>
                    <a:lnTo>
                      <a:pt x="1794" y="1615"/>
                    </a:lnTo>
                    <a:lnTo>
                      <a:pt x="1793" y="1613"/>
                    </a:lnTo>
                    <a:lnTo>
                      <a:pt x="1791" y="1615"/>
                    </a:lnTo>
                    <a:lnTo>
                      <a:pt x="1789" y="1615"/>
                    </a:lnTo>
                    <a:lnTo>
                      <a:pt x="1786" y="1616"/>
                    </a:lnTo>
                    <a:lnTo>
                      <a:pt x="1784" y="1616"/>
                    </a:lnTo>
                    <a:lnTo>
                      <a:pt x="1781" y="1620"/>
                    </a:lnTo>
                    <a:lnTo>
                      <a:pt x="1781" y="1621"/>
                    </a:lnTo>
                    <a:lnTo>
                      <a:pt x="1776" y="1624"/>
                    </a:lnTo>
                    <a:lnTo>
                      <a:pt x="1775" y="1626"/>
                    </a:lnTo>
                    <a:lnTo>
                      <a:pt x="1773" y="1628"/>
                    </a:lnTo>
                    <a:lnTo>
                      <a:pt x="1770" y="1624"/>
                    </a:lnTo>
                    <a:lnTo>
                      <a:pt x="1770" y="1623"/>
                    </a:lnTo>
                    <a:lnTo>
                      <a:pt x="1768" y="1620"/>
                    </a:lnTo>
                    <a:lnTo>
                      <a:pt x="1768" y="1618"/>
                    </a:lnTo>
                    <a:lnTo>
                      <a:pt x="1770" y="1620"/>
                    </a:lnTo>
                    <a:lnTo>
                      <a:pt x="1771" y="1620"/>
                    </a:lnTo>
                    <a:lnTo>
                      <a:pt x="1775" y="1616"/>
                    </a:lnTo>
                    <a:lnTo>
                      <a:pt x="1771" y="1616"/>
                    </a:lnTo>
                    <a:lnTo>
                      <a:pt x="1768" y="1615"/>
                    </a:lnTo>
                    <a:lnTo>
                      <a:pt x="1771" y="1615"/>
                    </a:lnTo>
                    <a:lnTo>
                      <a:pt x="1775" y="1615"/>
                    </a:lnTo>
                    <a:lnTo>
                      <a:pt x="1771" y="1615"/>
                    </a:lnTo>
                    <a:lnTo>
                      <a:pt x="1770" y="1613"/>
                    </a:lnTo>
                    <a:lnTo>
                      <a:pt x="1770" y="1610"/>
                    </a:lnTo>
                    <a:lnTo>
                      <a:pt x="1770" y="1610"/>
                    </a:lnTo>
                    <a:lnTo>
                      <a:pt x="1775" y="1610"/>
                    </a:lnTo>
                    <a:lnTo>
                      <a:pt x="1776" y="1608"/>
                    </a:lnTo>
                    <a:lnTo>
                      <a:pt x="1780" y="1606"/>
                    </a:lnTo>
                    <a:lnTo>
                      <a:pt x="1781" y="1603"/>
                    </a:lnTo>
                    <a:lnTo>
                      <a:pt x="1784" y="1603"/>
                    </a:lnTo>
                    <a:lnTo>
                      <a:pt x="1786" y="1603"/>
                    </a:lnTo>
                    <a:lnTo>
                      <a:pt x="1789" y="1601"/>
                    </a:lnTo>
                    <a:lnTo>
                      <a:pt x="1791" y="1598"/>
                    </a:lnTo>
                    <a:lnTo>
                      <a:pt x="1791" y="1595"/>
                    </a:lnTo>
                    <a:lnTo>
                      <a:pt x="1789" y="1593"/>
                    </a:lnTo>
                    <a:lnTo>
                      <a:pt x="1786" y="1596"/>
                    </a:lnTo>
                    <a:lnTo>
                      <a:pt x="1784" y="1598"/>
                    </a:lnTo>
                    <a:lnTo>
                      <a:pt x="1784" y="1596"/>
                    </a:lnTo>
                    <a:lnTo>
                      <a:pt x="1781" y="1596"/>
                    </a:lnTo>
                    <a:lnTo>
                      <a:pt x="1781" y="1598"/>
                    </a:lnTo>
                    <a:lnTo>
                      <a:pt x="1781" y="1600"/>
                    </a:lnTo>
                    <a:lnTo>
                      <a:pt x="1780" y="1601"/>
                    </a:lnTo>
                    <a:lnTo>
                      <a:pt x="1776" y="1601"/>
                    </a:lnTo>
                    <a:lnTo>
                      <a:pt x="1775" y="1603"/>
                    </a:lnTo>
                    <a:lnTo>
                      <a:pt x="1771" y="1605"/>
                    </a:lnTo>
                    <a:lnTo>
                      <a:pt x="1771" y="1606"/>
                    </a:lnTo>
                    <a:lnTo>
                      <a:pt x="1770" y="1608"/>
                    </a:lnTo>
                    <a:lnTo>
                      <a:pt x="1770" y="1606"/>
                    </a:lnTo>
                    <a:lnTo>
                      <a:pt x="1771" y="1603"/>
                    </a:lnTo>
                    <a:lnTo>
                      <a:pt x="1770" y="1605"/>
                    </a:lnTo>
                    <a:lnTo>
                      <a:pt x="1766" y="1605"/>
                    </a:lnTo>
                    <a:lnTo>
                      <a:pt x="1770" y="1603"/>
                    </a:lnTo>
                    <a:lnTo>
                      <a:pt x="1771" y="1601"/>
                    </a:lnTo>
                    <a:lnTo>
                      <a:pt x="1773" y="1600"/>
                    </a:lnTo>
                    <a:lnTo>
                      <a:pt x="1771" y="1598"/>
                    </a:lnTo>
                    <a:lnTo>
                      <a:pt x="1773" y="1596"/>
                    </a:lnTo>
                    <a:lnTo>
                      <a:pt x="1775" y="1593"/>
                    </a:lnTo>
                    <a:lnTo>
                      <a:pt x="1773" y="1593"/>
                    </a:lnTo>
                    <a:lnTo>
                      <a:pt x="1771" y="1595"/>
                    </a:lnTo>
                    <a:lnTo>
                      <a:pt x="1771" y="1593"/>
                    </a:lnTo>
                    <a:lnTo>
                      <a:pt x="1771" y="1590"/>
                    </a:lnTo>
                    <a:lnTo>
                      <a:pt x="1771" y="1590"/>
                    </a:lnTo>
                    <a:lnTo>
                      <a:pt x="1768" y="1591"/>
                    </a:lnTo>
                    <a:lnTo>
                      <a:pt x="1763" y="1590"/>
                    </a:lnTo>
                    <a:lnTo>
                      <a:pt x="1768" y="1590"/>
                    </a:lnTo>
                    <a:lnTo>
                      <a:pt x="1770" y="1590"/>
                    </a:lnTo>
                    <a:lnTo>
                      <a:pt x="1773" y="1588"/>
                    </a:lnTo>
                    <a:lnTo>
                      <a:pt x="1776" y="1586"/>
                    </a:lnTo>
                    <a:lnTo>
                      <a:pt x="1778" y="1585"/>
                    </a:lnTo>
                    <a:lnTo>
                      <a:pt x="1780" y="1585"/>
                    </a:lnTo>
                    <a:lnTo>
                      <a:pt x="1783" y="1583"/>
                    </a:lnTo>
                    <a:lnTo>
                      <a:pt x="1783" y="1581"/>
                    </a:lnTo>
                    <a:lnTo>
                      <a:pt x="1784" y="1580"/>
                    </a:lnTo>
                    <a:lnTo>
                      <a:pt x="1784" y="1576"/>
                    </a:lnTo>
                    <a:lnTo>
                      <a:pt x="1781" y="1575"/>
                    </a:lnTo>
                    <a:lnTo>
                      <a:pt x="1778" y="1571"/>
                    </a:lnTo>
                    <a:lnTo>
                      <a:pt x="1775" y="1571"/>
                    </a:lnTo>
                    <a:lnTo>
                      <a:pt x="1770" y="1573"/>
                    </a:lnTo>
                    <a:lnTo>
                      <a:pt x="1768" y="1573"/>
                    </a:lnTo>
                    <a:lnTo>
                      <a:pt x="1768" y="1575"/>
                    </a:lnTo>
                    <a:lnTo>
                      <a:pt x="1766" y="1578"/>
                    </a:lnTo>
                    <a:lnTo>
                      <a:pt x="1765" y="1581"/>
                    </a:lnTo>
                    <a:lnTo>
                      <a:pt x="1763" y="1583"/>
                    </a:lnTo>
                    <a:lnTo>
                      <a:pt x="1765" y="1581"/>
                    </a:lnTo>
                    <a:lnTo>
                      <a:pt x="1765" y="1578"/>
                    </a:lnTo>
                    <a:lnTo>
                      <a:pt x="1763" y="1576"/>
                    </a:lnTo>
                    <a:lnTo>
                      <a:pt x="1765" y="1575"/>
                    </a:lnTo>
                    <a:lnTo>
                      <a:pt x="1766" y="1571"/>
                    </a:lnTo>
                    <a:lnTo>
                      <a:pt x="1765" y="1571"/>
                    </a:lnTo>
                    <a:lnTo>
                      <a:pt x="1761" y="1573"/>
                    </a:lnTo>
                    <a:lnTo>
                      <a:pt x="1760" y="1575"/>
                    </a:lnTo>
                    <a:lnTo>
                      <a:pt x="1758" y="1576"/>
                    </a:lnTo>
                    <a:lnTo>
                      <a:pt x="1756" y="1575"/>
                    </a:lnTo>
                    <a:lnTo>
                      <a:pt x="1755" y="1576"/>
                    </a:lnTo>
                    <a:lnTo>
                      <a:pt x="1751" y="1578"/>
                    </a:lnTo>
                    <a:lnTo>
                      <a:pt x="1751" y="1576"/>
                    </a:lnTo>
                    <a:lnTo>
                      <a:pt x="1748" y="1578"/>
                    </a:lnTo>
                    <a:lnTo>
                      <a:pt x="1746" y="1583"/>
                    </a:lnTo>
                    <a:lnTo>
                      <a:pt x="1743" y="1585"/>
                    </a:lnTo>
                    <a:lnTo>
                      <a:pt x="1746" y="1581"/>
                    </a:lnTo>
                    <a:lnTo>
                      <a:pt x="1746" y="1576"/>
                    </a:lnTo>
                    <a:lnTo>
                      <a:pt x="1750" y="1573"/>
                    </a:lnTo>
                    <a:lnTo>
                      <a:pt x="1748" y="1573"/>
                    </a:lnTo>
                    <a:lnTo>
                      <a:pt x="1746" y="1573"/>
                    </a:lnTo>
                    <a:lnTo>
                      <a:pt x="1745" y="1575"/>
                    </a:lnTo>
                    <a:lnTo>
                      <a:pt x="1741" y="1578"/>
                    </a:lnTo>
                    <a:lnTo>
                      <a:pt x="1741" y="1576"/>
                    </a:lnTo>
                    <a:lnTo>
                      <a:pt x="1743" y="1575"/>
                    </a:lnTo>
                    <a:lnTo>
                      <a:pt x="1743" y="1573"/>
                    </a:lnTo>
                    <a:lnTo>
                      <a:pt x="1743" y="1571"/>
                    </a:lnTo>
                    <a:lnTo>
                      <a:pt x="1740" y="1573"/>
                    </a:lnTo>
                    <a:lnTo>
                      <a:pt x="1736" y="1575"/>
                    </a:lnTo>
                    <a:lnTo>
                      <a:pt x="1735" y="1575"/>
                    </a:lnTo>
                    <a:lnTo>
                      <a:pt x="1733" y="1571"/>
                    </a:lnTo>
                    <a:lnTo>
                      <a:pt x="1731" y="1571"/>
                    </a:lnTo>
                    <a:lnTo>
                      <a:pt x="1728" y="1575"/>
                    </a:lnTo>
                    <a:lnTo>
                      <a:pt x="1726" y="1573"/>
                    </a:lnTo>
                    <a:lnTo>
                      <a:pt x="1726" y="1573"/>
                    </a:lnTo>
                    <a:lnTo>
                      <a:pt x="1730" y="1570"/>
                    </a:lnTo>
                    <a:lnTo>
                      <a:pt x="1733" y="1566"/>
                    </a:lnTo>
                    <a:lnTo>
                      <a:pt x="1733" y="1563"/>
                    </a:lnTo>
                    <a:lnTo>
                      <a:pt x="1731" y="1565"/>
                    </a:lnTo>
                    <a:lnTo>
                      <a:pt x="1730" y="1565"/>
                    </a:lnTo>
                    <a:lnTo>
                      <a:pt x="1726" y="1566"/>
                    </a:lnTo>
                    <a:lnTo>
                      <a:pt x="1728" y="1565"/>
                    </a:lnTo>
                    <a:lnTo>
                      <a:pt x="1733" y="1561"/>
                    </a:lnTo>
                    <a:lnTo>
                      <a:pt x="1736" y="1561"/>
                    </a:lnTo>
                    <a:lnTo>
                      <a:pt x="1738" y="1560"/>
                    </a:lnTo>
                    <a:lnTo>
                      <a:pt x="1741" y="1560"/>
                    </a:lnTo>
                    <a:lnTo>
                      <a:pt x="1745" y="1556"/>
                    </a:lnTo>
                    <a:lnTo>
                      <a:pt x="1745" y="1555"/>
                    </a:lnTo>
                    <a:lnTo>
                      <a:pt x="1743" y="1556"/>
                    </a:lnTo>
                    <a:lnTo>
                      <a:pt x="1738" y="1556"/>
                    </a:lnTo>
                    <a:lnTo>
                      <a:pt x="1736" y="1556"/>
                    </a:lnTo>
                    <a:lnTo>
                      <a:pt x="1733" y="1553"/>
                    </a:lnTo>
                    <a:lnTo>
                      <a:pt x="1731" y="1555"/>
                    </a:lnTo>
                    <a:lnTo>
                      <a:pt x="1728" y="1555"/>
                    </a:lnTo>
                    <a:lnTo>
                      <a:pt x="1730" y="1551"/>
                    </a:lnTo>
                    <a:lnTo>
                      <a:pt x="1731" y="1551"/>
                    </a:lnTo>
                    <a:lnTo>
                      <a:pt x="1731" y="1550"/>
                    </a:lnTo>
                    <a:lnTo>
                      <a:pt x="1730" y="1550"/>
                    </a:lnTo>
                    <a:lnTo>
                      <a:pt x="1726" y="1553"/>
                    </a:lnTo>
                    <a:lnTo>
                      <a:pt x="1725" y="1555"/>
                    </a:lnTo>
                    <a:lnTo>
                      <a:pt x="1721" y="1558"/>
                    </a:lnTo>
                    <a:lnTo>
                      <a:pt x="1718" y="1560"/>
                    </a:lnTo>
                    <a:lnTo>
                      <a:pt x="1718" y="1561"/>
                    </a:lnTo>
                    <a:lnTo>
                      <a:pt x="1715" y="1563"/>
                    </a:lnTo>
                    <a:lnTo>
                      <a:pt x="1711" y="1566"/>
                    </a:lnTo>
                    <a:lnTo>
                      <a:pt x="1711" y="1563"/>
                    </a:lnTo>
                    <a:lnTo>
                      <a:pt x="1713" y="1560"/>
                    </a:lnTo>
                    <a:lnTo>
                      <a:pt x="1715" y="1556"/>
                    </a:lnTo>
                    <a:lnTo>
                      <a:pt x="1715" y="1555"/>
                    </a:lnTo>
                    <a:lnTo>
                      <a:pt x="1716" y="1551"/>
                    </a:lnTo>
                    <a:lnTo>
                      <a:pt x="1720" y="1548"/>
                    </a:lnTo>
                    <a:lnTo>
                      <a:pt x="1720" y="1546"/>
                    </a:lnTo>
                    <a:lnTo>
                      <a:pt x="1723" y="1545"/>
                    </a:lnTo>
                    <a:lnTo>
                      <a:pt x="1723" y="1543"/>
                    </a:lnTo>
                    <a:lnTo>
                      <a:pt x="1726" y="1540"/>
                    </a:lnTo>
                    <a:lnTo>
                      <a:pt x="1728" y="1538"/>
                    </a:lnTo>
                    <a:lnTo>
                      <a:pt x="1730" y="1535"/>
                    </a:lnTo>
                    <a:lnTo>
                      <a:pt x="1733" y="1535"/>
                    </a:lnTo>
                    <a:lnTo>
                      <a:pt x="1733" y="1533"/>
                    </a:lnTo>
                    <a:lnTo>
                      <a:pt x="1733" y="1531"/>
                    </a:lnTo>
                    <a:lnTo>
                      <a:pt x="1735" y="1528"/>
                    </a:lnTo>
                    <a:lnTo>
                      <a:pt x="1736" y="1526"/>
                    </a:lnTo>
                    <a:lnTo>
                      <a:pt x="1736" y="1528"/>
                    </a:lnTo>
                    <a:lnTo>
                      <a:pt x="1735" y="1530"/>
                    </a:lnTo>
                    <a:lnTo>
                      <a:pt x="1736" y="1533"/>
                    </a:lnTo>
                    <a:lnTo>
                      <a:pt x="1740" y="1528"/>
                    </a:lnTo>
                    <a:lnTo>
                      <a:pt x="1745" y="1525"/>
                    </a:lnTo>
                    <a:lnTo>
                      <a:pt x="1745" y="1522"/>
                    </a:lnTo>
                    <a:lnTo>
                      <a:pt x="1743" y="1520"/>
                    </a:lnTo>
                    <a:lnTo>
                      <a:pt x="1741" y="1520"/>
                    </a:lnTo>
                    <a:lnTo>
                      <a:pt x="1740" y="1522"/>
                    </a:lnTo>
                    <a:lnTo>
                      <a:pt x="1740" y="1518"/>
                    </a:lnTo>
                    <a:lnTo>
                      <a:pt x="1738" y="1517"/>
                    </a:lnTo>
                    <a:lnTo>
                      <a:pt x="1738" y="1515"/>
                    </a:lnTo>
                    <a:lnTo>
                      <a:pt x="1741" y="1515"/>
                    </a:lnTo>
                    <a:lnTo>
                      <a:pt x="1745" y="1515"/>
                    </a:lnTo>
                    <a:lnTo>
                      <a:pt x="1748" y="1517"/>
                    </a:lnTo>
                    <a:lnTo>
                      <a:pt x="1750" y="1517"/>
                    </a:lnTo>
                    <a:lnTo>
                      <a:pt x="1751" y="1513"/>
                    </a:lnTo>
                    <a:lnTo>
                      <a:pt x="1751" y="1508"/>
                    </a:lnTo>
                    <a:lnTo>
                      <a:pt x="1748" y="1508"/>
                    </a:lnTo>
                    <a:lnTo>
                      <a:pt x="1746" y="1510"/>
                    </a:lnTo>
                    <a:lnTo>
                      <a:pt x="1746" y="1512"/>
                    </a:lnTo>
                    <a:lnTo>
                      <a:pt x="1745" y="1512"/>
                    </a:lnTo>
                    <a:lnTo>
                      <a:pt x="1745" y="1508"/>
                    </a:lnTo>
                    <a:lnTo>
                      <a:pt x="1745" y="1507"/>
                    </a:lnTo>
                    <a:lnTo>
                      <a:pt x="1741" y="1508"/>
                    </a:lnTo>
                    <a:lnTo>
                      <a:pt x="1740" y="1512"/>
                    </a:lnTo>
                    <a:lnTo>
                      <a:pt x="1736" y="1512"/>
                    </a:lnTo>
                    <a:lnTo>
                      <a:pt x="1735" y="1513"/>
                    </a:lnTo>
                    <a:lnTo>
                      <a:pt x="1731" y="1515"/>
                    </a:lnTo>
                    <a:lnTo>
                      <a:pt x="1728" y="1515"/>
                    </a:lnTo>
                    <a:lnTo>
                      <a:pt x="1725" y="1517"/>
                    </a:lnTo>
                    <a:lnTo>
                      <a:pt x="1720" y="1520"/>
                    </a:lnTo>
                    <a:lnTo>
                      <a:pt x="1720" y="1523"/>
                    </a:lnTo>
                    <a:lnTo>
                      <a:pt x="1718" y="1523"/>
                    </a:lnTo>
                    <a:lnTo>
                      <a:pt x="1715" y="1523"/>
                    </a:lnTo>
                    <a:lnTo>
                      <a:pt x="1715" y="1525"/>
                    </a:lnTo>
                    <a:lnTo>
                      <a:pt x="1716" y="1525"/>
                    </a:lnTo>
                    <a:lnTo>
                      <a:pt x="1716" y="1528"/>
                    </a:lnTo>
                    <a:lnTo>
                      <a:pt x="1716" y="1528"/>
                    </a:lnTo>
                    <a:close/>
                    <a:moveTo>
                      <a:pt x="1560" y="1568"/>
                    </a:moveTo>
                    <a:lnTo>
                      <a:pt x="1564" y="1568"/>
                    </a:lnTo>
                    <a:lnTo>
                      <a:pt x="1572" y="1575"/>
                    </a:lnTo>
                    <a:lnTo>
                      <a:pt x="1579" y="1575"/>
                    </a:lnTo>
                    <a:lnTo>
                      <a:pt x="1583" y="1575"/>
                    </a:lnTo>
                    <a:lnTo>
                      <a:pt x="1587" y="1578"/>
                    </a:lnTo>
                    <a:lnTo>
                      <a:pt x="1590" y="1578"/>
                    </a:lnTo>
                    <a:lnTo>
                      <a:pt x="1595" y="1580"/>
                    </a:lnTo>
                    <a:lnTo>
                      <a:pt x="1600" y="1578"/>
                    </a:lnTo>
                    <a:lnTo>
                      <a:pt x="1602" y="1576"/>
                    </a:lnTo>
                    <a:lnTo>
                      <a:pt x="1598" y="1573"/>
                    </a:lnTo>
                    <a:lnTo>
                      <a:pt x="1597" y="1571"/>
                    </a:lnTo>
                    <a:lnTo>
                      <a:pt x="1595" y="1570"/>
                    </a:lnTo>
                    <a:lnTo>
                      <a:pt x="1592" y="1568"/>
                    </a:lnTo>
                    <a:lnTo>
                      <a:pt x="1588" y="1565"/>
                    </a:lnTo>
                    <a:lnTo>
                      <a:pt x="1582" y="1561"/>
                    </a:lnTo>
                    <a:lnTo>
                      <a:pt x="1580" y="1560"/>
                    </a:lnTo>
                    <a:lnTo>
                      <a:pt x="1575" y="1556"/>
                    </a:lnTo>
                    <a:lnTo>
                      <a:pt x="1570" y="1553"/>
                    </a:lnTo>
                    <a:lnTo>
                      <a:pt x="1564" y="1553"/>
                    </a:lnTo>
                    <a:lnTo>
                      <a:pt x="1552" y="1550"/>
                    </a:lnTo>
                    <a:lnTo>
                      <a:pt x="1549" y="1548"/>
                    </a:lnTo>
                    <a:lnTo>
                      <a:pt x="1544" y="1551"/>
                    </a:lnTo>
                    <a:lnTo>
                      <a:pt x="1545" y="1555"/>
                    </a:lnTo>
                    <a:lnTo>
                      <a:pt x="1550" y="1556"/>
                    </a:lnTo>
                    <a:lnTo>
                      <a:pt x="1559" y="1561"/>
                    </a:lnTo>
                    <a:lnTo>
                      <a:pt x="1559" y="1566"/>
                    </a:lnTo>
                    <a:lnTo>
                      <a:pt x="1560" y="1568"/>
                    </a:lnTo>
                    <a:lnTo>
                      <a:pt x="1560" y="1568"/>
                    </a:lnTo>
                    <a:close/>
                    <a:moveTo>
                      <a:pt x="1562" y="1668"/>
                    </a:moveTo>
                    <a:lnTo>
                      <a:pt x="1557" y="1666"/>
                    </a:lnTo>
                    <a:lnTo>
                      <a:pt x="1555" y="1661"/>
                    </a:lnTo>
                    <a:lnTo>
                      <a:pt x="1544" y="1659"/>
                    </a:lnTo>
                    <a:lnTo>
                      <a:pt x="1542" y="1658"/>
                    </a:lnTo>
                    <a:lnTo>
                      <a:pt x="1540" y="1656"/>
                    </a:lnTo>
                    <a:lnTo>
                      <a:pt x="1539" y="1653"/>
                    </a:lnTo>
                    <a:lnTo>
                      <a:pt x="1537" y="1653"/>
                    </a:lnTo>
                    <a:lnTo>
                      <a:pt x="1535" y="1651"/>
                    </a:lnTo>
                    <a:lnTo>
                      <a:pt x="1532" y="1649"/>
                    </a:lnTo>
                    <a:lnTo>
                      <a:pt x="1532" y="1646"/>
                    </a:lnTo>
                    <a:lnTo>
                      <a:pt x="1530" y="1644"/>
                    </a:lnTo>
                    <a:lnTo>
                      <a:pt x="1527" y="1644"/>
                    </a:lnTo>
                    <a:lnTo>
                      <a:pt x="1525" y="1644"/>
                    </a:lnTo>
                    <a:lnTo>
                      <a:pt x="1527" y="1639"/>
                    </a:lnTo>
                    <a:lnTo>
                      <a:pt x="1537" y="1634"/>
                    </a:lnTo>
                    <a:lnTo>
                      <a:pt x="1537" y="1638"/>
                    </a:lnTo>
                    <a:lnTo>
                      <a:pt x="1535" y="1641"/>
                    </a:lnTo>
                    <a:lnTo>
                      <a:pt x="1535" y="1643"/>
                    </a:lnTo>
                    <a:lnTo>
                      <a:pt x="1537" y="1644"/>
                    </a:lnTo>
                    <a:lnTo>
                      <a:pt x="1537" y="1648"/>
                    </a:lnTo>
                    <a:lnTo>
                      <a:pt x="1540" y="1651"/>
                    </a:lnTo>
                    <a:lnTo>
                      <a:pt x="1540" y="1648"/>
                    </a:lnTo>
                    <a:lnTo>
                      <a:pt x="1545" y="1648"/>
                    </a:lnTo>
                    <a:lnTo>
                      <a:pt x="1550" y="1653"/>
                    </a:lnTo>
                    <a:lnTo>
                      <a:pt x="1554" y="1653"/>
                    </a:lnTo>
                    <a:lnTo>
                      <a:pt x="1555" y="1654"/>
                    </a:lnTo>
                    <a:lnTo>
                      <a:pt x="1562" y="1654"/>
                    </a:lnTo>
                    <a:lnTo>
                      <a:pt x="1565" y="1651"/>
                    </a:lnTo>
                    <a:lnTo>
                      <a:pt x="1569" y="1653"/>
                    </a:lnTo>
                    <a:lnTo>
                      <a:pt x="1575" y="1653"/>
                    </a:lnTo>
                    <a:lnTo>
                      <a:pt x="1574" y="1654"/>
                    </a:lnTo>
                    <a:lnTo>
                      <a:pt x="1569" y="1656"/>
                    </a:lnTo>
                    <a:lnTo>
                      <a:pt x="1567" y="1659"/>
                    </a:lnTo>
                    <a:lnTo>
                      <a:pt x="1567" y="1663"/>
                    </a:lnTo>
                    <a:lnTo>
                      <a:pt x="1565" y="1666"/>
                    </a:lnTo>
                    <a:lnTo>
                      <a:pt x="1562" y="1668"/>
                    </a:lnTo>
                    <a:lnTo>
                      <a:pt x="1562" y="1668"/>
                    </a:lnTo>
                    <a:close/>
                    <a:moveTo>
                      <a:pt x="1597" y="1683"/>
                    </a:moveTo>
                    <a:lnTo>
                      <a:pt x="1595" y="1679"/>
                    </a:lnTo>
                    <a:lnTo>
                      <a:pt x="1588" y="1676"/>
                    </a:lnTo>
                    <a:lnTo>
                      <a:pt x="1587" y="1669"/>
                    </a:lnTo>
                    <a:lnTo>
                      <a:pt x="1585" y="1668"/>
                    </a:lnTo>
                    <a:lnTo>
                      <a:pt x="1588" y="1664"/>
                    </a:lnTo>
                    <a:lnTo>
                      <a:pt x="1595" y="1661"/>
                    </a:lnTo>
                    <a:lnTo>
                      <a:pt x="1600" y="1654"/>
                    </a:lnTo>
                    <a:lnTo>
                      <a:pt x="1602" y="1651"/>
                    </a:lnTo>
                    <a:lnTo>
                      <a:pt x="1603" y="1648"/>
                    </a:lnTo>
                    <a:lnTo>
                      <a:pt x="1610" y="1643"/>
                    </a:lnTo>
                    <a:lnTo>
                      <a:pt x="1612" y="1639"/>
                    </a:lnTo>
                    <a:lnTo>
                      <a:pt x="1615" y="1639"/>
                    </a:lnTo>
                    <a:lnTo>
                      <a:pt x="1617" y="1641"/>
                    </a:lnTo>
                    <a:lnTo>
                      <a:pt x="1613" y="1644"/>
                    </a:lnTo>
                    <a:lnTo>
                      <a:pt x="1618" y="1644"/>
                    </a:lnTo>
                    <a:lnTo>
                      <a:pt x="1618" y="1648"/>
                    </a:lnTo>
                    <a:lnTo>
                      <a:pt x="1613" y="1656"/>
                    </a:lnTo>
                    <a:lnTo>
                      <a:pt x="1610" y="1658"/>
                    </a:lnTo>
                    <a:lnTo>
                      <a:pt x="1615" y="1659"/>
                    </a:lnTo>
                    <a:lnTo>
                      <a:pt x="1617" y="1663"/>
                    </a:lnTo>
                    <a:lnTo>
                      <a:pt x="1613" y="1666"/>
                    </a:lnTo>
                    <a:lnTo>
                      <a:pt x="1615" y="1668"/>
                    </a:lnTo>
                    <a:lnTo>
                      <a:pt x="1618" y="1666"/>
                    </a:lnTo>
                    <a:lnTo>
                      <a:pt x="1618" y="1663"/>
                    </a:lnTo>
                    <a:lnTo>
                      <a:pt x="1622" y="1661"/>
                    </a:lnTo>
                    <a:lnTo>
                      <a:pt x="1627" y="1663"/>
                    </a:lnTo>
                    <a:lnTo>
                      <a:pt x="1627" y="1668"/>
                    </a:lnTo>
                    <a:lnTo>
                      <a:pt x="1628" y="1669"/>
                    </a:lnTo>
                    <a:lnTo>
                      <a:pt x="1623" y="1671"/>
                    </a:lnTo>
                    <a:lnTo>
                      <a:pt x="1622" y="1673"/>
                    </a:lnTo>
                    <a:lnTo>
                      <a:pt x="1615" y="1674"/>
                    </a:lnTo>
                    <a:lnTo>
                      <a:pt x="1607" y="1679"/>
                    </a:lnTo>
                    <a:lnTo>
                      <a:pt x="1603" y="1679"/>
                    </a:lnTo>
                    <a:lnTo>
                      <a:pt x="1602" y="1676"/>
                    </a:lnTo>
                    <a:lnTo>
                      <a:pt x="1600" y="1678"/>
                    </a:lnTo>
                    <a:lnTo>
                      <a:pt x="1598" y="1681"/>
                    </a:lnTo>
                    <a:lnTo>
                      <a:pt x="1597" y="1683"/>
                    </a:lnTo>
                    <a:lnTo>
                      <a:pt x="1597" y="1683"/>
                    </a:lnTo>
                    <a:close/>
                    <a:moveTo>
                      <a:pt x="1221" y="1419"/>
                    </a:moveTo>
                    <a:lnTo>
                      <a:pt x="1223" y="1422"/>
                    </a:lnTo>
                    <a:lnTo>
                      <a:pt x="1223" y="1424"/>
                    </a:lnTo>
                    <a:lnTo>
                      <a:pt x="1225" y="1422"/>
                    </a:lnTo>
                    <a:lnTo>
                      <a:pt x="1225" y="1417"/>
                    </a:lnTo>
                    <a:lnTo>
                      <a:pt x="1223" y="1417"/>
                    </a:lnTo>
                    <a:lnTo>
                      <a:pt x="1221" y="1419"/>
                    </a:lnTo>
                    <a:lnTo>
                      <a:pt x="1221" y="1419"/>
                    </a:lnTo>
                    <a:close/>
                    <a:moveTo>
                      <a:pt x="1221" y="1467"/>
                    </a:moveTo>
                    <a:lnTo>
                      <a:pt x="1223" y="1463"/>
                    </a:lnTo>
                    <a:lnTo>
                      <a:pt x="1226" y="1463"/>
                    </a:lnTo>
                    <a:lnTo>
                      <a:pt x="1228" y="1462"/>
                    </a:lnTo>
                    <a:lnTo>
                      <a:pt x="1230" y="1465"/>
                    </a:lnTo>
                    <a:lnTo>
                      <a:pt x="1223" y="1468"/>
                    </a:lnTo>
                    <a:lnTo>
                      <a:pt x="1221" y="1467"/>
                    </a:lnTo>
                    <a:lnTo>
                      <a:pt x="1221" y="1467"/>
                    </a:lnTo>
                    <a:close/>
                    <a:moveTo>
                      <a:pt x="1177" y="1432"/>
                    </a:moveTo>
                    <a:lnTo>
                      <a:pt x="1182" y="1427"/>
                    </a:lnTo>
                    <a:lnTo>
                      <a:pt x="1185" y="1428"/>
                    </a:lnTo>
                    <a:lnTo>
                      <a:pt x="1185" y="1425"/>
                    </a:lnTo>
                    <a:lnTo>
                      <a:pt x="1188" y="1424"/>
                    </a:lnTo>
                    <a:lnTo>
                      <a:pt x="1193" y="1424"/>
                    </a:lnTo>
                    <a:lnTo>
                      <a:pt x="1193" y="1425"/>
                    </a:lnTo>
                    <a:lnTo>
                      <a:pt x="1198" y="1424"/>
                    </a:lnTo>
                    <a:lnTo>
                      <a:pt x="1203" y="1428"/>
                    </a:lnTo>
                    <a:lnTo>
                      <a:pt x="1205" y="1433"/>
                    </a:lnTo>
                    <a:lnTo>
                      <a:pt x="1205" y="1435"/>
                    </a:lnTo>
                    <a:lnTo>
                      <a:pt x="1205" y="1438"/>
                    </a:lnTo>
                    <a:lnTo>
                      <a:pt x="1193" y="1437"/>
                    </a:lnTo>
                    <a:lnTo>
                      <a:pt x="1190" y="1433"/>
                    </a:lnTo>
                    <a:lnTo>
                      <a:pt x="1185" y="1433"/>
                    </a:lnTo>
                    <a:lnTo>
                      <a:pt x="1185" y="1437"/>
                    </a:lnTo>
                    <a:lnTo>
                      <a:pt x="1185" y="1438"/>
                    </a:lnTo>
                    <a:lnTo>
                      <a:pt x="1183" y="1435"/>
                    </a:lnTo>
                    <a:lnTo>
                      <a:pt x="1182" y="1433"/>
                    </a:lnTo>
                    <a:lnTo>
                      <a:pt x="1178" y="1433"/>
                    </a:lnTo>
                    <a:lnTo>
                      <a:pt x="1177" y="1432"/>
                    </a:lnTo>
                    <a:lnTo>
                      <a:pt x="1177" y="1432"/>
                    </a:lnTo>
                    <a:close/>
                    <a:moveTo>
                      <a:pt x="185" y="1450"/>
                    </a:moveTo>
                    <a:lnTo>
                      <a:pt x="190" y="1453"/>
                    </a:lnTo>
                    <a:lnTo>
                      <a:pt x="195" y="1460"/>
                    </a:lnTo>
                    <a:lnTo>
                      <a:pt x="193" y="1462"/>
                    </a:lnTo>
                    <a:lnTo>
                      <a:pt x="187" y="1455"/>
                    </a:lnTo>
                    <a:lnTo>
                      <a:pt x="185" y="1450"/>
                    </a:lnTo>
                    <a:lnTo>
                      <a:pt x="185" y="1450"/>
                    </a:lnTo>
                    <a:close/>
                    <a:moveTo>
                      <a:pt x="177" y="1440"/>
                    </a:moveTo>
                    <a:lnTo>
                      <a:pt x="175" y="1433"/>
                    </a:lnTo>
                    <a:lnTo>
                      <a:pt x="178" y="1433"/>
                    </a:lnTo>
                    <a:lnTo>
                      <a:pt x="177" y="1440"/>
                    </a:lnTo>
                    <a:lnTo>
                      <a:pt x="177" y="1440"/>
                    </a:lnTo>
                    <a:close/>
                    <a:moveTo>
                      <a:pt x="150" y="1419"/>
                    </a:moveTo>
                    <a:lnTo>
                      <a:pt x="157" y="1422"/>
                    </a:lnTo>
                    <a:lnTo>
                      <a:pt x="157" y="1419"/>
                    </a:lnTo>
                    <a:lnTo>
                      <a:pt x="150" y="1419"/>
                    </a:lnTo>
                    <a:lnTo>
                      <a:pt x="150" y="1419"/>
                    </a:lnTo>
                    <a:close/>
                    <a:moveTo>
                      <a:pt x="110" y="1404"/>
                    </a:moveTo>
                    <a:lnTo>
                      <a:pt x="112" y="1409"/>
                    </a:lnTo>
                    <a:lnTo>
                      <a:pt x="113" y="1410"/>
                    </a:lnTo>
                    <a:lnTo>
                      <a:pt x="115" y="1415"/>
                    </a:lnTo>
                    <a:lnTo>
                      <a:pt x="127" y="1417"/>
                    </a:lnTo>
                    <a:lnTo>
                      <a:pt x="123" y="1419"/>
                    </a:lnTo>
                    <a:lnTo>
                      <a:pt x="117" y="1419"/>
                    </a:lnTo>
                    <a:lnTo>
                      <a:pt x="113" y="1424"/>
                    </a:lnTo>
                    <a:lnTo>
                      <a:pt x="117" y="1425"/>
                    </a:lnTo>
                    <a:lnTo>
                      <a:pt x="113" y="1430"/>
                    </a:lnTo>
                    <a:lnTo>
                      <a:pt x="115" y="1432"/>
                    </a:lnTo>
                    <a:lnTo>
                      <a:pt x="120" y="1430"/>
                    </a:lnTo>
                    <a:lnTo>
                      <a:pt x="122" y="1433"/>
                    </a:lnTo>
                    <a:lnTo>
                      <a:pt x="127" y="1433"/>
                    </a:lnTo>
                    <a:lnTo>
                      <a:pt x="127" y="1438"/>
                    </a:lnTo>
                    <a:lnTo>
                      <a:pt x="132" y="1440"/>
                    </a:lnTo>
                    <a:lnTo>
                      <a:pt x="137" y="1438"/>
                    </a:lnTo>
                    <a:lnTo>
                      <a:pt x="130" y="1445"/>
                    </a:lnTo>
                    <a:lnTo>
                      <a:pt x="133" y="1450"/>
                    </a:lnTo>
                    <a:lnTo>
                      <a:pt x="137" y="1450"/>
                    </a:lnTo>
                    <a:lnTo>
                      <a:pt x="137" y="1445"/>
                    </a:lnTo>
                    <a:lnTo>
                      <a:pt x="143" y="1443"/>
                    </a:lnTo>
                    <a:lnTo>
                      <a:pt x="142" y="1448"/>
                    </a:lnTo>
                    <a:lnTo>
                      <a:pt x="137" y="1452"/>
                    </a:lnTo>
                    <a:lnTo>
                      <a:pt x="138" y="1455"/>
                    </a:lnTo>
                    <a:lnTo>
                      <a:pt x="140" y="1455"/>
                    </a:lnTo>
                    <a:lnTo>
                      <a:pt x="142" y="1460"/>
                    </a:lnTo>
                    <a:lnTo>
                      <a:pt x="150" y="1460"/>
                    </a:lnTo>
                    <a:lnTo>
                      <a:pt x="150" y="1463"/>
                    </a:lnTo>
                    <a:lnTo>
                      <a:pt x="153" y="1463"/>
                    </a:lnTo>
                    <a:lnTo>
                      <a:pt x="155" y="1468"/>
                    </a:lnTo>
                    <a:lnTo>
                      <a:pt x="153" y="1472"/>
                    </a:lnTo>
                    <a:lnTo>
                      <a:pt x="158" y="1477"/>
                    </a:lnTo>
                    <a:lnTo>
                      <a:pt x="162" y="1473"/>
                    </a:lnTo>
                    <a:lnTo>
                      <a:pt x="165" y="1475"/>
                    </a:lnTo>
                    <a:lnTo>
                      <a:pt x="168" y="1475"/>
                    </a:lnTo>
                    <a:lnTo>
                      <a:pt x="162" y="1482"/>
                    </a:lnTo>
                    <a:lnTo>
                      <a:pt x="172" y="1490"/>
                    </a:lnTo>
                    <a:lnTo>
                      <a:pt x="173" y="1492"/>
                    </a:lnTo>
                    <a:lnTo>
                      <a:pt x="177" y="1495"/>
                    </a:lnTo>
                    <a:lnTo>
                      <a:pt x="192" y="1502"/>
                    </a:lnTo>
                    <a:lnTo>
                      <a:pt x="193" y="1500"/>
                    </a:lnTo>
                    <a:lnTo>
                      <a:pt x="198" y="1502"/>
                    </a:lnTo>
                    <a:lnTo>
                      <a:pt x="195" y="1490"/>
                    </a:lnTo>
                    <a:lnTo>
                      <a:pt x="195" y="1483"/>
                    </a:lnTo>
                    <a:lnTo>
                      <a:pt x="193" y="1480"/>
                    </a:lnTo>
                    <a:lnTo>
                      <a:pt x="195" y="1472"/>
                    </a:lnTo>
                    <a:lnTo>
                      <a:pt x="190" y="1467"/>
                    </a:lnTo>
                    <a:lnTo>
                      <a:pt x="180" y="1460"/>
                    </a:lnTo>
                    <a:lnTo>
                      <a:pt x="178" y="1447"/>
                    </a:lnTo>
                    <a:lnTo>
                      <a:pt x="173" y="1440"/>
                    </a:lnTo>
                    <a:lnTo>
                      <a:pt x="172" y="1432"/>
                    </a:lnTo>
                    <a:lnTo>
                      <a:pt x="170" y="1430"/>
                    </a:lnTo>
                    <a:lnTo>
                      <a:pt x="165" y="1428"/>
                    </a:lnTo>
                    <a:lnTo>
                      <a:pt x="157" y="1425"/>
                    </a:lnTo>
                    <a:lnTo>
                      <a:pt x="152" y="1425"/>
                    </a:lnTo>
                    <a:lnTo>
                      <a:pt x="147" y="1424"/>
                    </a:lnTo>
                    <a:lnTo>
                      <a:pt x="143" y="1419"/>
                    </a:lnTo>
                    <a:lnTo>
                      <a:pt x="137" y="1415"/>
                    </a:lnTo>
                    <a:lnTo>
                      <a:pt x="133" y="1412"/>
                    </a:lnTo>
                    <a:lnTo>
                      <a:pt x="132" y="1407"/>
                    </a:lnTo>
                    <a:lnTo>
                      <a:pt x="125" y="1409"/>
                    </a:lnTo>
                    <a:lnTo>
                      <a:pt x="123" y="1404"/>
                    </a:lnTo>
                    <a:lnTo>
                      <a:pt x="118" y="1402"/>
                    </a:lnTo>
                    <a:lnTo>
                      <a:pt x="117" y="1404"/>
                    </a:lnTo>
                    <a:lnTo>
                      <a:pt x="110" y="1404"/>
                    </a:lnTo>
                    <a:lnTo>
                      <a:pt x="110" y="1404"/>
                    </a:lnTo>
                    <a:close/>
                    <a:moveTo>
                      <a:pt x="153" y="1414"/>
                    </a:moveTo>
                    <a:lnTo>
                      <a:pt x="157" y="1412"/>
                    </a:lnTo>
                    <a:lnTo>
                      <a:pt x="158" y="1410"/>
                    </a:lnTo>
                    <a:lnTo>
                      <a:pt x="160" y="1414"/>
                    </a:lnTo>
                    <a:lnTo>
                      <a:pt x="157" y="1415"/>
                    </a:lnTo>
                    <a:lnTo>
                      <a:pt x="153" y="1417"/>
                    </a:lnTo>
                    <a:lnTo>
                      <a:pt x="153" y="1414"/>
                    </a:lnTo>
                    <a:lnTo>
                      <a:pt x="153" y="1414"/>
                    </a:lnTo>
                    <a:close/>
                    <a:moveTo>
                      <a:pt x="148" y="1409"/>
                    </a:moveTo>
                    <a:lnTo>
                      <a:pt x="152" y="1405"/>
                    </a:lnTo>
                    <a:lnTo>
                      <a:pt x="153" y="1410"/>
                    </a:lnTo>
                    <a:lnTo>
                      <a:pt x="148" y="1409"/>
                    </a:lnTo>
                    <a:lnTo>
                      <a:pt x="148" y="1409"/>
                    </a:lnTo>
                    <a:close/>
                    <a:moveTo>
                      <a:pt x="122" y="1312"/>
                    </a:moveTo>
                    <a:lnTo>
                      <a:pt x="122" y="1319"/>
                    </a:lnTo>
                    <a:lnTo>
                      <a:pt x="123" y="1316"/>
                    </a:lnTo>
                    <a:lnTo>
                      <a:pt x="122" y="1312"/>
                    </a:lnTo>
                    <a:lnTo>
                      <a:pt x="122" y="1312"/>
                    </a:lnTo>
                    <a:close/>
                    <a:moveTo>
                      <a:pt x="133" y="1359"/>
                    </a:moveTo>
                    <a:lnTo>
                      <a:pt x="133" y="1354"/>
                    </a:lnTo>
                    <a:lnTo>
                      <a:pt x="135" y="1354"/>
                    </a:lnTo>
                    <a:lnTo>
                      <a:pt x="137" y="1355"/>
                    </a:lnTo>
                    <a:lnTo>
                      <a:pt x="135" y="1359"/>
                    </a:lnTo>
                    <a:lnTo>
                      <a:pt x="133" y="1359"/>
                    </a:lnTo>
                    <a:lnTo>
                      <a:pt x="133" y="1359"/>
                    </a:lnTo>
                    <a:close/>
                    <a:moveTo>
                      <a:pt x="133" y="1372"/>
                    </a:moveTo>
                    <a:lnTo>
                      <a:pt x="130" y="1375"/>
                    </a:lnTo>
                    <a:lnTo>
                      <a:pt x="130" y="1379"/>
                    </a:lnTo>
                    <a:lnTo>
                      <a:pt x="132" y="1382"/>
                    </a:lnTo>
                    <a:lnTo>
                      <a:pt x="133" y="1375"/>
                    </a:lnTo>
                    <a:lnTo>
                      <a:pt x="133" y="1372"/>
                    </a:lnTo>
                    <a:lnTo>
                      <a:pt x="133" y="1372"/>
                    </a:lnTo>
                    <a:close/>
                    <a:moveTo>
                      <a:pt x="137" y="1367"/>
                    </a:moveTo>
                    <a:lnTo>
                      <a:pt x="140" y="1362"/>
                    </a:lnTo>
                    <a:lnTo>
                      <a:pt x="138" y="1359"/>
                    </a:lnTo>
                    <a:lnTo>
                      <a:pt x="132" y="1362"/>
                    </a:lnTo>
                    <a:lnTo>
                      <a:pt x="132" y="1367"/>
                    </a:lnTo>
                    <a:lnTo>
                      <a:pt x="133" y="1367"/>
                    </a:lnTo>
                    <a:lnTo>
                      <a:pt x="133" y="1367"/>
                    </a:lnTo>
                    <a:lnTo>
                      <a:pt x="137" y="1367"/>
                    </a:lnTo>
                    <a:lnTo>
                      <a:pt x="137" y="1367"/>
                    </a:lnTo>
                    <a:close/>
                    <a:moveTo>
                      <a:pt x="142" y="1362"/>
                    </a:moveTo>
                    <a:lnTo>
                      <a:pt x="147" y="1355"/>
                    </a:lnTo>
                    <a:lnTo>
                      <a:pt x="150" y="1355"/>
                    </a:lnTo>
                    <a:lnTo>
                      <a:pt x="153" y="1350"/>
                    </a:lnTo>
                    <a:lnTo>
                      <a:pt x="160" y="1349"/>
                    </a:lnTo>
                    <a:lnTo>
                      <a:pt x="160" y="1350"/>
                    </a:lnTo>
                    <a:lnTo>
                      <a:pt x="153" y="1357"/>
                    </a:lnTo>
                    <a:lnTo>
                      <a:pt x="148" y="1357"/>
                    </a:lnTo>
                    <a:lnTo>
                      <a:pt x="143" y="1362"/>
                    </a:lnTo>
                    <a:lnTo>
                      <a:pt x="142" y="1362"/>
                    </a:lnTo>
                    <a:lnTo>
                      <a:pt x="142" y="1362"/>
                    </a:lnTo>
                    <a:close/>
                    <a:moveTo>
                      <a:pt x="137" y="1339"/>
                    </a:moveTo>
                    <a:lnTo>
                      <a:pt x="137" y="1334"/>
                    </a:lnTo>
                    <a:lnTo>
                      <a:pt x="140" y="1330"/>
                    </a:lnTo>
                    <a:lnTo>
                      <a:pt x="142" y="1334"/>
                    </a:lnTo>
                    <a:lnTo>
                      <a:pt x="140" y="1335"/>
                    </a:lnTo>
                    <a:lnTo>
                      <a:pt x="140" y="1337"/>
                    </a:lnTo>
                    <a:lnTo>
                      <a:pt x="137" y="1339"/>
                    </a:lnTo>
                    <a:lnTo>
                      <a:pt x="137" y="1339"/>
                    </a:lnTo>
                    <a:close/>
                    <a:moveTo>
                      <a:pt x="127" y="1337"/>
                    </a:moveTo>
                    <a:lnTo>
                      <a:pt x="133" y="1340"/>
                    </a:lnTo>
                    <a:lnTo>
                      <a:pt x="135" y="1337"/>
                    </a:lnTo>
                    <a:lnTo>
                      <a:pt x="133" y="1335"/>
                    </a:lnTo>
                    <a:lnTo>
                      <a:pt x="127" y="1337"/>
                    </a:lnTo>
                    <a:lnTo>
                      <a:pt x="127" y="1337"/>
                    </a:lnTo>
                    <a:close/>
                    <a:moveTo>
                      <a:pt x="120" y="1324"/>
                    </a:moveTo>
                    <a:lnTo>
                      <a:pt x="120" y="1332"/>
                    </a:lnTo>
                    <a:lnTo>
                      <a:pt x="123" y="1334"/>
                    </a:lnTo>
                    <a:lnTo>
                      <a:pt x="123" y="1337"/>
                    </a:lnTo>
                    <a:lnTo>
                      <a:pt x="125" y="1334"/>
                    </a:lnTo>
                    <a:lnTo>
                      <a:pt x="123" y="1329"/>
                    </a:lnTo>
                    <a:lnTo>
                      <a:pt x="120" y="1324"/>
                    </a:lnTo>
                    <a:lnTo>
                      <a:pt x="120" y="1324"/>
                    </a:lnTo>
                    <a:close/>
                    <a:moveTo>
                      <a:pt x="123" y="1321"/>
                    </a:moveTo>
                    <a:lnTo>
                      <a:pt x="128" y="1321"/>
                    </a:lnTo>
                    <a:lnTo>
                      <a:pt x="127" y="1324"/>
                    </a:lnTo>
                    <a:lnTo>
                      <a:pt x="127" y="1327"/>
                    </a:lnTo>
                    <a:lnTo>
                      <a:pt x="130" y="1327"/>
                    </a:lnTo>
                    <a:lnTo>
                      <a:pt x="135" y="1324"/>
                    </a:lnTo>
                    <a:lnTo>
                      <a:pt x="133" y="1329"/>
                    </a:lnTo>
                    <a:lnTo>
                      <a:pt x="133" y="1332"/>
                    </a:lnTo>
                    <a:lnTo>
                      <a:pt x="138" y="1329"/>
                    </a:lnTo>
                    <a:lnTo>
                      <a:pt x="140" y="1317"/>
                    </a:lnTo>
                    <a:lnTo>
                      <a:pt x="133" y="1316"/>
                    </a:lnTo>
                    <a:lnTo>
                      <a:pt x="128" y="1316"/>
                    </a:lnTo>
                    <a:lnTo>
                      <a:pt x="123" y="1321"/>
                    </a:lnTo>
                    <a:lnTo>
                      <a:pt x="123" y="1321"/>
                    </a:lnTo>
                    <a:close/>
                    <a:moveTo>
                      <a:pt x="123" y="1311"/>
                    </a:moveTo>
                    <a:lnTo>
                      <a:pt x="127" y="1314"/>
                    </a:lnTo>
                    <a:lnTo>
                      <a:pt x="128" y="1312"/>
                    </a:lnTo>
                    <a:lnTo>
                      <a:pt x="127" y="1309"/>
                    </a:lnTo>
                    <a:lnTo>
                      <a:pt x="123" y="1311"/>
                    </a:lnTo>
                    <a:lnTo>
                      <a:pt x="123" y="1311"/>
                    </a:lnTo>
                    <a:close/>
                    <a:moveTo>
                      <a:pt x="133" y="1304"/>
                    </a:moveTo>
                    <a:lnTo>
                      <a:pt x="135" y="1299"/>
                    </a:lnTo>
                    <a:lnTo>
                      <a:pt x="140" y="1296"/>
                    </a:lnTo>
                    <a:lnTo>
                      <a:pt x="142" y="1296"/>
                    </a:lnTo>
                    <a:lnTo>
                      <a:pt x="140" y="1301"/>
                    </a:lnTo>
                    <a:lnTo>
                      <a:pt x="137" y="1302"/>
                    </a:lnTo>
                    <a:lnTo>
                      <a:pt x="133" y="1304"/>
                    </a:lnTo>
                    <a:lnTo>
                      <a:pt x="133" y="1304"/>
                    </a:lnTo>
                    <a:close/>
                    <a:moveTo>
                      <a:pt x="103" y="1291"/>
                    </a:moveTo>
                    <a:lnTo>
                      <a:pt x="113" y="1302"/>
                    </a:lnTo>
                    <a:lnTo>
                      <a:pt x="117" y="1307"/>
                    </a:lnTo>
                    <a:lnTo>
                      <a:pt x="115" y="1312"/>
                    </a:lnTo>
                    <a:lnTo>
                      <a:pt x="112" y="1311"/>
                    </a:lnTo>
                    <a:lnTo>
                      <a:pt x="112" y="1306"/>
                    </a:lnTo>
                    <a:lnTo>
                      <a:pt x="105" y="1299"/>
                    </a:lnTo>
                    <a:lnTo>
                      <a:pt x="102" y="1294"/>
                    </a:lnTo>
                    <a:lnTo>
                      <a:pt x="102" y="1294"/>
                    </a:lnTo>
                    <a:lnTo>
                      <a:pt x="103" y="1291"/>
                    </a:lnTo>
                    <a:lnTo>
                      <a:pt x="103" y="1291"/>
                    </a:lnTo>
                    <a:close/>
                    <a:moveTo>
                      <a:pt x="113" y="1287"/>
                    </a:moveTo>
                    <a:lnTo>
                      <a:pt x="113" y="1292"/>
                    </a:lnTo>
                    <a:lnTo>
                      <a:pt x="117" y="1297"/>
                    </a:lnTo>
                    <a:lnTo>
                      <a:pt x="118" y="1304"/>
                    </a:lnTo>
                    <a:lnTo>
                      <a:pt x="123" y="1307"/>
                    </a:lnTo>
                    <a:lnTo>
                      <a:pt x="123" y="1301"/>
                    </a:lnTo>
                    <a:lnTo>
                      <a:pt x="118" y="1292"/>
                    </a:lnTo>
                    <a:lnTo>
                      <a:pt x="117" y="1286"/>
                    </a:lnTo>
                    <a:lnTo>
                      <a:pt x="115" y="1286"/>
                    </a:lnTo>
                    <a:lnTo>
                      <a:pt x="113" y="1287"/>
                    </a:lnTo>
                    <a:lnTo>
                      <a:pt x="113" y="1287"/>
                    </a:lnTo>
                    <a:close/>
                    <a:moveTo>
                      <a:pt x="105" y="1281"/>
                    </a:moveTo>
                    <a:lnTo>
                      <a:pt x="112" y="1281"/>
                    </a:lnTo>
                    <a:lnTo>
                      <a:pt x="112" y="1282"/>
                    </a:lnTo>
                    <a:lnTo>
                      <a:pt x="115" y="1282"/>
                    </a:lnTo>
                    <a:lnTo>
                      <a:pt x="118" y="1277"/>
                    </a:lnTo>
                    <a:lnTo>
                      <a:pt x="113" y="1276"/>
                    </a:lnTo>
                    <a:lnTo>
                      <a:pt x="107" y="1277"/>
                    </a:lnTo>
                    <a:lnTo>
                      <a:pt x="105" y="1281"/>
                    </a:lnTo>
                    <a:lnTo>
                      <a:pt x="105" y="1281"/>
                    </a:lnTo>
                    <a:close/>
                    <a:moveTo>
                      <a:pt x="54" y="1284"/>
                    </a:moveTo>
                    <a:lnTo>
                      <a:pt x="52" y="1276"/>
                    </a:lnTo>
                    <a:lnTo>
                      <a:pt x="60" y="1264"/>
                    </a:lnTo>
                    <a:lnTo>
                      <a:pt x="67" y="1266"/>
                    </a:lnTo>
                    <a:lnTo>
                      <a:pt x="67" y="1272"/>
                    </a:lnTo>
                    <a:lnTo>
                      <a:pt x="69" y="1271"/>
                    </a:lnTo>
                    <a:lnTo>
                      <a:pt x="72" y="1267"/>
                    </a:lnTo>
                    <a:lnTo>
                      <a:pt x="75" y="1269"/>
                    </a:lnTo>
                    <a:lnTo>
                      <a:pt x="75" y="1272"/>
                    </a:lnTo>
                    <a:lnTo>
                      <a:pt x="75" y="1277"/>
                    </a:lnTo>
                    <a:lnTo>
                      <a:pt x="72" y="1281"/>
                    </a:lnTo>
                    <a:lnTo>
                      <a:pt x="62" y="1284"/>
                    </a:lnTo>
                    <a:lnTo>
                      <a:pt x="65" y="1286"/>
                    </a:lnTo>
                    <a:lnTo>
                      <a:pt x="65" y="1289"/>
                    </a:lnTo>
                    <a:lnTo>
                      <a:pt x="70" y="1287"/>
                    </a:lnTo>
                    <a:lnTo>
                      <a:pt x="74" y="1281"/>
                    </a:lnTo>
                    <a:lnTo>
                      <a:pt x="80" y="1274"/>
                    </a:lnTo>
                    <a:lnTo>
                      <a:pt x="87" y="1271"/>
                    </a:lnTo>
                    <a:lnTo>
                      <a:pt x="90" y="1271"/>
                    </a:lnTo>
                    <a:lnTo>
                      <a:pt x="82" y="1281"/>
                    </a:lnTo>
                    <a:lnTo>
                      <a:pt x="79" y="1287"/>
                    </a:lnTo>
                    <a:lnTo>
                      <a:pt x="75" y="1292"/>
                    </a:lnTo>
                    <a:lnTo>
                      <a:pt x="74" y="1299"/>
                    </a:lnTo>
                    <a:lnTo>
                      <a:pt x="69" y="1302"/>
                    </a:lnTo>
                    <a:lnTo>
                      <a:pt x="65" y="1302"/>
                    </a:lnTo>
                    <a:lnTo>
                      <a:pt x="60" y="1307"/>
                    </a:lnTo>
                    <a:lnTo>
                      <a:pt x="65" y="1307"/>
                    </a:lnTo>
                    <a:lnTo>
                      <a:pt x="69" y="1306"/>
                    </a:lnTo>
                    <a:lnTo>
                      <a:pt x="74" y="1306"/>
                    </a:lnTo>
                    <a:lnTo>
                      <a:pt x="74" y="1311"/>
                    </a:lnTo>
                    <a:lnTo>
                      <a:pt x="67" y="1311"/>
                    </a:lnTo>
                    <a:lnTo>
                      <a:pt x="65" y="1316"/>
                    </a:lnTo>
                    <a:lnTo>
                      <a:pt x="65" y="1321"/>
                    </a:lnTo>
                    <a:lnTo>
                      <a:pt x="65" y="1327"/>
                    </a:lnTo>
                    <a:lnTo>
                      <a:pt x="69" y="1334"/>
                    </a:lnTo>
                    <a:lnTo>
                      <a:pt x="69" y="1340"/>
                    </a:lnTo>
                    <a:lnTo>
                      <a:pt x="72" y="1340"/>
                    </a:lnTo>
                    <a:lnTo>
                      <a:pt x="75" y="1342"/>
                    </a:lnTo>
                    <a:lnTo>
                      <a:pt x="72" y="1345"/>
                    </a:lnTo>
                    <a:lnTo>
                      <a:pt x="65" y="1345"/>
                    </a:lnTo>
                    <a:lnTo>
                      <a:pt x="59" y="1330"/>
                    </a:lnTo>
                    <a:lnTo>
                      <a:pt x="59" y="1324"/>
                    </a:lnTo>
                    <a:lnTo>
                      <a:pt x="59" y="1321"/>
                    </a:lnTo>
                    <a:lnTo>
                      <a:pt x="54" y="1321"/>
                    </a:lnTo>
                    <a:lnTo>
                      <a:pt x="52" y="1317"/>
                    </a:lnTo>
                    <a:lnTo>
                      <a:pt x="54" y="1314"/>
                    </a:lnTo>
                    <a:lnTo>
                      <a:pt x="60" y="1314"/>
                    </a:lnTo>
                    <a:lnTo>
                      <a:pt x="55" y="1309"/>
                    </a:lnTo>
                    <a:lnTo>
                      <a:pt x="52" y="1309"/>
                    </a:lnTo>
                    <a:lnTo>
                      <a:pt x="55" y="1304"/>
                    </a:lnTo>
                    <a:lnTo>
                      <a:pt x="52" y="1301"/>
                    </a:lnTo>
                    <a:lnTo>
                      <a:pt x="52" y="1297"/>
                    </a:lnTo>
                    <a:lnTo>
                      <a:pt x="57" y="1299"/>
                    </a:lnTo>
                    <a:lnTo>
                      <a:pt x="59" y="1299"/>
                    </a:lnTo>
                    <a:lnTo>
                      <a:pt x="59" y="1296"/>
                    </a:lnTo>
                    <a:lnTo>
                      <a:pt x="55" y="1292"/>
                    </a:lnTo>
                    <a:lnTo>
                      <a:pt x="52" y="1292"/>
                    </a:lnTo>
                    <a:lnTo>
                      <a:pt x="50" y="1287"/>
                    </a:lnTo>
                    <a:lnTo>
                      <a:pt x="54" y="1284"/>
                    </a:lnTo>
                    <a:lnTo>
                      <a:pt x="54" y="1284"/>
                    </a:lnTo>
                    <a:close/>
                    <a:moveTo>
                      <a:pt x="112" y="1261"/>
                    </a:moveTo>
                    <a:lnTo>
                      <a:pt x="112" y="1256"/>
                    </a:lnTo>
                    <a:lnTo>
                      <a:pt x="115" y="1254"/>
                    </a:lnTo>
                    <a:lnTo>
                      <a:pt x="115" y="1257"/>
                    </a:lnTo>
                    <a:lnTo>
                      <a:pt x="112" y="1261"/>
                    </a:lnTo>
                    <a:lnTo>
                      <a:pt x="112" y="1261"/>
                    </a:lnTo>
                    <a:close/>
                    <a:moveTo>
                      <a:pt x="605" y="593"/>
                    </a:moveTo>
                    <a:lnTo>
                      <a:pt x="608" y="595"/>
                    </a:lnTo>
                    <a:lnTo>
                      <a:pt x="610" y="595"/>
                    </a:lnTo>
                    <a:lnTo>
                      <a:pt x="610" y="593"/>
                    </a:lnTo>
                    <a:lnTo>
                      <a:pt x="612" y="591"/>
                    </a:lnTo>
                    <a:lnTo>
                      <a:pt x="607" y="591"/>
                    </a:lnTo>
                    <a:lnTo>
                      <a:pt x="605" y="593"/>
                    </a:lnTo>
                    <a:lnTo>
                      <a:pt x="605" y="593"/>
                    </a:lnTo>
                    <a:close/>
                    <a:moveTo>
                      <a:pt x="559" y="551"/>
                    </a:moveTo>
                    <a:lnTo>
                      <a:pt x="562" y="553"/>
                    </a:lnTo>
                    <a:lnTo>
                      <a:pt x="567" y="550"/>
                    </a:lnTo>
                    <a:lnTo>
                      <a:pt x="567" y="545"/>
                    </a:lnTo>
                    <a:lnTo>
                      <a:pt x="560" y="548"/>
                    </a:lnTo>
                    <a:lnTo>
                      <a:pt x="559" y="551"/>
                    </a:lnTo>
                    <a:lnTo>
                      <a:pt x="559" y="551"/>
                    </a:lnTo>
                    <a:close/>
                    <a:moveTo>
                      <a:pt x="388" y="565"/>
                    </a:moveTo>
                    <a:lnTo>
                      <a:pt x="391" y="565"/>
                    </a:lnTo>
                    <a:lnTo>
                      <a:pt x="393" y="561"/>
                    </a:lnTo>
                    <a:lnTo>
                      <a:pt x="391" y="561"/>
                    </a:lnTo>
                    <a:lnTo>
                      <a:pt x="391" y="561"/>
                    </a:lnTo>
                    <a:lnTo>
                      <a:pt x="388" y="565"/>
                    </a:lnTo>
                    <a:lnTo>
                      <a:pt x="388" y="565"/>
                    </a:lnTo>
                    <a:close/>
                    <a:moveTo>
                      <a:pt x="388" y="571"/>
                    </a:moveTo>
                    <a:lnTo>
                      <a:pt x="386" y="570"/>
                    </a:lnTo>
                    <a:lnTo>
                      <a:pt x="389" y="568"/>
                    </a:lnTo>
                    <a:lnTo>
                      <a:pt x="391" y="570"/>
                    </a:lnTo>
                    <a:lnTo>
                      <a:pt x="388" y="571"/>
                    </a:lnTo>
                    <a:lnTo>
                      <a:pt x="388" y="571"/>
                    </a:lnTo>
                    <a:close/>
                    <a:moveTo>
                      <a:pt x="379" y="585"/>
                    </a:moveTo>
                    <a:lnTo>
                      <a:pt x="379" y="591"/>
                    </a:lnTo>
                    <a:lnTo>
                      <a:pt x="376" y="595"/>
                    </a:lnTo>
                    <a:lnTo>
                      <a:pt x="378" y="600"/>
                    </a:lnTo>
                    <a:lnTo>
                      <a:pt x="383" y="600"/>
                    </a:lnTo>
                    <a:lnTo>
                      <a:pt x="386" y="596"/>
                    </a:lnTo>
                    <a:lnTo>
                      <a:pt x="389" y="596"/>
                    </a:lnTo>
                    <a:lnTo>
                      <a:pt x="406" y="585"/>
                    </a:lnTo>
                    <a:lnTo>
                      <a:pt x="412" y="581"/>
                    </a:lnTo>
                    <a:lnTo>
                      <a:pt x="416" y="576"/>
                    </a:lnTo>
                    <a:lnTo>
                      <a:pt x="412" y="576"/>
                    </a:lnTo>
                    <a:lnTo>
                      <a:pt x="411" y="575"/>
                    </a:lnTo>
                    <a:lnTo>
                      <a:pt x="409" y="568"/>
                    </a:lnTo>
                    <a:lnTo>
                      <a:pt x="406" y="568"/>
                    </a:lnTo>
                    <a:lnTo>
                      <a:pt x="402" y="573"/>
                    </a:lnTo>
                    <a:lnTo>
                      <a:pt x="397" y="575"/>
                    </a:lnTo>
                    <a:lnTo>
                      <a:pt x="399" y="578"/>
                    </a:lnTo>
                    <a:lnTo>
                      <a:pt x="396" y="578"/>
                    </a:lnTo>
                    <a:lnTo>
                      <a:pt x="394" y="580"/>
                    </a:lnTo>
                    <a:lnTo>
                      <a:pt x="393" y="583"/>
                    </a:lnTo>
                    <a:lnTo>
                      <a:pt x="389" y="580"/>
                    </a:lnTo>
                    <a:lnTo>
                      <a:pt x="391" y="578"/>
                    </a:lnTo>
                    <a:lnTo>
                      <a:pt x="389" y="575"/>
                    </a:lnTo>
                    <a:lnTo>
                      <a:pt x="386" y="578"/>
                    </a:lnTo>
                    <a:lnTo>
                      <a:pt x="384" y="578"/>
                    </a:lnTo>
                    <a:lnTo>
                      <a:pt x="381" y="581"/>
                    </a:lnTo>
                    <a:lnTo>
                      <a:pt x="379" y="585"/>
                    </a:lnTo>
                    <a:lnTo>
                      <a:pt x="379" y="585"/>
                    </a:lnTo>
                    <a:close/>
                    <a:moveTo>
                      <a:pt x="361" y="598"/>
                    </a:moveTo>
                    <a:lnTo>
                      <a:pt x="363" y="595"/>
                    </a:lnTo>
                    <a:lnTo>
                      <a:pt x="363" y="586"/>
                    </a:lnTo>
                    <a:lnTo>
                      <a:pt x="358" y="590"/>
                    </a:lnTo>
                    <a:lnTo>
                      <a:pt x="358" y="593"/>
                    </a:lnTo>
                    <a:lnTo>
                      <a:pt x="356" y="595"/>
                    </a:lnTo>
                    <a:lnTo>
                      <a:pt x="358" y="596"/>
                    </a:lnTo>
                    <a:lnTo>
                      <a:pt x="358" y="596"/>
                    </a:lnTo>
                    <a:lnTo>
                      <a:pt x="361" y="598"/>
                    </a:lnTo>
                    <a:lnTo>
                      <a:pt x="361" y="598"/>
                    </a:lnTo>
                    <a:close/>
                    <a:moveTo>
                      <a:pt x="363" y="601"/>
                    </a:moveTo>
                    <a:lnTo>
                      <a:pt x="366" y="600"/>
                    </a:lnTo>
                    <a:lnTo>
                      <a:pt x="368" y="596"/>
                    </a:lnTo>
                    <a:lnTo>
                      <a:pt x="364" y="591"/>
                    </a:lnTo>
                    <a:lnTo>
                      <a:pt x="366" y="585"/>
                    </a:lnTo>
                    <a:lnTo>
                      <a:pt x="368" y="581"/>
                    </a:lnTo>
                    <a:lnTo>
                      <a:pt x="371" y="583"/>
                    </a:lnTo>
                    <a:lnTo>
                      <a:pt x="371" y="580"/>
                    </a:lnTo>
                    <a:lnTo>
                      <a:pt x="374" y="580"/>
                    </a:lnTo>
                    <a:lnTo>
                      <a:pt x="376" y="583"/>
                    </a:lnTo>
                    <a:lnTo>
                      <a:pt x="376" y="595"/>
                    </a:lnTo>
                    <a:lnTo>
                      <a:pt x="373" y="598"/>
                    </a:lnTo>
                    <a:lnTo>
                      <a:pt x="374" y="601"/>
                    </a:lnTo>
                    <a:lnTo>
                      <a:pt x="368" y="605"/>
                    </a:lnTo>
                    <a:lnTo>
                      <a:pt x="363" y="601"/>
                    </a:lnTo>
                    <a:lnTo>
                      <a:pt x="363" y="601"/>
                    </a:lnTo>
                    <a:close/>
                    <a:moveTo>
                      <a:pt x="369" y="623"/>
                    </a:moveTo>
                    <a:lnTo>
                      <a:pt x="373" y="620"/>
                    </a:lnTo>
                    <a:lnTo>
                      <a:pt x="369" y="613"/>
                    </a:lnTo>
                    <a:lnTo>
                      <a:pt x="369" y="606"/>
                    </a:lnTo>
                    <a:lnTo>
                      <a:pt x="364" y="606"/>
                    </a:lnTo>
                    <a:lnTo>
                      <a:pt x="358" y="600"/>
                    </a:lnTo>
                    <a:lnTo>
                      <a:pt x="356" y="601"/>
                    </a:lnTo>
                    <a:lnTo>
                      <a:pt x="356" y="603"/>
                    </a:lnTo>
                    <a:lnTo>
                      <a:pt x="364" y="611"/>
                    </a:lnTo>
                    <a:lnTo>
                      <a:pt x="358" y="610"/>
                    </a:lnTo>
                    <a:lnTo>
                      <a:pt x="358" y="613"/>
                    </a:lnTo>
                    <a:lnTo>
                      <a:pt x="363" y="616"/>
                    </a:lnTo>
                    <a:lnTo>
                      <a:pt x="369" y="623"/>
                    </a:lnTo>
                    <a:lnTo>
                      <a:pt x="369" y="623"/>
                    </a:lnTo>
                    <a:close/>
                    <a:moveTo>
                      <a:pt x="316" y="545"/>
                    </a:moveTo>
                    <a:lnTo>
                      <a:pt x="319" y="550"/>
                    </a:lnTo>
                    <a:lnTo>
                      <a:pt x="323" y="548"/>
                    </a:lnTo>
                    <a:lnTo>
                      <a:pt x="326" y="550"/>
                    </a:lnTo>
                    <a:lnTo>
                      <a:pt x="329" y="550"/>
                    </a:lnTo>
                    <a:lnTo>
                      <a:pt x="324" y="543"/>
                    </a:lnTo>
                    <a:lnTo>
                      <a:pt x="319" y="541"/>
                    </a:lnTo>
                    <a:lnTo>
                      <a:pt x="316" y="545"/>
                    </a:lnTo>
                    <a:lnTo>
                      <a:pt x="316" y="545"/>
                    </a:lnTo>
                    <a:close/>
                    <a:moveTo>
                      <a:pt x="215" y="1480"/>
                    </a:moveTo>
                    <a:lnTo>
                      <a:pt x="215" y="1480"/>
                    </a:lnTo>
                    <a:lnTo>
                      <a:pt x="211" y="1478"/>
                    </a:lnTo>
                    <a:lnTo>
                      <a:pt x="210" y="1472"/>
                    </a:lnTo>
                    <a:lnTo>
                      <a:pt x="215" y="1462"/>
                    </a:lnTo>
                    <a:lnTo>
                      <a:pt x="215" y="1457"/>
                    </a:lnTo>
                    <a:lnTo>
                      <a:pt x="213" y="1460"/>
                    </a:lnTo>
                    <a:lnTo>
                      <a:pt x="206" y="1462"/>
                    </a:lnTo>
                    <a:lnTo>
                      <a:pt x="201" y="1465"/>
                    </a:lnTo>
                    <a:lnTo>
                      <a:pt x="196" y="1458"/>
                    </a:lnTo>
                    <a:lnTo>
                      <a:pt x="196" y="1453"/>
                    </a:lnTo>
                    <a:lnTo>
                      <a:pt x="200" y="1455"/>
                    </a:lnTo>
                    <a:lnTo>
                      <a:pt x="201" y="1458"/>
                    </a:lnTo>
                    <a:lnTo>
                      <a:pt x="203" y="1458"/>
                    </a:lnTo>
                    <a:lnTo>
                      <a:pt x="203" y="1457"/>
                    </a:lnTo>
                    <a:lnTo>
                      <a:pt x="201" y="1453"/>
                    </a:lnTo>
                    <a:lnTo>
                      <a:pt x="200" y="1448"/>
                    </a:lnTo>
                    <a:lnTo>
                      <a:pt x="196" y="1448"/>
                    </a:lnTo>
                    <a:lnTo>
                      <a:pt x="193" y="1450"/>
                    </a:lnTo>
                    <a:lnTo>
                      <a:pt x="188" y="1448"/>
                    </a:lnTo>
                    <a:lnTo>
                      <a:pt x="185" y="1443"/>
                    </a:lnTo>
                    <a:lnTo>
                      <a:pt x="185" y="1440"/>
                    </a:lnTo>
                    <a:lnTo>
                      <a:pt x="192" y="1437"/>
                    </a:lnTo>
                    <a:lnTo>
                      <a:pt x="193" y="1432"/>
                    </a:lnTo>
                    <a:lnTo>
                      <a:pt x="196" y="1428"/>
                    </a:lnTo>
                    <a:lnTo>
                      <a:pt x="196" y="1428"/>
                    </a:lnTo>
                    <a:lnTo>
                      <a:pt x="192" y="1428"/>
                    </a:lnTo>
                    <a:lnTo>
                      <a:pt x="187" y="1428"/>
                    </a:lnTo>
                    <a:lnTo>
                      <a:pt x="185" y="1427"/>
                    </a:lnTo>
                    <a:lnTo>
                      <a:pt x="188" y="1424"/>
                    </a:lnTo>
                    <a:lnTo>
                      <a:pt x="193" y="1419"/>
                    </a:lnTo>
                    <a:lnTo>
                      <a:pt x="193" y="1412"/>
                    </a:lnTo>
                    <a:lnTo>
                      <a:pt x="195" y="1410"/>
                    </a:lnTo>
                    <a:lnTo>
                      <a:pt x="195" y="1407"/>
                    </a:lnTo>
                    <a:lnTo>
                      <a:pt x="192" y="1409"/>
                    </a:lnTo>
                    <a:lnTo>
                      <a:pt x="190" y="1412"/>
                    </a:lnTo>
                    <a:lnTo>
                      <a:pt x="188" y="1419"/>
                    </a:lnTo>
                    <a:lnTo>
                      <a:pt x="183" y="1425"/>
                    </a:lnTo>
                    <a:lnTo>
                      <a:pt x="180" y="1427"/>
                    </a:lnTo>
                    <a:lnTo>
                      <a:pt x="178" y="1425"/>
                    </a:lnTo>
                    <a:lnTo>
                      <a:pt x="175" y="1424"/>
                    </a:lnTo>
                    <a:lnTo>
                      <a:pt x="175" y="1422"/>
                    </a:lnTo>
                    <a:lnTo>
                      <a:pt x="177" y="1420"/>
                    </a:lnTo>
                    <a:lnTo>
                      <a:pt x="177" y="1417"/>
                    </a:lnTo>
                    <a:lnTo>
                      <a:pt x="173" y="1420"/>
                    </a:lnTo>
                    <a:lnTo>
                      <a:pt x="172" y="1422"/>
                    </a:lnTo>
                    <a:lnTo>
                      <a:pt x="170" y="1422"/>
                    </a:lnTo>
                    <a:lnTo>
                      <a:pt x="168" y="1420"/>
                    </a:lnTo>
                    <a:lnTo>
                      <a:pt x="165" y="1420"/>
                    </a:lnTo>
                    <a:lnTo>
                      <a:pt x="163" y="1422"/>
                    </a:lnTo>
                    <a:lnTo>
                      <a:pt x="160" y="1420"/>
                    </a:lnTo>
                    <a:lnTo>
                      <a:pt x="160" y="1420"/>
                    </a:lnTo>
                    <a:lnTo>
                      <a:pt x="163" y="1417"/>
                    </a:lnTo>
                    <a:lnTo>
                      <a:pt x="167" y="1415"/>
                    </a:lnTo>
                    <a:lnTo>
                      <a:pt x="173" y="1415"/>
                    </a:lnTo>
                    <a:lnTo>
                      <a:pt x="178" y="1410"/>
                    </a:lnTo>
                    <a:lnTo>
                      <a:pt x="182" y="1407"/>
                    </a:lnTo>
                    <a:lnTo>
                      <a:pt x="182" y="1402"/>
                    </a:lnTo>
                    <a:lnTo>
                      <a:pt x="180" y="1405"/>
                    </a:lnTo>
                    <a:lnTo>
                      <a:pt x="177" y="1409"/>
                    </a:lnTo>
                    <a:lnTo>
                      <a:pt x="173" y="1412"/>
                    </a:lnTo>
                    <a:lnTo>
                      <a:pt x="170" y="1414"/>
                    </a:lnTo>
                    <a:lnTo>
                      <a:pt x="163" y="1412"/>
                    </a:lnTo>
                    <a:lnTo>
                      <a:pt x="163" y="1409"/>
                    </a:lnTo>
                    <a:lnTo>
                      <a:pt x="158" y="1409"/>
                    </a:lnTo>
                    <a:lnTo>
                      <a:pt x="158" y="1407"/>
                    </a:lnTo>
                    <a:lnTo>
                      <a:pt x="162" y="1405"/>
                    </a:lnTo>
                    <a:lnTo>
                      <a:pt x="160" y="1404"/>
                    </a:lnTo>
                    <a:lnTo>
                      <a:pt x="153" y="1405"/>
                    </a:lnTo>
                    <a:lnTo>
                      <a:pt x="150" y="1404"/>
                    </a:lnTo>
                    <a:lnTo>
                      <a:pt x="147" y="1404"/>
                    </a:lnTo>
                    <a:lnTo>
                      <a:pt x="145" y="1407"/>
                    </a:lnTo>
                    <a:lnTo>
                      <a:pt x="140" y="1404"/>
                    </a:lnTo>
                    <a:lnTo>
                      <a:pt x="138" y="1400"/>
                    </a:lnTo>
                    <a:lnTo>
                      <a:pt x="140" y="1399"/>
                    </a:lnTo>
                    <a:lnTo>
                      <a:pt x="143" y="1400"/>
                    </a:lnTo>
                    <a:lnTo>
                      <a:pt x="148" y="1402"/>
                    </a:lnTo>
                    <a:lnTo>
                      <a:pt x="153" y="1400"/>
                    </a:lnTo>
                    <a:lnTo>
                      <a:pt x="153" y="1399"/>
                    </a:lnTo>
                    <a:lnTo>
                      <a:pt x="152" y="1399"/>
                    </a:lnTo>
                    <a:lnTo>
                      <a:pt x="145" y="1399"/>
                    </a:lnTo>
                    <a:lnTo>
                      <a:pt x="143" y="1397"/>
                    </a:lnTo>
                    <a:lnTo>
                      <a:pt x="145" y="1395"/>
                    </a:lnTo>
                    <a:lnTo>
                      <a:pt x="148" y="1397"/>
                    </a:lnTo>
                    <a:lnTo>
                      <a:pt x="153" y="1395"/>
                    </a:lnTo>
                    <a:lnTo>
                      <a:pt x="153" y="1394"/>
                    </a:lnTo>
                    <a:lnTo>
                      <a:pt x="148" y="1394"/>
                    </a:lnTo>
                    <a:lnTo>
                      <a:pt x="145" y="1392"/>
                    </a:lnTo>
                    <a:lnTo>
                      <a:pt x="140" y="1394"/>
                    </a:lnTo>
                    <a:lnTo>
                      <a:pt x="137" y="1394"/>
                    </a:lnTo>
                    <a:lnTo>
                      <a:pt x="133" y="1392"/>
                    </a:lnTo>
                    <a:lnTo>
                      <a:pt x="135" y="1389"/>
                    </a:lnTo>
                    <a:lnTo>
                      <a:pt x="140" y="1387"/>
                    </a:lnTo>
                    <a:lnTo>
                      <a:pt x="142" y="1389"/>
                    </a:lnTo>
                    <a:lnTo>
                      <a:pt x="147" y="1389"/>
                    </a:lnTo>
                    <a:lnTo>
                      <a:pt x="150" y="1387"/>
                    </a:lnTo>
                    <a:lnTo>
                      <a:pt x="145" y="1387"/>
                    </a:lnTo>
                    <a:lnTo>
                      <a:pt x="142" y="1385"/>
                    </a:lnTo>
                    <a:lnTo>
                      <a:pt x="135" y="1385"/>
                    </a:lnTo>
                    <a:lnTo>
                      <a:pt x="137" y="1384"/>
                    </a:lnTo>
                    <a:lnTo>
                      <a:pt x="143" y="1382"/>
                    </a:lnTo>
                    <a:lnTo>
                      <a:pt x="145" y="1384"/>
                    </a:lnTo>
                    <a:lnTo>
                      <a:pt x="148" y="1382"/>
                    </a:lnTo>
                    <a:lnTo>
                      <a:pt x="148" y="1380"/>
                    </a:lnTo>
                    <a:lnTo>
                      <a:pt x="148" y="1379"/>
                    </a:lnTo>
                    <a:lnTo>
                      <a:pt x="150" y="1375"/>
                    </a:lnTo>
                    <a:lnTo>
                      <a:pt x="157" y="1375"/>
                    </a:lnTo>
                    <a:lnTo>
                      <a:pt x="162" y="1377"/>
                    </a:lnTo>
                    <a:lnTo>
                      <a:pt x="162" y="1375"/>
                    </a:lnTo>
                    <a:lnTo>
                      <a:pt x="155" y="1374"/>
                    </a:lnTo>
                    <a:lnTo>
                      <a:pt x="153" y="1372"/>
                    </a:lnTo>
                    <a:lnTo>
                      <a:pt x="150" y="1372"/>
                    </a:lnTo>
                    <a:lnTo>
                      <a:pt x="148" y="1375"/>
                    </a:lnTo>
                    <a:lnTo>
                      <a:pt x="143" y="1377"/>
                    </a:lnTo>
                    <a:lnTo>
                      <a:pt x="140" y="1379"/>
                    </a:lnTo>
                    <a:lnTo>
                      <a:pt x="138" y="1377"/>
                    </a:lnTo>
                    <a:lnTo>
                      <a:pt x="138" y="1374"/>
                    </a:lnTo>
                    <a:lnTo>
                      <a:pt x="138" y="1372"/>
                    </a:lnTo>
                    <a:lnTo>
                      <a:pt x="140" y="1367"/>
                    </a:lnTo>
                    <a:lnTo>
                      <a:pt x="147" y="1365"/>
                    </a:lnTo>
                    <a:lnTo>
                      <a:pt x="148" y="1362"/>
                    </a:lnTo>
                    <a:lnTo>
                      <a:pt x="160" y="1355"/>
                    </a:lnTo>
                    <a:lnTo>
                      <a:pt x="163" y="1354"/>
                    </a:lnTo>
                    <a:lnTo>
                      <a:pt x="165" y="1355"/>
                    </a:lnTo>
                    <a:lnTo>
                      <a:pt x="165" y="1362"/>
                    </a:lnTo>
                    <a:lnTo>
                      <a:pt x="168" y="1365"/>
                    </a:lnTo>
                    <a:lnTo>
                      <a:pt x="170" y="1364"/>
                    </a:lnTo>
                    <a:lnTo>
                      <a:pt x="168" y="1359"/>
                    </a:lnTo>
                    <a:lnTo>
                      <a:pt x="168" y="1352"/>
                    </a:lnTo>
                    <a:lnTo>
                      <a:pt x="173" y="1350"/>
                    </a:lnTo>
                    <a:lnTo>
                      <a:pt x="178" y="1350"/>
                    </a:lnTo>
                    <a:lnTo>
                      <a:pt x="173" y="1349"/>
                    </a:lnTo>
                    <a:lnTo>
                      <a:pt x="168" y="1349"/>
                    </a:lnTo>
                    <a:lnTo>
                      <a:pt x="165" y="1350"/>
                    </a:lnTo>
                    <a:lnTo>
                      <a:pt x="163" y="1347"/>
                    </a:lnTo>
                    <a:lnTo>
                      <a:pt x="163" y="1345"/>
                    </a:lnTo>
                    <a:lnTo>
                      <a:pt x="168" y="1344"/>
                    </a:lnTo>
                    <a:lnTo>
                      <a:pt x="173" y="1340"/>
                    </a:lnTo>
                    <a:lnTo>
                      <a:pt x="177" y="1334"/>
                    </a:lnTo>
                    <a:lnTo>
                      <a:pt x="177" y="1332"/>
                    </a:lnTo>
                    <a:lnTo>
                      <a:pt x="175" y="1332"/>
                    </a:lnTo>
                    <a:lnTo>
                      <a:pt x="173" y="1335"/>
                    </a:lnTo>
                    <a:lnTo>
                      <a:pt x="170" y="1339"/>
                    </a:lnTo>
                    <a:lnTo>
                      <a:pt x="165" y="1340"/>
                    </a:lnTo>
                    <a:lnTo>
                      <a:pt x="160" y="1345"/>
                    </a:lnTo>
                    <a:lnTo>
                      <a:pt x="153" y="1350"/>
                    </a:lnTo>
                    <a:lnTo>
                      <a:pt x="147" y="1352"/>
                    </a:lnTo>
                    <a:lnTo>
                      <a:pt x="143" y="1349"/>
                    </a:lnTo>
                    <a:lnTo>
                      <a:pt x="143" y="1345"/>
                    </a:lnTo>
                    <a:lnTo>
                      <a:pt x="148" y="1345"/>
                    </a:lnTo>
                    <a:lnTo>
                      <a:pt x="143" y="1344"/>
                    </a:lnTo>
                    <a:lnTo>
                      <a:pt x="137" y="1347"/>
                    </a:lnTo>
                    <a:lnTo>
                      <a:pt x="135" y="1344"/>
                    </a:lnTo>
                    <a:lnTo>
                      <a:pt x="137" y="1342"/>
                    </a:lnTo>
                    <a:lnTo>
                      <a:pt x="142" y="1339"/>
                    </a:lnTo>
                    <a:lnTo>
                      <a:pt x="147" y="1337"/>
                    </a:lnTo>
                    <a:lnTo>
                      <a:pt x="150" y="1337"/>
                    </a:lnTo>
                    <a:lnTo>
                      <a:pt x="152" y="1335"/>
                    </a:lnTo>
                    <a:lnTo>
                      <a:pt x="152" y="1334"/>
                    </a:lnTo>
                    <a:lnTo>
                      <a:pt x="148" y="1332"/>
                    </a:lnTo>
                    <a:lnTo>
                      <a:pt x="150" y="1330"/>
                    </a:lnTo>
                    <a:lnTo>
                      <a:pt x="152" y="1329"/>
                    </a:lnTo>
                    <a:lnTo>
                      <a:pt x="150" y="1327"/>
                    </a:lnTo>
                    <a:lnTo>
                      <a:pt x="147" y="1329"/>
                    </a:lnTo>
                    <a:lnTo>
                      <a:pt x="143" y="1329"/>
                    </a:lnTo>
                    <a:lnTo>
                      <a:pt x="142" y="1326"/>
                    </a:lnTo>
                    <a:lnTo>
                      <a:pt x="142" y="1316"/>
                    </a:lnTo>
                    <a:lnTo>
                      <a:pt x="140" y="1312"/>
                    </a:lnTo>
                    <a:lnTo>
                      <a:pt x="138" y="1309"/>
                    </a:lnTo>
                    <a:lnTo>
                      <a:pt x="140" y="1306"/>
                    </a:lnTo>
                    <a:lnTo>
                      <a:pt x="147" y="1307"/>
                    </a:lnTo>
                    <a:lnTo>
                      <a:pt x="152" y="1309"/>
                    </a:lnTo>
                    <a:lnTo>
                      <a:pt x="157" y="1309"/>
                    </a:lnTo>
                    <a:lnTo>
                      <a:pt x="163" y="1311"/>
                    </a:lnTo>
                    <a:lnTo>
                      <a:pt x="160" y="1309"/>
                    </a:lnTo>
                    <a:lnTo>
                      <a:pt x="157" y="1307"/>
                    </a:lnTo>
                    <a:lnTo>
                      <a:pt x="152" y="1307"/>
                    </a:lnTo>
                    <a:lnTo>
                      <a:pt x="148" y="1304"/>
                    </a:lnTo>
                    <a:lnTo>
                      <a:pt x="145" y="1301"/>
                    </a:lnTo>
                    <a:lnTo>
                      <a:pt x="145" y="1299"/>
                    </a:lnTo>
                    <a:lnTo>
                      <a:pt x="148" y="1296"/>
                    </a:lnTo>
                    <a:lnTo>
                      <a:pt x="150" y="1294"/>
                    </a:lnTo>
                    <a:lnTo>
                      <a:pt x="153" y="1291"/>
                    </a:lnTo>
                    <a:lnTo>
                      <a:pt x="152" y="1286"/>
                    </a:lnTo>
                    <a:lnTo>
                      <a:pt x="150" y="1286"/>
                    </a:lnTo>
                    <a:lnTo>
                      <a:pt x="147" y="1291"/>
                    </a:lnTo>
                    <a:lnTo>
                      <a:pt x="142" y="1294"/>
                    </a:lnTo>
                    <a:lnTo>
                      <a:pt x="135" y="1296"/>
                    </a:lnTo>
                    <a:lnTo>
                      <a:pt x="130" y="1299"/>
                    </a:lnTo>
                    <a:lnTo>
                      <a:pt x="130" y="1302"/>
                    </a:lnTo>
                    <a:lnTo>
                      <a:pt x="127" y="1302"/>
                    </a:lnTo>
                    <a:lnTo>
                      <a:pt x="123" y="1296"/>
                    </a:lnTo>
                    <a:lnTo>
                      <a:pt x="122" y="1289"/>
                    </a:lnTo>
                    <a:lnTo>
                      <a:pt x="123" y="1277"/>
                    </a:lnTo>
                    <a:lnTo>
                      <a:pt x="125" y="1271"/>
                    </a:lnTo>
                    <a:lnTo>
                      <a:pt x="123" y="1267"/>
                    </a:lnTo>
                    <a:lnTo>
                      <a:pt x="120" y="1267"/>
                    </a:lnTo>
                    <a:lnTo>
                      <a:pt x="120" y="1261"/>
                    </a:lnTo>
                    <a:lnTo>
                      <a:pt x="123" y="1259"/>
                    </a:lnTo>
                    <a:lnTo>
                      <a:pt x="125" y="1261"/>
                    </a:lnTo>
                    <a:lnTo>
                      <a:pt x="128" y="1262"/>
                    </a:lnTo>
                    <a:lnTo>
                      <a:pt x="127" y="1257"/>
                    </a:lnTo>
                    <a:lnTo>
                      <a:pt x="132" y="1254"/>
                    </a:lnTo>
                    <a:lnTo>
                      <a:pt x="133" y="1247"/>
                    </a:lnTo>
                    <a:lnTo>
                      <a:pt x="138" y="1247"/>
                    </a:lnTo>
                    <a:lnTo>
                      <a:pt x="143" y="1247"/>
                    </a:lnTo>
                    <a:lnTo>
                      <a:pt x="145" y="1246"/>
                    </a:lnTo>
                    <a:lnTo>
                      <a:pt x="142" y="1246"/>
                    </a:lnTo>
                    <a:lnTo>
                      <a:pt x="142" y="1244"/>
                    </a:lnTo>
                    <a:lnTo>
                      <a:pt x="148" y="1237"/>
                    </a:lnTo>
                    <a:lnTo>
                      <a:pt x="152" y="1234"/>
                    </a:lnTo>
                    <a:lnTo>
                      <a:pt x="158" y="1229"/>
                    </a:lnTo>
                    <a:lnTo>
                      <a:pt x="158" y="1228"/>
                    </a:lnTo>
                    <a:lnTo>
                      <a:pt x="155" y="1228"/>
                    </a:lnTo>
                    <a:lnTo>
                      <a:pt x="155" y="1226"/>
                    </a:lnTo>
                    <a:lnTo>
                      <a:pt x="148" y="1229"/>
                    </a:lnTo>
                    <a:lnTo>
                      <a:pt x="147" y="1234"/>
                    </a:lnTo>
                    <a:lnTo>
                      <a:pt x="140" y="1242"/>
                    </a:lnTo>
                    <a:lnTo>
                      <a:pt x="138" y="1242"/>
                    </a:lnTo>
                    <a:lnTo>
                      <a:pt x="138" y="1239"/>
                    </a:lnTo>
                    <a:lnTo>
                      <a:pt x="143" y="1232"/>
                    </a:lnTo>
                    <a:lnTo>
                      <a:pt x="145" y="1226"/>
                    </a:lnTo>
                    <a:lnTo>
                      <a:pt x="150" y="1216"/>
                    </a:lnTo>
                    <a:lnTo>
                      <a:pt x="153" y="1211"/>
                    </a:lnTo>
                    <a:lnTo>
                      <a:pt x="152" y="1211"/>
                    </a:lnTo>
                    <a:lnTo>
                      <a:pt x="152" y="1209"/>
                    </a:lnTo>
                    <a:lnTo>
                      <a:pt x="152" y="1206"/>
                    </a:lnTo>
                    <a:lnTo>
                      <a:pt x="153" y="1204"/>
                    </a:lnTo>
                    <a:lnTo>
                      <a:pt x="153" y="1203"/>
                    </a:lnTo>
                    <a:lnTo>
                      <a:pt x="155" y="1201"/>
                    </a:lnTo>
                    <a:lnTo>
                      <a:pt x="153" y="1199"/>
                    </a:lnTo>
                    <a:lnTo>
                      <a:pt x="150" y="1198"/>
                    </a:lnTo>
                    <a:lnTo>
                      <a:pt x="150" y="1193"/>
                    </a:lnTo>
                    <a:lnTo>
                      <a:pt x="148" y="1189"/>
                    </a:lnTo>
                    <a:lnTo>
                      <a:pt x="143" y="1186"/>
                    </a:lnTo>
                    <a:lnTo>
                      <a:pt x="140" y="1183"/>
                    </a:lnTo>
                    <a:lnTo>
                      <a:pt x="138" y="1181"/>
                    </a:lnTo>
                    <a:lnTo>
                      <a:pt x="133" y="1174"/>
                    </a:lnTo>
                    <a:lnTo>
                      <a:pt x="130" y="1174"/>
                    </a:lnTo>
                    <a:lnTo>
                      <a:pt x="127" y="1174"/>
                    </a:lnTo>
                    <a:lnTo>
                      <a:pt x="127" y="1173"/>
                    </a:lnTo>
                    <a:lnTo>
                      <a:pt x="128" y="1169"/>
                    </a:lnTo>
                    <a:lnTo>
                      <a:pt x="127" y="1166"/>
                    </a:lnTo>
                    <a:lnTo>
                      <a:pt x="125" y="1164"/>
                    </a:lnTo>
                    <a:lnTo>
                      <a:pt x="125" y="1163"/>
                    </a:lnTo>
                    <a:lnTo>
                      <a:pt x="127" y="1161"/>
                    </a:lnTo>
                    <a:lnTo>
                      <a:pt x="128" y="1159"/>
                    </a:lnTo>
                    <a:lnTo>
                      <a:pt x="128" y="1158"/>
                    </a:lnTo>
                    <a:lnTo>
                      <a:pt x="125" y="1156"/>
                    </a:lnTo>
                    <a:lnTo>
                      <a:pt x="123" y="1156"/>
                    </a:lnTo>
                    <a:lnTo>
                      <a:pt x="123" y="1153"/>
                    </a:lnTo>
                    <a:lnTo>
                      <a:pt x="127" y="1151"/>
                    </a:lnTo>
                    <a:lnTo>
                      <a:pt x="125" y="1134"/>
                    </a:lnTo>
                    <a:lnTo>
                      <a:pt x="127" y="1120"/>
                    </a:lnTo>
                    <a:lnTo>
                      <a:pt x="128" y="1106"/>
                    </a:lnTo>
                    <a:lnTo>
                      <a:pt x="127" y="1103"/>
                    </a:lnTo>
                    <a:lnTo>
                      <a:pt x="125" y="1100"/>
                    </a:lnTo>
                    <a:lnTo>
                      <a:pt x="128" y="1095"/>
                    </a:lnTo>
                    <a:lnTo>
                      <a:pt x="127" y="1091"/>
                    </a:lnTo>
                    <a:lnTo>
                      <a:pt x="125" y="1088"/>
                    </a:lnTo>
                    <a:lnTo>
                      <a:pt x="123" y="1080"/>
                    </a:lnTo>
                    <a:lnTo>
                      <a:pt x="118" y="1075"/>
                    </a:lnTo>
                    <a:lnTo>
                      <a:pt x="117" y="1066"/>
                    </a:lnTo>
                    <a:lnTo>
                      <a:pt x="118" y="1063"/>
                    </a:lnTo>
                    <a:lnTo>
                      <a:pt x="113" y="1050"/>
                    </a:lnTo>
                    <a:lnTo>
                      <a:pt x="115" y="1046"/>
                    </a:lnTo>
                    <a:lnTo>
                      <a:pt x="118" y="1041"/>
                    </a:lnTo>
                    <a:lnTo>
                      <a:pt x="117" y="1038"/>
                    </a:lnTo>
                    <a:lnTo>
                      <a:pt x="117" y="1033"/>
                    </a:lnTo>
                    <a:lnTo>
                      <a:pt x="112" y="1030"/>
                    </a:lnTo>
                    <a:lnTo>
                      <a:pt x="103" y="1030"/>
                    </a:lnTo>
                    <a:lnTo>
                      <a:pt x="95" y="1033"/>
                    </a:lnTo>
                    <a:lnTo>
                      <a:pt x="94" y="1033"/>
                    </a:lnTo>
                    <a:lnTo>
                      <a:pt x="85" y="1036"/>
                    </a:lnTo>
                    <a:lnTo>
                      <a:pt x="80" y="1041"/>
                    </a:lnTo>
                    <a:lnTo>
                      <a:pt x="74" y="1050"/>
                    </a:lnTo>
                    <a:lnTo>
                      <a:pt x="67" y="1053"/>
                    </a:lnTo>
                    <a:lnTo>
                      <a:pt x="59" y="1055"/>
                    </a:lnTo>
                    <a:lnTo>
                      <a:pt x="50" y="1055"/>
                    </a:lnTo>
                    <a:lnTo>
                      <a:pt x="49" y="1056"/>
                    </a:lnTo>
                    <a:lnTo>
                      <a:pt x="49" y="1053"/>
                    </a:lnTo>
                    <a:lnTo>
                      <a:pt x="52" y="1046"/>
                    </a:lnTo>
                    <a:lnTo>
                      <a:pt x="50" y="1041"/>
                    </a:lnTo>
                    <a:lnTo>
                      <a:pt x="44" y="1017"/>
                    </a:lnTo>
                    <a:lnTo>
                      <a:pt x="39" y="1005"/>
                    </a:lnTo>
                    <a:lnTo>
                      <a:pt x="37" y="998"/>
                    </a:lnTo>
                    <a:lnTo>
                      <a:pt x="42" y="990"/>
                    </a:lnTo>
                    <a:lnTo>
                      <a:pt x="30" y="988"/>
                    </a:lnTo>
                    <a:lnTo>
                      <a:pt x="20" y="993"/>
                    </a:lnTo>
                    <a:lnTo>
                      <a:pt x="15" y="990"/>
                    </a:lnTo>
                    <a:lnTo>
                      <a:pt x="0" y="990"/>
                    </a:lnTo>
                    <a:lnTo>
                      <a:pt x="281" y="527"/>
                    </a:lnTo>
                    <a:lnTo>
                      <a:pt x="281" y="530"/>
                    </a:lnTo>
                    <a:lnTo>
                      <a:pt x="285" y="530"/>
                    </a:lnTo>
                    <a:lnTo>
                      <a:pt x="298" y="538"/>
                    </a:lnTo>
                    <a:lnTo>
                      <a:pt x="303" y="540"/>
                    </a:lnTo>
                    <a:lnTo>
                      <a:pt x="306" y="543"/>
                    </a:lnTo>
                    <a:lnTo>
                      <a:pt x="308" y="546"/>
                    </a:lnTo>
                    <a:lnTo>
                      <a:pt x="309" y="545"/>
                    </a:lnTo>
                    <a:lnTo>
                      <a:pt x="314" y="548"/>
                    </a:lnTo>
                    <a:lnTo>
                      <a:pt x="314" y="553"/>
                    </a:lnTo>
                    <a:lnTo>
                      <a:pt x="321" y="558"/>
                    </a:lnTo>
                    <a:lnTo>
                      <a:pt x="319" y="560"/>
                    </a:lnTo>
                    <a:lnTo>
                      <a:pt x="319" y="561"/>
                    </a:lnTo>
                    <a:lnTo>
                      <a:pt x="318" y="566"/>
                    </a:lnTo>
                    <a:lnTo>
                      <a:pt x="319" y="571"/>
                    </a:lnTo>
                    <a:lnTo>
                      <a:pt x="323" y="573"/>
                    </a:lnTo>
                    <a:lnTo>
                      <a:pt x="324" y="570"/>
                    </a:lnTo>
                    <a:lnTo>
                      <a:pt x="324" y="571"/>
                    </a:lnTo>
                    <a:lnTo>
                      <a:pt x="326" y="578"/>
                    </a:lnTo>
                    <a:lnTo>
                      <a:pt x="328" y="585"/>
                    </a:lnTo>
                    <a:lnTo>
                      <a:pt x="334" y="591"/>
                    </a:lnTo>
                    <a:lnTo>
                      <a:pt x="339" y="595"/>
                    </a:lnTo>
                    <a:lnTo>
                      <a:pt x="341" y="593"/>
                    </a:lnTo>
                    <a:lnTo>
                      <a:pt x="344" y="595"/>
                    </a:lnTo>
                    <a:lnTo>
                      <a:pt x="344" y="600"/>
                    </a:lnTo>
                    <a:lnTo>
                      <a:pt x="348" y="600"/>
                    </a:lnTo>
                    <a:lnTo>
                      <a:pt x="349" y="600"/>
                    </a:lnTo>
                    <a:lnTo>
                      <a:pt x="354" y="606"/>
                    </a:lnTo>
                    <a:lnTo>
                      <a:pt x="354" y="613"/>
                    </a:lnTo>
                    <a:lnTo>
                      <a:pt x="358" y="613"/>
                    </a:lnTo>
                    <a:lnTo>
                      <a:pt x="359" y="616"/>
                    </a:lnTo>
                    <a:lnTo>
                      <a:pt x="363" y="616"/>
                    </a:lnTo>
                    <a:lnTo>
                      <a:pt x="369" y="623"/>
                    </a:lnTo>
                    <a:lnTo>
                      <a:pt x="369" y="626"/>
                    </a:lnTo>
                    <a:lnTo>
                      <a:pt x="371" y="628"/>
                    </a:lnTo>
                    <a:lnTo>
                      <a:pt x="371" y="631"/>
                    </a:lnTo>
                    <a:lnTo>
                      <a:pt x="366" y="636"/>
                    </a:lnTo>
                    <a:lnTo>
                      <a:pt x="363" y="639"/>
                    </a:lnTo>
                    <a:lnTo>
                      <a:pt x="373" y="633"/>
                    </a:lnTo>
                    <a:lnTo>
                      <a:pt x="376" y="630"/>
                    </a:lnTo>
                    <a:lnTo>
                      <a:pt x="379" y="631"/>
                    </a:lnTo>
                    <a:lnTo>
                      <a:pt x="379" y="625"/>
                    </a:lnTo>
                    <a:lnTo>
                      <a:pt x="379" y="613"/>
                    </a:lnTo>
                    <a:lnTo>
                      <a:pt x="379" y="606"/>
                    </a:lnTo>
                    <a:lnTo>
                      <a:pt x="383" y="601"/>
                    </a:lnTo>
                    <a:lnTo>
                      <a:pt x="389" y="600"/>
                    </a:lnTo>
                    <a:lnTo>
                      <a:pt x="396" y="596"/>
                    </a:lnTo>
                    <a:lnTo>
                      <a:pt x="401" y="593"/>
                    </a:lnTo>
                    <a:lnTo>
                      <a:pt x="404" y="591"/>
                    </a:lnTo>
                    <a:lnTo>
                      <a:pt x="407" y="590"/>
                    </a:lnTo>
                    <a:lnTo>
                      <a:pt x="411" y="590"/>
                    </a:lnTo>
                    <a:lnTo>
                      <a:pt x="414" y="588"/>
                    </a:lnTo>
                    <a:lnTo>
                      <a:pt x="419" y="588"/>
                    </a:lnTo>
                    <a:lnTo>
                      <a:pt x="421" y="588"/>
                    </a:lnTo>
                    <a:lnTo>
                      <a:pt x="426" y="588"/>
                    </a:lnTo>
                    <a:lnTo>
                      <a:pt x="427" y="590"/>
                    </a:lnTo>
                    <a:lnTo>
                      <a:pt x="434" y="583"/>
                    </a:lnTo>
                    <a:lnTo>
                      <a:pt x="436" y="578"/>
                    </a:lnTo>
                    <a:lnTo>
                      <a:pt x="439" y="578"/>
                    </a:lnTo>
                    <a:lnTo>
                      <a:pt x="444" y="580"/>
                    </a:lnTo>
                    <a:lnTo>
                      <a:pt x="446" y="578"/>
                    </a:lnTo>
                    <a:lnTo>
                      <a:pt x="446" y="576"/>
                    </a:lnTo>
                    <a:lnTo>
                      <a:pt x="449" y="576"/>
                    </a:lnTo>
                    <a:lnTo>
                      <a:pt x="451" y="578"/>
                    </a:lnTo>
                    <a:lnTo>
                      <a:pt x="464" y="576"/>
                    </a:lnTo>
                    <a:lnTo>
                      <a:pt x="476" y="573"/>
                    </a:lnTo>
                    <a:lnTo>
                      <a:pt x="481" y="571"/>
                    </a:lnTo>
                    <a:lnTo>
                      <a:pt x="482" y="571"/>
                    </a:lnTo>
                    <a:lnTo>
                      <a:pt x="486" y="575"/>
                    </a:lnTo>
                    <a:lnTo>
                      <a:pt x="489" y="573"/>
                    </a:lnTo>
                    <a:lnTo>
                      <a:pt x="491" y="568"/>
                    </a:lnTo>
                    <a:lnTo>
                      <a:pt x="497" y="565"/>
                    </a:lnTo>
                    <a:lnTo>
                      <a:pt x="502" y="565"/>
                    </a:lnTo>
                    <a:lnTo>
                      <a:pt x="504" y="566"/>
                    </a:lnTo>
                    <a:lnTo>
                      <a:pt x="507" y="566"/>
                    </a:lnTo>
                    <a:lnTo>
                      <a:pt x="507" y="570"/>
                    </a:lnTo>
                    <a:lnTo>
                      <a:pt x="512" y="568"/>
                    </a:lnTo>
                    <a:lnTo>
                      <a:pt x="512" y="565"/>
                    </a:lnTo>
                    <a:lnTo>
                      <a:pt x="514" y="563"/>
                    </a:lnTo>
                    <a:lnTo>
                      <a:pt x="517" y="565"/>
                    </a:lnTo>
                    <a:lnTo>
                      <a:pt x="517" y="570"/>
                    </a:lnTo>
                    <a:lnTo>
                      <a:pt x="520" y="571"/>
                    </a:lnTo>
                    <a:lnTo>
                      <a:pt x="517" y="573"/>
                    </a:lnTo>
                    <a:lnTo>
                      <a:pt x="515" y="573"/>
                    </a:lnTo>
                    <a:lnTo>
                      <a:pt x="514" y="578"/>
                    </a:lnTo>
                    <a:lnTo>
                      <a:pt x="504" y="580"/>
                    </a:lnTo>
                    <a:lnTo>
                      <a:pt x="494" y="583"/>
                    </a:lnTo>
                    <a:lnTo>
                      <a:pt x="491" y="586"/>
                    </a:lnTo>
                    <a:lnTo>
                      <a:pt x="486" y="588"/>
                    </a:lnTo>
                    <a:lnTo>
                      <a:pt x="481" y="588"/>
                    </a:lnTo>
                    <a:lnTo>
                      <a:pt x="477" y="590"/>
                    </a:lnTo>
                    <a:lnTo>
                      <a:pt x="476" y="590"/>
                    </a:lnTo>
                    <a:lnTo>
                      <a:pt x="474" y="586"/>
                    </a:lnTo>
                    <a:lnTo>
                      <a:pt x="466" y="590"/>
                    </a:lnTo>
                    <a:lnTo>
                      <a:pt x="459" y="590"/>
                    </a:lnTo>
                    <a:lnTo>
                      <a:pt x="457" y="591"/>
                    </a:lnTo>
                    <a:lnTo>
                      <a:pt x="449" y="591"/>
                    </a:lnTo>
                    <a:lnTo>
                      <a:pt x="444" y="593"/>
                    </a:lnTo>
                    <a:lnTo>
                      <a:pt x="441" y="598"/>
                    </a:lnTo>
                    <a:lnTo>
                      <a:pt x="429" y="601"/>
                    </a:lnTo>
                    <a:lnTo>
                      <a:pt x="427" y="600"/>
                    </a:lnTo>
                    <a:lnTo>
                      <a:pt x="422" y="605"/>
                    </a:lnTo>
                    <a:lnTo>
                      <a:pt x="421" y="606"/>
                    </a:lnTo>
                    <a:lnTo>
                      <a:pt x="417" y="608"/>
                    </a:lnTo>
                    <a:lnTo>
                      <a:pt x="416" y="606"/>
                    </a:lnTo>
                    <a:lnTo>
                      <a:pt x="411" y="610"/>
                    </a:lnTo>
                    <a:lnTo>
                      <a:pt x="407" y="615"/>
                    </a:lnTo>
                    <a:lnTo>
                      <a:pt x="404" y="615"/>
                    </a:lnTo>
                    <a:lnTo>
                      <a:pt x="402" y="618"/>
                    </a:lnTo>
                    <a:lnTo>
                      <a:pt x="406" y="623"/>
                    </a:lnTo>
                    <a:lnTo>
                      <a:pt x="411" y="625"/>
                    </a:lnTo>
                    <a:lnTo>
                      <a:pt x="406" y="620"/>
                    </a:lnTo>
                    <a:lnTo>
                      <a:pt x="407" y="618"/>
                    </a:lnTo>
                    <a:lnTo>
                      <a:pt x="411" y="620"/>
                    </a:lnTo>
                    <a:lnTo>
                      <a:pt x="414" y="618"/>
                    </a:lnTo>
                    <a:lnTo>
                      <a:pt x="417" y="620"/>
                    </a:lnTo>
                    <a:lnTo>
                      <a:pt x="416" y="616"/>
                    </a:lnTo>
                    <a:lnTo>
                      <a:pt x="422" y="610"/>
                    </a:lnTo>
                    <a:lnTo>
                      <a:pt x="431" y="608"/>
                    </a:lnTo>
                    <a:lnTo>
                      <a:pt x="434" y="608"/>
                    </a:lnTo>
                    <a:lnTo>
                      <a:pt x="447" y="601"/>
                    </a:lnTo>
                    <a:lnTo>
                      <a:pt x="449" y="596"/>
                    </a:lnTo>
                    <a:lnTo>
                      <a:pt x="452" y="596"/>
                    </a:lnTo>
                    <a:lnTo>
                      <a:pt x="456" y="600"/>
                    </a:lnTo>
                    <a:lnTo>
                      <a:pt x="459" y="596"/>
                    </a:lnTo>
                    <a:lnTo>
                      <a:pt x="462" y="596"/>
                    </a:lnTo>
                    <a:lnTo>
                      <a:pt x="462" y="598"/>
                    </a:lnTo>
                    <a:lnTo>
                      <a:pt x="471" y="595"/>
                    </a:lnTo>
                    <a:lnTo>
                      <a:pt x="472" y="596"/>
                    </a:lnTo>
                    <a:lnTo>
                      <a:pt x="466" y="603"/>
                    </a:lnTo>
                    <a:lnTo>
                      <a:pt x="467" y="606"/>
                    </a:lnTo>
                    <a:lnTo>
                      <a:pt x="472" y="600"/>
                    </a:lnTo>
                    <a:lnTo>
                      <a:pt x="479" y="598"/>
                    </a:lnTo>
                    <a:lnTo>
                      <a:pt x="494" y="588"/>
                    </a:lnTo>
                    <a:lnTo>
                      <a:pt x="500" y="588"/>
                    </a:lnTo>
                    <a:lnTo>
                      <a:pt x="507" y="585"/>
                    </a:lnTo>
                    <a:lnTo>
                      <a:pt x="515" y="585"/>
                    </a:lnTo>
                    <a:lnTo>
                      <a:pt x="519" y="583"/>
                    </a:lnTo>
                    <a:lnTo>
                      <a:pt x="524" y="583"/>
                    </a:lnTo>
                    <a:lnTo>
                      <a:pt x="522" y="586"/>
                    </a:lnTo>
                    <a:lnTo>
                      <a:pt x="515" y="590"/>
                    </a:lnTo>
                    <a:lnTo>
                      <a:pt x="515" y="593"/>
                    </a:lnTo>
                    <a:lnTo>
                      <a:pt x="520" y="595"/>
                    </a:lnTo>
                    <a:lnTo>
                      <a:pt x="525" y="590"/>
                    </a:lnTo>
                    <a:lnTo>
                      <a:pt x="537" y="585"/>
                    </a:lnTo>
                    <a:lnTo>
                      <a:pt x="539" y="585"/>
                    </a:lnTo>
                    <a:lnTo>
                      <a:pt x="539" y="581"/>
                    </a:lnTo>
                    <a:lnTo>
                      <a:pt x="544" y="578"/>
                    </a:lnTo>
                    <a:lnTo>
                      <a:pt x="547" y="580"/>
                    </a:lnTo>
                    <a:lnTo>
                      <a:pt x="547" y="576"/>
                    </a:lnTo>
                    <a:lnTo>
                      <a:pt x="549" y="575"/>
                    </a:lnTo>
                    <a:lnTo>
                      <a:pt x="552" y="576"/>
                    </a:lnTo>
                    <a:lnTo>
                      <a:pt x="555" y="578"/>
                    </a:lnTo>
                    <a:lnTo>
                      <a:pt x="557" y="571"/>
                    </a:lnTo>
                    <a:lnTo>
                      <a:pt x="555" y="566"/>
                    </a:lnTo>
                    <a:lnTo>
                      <a:pt x="557" y="565"/>
                    </a:lnTo>
                    <a:lnTo>
                      <a:pt x="555" y="561"/>
                    </a:lnTo>
                    <a:lnTo>
                      <a:pt x="559" y="555"/>
                    </a:lnTo>
                    <a:lnTo>
                      <a:pt x="565" y="553"/>
                    </a:lnTo>
                    <a:lnTo>
                      <a:pt x="565" y="558"/>
                    </a:lnTo>
                    <a:lnTo>
                      <a:pt x="567" y="575"/>
                    </a:lnTo>
                    <a:lnTo>
                      <a:pt x="564" y="580"/>
                    </a:lnTo>
                    <a:lnTo>
                      <a:pt x="565" y="593"/>
                    </a:lnTo>
                    <a:lnTo>
                      <a:pt x="560" y="601"/>
                    </a:lnTo>
                    <a:lnTo>
                      <a:pt x="560" y="621"/>
                    </a:lnTo>
                    <a:lnTo>
                      <a:pt x="562" y="626"/>
                    </a:lnTo>
                    <a:lnTo>
                      <a:pt x="569" y="628"/>
                    </a:lnTo>
                    <a:lnTo>
                      <a:pt x="572" y="635"/>
                    </a:lnTo>
                    <a:lnTo>
                      <a:pt x="579" y="631"/>
                    </a:lnTo>
                    <a:lnTo>
                      <a:pt x="577" y="628"/>
                    </a:lnTo>
                    <a:lnTo>
                      <a:pt x="572" y="628"/>
                    </a:lnTo>
                    <a:lnTo>
                      <a:pt x="570" y="625"/>
                    </a:lnTo>
                    <a:lnTo>
                      <a:pt x="575" y="623"/>
                    </a:lnTo>
                    <a:lnTo>
                      <a:pt x="580" y="625"/>
                    </a:lnTo>
                    <a:lnTo>
                      <a:pt x="580" y="620"/>
                    </a:lnTo>
                    <a:lnTo>
                      <a:pt x="579" y="618"/>
                    </a:lnTo>
                    <a:lnTo>
                      <a:pt x="584" y="615"/>
                    </a:lnTo>
                    <a:lnTo>
                      <a:pt x="589" y="615"/>
                    </a:lnTo>
                    <a:lnTo>
                      <a:pt x="590" y="618"/>
                    </a:lnTo>
                    <a:lnTo>
                      <a:pt x="593" y="615"/>
                    </a:lnTo>
                    <a:lnTo>
                      <a:pt x="589" y="606"/>
                    </a:lnTo>
                    <a:lnTo>
                      <a:pt x="593" y="608"/>
                    </a:lnTo>
                    <a:lnTo>
                      <a:pt x="602" y="603"/>
                    </a:lnTo>
                    <a:lnTo>
                      <a:pt x="602" y="598"/>
                    </a:lnTo>
                    <a:lnTo>
                      <a:pt x="608" y="598"/>
                    </a:lnTo>
                    <a:lnTo>
                      <a:pt x="608" y="603"/>
                    </a:lnTo>
                    <a:lnTo>
                      <a:pt x="608" y="606"/>
                    </a:lnTo>
                    <a:lnTo>
                      <a:pt x="605" y="610"/>
                    </a:lnTo>
                    <a:lnTo>
                      <a:pt x="605" y="611"/>
                    </a:lnTo>
                    <a:lnTo>
                      <a:pt x="600" y="616"/>
                    </a:lnTo>
                    <a:lnTo>
                      <a:pt x="600" y="618"/>
                    </a:lnTo>
                    <a:lnTo>
                      <a:pt x="602" y="620"/>
                    </a:lnTo>
                    <a:lnTo>
                      <a:pt x="605" y="620"/>
                    </a:lnTo>
                    <a:lnTo>
                      <a:pt x="607" y="621"/>
                    </a:lnTo>
                    <a:lnTo>
                      <a:pt x="605" y="623"/>
                    </a:lnTo>
                    <a:lnTo>
                      <a:pt x="602" y="625"/>
                    </a:lnTo>
                    <a:lnTo>
                      <a:pt x="597" y="628"/>
                    </a:lnTo>
                    <a:lnTo>
                      <a:pt x="595" y="628"/>
                    </a:lnTo>
                    <a:lnTo>
                      <a:pt x="593" y="630"/>
                    </a:lnTo>
                    <a:lnTo>
                      <a:pt x="589" y="635"/>
                    </a:lnTo>
                    <a:lnTo>
                      <a:pt x="592" y="636"/>
                    </a:lnTo>
                    <a:lnTo>
                      <a:pt x="598" y="638"/>
                    </a:lnTo>
                    <a:lnTo>
                      <a:pt x="603" y="641"/>
                    </a:lnTo>
                    <a:lnTo>
                      <a:pt x="607" y="639"/>
                    </a:lnTo>
                    <a:lnTo>
                      <a:pt x="612" y="636"/>
                    </a:lnTo>
                    <a:lnTo>
                      <a:pt x="617" y="636"/>
                    </a:lnTo>
                    <a:lnTo>
                      <a:pt x="622" y="628"/>
                    </a:lnTo>
                    <a:lnTo>
                      <a:pt x="627" y="623"/>
                    </a:lnTo>
                    <a:lnTo>
                      <a:pt x="632" y="621"/>
                    </a:lnTo>
                    <a:lnTo>
                      <a:pt x="635" y="625"/>
                    </a:lnTo>
                    <a:lnTo>
                      <a:pt x="640" y="625"/>
                    </a:lnTo>
                    <a:lnTo>
                      <a:pt x="643" y="628"/>
                    </a:lnTo>
                    <a:lnTo>
                      <a:pt x="648" y="628"/>
                    </a:lnTo>
                    <a:lnTo>
                      <a:pt x="655" y="631"/>
                    </a:lnTo>
                    <a:lnTo>
                      <a:pt x="658" y="631"/>
                    </a:lnTo>
                    <a:lnTo>
                      <a:pt x="658" y="636"/>
                    </a:lnTo>
                    <a:lnTo>
                      <a:pt x="663" y="646"/>
                    </a:lnTo>
                    <a:lnTo>
                      <a:pt x="663" y="651"/>
                    </a:lnTo>
                    <a:lnTo>
                      <a:pt x="668" y="659"/>
                    </a:lnTo>
                    <a:lnTo>
                      <a:pt x="688" y="671"/>
                    </a:lnTo>
                    <a:lnTo>
                      <a:pt x="690" y="674"/>
                    </a:lnTo>
                    <a:lnTo>
                      <a:pt x="696" y="678"/>
                    </a:lnTo>
                    <a:lnTo>
                      <a:pt x="703" y="684"/>
                    </a:lnTo>
                    <a:lnTo>
                      <a:pt x="705" y="684"/>
                    </a:lnTo>
                    <a:lnTo>
                      <a:pt x="710" y="688"/>
                    </a:lnTo>
                    <a:lnTo>
                      <a:pt x="711" y="691"/>
                    </a:lnTo>
                    <a:lnTo>
                      <a:pt x="715" y="693"/>
                    </a:lnTo>
                    <a:lnTo>
                      <a:pt x="718" y="691"/>
                    </a:lnTo>
                    <a:lnTo>
                      <a:pt x="720" y="694"/>
                    </a:lnTo>
                    <a:lnTo>
                      <a:pt x="726" y="698"/>
                    </a:lnTo>
                    <a:lnTo>
                      <a:pt x="730" y="698"/>
                    </a:lnTo>
                    <a:lnTo>
                      <a:pt x="730" y="703"/>
                    </a:lnTo>
                    <a:lnTo>
                      <a:pt x="733" y="706"/>
                    </a:lnTo>
                    <a:lnTo>
                      <a:pt x="735" y="703"/>
                    </a:lnTo>
                    <a:lnTo>
                      <a:pt x="733" y="699"/>
                    </a:lnTo>
                    <a:lnTo>
                      <a:pt x="735" y="698"/>
                    </a:lnTo>
                    <a:lnTo>
                      <a:pt x="730" y="694"/>
                    </a:lnTo>
                    <a:lnTo>
                      <a:pt x="730" y="691"/>
                    </a:lnTo>
                    <a:lnTo>
                      <a:pt x="736" y="694"/>
                    </a:lnTo>
                    <a:lnTo>
                      <a:pt x="738" y="698"/>
                    </a:lnTo>
                    <a:lnTo>
                      <a:pt x="741" y="698"/>
                    </a:lnTo>
                    <a:lnTo>
                      <a:pt x="741" y="694"/>
                    </a:lnTo>
                    <a:lnTo>
                      <a:pt x="745" y="694"/>
                    </a:lnTo>
                    <a:lnTo>
                      <a:pt x="750" y="699"/>
                    </a:lnTo>
                    <a:lnTo>
                      <a:pt x="751" y="703"/>
                    </a:lnTo>
                    <a:lnTo>
                      <a:pt x="755" y="704"/>
                    </a:lnTo>
                    <a:lnTo>
                      <a:pt x="758" y="709"/>
                    </a:lnTo>
                    <a:lnTo>
                      <a:pt x="760" y="713"/>
                    </a:lnTo>
                    <a:lnTo>
                      <a:pt x="760" y="719"/>
                    </a:lnTo>
                    <a:lnTo>
                      <a:pt x="763" y="724"/>
                    </a:lnTo>
                    <a:lnTo>
                      <a:pt x="760" y="728"/>
                    </a:lnTo>
                    <a:lnTo>
                      <a:pt x="760" y="733"/>
                    </a:lnTo>
                    <a:lnTo>
                      <a:pt x="755" y="737"/>
                    </a:lnTo>
                    <a:lnTo>
                      <a:pt x="745" y="734"/>
                    </a:lnTo>
                    <a:lnTo>
                      <a:pt x="738" y="733"/>
                    </a:lnTo>
                    <a:lnTo>
                      <a:pt x="738" y="736"/>
                    </a:lnTo>
                    <a:lnTo>
                      <a:pt x="736" y="736"/>
                    </a:lnTo>
                    <a:lnTo>
                      <a:pt x="731" y="734"/>
                    </a:lnTo>
                    <a:lnTo>
                      <a:pt x="726" y="734"/>
                    </a:lnTo>
                    <a:lnTo>
                      <a:pt x="728" y="737"/>
                    </a:lnTo>
                    <a:lnTo>
                      <a:pt x="723" y="739"/>
                    </a:lnTo>
                    <a:lnTo>
                      <a:pt x="723" y="744"/>
                    </a:lnTo>
                    <a:lnTo>
                      <a:pt x="718" y="744"/>
                    </a:lnTo>
                    <a:lnTo>
                      <a:pt x="713" y="746"/>
                    </a:lnTo>
                    <a:lnTo>
                      <a:pt x="716" y="747"/>
                    </a:lnTo>
                    <a:lnTo>
                      <a:pt x="720" y="749"/>
                    </a:lnTo>
                    <a:lnTo>
                      <a:pt x="721" y="754"/>
                    </a:lnTo>
                    <a:lnTo>
                      <a:pt x="726" y="757"/>
                    </a:lnTo>
                    <a:lnTo>
                      <a:pt x="728" y="756"/>
                    </a:lnTo>
                    <a:lnTo>
                      <a:pt x="735" y="759"/>
                    </a:lnTo>
                    <a:lnTo>
                      <a:pt x="735" y="764"/>
                    </a:lnTo>
                    <a:lnTo>
                      <a:pt x="741" y="764"/>
                    </a:lnTo>
                    <a:lnTo>
                      <a:pt x="748" y="767"/>
                    </a:lnTo>
                    <a:lnTo>
                      <a:pt x="756" y="767"/>
                    </a:lnTo>
                    <a:lnTo>
                      <a:pt x="766" y="772"/>
                    </a:lnTo>
                    <a:lnTo>
                      <a:pt x="773" y="772"/>
                    </a:lnTo>
                    <a:lnTo>
                      <a:pt x="773" y="771"/>
                    </a:lnTo>
                    <a:lnTo>
                      <a:pt x="776" y="771"/>
                    </a:lnTo>
                    <a:lnTo>
                      <a:pt x="780" y="772"/>
                    </a:lnTo>
                    <a:lnTo>
                      <a:pt x="780" y="776"/>
                    </a:lnTo>
                    <a:lnTo>
                      <a:pt x="786" y="771"/>
                    </a:lnTo>
                    <a:lnTo>
                      <a:pt x="790" y="772"/>
                    </a:lnTo>
                    <a:lnTo>
                      <a:pt x="791" y="772"/>
                    </a:lnTo>
                    <a:lnTo>
                      <a:pt x="794" y="769"/>
                    </a:lnTo>
                    <a:lnTo>
                      <a:pt x="798" y="769"/>
                    </a:lnTo>
                    <a:lnTo>
                      <a:pt x="798" y="771"/>
                    </a:lnTo>
                    <a:lnTo>
                      <a:pt x="799" y="772"/>
                    </a:lnTo>
                    <a:lnTo>
                      <a:pt x="808" y="769"/>
                    </a:lnTo>
                    <a:lnTo>
                      <a:pt x="821" y="764"/>
                    </a:lnTo>
                    <a:lnTo>
                      <a:pt x="824" y="764"/>
                    </a:lnTo>
                    <a:lnTo>
                      <a:pt x="824" y="767"/>
                    </a:lnTo>
                    <a:lnTo>
                      <a:pt x="823" y="771"/>
                    </a:lnTo>
                    <a:lnTo>
                      <a:pt x="823" y="771"/>
                    </a:lnTo>
                    <a:lnTo>
                      <a:pt x="826" y="772"/>
                    </a:lnTo>
                    <a:lnTo>
                      <a:pt x="826" y="776"/>
                    </a:lnTo>
                    <a:lnTo>
                      <a:pt x="824" y="779"/>
                    </a:lnTo>
                    <a:lnTo>
                      <a:pt x="826" y="782"/>
                    </a:lnTo>
                    <a:lnTo>
                      <a:pt x="828" y="782"/>
                    </a:lnTo>
                    <a:lnTo>
                      <a:pt x="831" y="781"/>
                    </a:lnTo>
                    <a:lnTo>
                      <a:pt x="834" y="782"/>
                    </a:lnTo>
                    <a:lnTo>
                      <a:pt x="833" y="786"/>
                    </a:lnTo>
                    <a:lnTo>
                      <a:pt x="829" y="794"/>
                    </a:lnTo>
                    <a:lnTo>
                      <a:pt x="831" y="797"/>
                    </a:lnTo>
                    <a:lnTo>
                      <a:pt x="833" y="799"/>
                    </a:lnTo>
                    <a:lnTo>
                      <a:pt x="836" y="796"/>
                    </a:lnTo>
                    <a:lnTo>
                      <a:pt x="836" y="791"/>
                    </a:lnTo>
                    <a:lnTo>
                      <a:pt x="838" y="787"/>
                    </a:lnTo>
                    <a:lnTo>
                      <a:pt x="839" y="787"/>
                    </a:lnTo>
                    <a:lnTo>
                      <a:pt x="839" y="794"/>
                    </a:lnTo>
                    <a:lnTo>
                      <a:pt x="836" y="801"/>
                    </a:lnTo>
                    <a:lnTo>
                      <a:pt x="833" y="806"/>
                    </a:lnTo>
                    <a:lnTo>
                      <a:pt x="833" y="812"/>
                    </a:lnTo>
                    <a:lnTo>
                      <a:pt x="836" y="817"/>
                    </a:lnTo>
                    <a:lnTo>
                      <a:pt x="836" y="826"/>
                    </a:lnTo>
                    <a:lnTo>
                      <a:pt x="834" y="831"/>
                    </a:lnTo>
                    <a:lnTo>
                      <a:pt x="839" y="834"/>
                    </a:lnTo>
                    <a:lnTo>
                      <a:pt x="839" y="837"/>
                    </a:lnTo>
                    <a:lnTo>
                      <a:pt x="836" y="840"/>
                    </a:lnTo>
                    <a:lnTo>
                      <a:pt x="839" y="842"/>
                    </a:lnTo>
                    <a:lnTo>
                      <a:pt x="841" y="849"/>
                    </a:lnTo>
                    <a:lnTo>
                      <a:pt x="843" y="862"/>
                    </a:lnTo>
                    <a:lnTo>
                      <a:pt x="843" y="849"/>
                    </a:lnTo>
                    <a:lnTo>
                      <a:pt x="839" y="839"/>
                    </a:lnTo>
                    <a:lnTo>
                      <a:pt x="841" y="829"/>
                    </a:lnTo>
                    <a:lnTo>
                      <a:pt x="848" y="819"/>
                    </a:lnTo>
                    <a:lnTo>
                      <a:pt x="851" y="821"/>
                    </a:lnTo>
                    <a:lnTo>
                      <a:pt x="851" y="824"/>
                    </a:lnTo>
                    <a:lnTo>
                      <a:pt x="849" y="824"/>
                    </a:lnTo>
                    <a:lnTo>
                      <a:pt x="848" y="827"/>
                    </a:lnTo>
                    <a:lnTo>
                      <a:pt x="849" y="829"/>
                    </a:lnTo>
                    <a:lnTo>
                      <a:pt x="853" y="827"/>
                    </a:lnTo>
                    <a:lnTo>
                      <a:pt x="854" y="829"/>
                    </a:lnTo>
                    <a:lnTo>
                      <a:pt x="856" y="827"/>
                    </a:lnTo>
                    <a:lnTo>
                      <a:pt x="856" y="822"/>
                    </a:lnTo>
                    <a:lnTo>
                      <a:pt x="853" y="819"/>
                    </a:lnTo>
                    <a:lnTo>
                      <a:pt x="853" y="816"/>
                    </a:lnTo>
                    <a:lnTo>
                      <a:pt x="858" y="816"/>
                    </a:lnTo>
                    <a:lnTo>
                      <a:pt x="859" y="812"/>
                    </a:lnTo>
                    <a:lnTo>
                      <a:pt x="854" y="809"/>
                    </a:lnTo>
                    <a:lnTo>
                      <a:pt x="854" y="806"/>
                    </a:lnTo>
                    <a:lnTo>
                      <a:pt x="858" y="799"/>
                    </a:lnTo>
                    <a:lnTo>
                      <a:pt x="861" y="787"/>
                    </a:lnTo>
                    <a:lnTo>
                      <a:pt x="861" y="784"/>
                    </a:lnTo>
                    <a:lnTo>
                      <a:pt x="861" y="781"/>
                    </a:lnTo>
                    <a:lnTo>
                      <a:pt x="863" y="777"/>
                    </a:lnTo>
                    <a:lnTo>
                      <a:pt x="871" y="777"/>
                    </a:lnTo>
                    <a:lnTo>
                      <a:pt x="871" y="776"/>
                    </a:lnTo>
                    <a:lnTo>
                      <a:pt x="873" y="774"/>
                    </a:lnTo>
                    <a:lnTo>
                      <a:pt x="876" y="772"/>
                    </a:lnTo>
                    <a:lnTo>
                      <a:pt x="878" y="776"/>
                    </a:lnTo>
                    <a:lnTo>
                      <a:pt x="881" y="774"/>
                    </a:lnTo>
                    <a:lnTo>
                      <a:pt x="884" y="771"/>
                    </a:lnTo>
                    <a:lnTo>
                      <a:pt x="888" y="769"/>
                    </a:lnTo>
                    <a:lnTo>
                      <a:pt x="888" y="772"/>
                    </a:lnTo>
                    <a:lnTo>
                      <a:pt x="889" y="772"/>
                    </a:lnTo>
                    <a:lnTo>
                      <a:pt x="894" y="771"/>
                    </a:lnTo>
                    <a:lnTo>
                      <a:pt x="897" y="767"/>
                    </a:lnTo>
                    <a:lnTo>
                      <a:pt x="899" y="767"/>
                    </a:lnTo>
                    <a:lnTo>
                      <a:pt x="901" y="771"/>
                    </a:lnTo>
                    <a:lnTo>
                      <a:pt x="904" y="771"/>
                    </a:lnTo>
                    <a:lnTo>
                      <a:pt x="904" y="776"/>
                    </a:lnTo>
                    <a:lnTo>
                      <a:pt x="904" y="771"/>
                    </a:lnTo>
                    <a:lnTo>
                      <a:pt x="902" y="766"/>
                    </a:lnTo>
                    <a:lnTo>
                      <a:pt x="907" y="759"/>
                    </a:lnTo>
                    <a:lnTo>
                      <a:pt x="911" y="759"/>
                    </a:lnTo>
                    <a:lnTo>
                      <a:pt x="912" y="761"/>
                    </a:lnTo>
                    <a:lnTo>
                      <a:pt x="916" y="761"/>
                    </a:lnTo>
                    <a:lnTo>
                      <a:pt x="919" y="759"/>
                    </a:lnTo>
                    <a:lnTo>
                      <a:pt x="922" y="761"/>
                    </a:lnTo>
                    <a:lnTo>
                      <a:pt x="927" y="756"/>
                    </a:lnTo>
                    <a:lnTo>
                      <a:pt x="926" y="752"/>
                    </a:lnTo>
                    <a:lnTo>
                      <a:pt x="929" y="749"/>
                    </a:lnTo>
                    <a:lnTo>
                      <a:pt x="924" y="749"/>
                    </a:lnTo>
                    <a:lnTo>
                      <a:pt x="924" y="747"/>
                    </a:lnTo>
                    <a:lnTo>
                      <a:pt x="921" y="747"/>
                    </a:lnTo>
                    <a:lnTo>
                      <a:pt x="911" y="751"/>
                    </a:lnTo>
                    <a:lnTo>
                      <a:pt x="907" y="751"/>
                    </a:lnTo>
                    <a:lnTo>
                      <a:pt x="906" y="754"/>
                    </a:lnTo>
                    <a:lnTo>
                      <a:pt x="902" y="754"/>
                    </a:lnTo>
                    <a:lnTo>
                      <a:pt x="902" y="757"/>
                    </a:lnTo>
                    <a:lnTo>
                      <a:pt x="901" y="759"/>
                    </a:lnTo>
                    <a:lnTo>
                      <a:pt x="897" y="754"/>
                    </a:lnTo>
                    <a:lnTo>
                      <a:pt x="897" y="751"/>
                    </a:lnTo>
                    <a:lnTo>
                      <a:pt x="894" y="754"/>
                    </a:lnTo>
                    <a:lnTo>
                      <a:pt x="894" y="757"/>
                    </a:lnTo>
                    <a:lnTo>
                      <a:pt x="891" y="759"/>
                    </a:lnTo>
                    <a:lnTo>
                      <a:pt x="886" y="756"/>
                    </a:lnTo>
                    <a:lnTo>
                      <a:pt x="883" y="756"/>
                    </a:lnTo>
                    <a:lnTo>
                      <a:pt x="881" y="754"/>
                    </a:lnTo>
                    <a:lnTo>
                      <a:pt x="879" y="754"/>
                    </a:lnTo>
                    <a:lnTo>
                      <a:pt x="878" y="757"/>
                    </a:lnTo>
                    <a:lnTo>
                      <a:pt x="881" y="761"/>
                    </a:lnTo>
                    <a:lnTo>
                      <a:pt x="881" y="762"/>
                    </a:lnTo>
                    <a:lnTo>
                      <a:pt x="876" y="764"/>
                    </a:lnTo>
                    <a:lnTo>
                      <a:pt x="874" y="762"/>
                    </a:lnTo>
                    <a:lnTo>
                      <a:pt x="868" y="761"/>
                    </a:lnTo>
                    <a:lnTo>
                      <a:pt x="868" y="759"/>
                    </a:lnTo>
                    <a:lnTo>
                      <a:pt x="871" y="756"/>
                    </a:lnTo>
                    <a:lnTo>
                      <a:pt x="873" y="752"/>
                    </a:lnTo>
                    <a:lnTo>
                      <a:pt x="869" y="752"/>
                    </a:lnTo>
                    <a:lnTo>
                      <a:pt x="868" y="754"/>
                    </a:lnTo>
                    <a:lnTo>
                      <a:pt x="863" y="752"/>
                    </a:lnTo>
                    <a:lnTo>
                      <a:pt x="866" y="749"/>
                    </a:lnTo>
                    <a:lnTo>
                      <a:pt x="869" y="746"/>
                    </a:lnTo>
                    <a:lnTo>
                      <a:pt x="876" y="739"/>
                    </a:lnTo>
                    <a:lnTo>
                      <a:pt x="881" y="739"/>
                    </a:lnTo>
                    <a:lnTo>
                      <a:pt x="886" y="739"/>
                    </a:lnTo>
                    <a:lnTo>
                      <a:pt x="902" y="739"/>
                    </a:lnTo>
                    <a:lnTo>
                      <a:pt x="916" y="736"/>
                    </a:lnTo>
                    <a:lnTo>
                      <a:pt x="919" y="736"/>
                    </a:lnTo>
                    <a:lnTo>
                      <a:pt x="924" y="734"/>
                    </a:lnTo>
                    <a:lnTo>
                      <a:pt x="927" y="737"/>
                    </a:lnTo>
                    <a:lnTo>
                      <a:pt x="931" y="739"/>
                    </a:lnTo>
                    <a:lnTo>
                      <a:pt x="932" y="741"/>
                    </a:lnTo>
                    <a:lnTo>
                      <a:pt x="934" y="744"/>
                    </a:lnTo>
                    <a:lnTo>
                      <a:pt x="932" y="752"/>
                    </a:lnTo>
                    <a:lnTo>
                      <a:pt x="932" y="756"/>
                    </a:lnTo>
                    <a:lnTo>
                      <a:pt x="934" y="756"/>
                    </a:lnTo>
                    <a:lnTo>
                      <a:pt x="934" y="757"/>
                    </a:lnTo>
                    <a:lnTo>
                      <a:pt x="929" y="761"/>
                    </a:lnTo>
                    <a:lnTo>
                      <a:pt x="931" y="762"/>
                    </a:lnTo>
                    <a:lnTo>
                      <a:pt x="932" y="764"/>
                    </a:lnTo>
                    <a:lnTo>
                      <a:pt x="932" y="772"/>
                    </a:lnTo>
                    <a:lnTo>
                      <a:pt x="936" y="772"/>
                    </a:lnTo>
                    <a:lnTo>
                      <a:pt x="939" y="774"/>
                    </a:lnTo>
                    <a:lnTo>
                      <a:pt x="939" y="776"/>
                    </a:lnTo>
                    <a:lnTo>
                      <a:pt x="936" y="777"/>
                    </a:lnTo>
                    <a:lnTo>
                      <a:pt x="936" y="781"/>
                    </a:lnTo>
                    <a:lnTo>
                      <a:pt x="934" y="784"/>
                    </a:lnTo>
                    <a:lnTo>
                      <a:pt x="937" y="784"/>
                    </a:lnTo>
                    <a:lnTo>
                      <a:pt x="942" y="786"/>
                    </a:lnTo>
                    <a:lnTo>
                      <a:pt x="944" y="787"/>
                    </a:lnTo>
                    <a:lnTo>
                      <a:pt x="946" y="787"/>
                    </a:lnTo>
                    <a:lnTo>
                      <a:pt x="949" y="791"/>
                    </a:lnTo>
                    <a:lnTo>
                      <a:pt x="954" y="791"/>
                    </a:lnTo>
                    <a:lnTo>
                      <a:pt x="957" y="787"/>
                    </a:lnTo>
                    <a:lnTo>
                      <a:pt x="959" y="789"/>
                    </a:lnTo>
                    <a:lnTo>
                      <a:pt x="959" y="792"/>
                    </a:lnTo>
                    <a:lnTo>
                      <a:pt x="961" y="794"/>
                    </a:lnTo>
                    <a:lnTo>
                      <a:pt x="962" y="792"/>
                    </a:lnTo>
                    <a:lnTo>
                      <a:pt x="966" y="796"/>
                    </a:lnTo>
                    <a:lnTo>
                      <a:pt x="964" y="797"/>
                    </a:lnTo>
                    <a:lnTo>
                      <a:pt x="964" y="801"/>
                    </a:lnTo>
                    <a:lnTo>
                      <a:pt x="966" y="801"/>
                    </a:lnTo>
                    <a:lnTo>
                      <a:pt x="967" y="804"/>
                    </a:lnTo>
                    <a:lnTo>
                      <a:pt x="974" y="809"/>
                    </a:lnTo>
                    <a:lnTo>
                      <a:pt x="974" y="812"/>
                    </a:lnTo>
                    <a:lnTo>
                      <a:pt x="979" y="809"/>
                    </a:lnTo>
                    <a:lnTo>
                      <a:pt x="981" y="811"/>
                    </a:lnTo>
                    <a:lnTo>
                      <a:pt x="981" y="814"/>
                    </a:lnTo>
                    <a:lnTo>
                      <a:pt x="982" y="814"/>
                    </a:lnTo>
                    <a:lnTo>
                      <a:pt x="987" y="819"/>
                    </a:lnTo>
                    <a:lnTo>
                      <a:pt x="992" y="816"/>
                    </a:lnTo>
                    <a:lnTo>
                      <a:pt x="1000" y="816"/>
                    </a:lnTo>
                    <a:lnTo>
                      <a:pt x="1004" y="812"/>
                    </a:lnTo>
                    <a:lnTo>
                      <a:pt x="1010" y="809"/>
                    </a:lnTo>
                    <a:lnTo>
                      <a:pt x="1010" y="809"/>
                    </a:lnTo>
                    <a:lnTo>
                      <a:pt x="1012" y="812"/>
                    </a:lnTo>
                    <a:lnTo>
                      <a:pt x="1022" y="812"/>
                    </a:lnTo>
                    <a:lnTo>
                      <a:pt x="1030" y="817"/>
                    </a:lnTo>
                    <a:lnTo>
                      <a:pt x="1034" y="817"/>
                    </a:lnTo>
                    <a:lnTo>
                      <a:pt x="1037" y="821"/>
                    </a:lnTo>
                    <a:lnTo>
                      <a:pt x="1039" y="819"/>
                    </a:lnTo>
                    <a:lnTo>
                      <a:pt x="1049" y="817"/>
                    </a:lnTo>
                    <a:lnTo>
                      <a:pt x="1052" y="822"/>
                    </a:lnTo>
                    <a:lnTo>
                      <a:pt x="1054" y="821"/>
                    </a:lnTo>
                    <a:lnTo>
                      <a:pt x="1054" y="816"/>
                    </a:lnTo>
                    <a:lnTo>
                      <a:pt x="1049" y="812"/>
                    </a:lnTo>
                    <a:lnTo>
                      <a:pt x="1049" y="806"/>
                    </a:lnTo>
                    <a:lnTo>
                      <a:pt x="1050" y="804"/>
                    </a:lnTo>
                    <a:lnTo>
                      <a:pt x="1052" y="804"/>
                    </a:lnTo>
                    <a:lnTo>
                      <a:pt x="1055" y="812"/>
                    </a:lnTo>
                    <a:lnTo>
                      <a:pt x="1057" y="817"/>
                    </a:lnTo>
                    <a:lnTo>
                      <a:pt x="1064" y="824"/>
                    </a:lnTo>
                    <a:lnTo>
                      <a:pt x="1067" y="827"/>
                    </a:lnTo>
                    <a:lnTo>
                      <a:pt x="1069" y="832"/>
                    </a:lnTo>
                    <a:lnTo>
                      <a:pt x="1069" y="822"/>
                    </a:lnTo>
                    <a:lnTo>
                      <a:pt x="1065" y="819"/>
                    </a:lnTo>
                    <a:lnTo>
                      <a:pt x="1059" y="817"/>
                    </a:lnTo>
                    <a:lnTo>
                      <a:pt x="1057" y="811"/>
                    </a:lnTo>
                    <a:lnTo>
                      <a:pt x="1055" y="802"/>
                    </a:lnTo>
                    <a:lnTo>
                      <a:pt x="1057" y="799"/>
                    </a:lnTo>
                    <a:lnTo>
                      <a:pt x="1059" y="799"/>
                    </a:lnTo>
                    <a:lnTo>
                      <a:pt x="1059" y="802"/>
                    </a:lnTo>
                    <a:lnTo>
                      <a:pt x="1060" y="804"/>
                    </a:lnTo>
                    <a:lnTo>
                      <a:pt x="1064" y="802"/>
                    </a:lnTo>
                    <a:lnTo>
                      <a:pt x="1064" y="799"/>
                    </a:lnTo>
                    <a:lnTo>
                      <a:pt x="1060" y="796"/>
                    </a:lnTo>
                    <a:lnTo>
                      <a:pt x="1062" y="794"/>
                    </a:lnTo>
                    <a:lnTo>
                      <a:pt x="1062" y="791"/>
                    </a:lnTo>
                    <a:lnTo>
                      <a:pt x="1062" y="789"/>
                    </a:lnTo>
                    <a:lnTo>
                      <a:pt x="1065" y="789"/>
                    </a:lnTo>
                    <a:lnTo>
                      <a:pt x="1069" y="792"/>
                    </a:lnTo>
                    <a:lnTo>
                      <a:pt x="1069" y="794"/>
                    </a:lnTo>
                    <a:lnTo>
                      <a:pt x="1070" y="796"/>
                    </a:lnTo>
                    <a:lnTo>
                      <a:pt x="1070" y="794"/>
                    </a:lnTo>
                    <a:lnTo>
                      <a:pt x="1075" y="791"/>
                    </a:lnTo>
                    <a:lnTo>
                      <a:pt x="1079" y="787"/>
                    </a:lnTo>
                    <a:lnTo>
                      <a:pt x="1082" y="787"/>
                    </a:lnTo>
                    <a:lnTo>
                      <a:pt x="1084" y="791"/>
                    </a:lnTo>
                    <a:lnTo>
                      <a:pt x="1082" y="792"/>
                    </a:lnTo>
                    <a:lnTo>
                      <a:pt x="1082" y="796"/>
                    </a:lnTo>
                    <a:lnTo>
                      <a:pt x="1084" y="792"/>
                    </a:lnTo>
                    <a:lnTo>
                      <a:pt x="1087" y="792"/>
                    </a:lnTo>
                    <a:lnTo>
                      <a:pt x="1090" y="796"/>
                    </a:lnTo>
                    <a:lnTo>
                      <a:pt x="1088" y="801"/>
                    </a:lnTo>
                    <a:lnTo>
                      <a:pt x="1088" y="802"/>
                    </a:lnTo>
                    <a:lnTo>
                      <a:pt x="1090" y="806"/>
                    </a:lnTo>
                    <a:lnTo>
                      <a:pt x="1093" y="806"/>
                    </a:lnTo>
                    <a:lnTo>
                      <a:pt x="1097" y="806"/>
                    </a:lnTo>
                    <a:lnTo>
                      <a:pt x="1097" y="811"/>
                    </a:lnTo>
                    <a:lnTo>
                      <a:pt x="1090" y="812"/>
                    </a:lnTo>
                    <a:lnTo>
                      <a:pt x="1090" y="814"/>
                    </a:lnTo>
                    <a:lnTo>
                      <a:pt x="1093" y="816"/>
                    </a:lnTo>
                    <a:lnTo>
                      <a:pt x="1098" y="812"/>
                    </a:lnTo>
                    <a:lnTo>
                      <a:pt x="1102" y="807"/>
                    </a:lnTo>
                    <a:lnTo>
                      <a:pt x="1107" y="806"/>
                    </a:lnTo>
                    <a:lnTo>
                      <a:pt x="1112" y="806"/>
                    </a:lnTo>
                    <a:lnTo>
                      <a:pt x="1112" y="807"/>
                    </a:lnTo>
                    <a:lnTo>
                      <a:pt x="1108" y="809"/>
                    </a:lnTo>
                    <a:lnTo>
                      <a:pt x="1105" y="811"/>
                    </a:lnTo>
                    <a:lnTo>
                      <a:pt x="1105" y="817"/>
                    </a:lnTo>
                    <a:lnTo>
                      <a:pt x="1098" y="821"/>
                    </a:lnTo>
                    <a:lnTo>
                      <a:pt x="1097" y="824"/>
                    </a:lnTo>
                    <a:lnTo>
                      <a:pt x="1090" y="829"/>
                    </a:lnTo>
                    <a:lnTo>
                      <a:pt x="1090" y="832"/>
                    </a:lnTo>
                    <a:lnTo>
                      <a:pt x="1088" y="834"/>
                    </a:lnTo>
                    <a:lnTo>
                      <a:pt x="1088" y="831"/>
                    </a:lnTo>
                    <a:lnTo>
                      <a:pt x="1085" y="834"/>
                    </a:lnTo>
                    <a:lnTo>
                      <a:pt x="1084" y="842"/>
                    </a:lnTo>
                    <a:lnTo>
                      <a:pt x="1084" y="844"/>
                    </a:lnTo>
                    <a:lnTo>
                      <a:pt x="1087" y="842"/>
                    </a:lnTo>
                    <a:lnTo>
                      <a:pt x="1090" y="842"/>
                    </a:lnTo>
                    <a:lnTo>
                      <a:pt x="1090" y="847"/>
                    </a:lnTo>
                    <a:lnTo>
                      <a:pt x="1085" y="849"/>
                    </a:lnTo>
                    <a:lnTo>
                      <a:pt x="1084" y="852"/>
                    </a:lnTo>
                    <a:lnTo>
                      <a:pt x="1090" y="850"/>
                    </a:lnTo>
                    <a:lnTo>
                      <a:pt x="1093" y="847"/>
                    </a:lnTo>
                    <a:lnTo>
                      <a:pt x="1097" y="847"/>
                    </a:lnTo>
                    <a:lnTo>
                      <a:pt x="1095" y="852"/>
                    </a:lnTo>
                    <a:lnTo>
                      <a:pt x="1092" y="854"/>
                    </a:lnTo>
                    <a:lnTo>
                      <a:pt x="1093" y="855"/>
                    </a:lnTo>
                    <a:lnTo>
                      <a:pt x="1098" y="854"/>
                    </a:lnTo>
                    <a:lnTo>
                      <a:pt x="1095" y="859"/>
                    </a:lnTo>
                    <a:lnTo>
                      <a:pt x="1095" y="862"/>
                    </a:lnTo>
                    <a:lnTo>
                      <a:pt x="1092" y="865"/>
                    </a:lnTo>
                    <a:lnTo>
                      <a:pt x="1087" y="864"/>
                    </a:lnTo>
                    <a:lnTo>
                      <a:pt x="1085" y="859"/>
                    </a:lnTo>
                    <a:lnTo>
                      <a:pt x="1079" y="862"/>
                    </a:lnTo>
                    <a:lnTo>
                      <a:pt x="1077" y="855"/>
                    </a:lnTo>
                    <a:lnTo>
                      <a:pt x="1075" y="855"/>
                    </a:lnTo>
                    <a:lnTo>
                      <a:pt x="1074" y="862"/>
                    </a:lnTo>
                    <a:lnTo>
                      <a:pt x="1077" y="867"/>
                    </a:lnTo>
                    <a:lnTo>
                      <a:pt x="1079" y="872"/>
                    </a:lnTo>
                    <a:lnTo>
                      <a:pt x="1077" y="882"/>
                    </a:lnTo>
                    <a:lnTo>
                      <a:pt x="1080" y="874"/>
                    </a:lnTo>
                    <a:lnTo>
                      <a:pt x="1079" y="865"/>
                    </a:lnTo>
                    <a:lnTo>
                      <a:pt x="1082" y="864"/>
                    </a:lnTo>
                    <a:lnTo>
                      <a:pt x="1085" y="867"/>
                    </a:lnTo>
                    <a:lnTo>
                      <a:pt x="1090" y="867"/>
                    </a:lnTo>
                    <a:lnTo>
                      <a:pt x="1095" y="869"/>
                    </a:lnTo>
                    <a:lnTo>
                      <a:pt x="1098" y="867"/>
                    </a:lnTo>
                    <a:lnTo>
                      <a:pt x="1098" y="862"/>
                    </a:lnTo>
                    <a:lnTo>
                      <a:pt x="1105" y="860"/>
                    </a:lnTo>
                    <a:lnTo>
                      <a:pt x="1108" y="855"/>
                    </a:lnTo>
                    <a:lnTo>
                      <a:pt x="1113" y="855"/>
                    </a:lnTo>
                    <a:lnTo>
                      <a:pt x="1117" y="852"/>
                    </a:lnTo>
                    <a:lnTo>
                      <a:pt x="1113" y="854"/>
                    </a:lnTo>
                    <a:lnTo>
                      <a:pt x="1108" y="854"/>
                    </a:lnTo>
                    <a:lnTo>
                      <a:pt x="1105" y="857"/>
                    </a:lnTo>
                    <a:lnTo>
                      <a:pt x="1103" y="859"/>
                    </a:lnTo>
                    <a:lnTo>
                      <a:pt x="1102" y="859"/>
                    </a:lnTo>
                    <a:lnTo>
                      <a:pt x="1103" y="854"/>
                    </a:lnTo>
                    <a:lnTo>
                      <a:pt x="1107" y="850"/>
                    </a:lnTo>
                    <a:lnTo>
                      <a:pt x="1105" y="849"/>
                    </a:lnTo>
                    <a:lnTo>
                      <a:pt x="1105" y="845"/>
                    </a:lnTo>
                    <a:lnTo>
                      <a:pt x="1107" y="839"/>
                    </a:lnTo>
                    <a:lnTo>
                      <a:pt x="1107" y="835"/>
                    </a:lnTo>
                    <a:lnTo>
                      <a:pt x="1105" y="834"/>
                    </a:lnTo>
                    <a:lnTo>
                      <a:pt x="1107" y="832"/>
                    </a:lnTo>
                    <a:lnTo>
                      <a:pt x="1110" y="826"/>
                    </a:lnTo>
                    <a:lnTo>
                      <a:pt x="1112" y="821"/>
                    </a:lnTo>
                    <a:lnTo>
                      <a:pt x="1117" y="817"/>
                    </a:lnTo>
                    <a:lnTo>
                      <a:pt x="1118" y="819"/>
                    </a:lnTo>
                    <a:lnTo>
                      <a:pt x="1117" y="821"/>
                    </a:lnTo>
                    <a:lnTo>
                      <a:pt x="1120" y="821"/>
                    </a:lnTo>
                    <a:lnTo>
                      <a:pt x="1122" y="816"/>
                    </a:lnTo>
                    <a:lnTo>
                      <a:pt x="1123" y="819"/>
                    </a:lnTo>
                    <a:lnTo>
                      <a:pt x="1125" y="819"/>
                    </a:lnTo>
                    <a:lnTo>
                      <a:pt x="1127" y="821"/>
                    </a:lnTo>
                    <a:lnTo>
                      <a:pt x="1132" y="821"/>
                    </a:lnTo>
                    <a:lnTo>
                      <a:pt x="1135" y="816"/>
                    </a:lnTo>
                    <a:lnTo>
                      <a:pt x="1145" y="812"/>
                    </a:lnTo>
                    <a:lnTo>
                      <a:pt x="1148" y="809"/>
                    </a:lnTo>
                    <a:lnTo>
                      <a:pt x="1147" y="806"/>
                    </a:lnTo>
                    <a:lnTo>
                      <a:pt x="1150" y="806"/>
                    </a:lnTo>
                    <a:lnTo>
                      <a:pt x="1155" y="801"/>
                    </a:lnTo>
                    <a:lnTo>
                      <a:pt x="1162" y="801"/>
                    </a:lnTo>
                    <a:lnTo>
                      <a:pt x="1165" y="797"/>
                    </a:lnTo>
                    <a:lnTo>
                      <a:pt x="1165" y="794"/>
                    </a:lnTo>
                    <a:lnTo>
                      <a:pt x="1167" y="789"/>
                    </a:lnTo>
                    <a:lnTo>
                      <a:pt x="1170" y="784"/>
                    </a:lnTo>
                    <a:lnTo>
                      <a:pt x="1170" y="779"/>
                    </a:lnTo>
                    <a:lnTo>
                      <a:pt x="1168" y="777"/>
                    </a:lnTo>
                    <a:lnTo>
                      <a:pt x="1165" y="779"/>
                    </a:lnTo>
                    <a:lnTo>
                      <a:pt x="1162" y="781"/>
                    </a:lnTo>
                    <a:lnTo>
                      <a:pt x="1163" y="782"/>
                    </a:lnTo>
                    <a:lnTo>
                      <a:pt x="1160" y="786"/>
                    </a:lnTo>
                    <a:lnTo>
                      <a:pt x="1155" y="786"/>
                    </a:lnTo>
                    <a:lnTo>
                      <a:pt x="1153" y="784"/>
                    </a:lnTo>
                    <a:lnTo>
                      <a:pt x="1150" y="784"/>
                    </a:lnTo>
                    <a:lnTo>
                      <a:pt x="1148" y="782"/>
                    </a:lnTo>
                    <a:lnTo>
                      <a:pt x="1152" y="777"/>
                    </a:lnTo>
                    <a:lnTo>
                      <a:pt x="1155" y="777"/>
                    </a:lnTo>
                    <a:lnTo>
                      <a:pt x="1158" y="774"/>
                    </a:lnTo>
                    <a:lnTo>
                      <a:pt x="1165" y="771"/>
                    </a:lnTo>
                    <a:lnTo>
                      <a:pt x="1165" y="769"/>
                    </a:lnTo>
                    <a:lnTo>
                      <a:pt x="1162" y="766"/>
                    </a:lnTo>
                    <a:lnTo>
                      <a:pt x="1167" y="762"/>
                    </a:lnTo>
                    <a:lnTo>
                      <a:pt x="1172" y="761"/>
                    </a:lnTo>
                    <a:lnTo>
                      <a:pt x="1177" y="762"/>
                    </a:lnTo>
                    <a:lnTo>
                      <a:pt x="1173" y="764"/>
                    </a:lnTo>
                    <a:lnTo>
                      <a:pt x="1173" y="769"/>
                    </a:lnTo>
                    <a:lnTo>
                      <a:pt x="1173" y="771"/>
                    </a:lnTo>
                    <a:lnTo>
                      <a:pt x="1178" y="767"/>
                    </a:lnTo>
                    <a:lnTo>
                      <a:pt x="1183" y="759"/>
                    </a:lnTo>
                    <a:lnTo>
                      <a:pt x="1183" y="756"/>
                    </a:lnTo>
                    <a:lnTo>
                      <a:pt x="1178" y="756"/>
                    </a:lnTo>
                    <a:lnTo>
                      <a:pt x="1173" y="756"/>
                    </a:lnTo>
                    <a:lnTo>
                      <a:pt x="1172" y="752"/>
                    </a:lnTo>
                    <a:lnTo>
                      <a:pt x="1165" y="752"/>
                    </a:lnTo>
                    <a:lnTo>
                      <a:pt x="1162" y="746"/>
                    </a:lnTo>
                    <a:lnTo>
                      <a:pt x="1163" y="741"/>
                    </a:lnTo>
                    <a:lnTo>
                      <a:pt x="1160" y="746"/>
                    </a:lnTo>
                    <a:lnTo>
                      <a:pt x="1157" y="746"/>
                    </a:lnTo>
                    <a:lnTo>
                      <a:pt x="1155" y="741"/>
                    </a:lnTo>
                    <a:lnTo>
                      <a:pt x="1150" y="739"/>
                    </a:lnTo>
                    <a:lnTo>
                      <a:pt x="1148" y="734"/>
                    </a:lnTo>
                    <a:lnTo>
                      <a:pt x="1147" y="733"/>
                    </a:lnTo>
                    <a:lnTo>
                      <a:pt x="1143" y="734"/>
                    </a:lnTo>
                    <a:lnTo>
                      <a:pt x="1142" y="729"/>
                    </a:lnTo>
                    <a:lnTo>
                      <a:pt x="1140" y="728"/>
                    </a:lnTo>
                    <a:lnTo>
                      <a:pt x="1143" y="724"/>
                    </a:lnTo>
                    <a:lnTo>
                      <a:pt x="1143" y="721"/>
                    </a:lnTo>
                    <a:lnTo>
                      <a:pt x="1140" y="718"/>
                    </a:lnTo>
                    <a:lnTo>
                      <a:pt x="1142" y="706"/>
                    </a:lnTo>
                    <a:lnTo>
                      <a:pt x="1145" y="703"/>
                    </a:lnTo>
                    <a:lnTo>
                      <a:pt x="1153" y="696"/>
                    </a:lnTo>
                    <a:lnTo>
                      <a:pt x="1158" y="694"/>
                    </a:lnTo>
                    <a:lnTo>
                      <a:pt x="1162" y="694"/>
                    </a:lnTo>
                    <a:lnTo>
                      <a:pt x="1162" y="693"/>
                    </a:lnTo>
                    <a:lnTo>
                      <a:pt x="1165" y="691"/>
                    </a:lnTo>
                    <a:lnTo>
                      <a:pt x="1167" y="688"/>
                    </a:lnTo>
                    <a:lnTo>
                      <a:pt x="1163" y="688"/>
                    </a:lnTo>
                    <a:lnTo>
                      <a:pt x="1160" y="689"/>
                    </a:lnTo>
                    <a:lnTo>
                      <a:pt x="1157" y="689"/>
                    </a:lnTo>
                    <a:lnTo>
                      <a:pt x="1157" y="686"/>
                    </a:lnTo>
                    <a:lnTo>
                      <a:pt x="1155" y="681"/>
                    </a:lnTo>
                    <a:lnTo>
                      <a:pt x="1157" y="678"/>
                    </a:lnTo>
                    <a:lnTo>
                      <a:pt x="1162" y="671"/>
                    </a:lnTo>
                    <a:lnTo>
                      <a:pt x="1167" y="663"/>
                    </a:lnTo>
                    <a:lnTo>
                      <a:pt x="1170" y="663"/>
                    </a:lnTo>
                    <a:lnTo>
                      <a:pt x="1173" y="656"/>
                    </a:lnTo>
                    <a:lnTo>
                      <a:pt x="1175" y="656"/>
                    </a:lnTo>
                    <a:lnTo>
                      <a:pt x="1180" y="651"/>
                    </a:lnTo>
                    <a:lnTo>
                      <a:pt x="1185" y="649"/>
                    </a:lnTo>
                    <a:lnTo>
                      <a:pt x="1188" y="651"/>
                    </a:lnTo>
                    <a:lnTo>
                      <a:pt x="1187" y="656"/>
                    </a:lnTo>
                    <a:lnTo>
                      <a:pt x="1190" y="659"/>
                    </a:lnTo>
                    <a:lnTo>
                      <a:pt x="1188" y="663"/>
                    </a:lnTo>
                    <a:lnTo>
                      <a:pt x="1193" y="659"/>
                    </a:lnTo>
                    <a:lnTo>
                      <a:pt x="1193" y="656"/>
                    </a:lnTo>
                    <a:lnTo>
                      <a:pt x="1200" y="649"/>
                    </a:lnTo>
                    <a:lnTo>
                      <a:pt x="1200" y="648"/>
                    </a:lnTo>
                    <a:lnTo>
                      <a:pt x="1195" y="646"/>
                    </a:lnTo>
                    <a:lnTo>
                      <a:pt x="1191" y="644"/>
                    </a:lnTo>
                    <a:lnTo>
                      <a:pt x="1188" y="641"/>
                    </a:lnTo>
                    <a:lnTo>
                      <a:pt x="1193" y="638"/>
                    </a:lnTo>
                    <a:lnTo>
                      <a:pt x="1198" y="638"/>
                    </a:lnTo>
                    <a:lnTo>
                      <a:pt x="1200" y="636"/>
                    </a:lnTo>
                    <a:lnTo>
                      <a:pt x="1206" y="631"/>
                    </a:lnTo>
                    <a:lnTo>
                      <a:pt x="1206" y="628"/>
                    </a:lnTo>
                    <a:lnTo>
                      <a:pt x="1210" y="626"/>
                    </a:lnTo>
                    <a:lnTo>
                      <a:pt x="1216" y="628"/>
                    </a:lnTo>
                    <a:lnTo>
                      <a:pt x="1223" y="630"/>
                    </a:lnTo>
                    <a:lnTo>
                      <a:pt x="1225" y="633"/>
                    </a:lnTo>
                    <a:lnTo>
                      <a:pt x="1223" y="636"/>
                    </a:lnTo>
                    <a:lnTo>
                      <a:pt x="1226" y="636"/>
                    </a:lnTo>
                    <a:lnTo>
                      <a:pt x="1230" y="639"/>
                    </a:lnTo>
                    <a:lnTo>
                      <a:pt x="1233" y="643"/>
                    </a:lnTo>
                    <a:lnTo>
                      <a:pt x="1231" y="646"/>
                    </a:lnTo>
                    <a:lnTo>
                      <a:pt x="1230" y="648"/>
                    </a:lnTo>
                    <a:lnTo>
                      <a:pt x="1231" y="651"/>
                    </a:lnTo>
                    <a:lnTo>
                      <a:pt x="1230" y="654"/>
                    </a:lnTo>
                    <a:lnTo>
                      <a:pt x="1235" y="658"/>
                    </a:lnTo>
                    <a:lnTo>
                      <a:pt x="1235" y="661"/>
                    </a:lnTo>
                    <a:lnTo>
                      <a:pt x="1235" y="669"/>
                    </a:lnTo>
                    <a:lnTo>
                      <a:pt x="1238" y="671"/>
                    </a:lnTo>
                    <a:lnTo>
                      <a:pt x="1238" y="673"/>
                    </a:lnTo>
                    <a:lnTo>
                      <a:pt x="1235" y="678"/>
                    </a:lnTo>
                    <a:lnTo>
                      <a:pt x="1233" y="681"/>
                    </a:lnTo>
                    <a:lnTo>
                      <a:pt x="1230" y="686"/>
                    </a:lnTo>
                    <a:lnTo>
                      <a:pt x="1230" y="691"/>
                    </a:lnTo>
                    <a:lnTo>
                      <a:pt x="1228" y="693"/>
                    </a:lnTo>
                    <a:lnTo>
                      <a:pt x="1230" y="696"/>
                    </a:lnTo>
                    <a:lnTo>
                      <a:pt x="1228" y="701"/>
                    </a:lnTo>
                    <a:lnTo>
                      <a:pt x="1233" y="706"/>
                    </a:lnTo>
                    <a:lnTo>
                      <a:pt x="1233" y="709"/>
                    </a:lnTo>
                    <a:lnTo>
                      <a:pt x="1231" y="711"/>
                    </a:lnTo>
                    <a:lnTo>
                      <a:pt x="1233" y="714"/>
                    </a:lnTo>
                    <a:lnTo>
                      <a:pt x="1231" y="719"/>
                    </a:lnTo>
                    <a:lnTo>
                      <a:pt x="1231" y="723"/>
                    </a:lnTo>
                    <a:lnTo>
                      <a:pt x="1235" y="723"/>
                    </a:lnTo>
                    <a:lnTo>
                      <a:pt x="1238" y="726"/>
                    </a:lnTo>
                    <a:lnTo>
                      <a:pt x="1238" y="731"/>
                    </a:lnTo>
                    <a:lnTo>
                      <a:pt x="1233" y="733"/>
                    </a:lnTo>
                    <a:lnTo>
                      <a:pt x="1231" y="731"/>
                    </a:lnTo>
                    <a:lnTo>
                      <a:pt x="1226" y="733"/>
                    </a:lnTo>
                    <a:lnTo>
                      <a:pt x="1225" y="728"/>
                    </a:lnTo>
                    <a:lnTo>
                      <a:pt x="1226" y="724"/>
                    </a:lnTo>
                    <a:lnTo>
                      <a:pt x="1220" y="726"/>
                    </a:lnTo>
                    <a:lnTo>
                      <a:pt x="1218" y="731"/>
                    </a:lnTo>
                    <a:lnTo>
                      <a:pt x="1213" y="733"/>
                    </a:lnTo>
                    <a:lnTo>
                      <a:pt x="1213" y="734"/>
                    </a:lnTo>
                    <a:lnTo>
                      <a:pt x="1220" y="733"/>
                    </a:lnTo>
                    <a:lnTo>
                      <a:pt x="1223" y="736"/>
                    </a:lnTo>
                    <a:lnTo>
                      <a:pt x="1221" y="737"/>
                    </a:lnTo>
                    <a:lnTo>
                      <a:pt x="1210" y="746"/>
                    </a:lnTo>
                    <a:lnTo>
                      <a:pt x="1206" y="746"/>
                    </a:lnTo>
                    <a:lnTo>
                      <a:pt x="1205" y="749"/>
                    </a:lnTo>
                    <a:lnTo>
                      <a:pt x="1201" y="749"/>
                    </a:lnTo>
                    <a:lnTo>
                      <a:pt x="1201" y="754"/>
                    </a:lnTo>
                    <a:lnTo>
                      <a:pt x="1203" y="756"/>
                    </a:lnTo>
                    <a:lnTo>
                      <a:pt x="1208" y="756"/>
                    </a:lnTo>
                    <a:lnTo>
                      <a:pt x="1211" y="756"/>
                    </a:lnTo>
                    <a:lnTo>
                      <a:pt x="1211" y="761"/>
                    </a:lnTo>
                    <a:lnTo>
                      <a:pt x="1216" y="764"/>
                    </a:lnTo>
                    <a:lnTo>
                      <a:pt x="1221" y="762"/>
                    </a:lnTo>
                    <a:lnTo>
                      <a:pt x="1223" y="759"/>
                    </a:lnTo>
                    <a:lnTo>
                      <a:pt x="1226" y="759"/>
                    </a:lnTo>
                    <a:lnTo>
                      <a:pt x="1228" y="761"/>
                    </a:lnTo>
                    <a:lnTo>
                      <a:pt x="1226" y="762"/>
                    </a:lnTo>
                    <a:lnTo>
                      <a:pt x="1226" y="762"/>
                    </a:lnTo>
                    <a:lnTo>
                      <a:pt x="1230" y="764"/>
                    </a:lnTo>
                    <a:lnTo>
                      <a:pt x="1233" y="767"/>
                    </a:lnTo>
                    <a:lnTo>
                      <a:pt x="1238" y="764"/>
                    </a:lnTo>
                    <a:lnTo>
                      <a:pt x="1241" y="766"/>
                    </a:lnTo>
                    <a:lnTo>
                      <a:pt x="1238" y="769"/>
                    </a:lnTo>
                    <a:lnTo>
                      <a:pt x="1233" y="769"/>
                    </a:lnTo>
                    <a:lnTo>
                      <a:pt x="1228" y="774"/>
                    </a:lnTo>
                    <a:lnTo>
                      <a:pt x="1226" y="776"/>
                    </a:lnTo>
                    <a:lnTo>
                      <a:pt x="1225" y="771"/>
                    </a:lnTo>
                    <a:lnTo>
                      <a:pt x="1223" y="771"/>
                    </a:lnTo>
                    <a:lnTo>
                      <a:pt x="1221" y="771"/>
                    </a:lnTo>
                    <a:lnTo>
                      <a:pt x="1221" y="772"/>
                    </a:lnTo>
                    <a:lnTo>
                      <a:pt x="1225" y="776"/>
                    </a:lnTo>
                    <a:lnTo>
                      <a:pt x="1225" y="779"/>
                    </a:lnTo>
                    <a:lnTo>
                      <a:pt x="1228" y="786"/>
                    </a:lnTo>
                    <a:lnTo>
                      <a:pt x="1228" y="791"/>
                    </a:lnTo>
                    <a:lnTo>
                      <a:pt x="1228" y="792"/>
                    </a:lnTo>
                    <a:lnTo>
                      <a:pt x="1228" y="796"/>
                    </a:lnTo>
                    <a:lnTo>
                      <a:pt x="1225" y="799"/>
                    </a:lnTo>
                    <a:lnTo>
                      <a:pt x="1225" y="802"/>
                    </a:lnTo>
                    <a:lnTo>
                      <a:pt x="1223" y="807"/>
                    </a:lnTo>
                    <a:lnTo>
                      <a:pt x="1220" y="812"/>
                    </a:lnTo>
                    <a:lnTo>
                      <a:pt x="1220" y="814"/>
                    </a:lnTo>
                    <a:lnTo>
                      <a:pt x="1221" y="819"/>
                    </a:lnTo>
                    <a:lnTo>
                      <a:pt x="1218" y="821"/>
                    </a:lnTo>
                    <a:lnTo>
                      <a:pt x="1218" y="824"/>
                    </a:lnTo>
                    <a:lnTo>
                      <a:pt x="1221" y="824"/>
                    </a:lnTo>
                    <a:lnTo>
                      <a:pt x="1225" y="819"/>
                    </a:lnTo>
                    <a:lnTo>
                      <a:pt x="1226" y="816"/>
                    </a:lnTo>
                    <a:lnTo>
                      <a:pt x="1233" y="814"/>
                    </a:lnTo>
                    <a:lnTo>
                      <a:pt x="1233" y="812"/>
                    </a:lnTo>
                    <a:lnTo>
                      <a:pt x="1233" y="811"/>
                    </a:lnTo>
                    <a:lnTo>
                      <a:pt x="1236" y="807"/>
                    </a:lnTo>
                    <a:lnTo>
                      <a:pt x="1238" y="809"/>
                    </a:lnTo>
                    <a:lnTo>
                      <a:pt x="1241" y="807"/>
                    </a:lnTo>
                    <a:lnTo>
                      <a:pt x="1241" y="799"/>
                    </a:lnTo>
                    <a:lnTo>
                      <a:pt x="1241" y="796"/>
                    </a:lnTo>
                    <a:lnTo>
                      <a:pt x="1248" y="791"/>
                    </a:lnTo>
                    <a:lnTo>
                      <a:pt x="1253" y="782"/>
                    </a:lnTo>
                    <a:lnTo>
                      <a:pt x="1255" y="779"/>
                    </a:lnTo>
                    <a:lnTo>
                      <a:pt x="1258" y="779"/>
                    </a:lnTo>
                    <a:lnTo>
                      <a:pt x="1260" y="781"/>
                    </a:lnTo>
                    <a:lnTo>
                      <a:pt x="1260" y="784"/>
                    </a:lnTo>
                    <a:lnTo>
                      <a:pt x="1265" y="792"/>
                    </a:lnTo>
                    <a:lnTo>
                      <a:pt x="1265" y="797"/>
                    </a:lnTo>
                    <a:lnTo>
                      <a:pt x="1270" y="802"/>
                    </a:lnTo>
                    <a:lnTo>
                      <a:pt x="1270" y="807"/>
                    </a:lnTo>
                    <a:lnTo>
                      <a:pt x="1268" y="811"/>
                    </a:lnTo>
                    <a:lnTo>
                      <a:pt x="1270" y="821"/>
                    </a:lnTo>
                    <a:lnTo>
                      <a:pt x="1266" y="824"/>
                    </a:lnTo>
                    <a:lnTo>
                      <a:pt x="1263" y="826"/>
                    </a:lnTo>
                    <a:lnTo>
                      <a:pt x="1260" y="824"/>
                    </a:lnTo>
                    <a:lnTo>
                      <a:pt x="1256" y="826"/>
                    </a:lnTo>
                    <a:lnTo>
                      <a:pt x="1255" y="829"/>
                    </a:lnTo>
                    <a:lnTo>
                      <a:pt x="1256" y="834"/>
                    </a:lnTo>
                    <a:lnTo>
                      <a:pt x="1253" y="837"/>
                    </a:lnTo>
                    <a:lnTo>
                      <a:pt x="1250" y="844"/>
                    </a:lnTo>
                    <a:lnTo>
                      <a:pt x="1251" y="845"/>
                    </a:lnTo>
                    <a:lnTo>
                      <a:pt x="1253" y="854"/>
                    </a:lnTo>
                    <a:lnTo>
                      <a:pt x="1256" y="869"/>
                    </a:lnTo>
                    <a:lnTo>
                      <a:pt x="1260" y="875"/>
                    </a:lnTo>
                    <a:lnTo>
                      <a:pt x="1258" y="879"/>
                    </a:lnTo>
                    <a:lnTo>
                      <a:pt x="1261" y="882"/>
                    </a:lnTo>
                    <a:lnTo>
                      <a:pt x="1266" y="882"/>
                    </a:lnTo>
                    <a:lnTo>
                      <a:pt x="1265" y="877"/>
                    </a:lnTo>
                    <a:lnTo>
                      <a:pt x="1263" y="875"/>
                    </a:lnTo>
                    <a:lnTo>
                      <a:pt x="1266" y="872"/>
                    </a:lnTo>
                    <a:lnTo>
                      <a:pt x="1270" y="872"/>
                    </a:lnTo>
                    <a:lnTo>
                      <a:pt x="1271" y="877"/>
                    </a:lnTo>
                    <a:lnTo>
                      <a:pt x="1275" y="877"/>
                    </a:lnTo>
                    <a:lnTo>
                      <a:pt x="1276" y="872"/>
                    </a:lnTo>
                    <a:lnTo>
                      <a:pt x="1280" y="869"/>
                    </a:lnTo>
                    <a:lnTo>
                      <a:pt x="1280" y="862"/>
                    </a:lnTo>
                    <a:lnTo>
                      <a:pt x="1283" y="860"/>
                    </a:lnTo>
                    <a:lnTo>
                      <a:pt x="1288" y="854"/>
                    </a:lnTo>
                    <a:lnTo>
                      <a:pt x="1289" y="854"/>
                    </a:lnTo>
                    <a:lnTo>
                      <a:pt x="1293" y="850"/>
                    </a:lnTo>
                    <a:lnTo>
                      <a:pt x="1301" y="844"/>
                    </a:lnTo>
                    <a:lnTo>
                      <a:pt x="1306" y="835"/>
                    </a:lnTo>
                    <a:lnTo>
                      <a:pt x="1311" y="827"/>
                    </a:lnTo>
                    <a:lnTo>
                      <a:pt x="1314" y="819"/>
                    </a:lnTo>
                    <a:lnTo>
                      <a:pt x="1319" y="816"/>
                    </a:lnTo>
                    <a:lnTo>
                      <a:pt x="1323" y="821"/>
                    </a:lnTo>
                    <a:lnTo>
                      <a:pt x="1326" y="817"/>
                    </a:lnTo>
                    <a:lnTo>
                      <a:pt x="1328" y="819"/>
                    </a:lnTo>
                    <a:lnTo>
                      <a:pt x="1333" y="819"/>
                    </a:lnTo>
                    <a:lnTo>
                      <a:pt x="1333" y="816"/>
                    </a:lnTo>
                    <a:lnTo>
                      <a:pt x="1331" y="816"/>
                    </a:lnTo>
                    <a:lnTo>
                      <a:pt x="1326" y="812"/>
                    </a:lnTo>
                    <a:lnTo>
                      <a:pt x="1328" y="811"/>
                    </a:lnTo>
                    <a:lnTo>
                      <a:pt x="1334" y="809"/>
                    </a:lnTo>
                    <a:lnTo>
                      <a:pt x="1336" y="812"/>
                    </a:lnTo>
                    <a:lnTo>
                      <a:pt x="1338" y="811"/>
                    </a:lnTo>
                    <a:lnTo>
                      <a:pt x="1341" y="811"/>
                    </a:lnTo>
                    <a:lnTo>
                      <a:pt x="1344" y="809"/>
                    </a:lnTo>
                    <a:lnTo>
                      <a:pt x="1341" y="806"/>
                    </a:lnTo>
                    <a:lnTo>
                      <a:pt x="1339" y="804"/>
                    </a:lnTo>
                    <a:lnTo>
                      <a:pt x="1338" y="801"/>
                    </a:lnTo>
                    <a:lnTo>
                      <a:pt x="1334" y="801"/>
                    </a:lnTo>
                    <a:lnTo>
                      <a:pt x="1334" y="794"/>
                    </a:lnTo>
                    <a:lnTo>
                      <a:pt x="1338" y="791"/>
                    </a:lnTo>
                    <a:lnTo>
                      <a:pt x="1338" y="787"/>
                    </a:lnTo>
                    <a:lnTo>
                      <a:pt x="1341" y="787"/>
                    </a:lnTo>
                    <a:lnTo>
                      <a:pt x="1339" y="784"/>
                    </a:lnTo>
                    <a:lnTo>
                      <a:pt x="1339" y="781"/>
                    </a:lnTo>
                    <a:lnTo>
                      <a:pt x="1343" y="777"/>
                    </a:lnTo>
                    <a:lnTo>
                      <a:pt x="1341" y="776"/>
                    </a:lnTo>
                    <a:lnTo>
                      <a:pt x="1341" y="774"/>
                    </a:lnTo>
                    <a:lnTo>
                      <a:pt x="1346" y="774"/>
                    </a:lnTo>
                    <a:lnTo>
                      <a:pt x="1348" y="771"/>
                    </a:lnTo>
                    <a:lnTo>
                      <a:pt x="1344" y="769"/>
                    </a:lnTo>
                    <a:lnTo>
                      <a:pt x="1343" y="767"/>
                    </a:lnTo>
                    <a:lnTo>
                      <a:pt x="1348" y="767"/>
                    </a:lnTo>
                    <a:lnTo>
                      <a:pt x="1349" y="771"/>
                    </a:lnTo>
                    <a:lnTo>
                      <a:pt x="1353" y="771"/>
                    </a:lnTo>
                    <a:lnTo>
                      <a:pt x="1356" y="769"/>
                    </a:lnTo>
                    <a:lnTo>
                      <a:pt x="1364" y="769"/>
                    </a:lnTo>
                    <a:lnTo>
                      <a:pt x="1371" y="774"/>
                    </a:lnTo>
                    <a:lnTo>
                      <a:pt x="1371" y="776"/>
                    </a:lnTo>
                    <a:lnTo>
                      <a:pt x="1373" y="779"/>
                    </a:lnTo>
                    <a:lnTo>
                      <a:pt x="1383" y="782"/>
                    </a:lnTo>
                    <a:lnTo>
                      <a:pt x="1386" y="781"/>
                    </a:lnTo>
                    <a:lnTo>
                      <a:pt x="1391" y="782"/>
                    </a:lnTo>
                    <a:lnTo>
                      <a:pt x="1397" y="786"/>
                    </a:lnTo>
                    <a:lnTo>
                      <a:pt x="1397" y="787"/>
                    </a:lnTo>
                    <a:lnTo>
                      <a:pt x="1394" y="789"/>
                    </a:lnTo>
                    <a:lnTo>
                      <a:pt x="1397" y="792"/>
                    </a:lnTo>
                    <a:lnTo>
                      <a:pt x="1394" y="794"/>
                    </a:lnTo>
                    <a:lnTo>
                      <a:pt x="1391" y="791"/>
                    </a:lnTo>
                    <a:lnTo>
                      <a:pt x="1387" y="791"/>
                    </a:lnTo>
                    <a:lnTo>
                      <a:pt x="1387" y="792"/>
                    </a:lnTo>
                    <a:lnTo>
                      <a:pt x="1397" y="799"/>
                    </a:lnTo>
                    <a:lnTo>
                      <a:pt x="1399" y="802"/>
                    </a:lnTo>
                    <a:lnTo>
                      <a:pt x="1394" y="804"/>
                    </a:lnTo>
                    <a:lnTo>
                      <a:pt x="1397" y="806"/>
                    </a:lnTo>
                    <a:lnTo>
                      <a:pt x="1401" y="804"/>
                    </a:lnTo>
                    <a:lnTo>
                      <a:pt x="1409" y="806"/>
                    </a:lnTo>
                    <a:lnTo>
                      <a:pt x="1411" y="809"/>
                    </a:lnTo>
                    <a:lnTo>
                      <a:pt x="1412" y="809"/>
                    </a:lnTo>
                    <a:lnTo>
                      <a:pt x="1414" y="811"/>
                    </a:lnTo>
                    <a:lnTo>
                      <a:pt x="1411" y="816"/>
                    </a:lnTo>
                    <a:lnTo>
                      <a:pt x="1402" y="821"/>
                    </a:lnTo>
                    <a:lnTo>
                      <a:pt x="1399" y="822"/>
                    </a:lnTo>
                    <a:lnTo>
                      <a:pt x="1396" y="824"/>
                    </a:lnTo>
                    <a:lnTo>
                      <a:pt x="1402" y="824"/>
                    </a:lnTo>
                    <a:lnTo>
                      <a:pt x="1404" y="824"/>
                    </a:lnTo>
                    <a:lnTo>
                      <a:pt x="1404" y="827"/>
                    </a:lnTo>
                    <a:lnTo>
                      <a:pt x="1406" y="827"/>
                    </a:lnTo>
                    <a:lnTo>
                      <a:pt x="1407" y="829"/>
                    </a:lnTo>
                    <a:lnTo>
                      <a:pt x="1404" y="834"/>
                    </a:lnTo>
                    <a:lnTo>
                      <a:pt x="1407" y="835"/>
                    </a:lnTo>
                    <a:lnTo>
                      <a:pt x="1401" y="839"/>
                    </a:lnTo>
                    <a:lnTo>
                      <a:pt x="1394" y="840"/>
                    </a:lnTo>
                    <a:lnTo>
                      <a:pt x="1391" y="840"/>
                    </a:lnTo>
                    <a:lnTo>
                      <a:pt x="1389" y="842"/>
                    </a:lnTo>
                    <a:lnTo>
                      <a:pt x="1384" y="842"/>
                    </a:lnTo>
                    <a:lnTo>
                      <a:pt x="1381" y="837"/>
                    </a:lnTo>
                    <a:lnTo>
                      <a:pt x="1376" y="837"/>
                    </a:lnTo>
                    <a:lnTo>
                      <a:pt x="1376" y="835"/>
                    </a:lnTo>
                    <a:lnTo>
                      <a:pt x="1373" y="835"/>
                    </a:lnTo>
                    <a:lnTo>
                      <a:pt x="1373" y="839"/>
                    </a:lnTo>
                    <a:lnTo>
                      <a:pt x="1369" y="840"/>
                    </a:lnTo>
                    <a:lnTo>
                      <a:pt x="1374" y="840"/>
                    </a:lnTo>
                    <a:lnTo>
                      <a:pt x="1378" y="844"/>
                    </a:lnTo>
                    <a:lnTo>
                      <a:pt x="1376" y="845"/>
                    </a:lnTo>
                    <a:lnTo>
                      <a:pt x="1373" y="849"/>
                    </a:lnTo>
                    <a:lnTo>
                      <a:pt x="1378" y="849"/>
                    </a:lnTo>
                    <a:lnTo>
                      <a:pt x="1374" y="852"/>
                    </a:lnTo>
                    <a:lnTo>
                      <a:pt x="1374" y="855"/>
                    </a:lnTo>
                    <a:lnTo>
                      <a:pt x="1376" y="855"/>
                    </a:lnTo>
                    <a:lnTo>
                      <a:pt x="1379" y="854"/>
                    </a:lnTo>
                    <a:lnTo>
                      <a:pt x="1381" y="854"/>
                    </a:lnTo>
                    <a:lnTo>
                      <a:pt x="1379" y="857"/>
                    </a:lnTo>
                    <a:lnTo>
                      <a:pt x="1374" y="859"/>
                    </a:lnTo>
                    <a:lnTo>
                      <a:pt x="1371" y="862"/>
                    </a:lnTo>
                    <a:lnTo>
                      <a:pt x="1373" y="867"/>
                    </a:lnTo>
                    <a:lnTo>
                      <a:pt x="1378" y="870"/>
                    </a:lnTo>
                    <a:lnTo>
                      <a:pt x="1378" y="874"/>
                    </a:lnTo>
                    <a:lnTo>
                      <a:pt x="1383" y="884"/>
                    </a:lnTo>
                    <a:lnTo>
                      <a:pt x="1381" y="889"/>
                    </a:lnTo>
                    <a:lnTo>
                      <a:pt x="1379" y="890"/>
                    </a:lnTo>
                    <a:lnTo>
                      <a:pt x="1379" y="894"/>
                    </a:lnTo>
                    <a:lnTo>
                      <a:pt x="1373" y="899"/>
                    </a:lnTo>
                    <a:lnTo>
                      <a:pt x="1374" y="902"/>
                    </a:lnTo>
                    <a:lnTo>
                      <a:pt x="1371" y="905"/>
                    </a:lnTo>
                    <a:lnTo>
                      <a:pt x="1368" y="904"/>
                    </a:lnTo>
                    <a:lnTo>
                      <a:pt x="1359" y="904"/>
                    </a:lnTo>
                    <a:lnTo>
                      <a:pt x="1356" y="905"/>
                    </a:lnTo>
                    <a:lnTo>
                      <a:pt x="1356" y="910"/>
                    </a:lnTo>
                    <a:lnTo>
                      <a:pt x="1351" y="914"/>
                    </a:lnTo>
                    <a:lnTo>
                      <a:pt x="1348" y="915"/>
                    </a:lnTo>
                    <a:lnTo>
                      <a:pt x="1344" y="915"/>
                    </a:lnTo>
                    <a:lnTo>
                      <a:pt x="1338" y="922"/>
                    </a:lnTo>
                    <a:lnTo>
                      <a:pt x="1336" y="922"/>
                    </a:lnTo>
                    <a:lnTo>
                      <a:pt x="1331" y="922"/>
                    </a:lnTo>
                    <a:lnTo>
                      <a:pt x="1329" y="927"/>
                    </a:lnTo>
                    <a:lnTo>
                      <a:pt x="1318" y="929"/>
                    </a:lnTo>
                    <a:lnTo>
                      <a:pt x="1314" y="927"/>
                    </a:lnTo>
                    <a:lnTo>
                      <a:pt x="1316" y="925"/>
                    </a:lnTo>
                    <a:lnTo>
                      <a:pt x="1314" y="919"/>
                    </a:lnTo>
                    <a:lnTo>
                      <a:pt x="1311" y="915"/>
                    </a:lnTo>
                    <a:lnTo>
                      <a:pt x="1311" y="914"/>
                    </a:lnTo>
                    <a:lnTo>
                      <a:pt x="1314" y="912"/>
                    </a:lnTo>
                    <a:lnTo>
                      <a:pt x="1314" y="909"/>
                    </a:lnTo>
                    <a:lnTo>
                      <a:pt x="1318" y="904"/>
                    </a:lnTo>
                    <a:lnTo>
                      <a:pt x="1313" y="907"/>
                    </a:lnTo>
                    <a:lnTo>
                      <a:pt x="1311" y="909"/>
                    </a:lnTo>
                    <a:lnTo>
                      <a:pt x="1311" y="899"/>
                    </a:lnTo>
                    <a:lnTo>
                      <a:pt x="1309" y="899"/>
                    </a:lnTo>
                    <a:lnTo>
                      <a:pt x="1306" y="894"/>
                    </a:lnTo>
                    <a:lnTo>
                      <a:pt x="1301" y="897"/>
                    </a:lnTo>
                    <a:lnTo>
                      <a:pt x="1299" y="895"/>
                    </a:lnTo>
                    <a:lnTo>
                      <a:pt x="1296" y="895"/>
                    </a:lnTo>
                    <a:lnTo>
                      <a:pt x="1291" y="902"/>
                    </a:lnTo>
                    <a:lnTo>
                      <a:pt x="1294" y="902"/>
                    </a:lnTo>
                    <a:lnTo>
                      <a:pt x="1299" y="899"/>
                    </a:lnTo>
                    <a:lnTo>
                      <a:pt x="1303" y="899"/>
                    </a:lnTo>
                    <a:lnTo>
                      <a:pt x="1303" y="904"/>
                    </a:lnTo>
                    <a:lnTo>
                      <a:pt x="1306" y="905"/>
                    </a:lnTo>
                    <a:lnTo>
                      <a:pt x="1309" y="912"/>
                    </a:lnTo>
                    <a:lnTo>
                      <a:pt x="1308" y="917"/>
                    </a:lnTo>
                    <a:lnTo>
                      <a:pt x="1311" y="919"/>
                    </a:lnTo>
                    <a:lnTo>
                      <a:pt x="1311" y="925"/>
                    </a:lnTo>
                    <a:lnTo>
                      <a:pt x="1309" y="927"/>
                    </a:lnTo>
                    <a:lnTo>
                      <a:pt x="1311" y="929"/>
                    </a:lnTo>
                    <a:lnTo>
                      <a:pt x="1311" y="932"/>
                    </a:lnTo>
                    <a:lnTo>
                      <a:pt x="1308" y="933"/>
                    </a:lnTo>
                    <a:lnTo>
                      <a:pt x="1301" y="927"/>
                    </a:lnTo>
                    <a:lnTo>
                      <a:pt x="1299" y="924"/>
                    </a:lnTo>
                    <a:lnTo>
                      <a:pt x="1296" y="922"/>
                    </a:lnTo>
                    <a:lnTo>
                      <a:pt x="1296" y="919"/>
                    </a:lnTo>
                    <a:lnTo>
                      <a:pt x="1293" y="922"/>
                    </a:lnTo>
                    <a:lnTo>
                      <a:pt x="1298" y="925"/>
                    </a:lnTo>
                    <a:lnTo>
                      <a:pt x="1296" y="930"/>
                    </a:lnTo>
                    <a:lnTo>
                      <a:pt x="1291" y="927"/>
                    </a:lnTo>
                    <a:lnTo>
                      <a:pt x="1286" y="925"/>
                    </a:lnTo>
                    <a:lnTo>
                      <a:pt x="1286" y="924"/>
                    </a:lnTo>
                    <a:lnTo>
                      <a:pt x="1283" y="925"/>
                    </a:lnTo>
                    <a:lnTo>
                      <a:pt x="1283" y="922"/>
                    </a:lnTo>
                    <a:lnTo>
                      <a:pt x="1285" y="915"/>
                    </a:lnTo>
                    <a:lnTo>
                      <a:pt x="1286" y="915"/>
                    </a:lnTo>
                    <a:lnTo>
                      <a:pt x="1283" y="914"/>
                    </a:lnTo>
                    <a:lnTo>
                      <a:pt x="1283" y="912"/>
                    </a:lnTo>
                    <a:lnTo>
                      <a:pt x="1276" y="914"/>
                    </a:lnTo>
                    <a:lnTo>
                      <a:pt x="1271" y="914"/>
                    </a:lnTo>
                    <a:lnTo>
                      <a:pt x="1266" y="912"/>
                    </a:lnTo>
                    <a:lnTo>
                      <a:pt x="1263" y="912"/>
                    </a:lnTo>
                    <a:lnTo>
                      <a:pt x="1258" y="909"/>
                    </a:lnTo>
                    <a:lnTo>
                      <a:pt x="1256" y="912"/>
                    </a:lnTo>
                    <a:lnTo>
                      <a:pt x="1258" y="915"/>
                    </a:lnTo>
                    <a:lnTo>
                      <a:pt x="1256" y="917"/>
                    </a:lnTo>
                    <a:lnTo>
                      <a:pt x="1256" y="920"/>
                    </a:lnTo>
                    <a:lnTo>
                      <a:pt x="1258" y="924"/>
                    </a:lnTo>
                    <a:lnTo>
                      <a:pt x="1265" y="925"/>
                    </a:lnTo>
                    <a:lnTo>
                      <a:pt x="1266" y="929"/>
                    </a:lnTo>
                    <a:lnTo>
                      <a:pt x="1263" y="935"/>
                    </a:lnTo>
                    <a:lnTo>
                      <a:pt x="1260" y="935"/>
                    </a:lnTo>
                    <a:lnTo>
                      <a:pt x="1248" y="943"/>
                    </a:lnTo>
                    <a:lnTo>
                      <a:pt x="1243" y="948"/>
                    </a:lnTo>
                    <a:lnTo>
                      <a:pt x="1238" y="955"/>
                    </a:lnTo>
                    <a:lnTo>
                      <a:pt x="1235" y="953"/>
                    </a:lnTo>
                    <a:lnTo>
                      <a:pt x="1231" y="957"/>
                    </a:lnTo>
                    <a:lnTo>
                      <a:pt x="1228" y="962"/>
                    </a:lnTo>
                    <a:lnTo>
                      <a:pt x="1225" y="963"/>
                    </a:lnTo>
                    <a:lnTo>
                      <a:pt x="1210" y="960"/>
                    </a:lnTo>
                    <a:lnTo>
                      <a:pt x="1206" y="955"/>
                    </a:lnTo>
                    <a:lnTo>
                      <a:pt x="1203" y="950"/>
                    </a:lnTo>
                    <a:lnTo>
                      <a:pt x="1196" y="948"/>
                    </a:lnTo>
                    <a:lnTo>
                      <a:pt x="1196" y="945"/>
                    </a:lnTo>
                    <a:lnTo>
                      <a:pt x="1198" y="945"/>
                    </a:lnTo>
                    <a:lnTo>
                      <a:pt x="1201" y="943"/>
                    </a:lnTo>
                    <a:lnTo>
                      <a:pt x="1198" y="942"/>
                    </a:lnTo>
                    <a:lnTo>
                      <a:pt x="1193" y="940"/>
                    </a:lnTo>
                    <a:lnTo>
                      <a:pt x="1188" y="932"/>
                    </a:lnTo>
                    <a:lnTo>
                      <a:pt x="1183" y="929"/>
                    </a:lnTo>
                    <a:lnTo>
                      <a:pt x="1173" y="929"/>
                    </a:lnTo>
                    <a:lnTo>
                      <a:pt x="1167" y="924"/>
                    </a:lnTo>
                    <a:lnTo>
                      <a:pt x="1155" y="924"/>
                    </a:lnTo>
                    <a:lnTo>
                      <a:pt x="1150" y="922"/>
                    </a:lnTo>
                    <a:lnTo>
                      <a:pt x="1150" y="925"/>
                    </a:lnTo>
                    <a:lnTo>
                      <a:pt x="1153" y="929"/>
                    </a:lnTo>
                    <a:lnTo>
                      <a:pt x="1155" y="927"/>
                    </a:lnTo>
                    <a:lnTo>
                      <a:pt x="1158" y="925"/>
                    </a:lnTo>
                    <a:lnTo>
                      <a:pt x="1168" y="929"/>
                    </a:lnTo>
                    <a:lnTo>
                      <a:pt x="1178" y="929"/>
                    </a:lnTo>
                    <a:lnTo>
                      <a:pt x="1182" y="930"/>
                    </a:lnTo>
                    <a:lnTo>
                      <a:pt x="1182" y="933"/>
                    </a:lnTo>
                    <a:lnTo>
                      <a:pt x="1180" y="933"/>
                    </a:lnTo>
                    <a:lnTo>
                      <a:pt x="1178" y="935"/>
                    </a:lnTo>
                    <a:lnTo>
                      <a:pt x="1178" y="937"/>
                    </a:lnTo>
                    <a:lnTo>
                      <a:pt x="1180" y="943"/>
                    </a:lnTo>
                    <a:lnTo>
                      <a:pt x="1182" y="943"/>
                    </a:lnTo>
                    <a:lnTo>
                      <a:pt x="1187" y="953"/>
                    </a:lnTo>
                    <a:lnTo>
                      <a:pt x="1190" y="960"/>
                    </a:lnTo>
                    <a:lnTo>
                      <a:pt x="1198" y="962"/>
                    </a:lnTo>
                    <a:lnTo>
                      <a:pt x="1208" y="963"/>
                    </a:lnTo>
                    <a:lnTo>
                      <a:pt x="1226" y="968"/>
                    </a:lnTo>
                    <a:lnTo>
                      <a:pt x="1226" y="973"/>
                    </a:lnTo>
                    <a:lnTo>
                      <a:pt x="1225" y="975"/>
                    </a:lnTo>
                    <a:lnTo>
                      <a:pt x="1218" y="978"/>
                    </a:lnTo>
                    <a:lnTo>
                      <a:pt x="1215" y="980"/>
                    </a:lnTo>
                    <a:lnTo>
                      <a:pt x="1208" y="988"/>
                    </a:lnTo>
                    <a:lnTo>
                      <a:pt x="1206" y="987"/>
                    </a:lnTo>
                    <a:lnTo>
                      <a:pt x="1205" y="988"/>
                    </a:lnTo>
                    <a:lnTo>
                      <a:pt x="1203" y="990"/>
                    </a:lnTo>
                    <a:lnTo>
                      <a:pt x="1188" y="1005"/>
                    </a:lnTo>
                    <a:lnTo>
                      <a:pt x="1182" y="1008"/>
                    </a:lnTo>
                    <a:lnTo>
                      <a:pt x="1178" y="1015"/>
                    </a:lnTo>
                    <a:lnTo>
                      <a:pt x="1173" y="1015"/>
                    </a:lnTo>
                    <a:lnTo>
                      <a:pt x="1172" y="1013"/>
                    </a:lnTo>
                    <a:lnTo>
                      <a:pt x="1168" y="1013"/>
                    </a:lnTo>
                    <a:lnTo>
                      <a:pt x="1168" y="1017"/>
                    </a:lnTo>
                    <a:lnTo>
                      <a:pt x="1162" y="1010"/>
                    </a:lnTo>
                    <a:lnTo>
                      <a:pt x="1158" y="1008"/>
                    </a:lnTo>
                    <a:lnTo>
                      <a:pt x="1155" y="1012"/>
                    </a:lnTo>
                    <a:lnTo>
                      <a:pt x="1153" y="1008"/>
                    </a:lnTo>
                    <a:lnTo>
                      <a:pt x="1152" y="1008"/>
                    </a:lnTo>
                    <a:lnTo>
                      <a:pt x="1155" y="1003"/>
                    </a:lnTo>
                    <a:lnTo>
                      <a:pt x="1153" y="1002"/>
                    </a:lnTo>
                    <a:lnTo>
                      <a:pt x="1153" y="1000"/>
                    </a:lnTo>
                    <a:lnTo>
                      <a:pt x="1148" y="1003"/>
                    </a:lnTo>
                    <a:lnTo>
                      <a:pt x="1145" y="1012"/>
                    </a:lnTo>
                    <a:lnTo>
                      <a:pt x="1145" y="1007"/>
                    </a:lnTo>
                    <a:lnTo>
                      <a:pt x="1142" y="1000"/>
                    </a:lnTo>
                    <a:lnTo>
                      <a:pt x="1140" y="1007"/>
                    </a:lnTo>
                    <a:lnTo>
                      <a:pt x="1142" y="1010"/>
                    </a:lnTo>
                    <a:lnTo>
                      <a:pt x="1142" y="1017"/>
                    </a:lnTo>
                    <a:lnTo>
                      <a:pt x="1135" y="1025"/>
                    </a:lnTo>
                    <a:lnTo>
                      <a:pt x="1132" y="1023"/>
                    </a:lnTo>
                    <a:lnTo>
                      <a:pt x="1132" y="1022"/>
                    </a:lnTo>
                    <a:lnTo>
                      <a:pt x="1128" y="1017"/>
                    </a:lnTo>
                    <a:lnTo>
                      <a:pt x="1127" y="1020"/>
                    </a:lnTo>
                    <a:lnTo>
                      <a:pt x="1130" y="1022"/>
                    </a:lnTo>
                    <a:lnTo>
                      <a:pt x="1125" y="1025"/>
                    </a:lnTo>
                    <a:lnTo>
                      <a:pt x="1125" y="1030"/>
                    </a:lnTo>
                    <a:lnTo>
                      <a:pt x="1123" y="1028"/>
                    </a:lnTo>
                    <a:lnTo>
                      <a:pt x="1118" y="1027"/>
                    </a:lnTo>
                    <a:lnTo>
                      <a:pt x="1117" y="1023"/>
                    </a:lnTo>
                    <a:lnTo>
                      <a:pt x="1113" y="1020"/>
                    </a:lnTo>
                    <a:lnTo>
                      <a:pt x="1108" y="1015"/>
                    </a:lnTo>
                    <a:lnTo>
                      <a:pt x="1098" y="1012"/>
                    </a:lnTo>
                    <a:lnTo>
                      <a:pt x="1090" y="1007"/>
                    </a:lnTo>
                    <a:lnTo>
                      <a:pt x="1087" y="1000"/>
                    </a:lnTo>
                    <a:lnTo>
                      <a:pt x="1084" y="1000"/>
                    </a:lnTo>
                    <a:lnTo>
                      <a:pt x="1077" y="995"/>
                    </a:lnTo>
                    <a:lnTo>
                      <a:pt x="1074" y="992"/>
                    </a:lnTo>
                    <a:lnTo>
                      <a:pt x="1074" y="998"/>
                    </a:lnTo>
                    <a:lnTo>
                      <a:pt x="1069" y="997"/>
                    </a:lnTo>
                    <a:lnTo>
                      <a:pt x="1072" y="1003"/>
                    </a:lnTo>
                    <a:lnTo>
                      <a:pt x="1077" y="1007"/>
                    </a:lnTo>
                    <a:lnTo>
                      <a:pt x="1079" y="1005"/>
                    </a:lnTo>
                    <a:lnTo>
                      <a:pt x="1075" y="1002"/>
                    </a:lnTo>
                    <a:lnTo>
                      <a:pt x="1077" y="1000"/>
                    </a:lnTo>
                    <a:lnTo>
                      <a:pt x="1079" y="1000"/>
                    </a:lnTo>
                    <a:lnTo>
                      <a:pt x="1088" y="1008"/>
                    </a:lnTo>
                    <a:lnTo>
                      <a:pt x="1097" y="1013"/>
                    </a:lnTo>
                    <a:lnTo>
                      <a:pt x="1098" y="1017"/>
                    </a:lnTo>
                    <a:lnTo>
                      <a:pt x="1092" y="1020"/>
                    </a:lnTo>
                    <a:lnTo>
                      <a:pt x="1087" y="1020"/>
                    </a:lnTo>
                    <a:lnTo>
                      <a:pt x="1084" y="1020"/>
                    </a:lnTo>
                    <a:lnTo>
                      <a:pt x="1084" y="1022"/>
                    </a:lnTo>
                    <a:lnTo>
                      <a:pt x="1084" y="1023"/>
                    </a:lnTo>
                    <a:lnTo>
                      <a:pt x="1087" y="1022"/>
                    </a:lnTo>
                    <a:lnTo>
                      <a:pt x="1097" y="1022"/>
                    </a:lnTo>
                    <a:lnTo>
                      <a:pt x="1102" y="1017"/>
                    </a:lnTo>
                    <a:lnTo>
                      <a:pt x="1103" y="1017"/>
                    </a:lnTo>
                    <a:lnTo>
                      <a:pt x="1107" y="1020"/>
                    </a:lnTo>
                    <a:lnTo>
                      <a:pt x="1107" y="1025"/>
                    </a:lnTo>
                    <a:lnTo>
                      <a:pt x="1117" y="1035"/>
                    </a:lnTo>
                    <a:lnTo>
                      <a:pt x="1115" y="1045"/>
                    </a:lnTo>
                    <a:lnTo>
                      <a:pt x="1110" y="1051"/>
                    </a:lnTo>
                    <a:lnTo>
                      <a:pt x="1105" y="1051"/>
                    </a:lnTo>
                    <a:lnTo>
                      <a:pt x="1103" y="1053"/>
                    </a:lnTo>
                    <a:lnTo>
                      <a:pt x="1097" y="1053"/>
                    </a:lnTo>
                    <a:lnTo>
                      <a:pt x="1093" y="1050"/>
                    </a:lnTo>
                    <a:lnTo>
                      <a:pt x="1082" y="1048"/>
                    </a:lnTo>
                    <a:lnTo>
                      <a:pt x="1075" y="1041"/>
                    </a:lnTo>
                    <a:lnTo>
                      <a:pt x="1074" y="1033"/>
                    </a:lnTo>
                    <a:lnTo>
                      <a:pt x="1070" y="1031"/>
                    </a:lnTo>
                    <a:lnTo>
                      <a:pt x="1069" y="1033"/>
                    </a:lnTo>
                    <a:lnTo>
                      <a:pt x="1070" y="1035"/>
                    </a:lnTo>
                    <a:lnTo>
                      <a:pt x="1070" y="1040"/>
                    </a:lnTo>
                    <a:lnTo>
                      <a:pt x="1074" y="1045"/>
                    </a:lnTo>
                    <a:lnTo>
                      <a:pt x="1077" y="1053"/>
                    </a:lnTo>
                    <a:lnTo>
                      <a:pt x="1082" y="1061"/>
                    </a:lnTo>
                    <a:lnTo>
                      <a:pt x="1079" y="1063"/>
                    </a:lnTo>
                    <a:lnTo>
                      <a:pt x="1077" y="1061"/>
                    </a:lnTo>
                    <a:lnTo>
                      <a:pt x="1072" y="1063"/>
                    </a:lnTo>
                    <a:lnTo>
                      <a:pt x="1070" y="1056"/>
                    </a:lnTo>
                    <a:lnTo>
                      <a:pt x="1070" y="1060"/>
                    </a:lnTo>
                    <a:lnTo>
                      <a:pt x="1067" y="1061"/>
                    </a:lnTo>
                    <a:lnTo>
                      <a:pt x="1069" y="1063"/>
                    </a:lnTo>
                    <a:lnTo>
                      <a:pt x="1074" y="1065"/>
                    </a:lnTo>
                    <a:lnTo>
                      <a:pt x="1075" y="1068"/>
                    </a:lnTo>
                    <a:lnTo>
                      <a:pt x="1065" y="1066"/>
                    </a:lnTo>
                    <a:lnTo>
                      <a:pt x="1064" y="1065"/>
                    </a:lnTo>
                    <a:lnTo>
                      <a:pt x="1064" y="1068"/>
                    </a:lnTo>
                    <a:lnTo>
                      <a:pt x="1067" y="1070"/>
                    </a:lnTo>
                    <a:lnTo>
                      <a:pt x="1067" y="1073"/>
                    </a:lnTo>
                    <a:lnTo>
                      <a:pt x="1062" y="1078"/>
                    </a:lnTo>
                    <a:lnTo>
                      <a:pt x="1062" y="1073"/>
                    </a:lnTo>
                    <a:lnTo>
                      <a:pt x="1059" y="1073"/>
                    </a:lnTo>
                    <a:lnTo>
                      <a:pt x="1060" y="1075"/>
                    </a:lnTo>
                    <a:lnTo>
                      <a:pt x="1060" y="1078"/>
                    </a:lnTo>
                    <a:lnTo>
                      <a:pt x="1059" y="1076"/>
                    </a:lnTo>
                    <a:lnTo>
                      <a:pt x="1052" y="1076"/>
                    </a:lnTo>
                    <a:lnTo>
                      <a:pt x="1050" y="1080"/>
                    </a:lnTo>
                    <a:lnTo>
                      <a:pt x="1042" y="1081"/>
                    </a:lnTo>
                    <a:lnTo>
                      <a:pt x="1047" y="1083"/>
                    </a:lnTo>
                    <a:lnTo>
                      <a:pt x="1047" y="1086"/>
                    </a:lnTo>
                    <a:lnTo>
                      <a:pt x="1045" y="1088"/>
                    </a:lnTo>
                    <a:lnTo>
                      <a:pt x="1044" y="1086"/>
                    </a:lnTo>
                    <a:lnTo>
                      <a:pt x="1039" y="1081"/>
                    </a:lnTo>
                    <a:lnTo>
                      <a:pt x="1035" y="1081"/>
                    </a:lnTo>
                    <a:lnTo>
                      <a:pt x="1035" y="1085"/>
                    </a:lnTo>
                    <a:lnTo>
                      <a:pt x="1032" y="1085"/>
                    </a:lnTo>
                    <a:lnTo>
                      <a:pt x="1039" y="1090"/>
                    </a:lnTo>
                    <a:lnTo>
                      <a:pt x="1035" y="1091"/>
                    </a:lnTo>
                    <a:lnTo>
                      <a:pt x="1035" y="1095"/>
                    </a:lnTo>
                    <a:lnTo>
                      <a:pt x="1032" y="1095"/>
                    </a:lnTo>
                    <a:lnTo>
                      <a:pt x="1027" y="1100"/>
                    </a:lnTo>
                    <a:lnTo>
                      <a:pt x="1022" y="1103"/>
                    </a:lnTo>
                    <a:lnTo>
                      <a:pt x="1024" y="1105"/>
                    </a:lnTo>
                    <a:lnTo>
                      <a:pt x="1022" y="1108"/>
                    </a:lnTo>
                    <a:lnTo>
                      <a:pt x="1020" y="1108"/>
                    </a:lnTo>
                    <a:lnTo>
                      <a:pt x="1017" y="1111"/>
                    </a:lnTo>
                    <a:lnTo>
                      <a:pt x="1017" y="1115"/>
                    </a:lnTo>
                    <a:lnTo>
                      <a:pt x="1014" y="1116"/>
                    </a:lnTo>
                    <a:lnTo>
                      <a:pt x="1007" y="1123"/>
                    </a:lnTo>
                    <a:lnTo>
                      <a:pt x="1002" y="1125"/>
                    </a:lnTo>
                    <a:lnTo>
                      <a:pt x="1000" y="1128"/>
                    </a:lnTo>
                    <a:lnTo>
                      <a:pt x="995" y="1133"/>
                    </a:lnTo>
                    <a:lnTo>
                      <a:pt x="990" y="1130"/>
                    </a:lnTo>
                    <a:lnTo>
                      <a:pt x="990" y="1133"/>
                    </a:lnTo>
                    <a:lnTo>
                      <a:pt x="992" y="1138"/>
                    </a:lnTo>
                    <a:lnTo>
                      <a:pt x="989" y="1141"/>
                    </a:lnTo>
                    <a:lnTo>
                      <a:pt x="987" y="1149"/>
                    </a:lnTo>
                    <a:lnTo>
                      <a:pt x="984" y="1153"/>
                    </a:lnTo>
                    <a:lnTo>
                      <a:pt x="982" y="1159"/>
                    </a:lnTo>
                    <a:lnTo>
                      <a:pt x="977" y="1161"/>
                    </a:lnTo>
                    <a:lnTo>
                      <a:pt x="974" y="1169"/>
                    </a:lnTo>
                    <a:lnTo>
                      <a:pt x="976" y="1171"/>
                    </a:lnTo>
                    <a:lnTo>
                      <a:pt x="976" y="1178"/>
                    </a:lnTo>
                    <a:lnTo>
                      <a:pt x="972" y="1184"/>
                    </a:lnTo>
                    <a:lnTo>
                      <a:pt x="971" y="1189"/>
                    </a:lnTo>
                    <a:lnTo>
                      <a:pt x="966" y="1189"/>
                    </a:lnTo>
                    <a:lnTo>
                      <a:pt x="964" y="1193"/>
                    </a:lnTo>
                    <a:lnTo>
                      <a:pt x="969" y="1193"/>
                    </a:lnTo>
                    <a:lnTo>
                      <a:pt x="971" y="1196"/>
                    </a:lnTo>
                    <a:lnTo>
                      <a:pt x="969" y="1199"/>
                    </a:lnTo>
                    <a:lnTo>
                      <a:pt x="971" y="1203"/>
                    </a:lnTo>
                    <a:lnTo>
                      <a:pt x="971" y="1208"/>
                    </a:lnTo>
                    <a:lnTo>
                      <a:pt x="972" y="1209"/>
                    </a:lnTo>
                    <a:lnTo>
                      <a:pt x="969" y="1219"/>
                    </a:lnTo>
                    <a:lnTo>
                      <a:pt x="962" y="1226"/>
                    </a:lnTo>
                    <a:lnTo>
                      <a:pt x="949" y="1228"/>
                    </a:lnTo>
                    <a:lnTo>
                      <a:pt x="947" y="1232"/>
                    </a:lnTo>
                    <a:lnTo>
                      <a:pt x="954" y="1228"/>
                    </a:lnTo>
                    <a:lnTo>
                      <a:pt x="966" y="1226"/>
                    </a:lnTo>
                    <a:lnTo>
                      <a:pt x="974" y="1218"/>
                    </a:lnTo>
                    <a:lnTo>
                      <a:pt x="979" y="1206"/>
                    </a:lnTo>
                    <a:lnTo>
                      <a:pt x="994" y="1206"/>
                    </a:lnTo>
                    <a:lnTo>
                      <a:pt x="997" y="1208"/>
                    </a:lnTo>
                    <a:lnTo>
                      <a:pt x="997" y="1211"/>
                    </a:lnTo>
                    <a:lnTo>
                      <a:pt x="995" y="1216"/>
                    </a:lnTo>
                    <a:lnTo>
                      <a:pt x="995" y="1221"/>
                    </a:lnTo>
                    <a:lnTo>
                      <a:pt x="999" y="1228"/>
                    </a:lnTo>
                    <a:lnTo>
                      <a:pt x="999" y="1236"/>
                    </a:lnTo>
                    <a:lnTo>
                      <a:pt x="994" y="1244"/>
                    </a:lnTo>
                    <a:lnTo>
                      <a:pt x="997" y="1247"/>
                    </a:lnTo>
                    <a:lnTo>
                      <a:pt x="999" y="1257"/>
                    </a:lnTo>
                    <a:lnTo>
                      <a:pt x="997" y="1261"/>
                    </a:lnTo>
                    <a:lnTo>
                      <a:pt x="982" y="1274"/>
                    </a:lnTo>
                    <a:lnTo>
                      <a:pt x="976" y="1276"/>
                    </a:lnTo>
                    <a:lnTo>
                      <a:pt x="971" y="1276"/>
                    </a:lnTo>
                    <a:lnTo>
                      <a:pt x="976" y="1277"/>
                    </a:lnTo>
                    <a:lnTo>
                      <a:pt x="982" y="1277"/>
                    </a:lnTo>
                    <a:lnTo>
                      <a:pt x="1000" y="1272"/>
                    </a:lnTo>
                    <a:lnTo>
                      <a:pt x="1017" y="1267"/>
                    </a:lnTo>
                    <a:lnTo>
                      <a:pt x="1025" y="1266"/>
                    </a:lnTo>
                    <a:lnTo>
                      <a:pt x="1037" y="1272"/>
                    </a:lnTo>
                    <a:lnTo>
                      <a:pt x="1044" y="1279"/>
                    </a:lnTo>
                    <a:lnTo>
                      <a:pt x="1055" y="1282"/>
                    </a:lnTo>
                    <a:lnTo>
                      <a:pt x="1057" y="1284"/>
                    </a:lnTo>
                    <a:lnTo>
                      <a:pt x="1062" y="1286"/>
                    </a:lnTo>
                    <a:lnTo>
                      <a:pt x="1070" y="1292"/>
                    </a:lnTo>
                    <a:lnTo>
                      <a:pt x="1074" y="1294"/>
                    </a:lnTo>
                    <a:lnTo>
                      <a:pt x="1077" y="1301"/>
                    </a:lnTo>
                    <a:lnTo>
                      <a:pt x="1082" y="1302"/>
                    </a:lnTo>
                    <a:lnTo>
                      <a:pt x="1082" y="1306"/>
                    </a:lnTo>
                    <a:lnTo>
                      <a:pt x="1085" y="1309"/>
                    </a:lnTo>
                    <a:lnTo>
                      <a:pt x="1088" y="1317"/>
                    </a:lnTo>
                    <a:lnTo>
                      <a:pt x="1088" y="1319"/>
                    </a:lnTo>
                    <a:lnTo>
                      <a:pt x="1092" y="1317"/>
                    </a:lnTo>
                    <a:lnTo>
                      <a:pt x="1093" y="1321"/>
                    </a:lnTo>
                    <a:lnTo>
                      <a:pt x="1103" y="1326"/>
                    </a:lnTo>
                    <a:lnTo>
                      <a:pt x="1107" y="1327"/>
                    </a:lnTo>
                    <a:lnTo>
                      <a:pt x="1113" y="1330"/>
                    </a:lnTo>
                    <a:lnTo>
                      <a:pt x="1118" y="1332"/>
                    </a:lnTo>
                    <a:lnTo>
                      <a:pt x="1125" y="1339"/>
                    </a:lnTo>
                    <a:lnTo>
                      <a:pt x="1127" y="1342"/>
                    </a:lnTo>
                    <a:lnTo>
                      <a:pt x="1133" y="1347"/>
                    </a:lnTo>
                    <a:lnTo>
                      <a:pt x="1132" y="1349"/>
                    </a:lnTo>
                    <a:lnTo>
                      <a:pt x="1133" y="1350"/>
                    </a:lnTo>
                    <a:lnTo>
                      <a:pt x="1142" y="1350"/>
                    </a:lnTo>
                    <a:lnTo>
                      <a:pt x="1143" y="1352"/>
                    </a:lnTo>
                    <a:lnTo>
                      <a:pt x="1148" y="1350"/>
                    </a:lnTo>
                    <a:lnTo>
                      <a:pt x="1160" y="1350"/>
                    </a:lnTo>
                    <a:lnTo>
                      <a:pt x="1162" y="1354"/>
                    </a:lnTo>
                    <a:lnTo>
                      <a:pt x="1163" y="1354"/>
                    </a:lnTo>
                    <a:lnTo>
                      <a:pt x="1172" y="1355"/>
                    </a:lnTo>
                    <a:lnTo>
                      <a:pt x="1180" y="1357"/>
                    </a:lnTo>
                    <a:lnTo>
                      <a:pt x="1185" y="1355"/>
                    </a:lnTo>
                    <a:lnTo>
                      <a:pt x="1188" y="1355"/>
                    </a:lnTo>
                    <a:lnTo>
                      <a:pt x="1188" y="1357"/>
                    </a:lnTo>
                    <a:lnTo>
                      <a:pt x="1190" y="1355"/>
                    </a:lnTo>
                    <a:lnTo>
                      <a:pt x="1193" y="1355"/>
                    </a:lnTo>
                    <a:lnTo>
                      <a:pt x="1193" y="1362"/>
                    </a:lnTo>
                    <a:lnTo>
                      <a:pt x="1187" y="1372"/>
                    </a:lnTo>
                    <a:lnTo>
                      <a:pt x="1187" y="1377"/>
                    </a:lnTo>
                    <a:lnTo>
                      <a:pt x="1183" y="1380"/>
                    </a:lnTo>
                    <a:lnTo>
                      <a:pt x="1180" y="1387"/>
                    </a:lnTo>
                    <a:lnTo>
                      <a:pt x="1182" y="1392"/>
                    </a:lnTo>
                    <a:lnTo>
                      <a:pt x="1183" y="1392"/>
                    </a:lnTo>
                    <a:lnTo>
                      <a:pt x="1183" y="1402"/>
                    </a:lnTo>
                    <a:lnTo>
                      <a:pt x="1177" y="1410"/>
                    </a:lnTo>
                    <a:lnTo>
                      <a:pt x="1177" y="1415"/>
                    </a:lnTo>
                    <a:lnTo>
                      <a:pt x="1175" y="1420"/>
                    </a:lnTo>
                    <a:lnTo>
                      <a:pt x="1170" y="1424"/>
                    </a:lnTo>
                    <a:lnTo>
                      <a:pt x="1167" y="1433"/>
                    </a:lnTo>
                    <a:lnTo>
                      <a:pt x="1170" y="1437"/>
                    </a:lnTo>
                    <a:lnTo>
                      <a:pt x="1175" y="1440"/>
                    </a:lnTo>
                    <a:lnTo>
                      <a:pt x="1175" y="1445"/>
                    </a:lnTo>
                    <a:lnTo>
                      <a:pt x="1178" y="1447"/>
                    </a:lnTo>
                    <a:lnTo>
                      <a:pt x="1180" y="1450"/>
                    </a:lnTo>
                    <a:lnTo>
                      <a:pt x="1180" y="1453"/>
                    </a:lnTo>
                    <a:lnTo>
                      <a:pt x="1180" y="1457"/>
                    </a:lnTo>
                    <a:lnTo>
                      <a:pt x="1180" y="1458"/>
                    </a:lnTo>
                    <a:lnTo>
                      <a:pt x="1185" y="1460"/>
                    </a:lnTo>
                    <a:lnTo>
                      <a:pt x="1190" y="1463"/>
                    </a:lnTo>
                    <a:lnTo>
                      <a:pt x="1191" y="1463"/>
                    </a:lnTo>
                    <a:lnTo>
                      <a:pt x="1191" y="1467"/>
                    </a:lnTo>
                    <a:lnTo>
                      <a:pt x="1195" y="1470"/>
                    </a:lnTo>
                    <a:lnTo>
                      <a:pt x="1196" y="1477"/>
                    </a:lnTo>
                    <a:lnTo>
                      <a:pt x="1196" y="1480"/>
                    </a:lnTo>
                    <a:lnTo>
                      <a:pt x="1195" y="1487"/>
                    </a:lnTo>
                    <a:lnTo>
                      <a:pt x="1187" y="1493"/>
                    </a:lnTo>
                    <a:lnTo>
                      <a:pt x="1193" y="1490"/>
                    </a:lnTo>
                    <a:lnTo>
                      <a:pt x="1198" y="1487"/>
                    </a:lnTo>
                    <a:lnTo>
                      <a:pt x="1205" y="1488"/>
                    </a:lnTo>
                    <a:lnTo>
                      <a:pt x="1210" y="1492"/>
                    </a:lnTo>
                    <a:lnTo>
                      <a:pt x="1213" y="1492"/>
                    </a:lnTo>
                    <a:lnTo>
                      <a:pt x="1215" y="1488"/>
                    </a:lnTo>
                    <a:lnTo>
                      <a:pt x="1215" y="1485"/>
                    </a:lnTo>
                    <a:lnTo>
                      <a:pt x="1223" y="1475"/>
                    </a:lnTo>
                    <a:lnTo>
                      <a:pt x="1225" y="1475"/>
                    </a:lnTo>
                    <a:lnTo>
                      <a:pt x="1225" y="1480"/>
                    </a:lnTo>
                    <a:lnTo>
                      <a:pt x="1225" y="1482"/>
                    </a:lnTo>
                    <a:lnTo>
                      <a:pt x="1228" y="1482"/>
                    </a:lnTo>
                    <a:lnTo>
                      <a:pt x="1230" y="1490"/>
                    </a:lnTo>
                    <a:lnTo>
                      <a:pt x="1228" y="1497"/>
                    </a:lnTo>
                    <a:lnTo>
                      <a:pt x="1235" y="1500"/>
                    </a:lnTo>
                    <a:lnTo>
                      <a:pt x="1243" y="1500"/>
                    </a:lnTo>
                    <a:lnTo>
                      <a:pt x="1238" y="1498"/>
                    </a:lnTo>
                    <a:lnTo>
                      <a:pt x="1233" y="1493"/>
                    </a:lnTo>
                    <a:lnTo>
                      <a:pt x="1231" y="1488"/>
                    </a:lnTo>
                    <a:lnTo>
                      <a:pt x="1233" y="1482"/>
                    </a:lnTo>
                    <a:lnTo>
                      <a:pt x="1236" y="1478"/>
                    </a:lnTo>
                    <a:lnTo>
                      <a:pt x="1233" y="1477"/>
                    </a:lnTo>
                    <a:lnTo>
                      <a:pt x="1233" y="1472"/>
                    </a:lnTo>
                    <a:lnTo>
                      <a:pt x="1235" y="1473"/>
                    </a:lnTo>
                    <a:lnTo>
                      <a:pt x="1238" y="1472"/>
                    </a:lnTo>
                    <a:lnTo>
                      <a:pt x="1240" y="1467"/>
                    </a:lnTo>
                    <a:lnTo>
                      <a:pt x="1245" y="1462"/>
                    </a:lnTo>
                    <a:lnTo>
                      <a:pt x="1243" y="1458"/>
                    </a:lnTo>
                    <a:lnTo>
                      <a:pt x="1243" y="1453"/>
                    </a:lnTo>
                    <a:lnTo>
                      <a:pt x="1240" y="1452"/>
                    </a:lnTo>
                    <a:lnTo>
                      <a:pt x="1240" y="1447"/>
                    </a:lnTo>
                    <a:lnTo>
                      <a:pt x="1245" y="1442"/>
                    </a:lnTo>
                    <a:lnTo>
                      <a:pt x="1243" y="1440"/>
                    </a:lnTo>
                    <a:lnTo>
                      <a:pt x="1243" y="1437"/>
                    </a:lnTo>
                    <a:lnTo>
                      <a:pt x="1241" y="1437"/>
                    </a:lnTo>
                    <a:lnTo>
                      <a:pt x="1240" y="1433"/>
                    </a:lnTo>
                    <a:lnTo>
                      <a:pt x="1245" y="1422"/>
                    </a:lnTo>
                    <a:lnTo>
                      <a:pt x="1243" y="1419"/>
                    </a:lnTo>
                    <a:lnTo>
                      <a:pt x="1245" y="1410"/>
                    </a:lnTo>
                    <a:lnTo>
                      <a:pt x="1246" y="1409"/>
                    </a:lnTo>
                    <a:lnTo>
                      <a:pt x="1245" y="1405"/>
                    </a:lnTo>
                    <a:lnTo>
                      <a:pt x="1248" y="1404"/>
                    </a:lnTo>
                    <a:lnTo>
                      <a:pt x="1246" y="1400"/>
                    </a:lnTo>
                    <a:lnTo>
                      <a:pt x="1248" y="1397"/>
                    </a:lnTo>
                    <a:lnTo>
                      <a:pt x="1246" y="1397"/>
                    </a:lnTo>
                    <a:lnTo>
                      <a:pt x="1245" y="1394"/>
                    </a:lnTo>
                    <a:lnTo>
                      <a:pt x="1246" y="1394"/>
                    </a:lnTo>
                    <a:lnTo>
                      <a:pt x="1245" y="1390"/>
                    </a:lnTo>
                    <a:lnTo>
                      <a:pt x="1245" y="1385"/>
                    </a:lnTo>
                    <a:lnTo>
                      <a:pt x="1243" y="1382"/>
                    </a:lnTo>
                    <a:lnTo>
                      <a:pt x="1243" y="1377"/>
                    </a:lnTo>
                    <a:lnTo>
                      <a:pt x="1241" y="1375"/>
                    </a:lnTo>
                    <a:lnTo>
                      <a:pt x="1248" y="1372"/>
                    </a:lnTo>
                    <a:lnTo>
                      <a:pt x="1256" y="1372"/>
                    </a:lnTo>
                    <a:lnTo>
                      <a:pt x="1261" y="1367"/>
                    </a:lnTo>
                    <a:lnTo>
                      <a:pt x="1268" y="1369"/>
                    </a:lnTo>
                    <a:lnTo>
                      <a:pt x="1270" y="1365"/>
                    </a:lnTo>
                    <a:lnTo>
                      <a:pt x="1280" y="1362"/>
                    </a:lnTo>
                    <a:lnTo>
                      <a:pt x="1294" y="1357"/>
                    </a:lnTo>
                    <a:lnTo>
                      <a:pt x="1294" y="1355"/>
                    </a:lnTo>
                    <a:lnTo>
                      <a:pt x="1298" y="1352"/>
                    </a:lnTo>
                    <a:lnTo>
                      <a:pt x="1309" y="1349"/>
                    </a:lnTo>
                    <a:lnTo>
                      <a:pt x="1309" y="1344"/>
                    </a:lnTo>
                    <a:lnTo>
                      <a:pt x="1316" y="1342"/>
                    </a:lnTo>
                    <a:lnTo>
                      <a:pt x="1323" y="1332"/>
                    </a:lnTo>
                    <a:lnTo>
                      <a:pt x="1324" y="1332"/>
                    </a:lnTo>
                    <a:lnTo>
                      <a:pt x="1328" y="1335"/>
                    </a:lnTo>
                    <a:lnTo>
                      <a:pt x="1333" y="1334"/>
                    </a:lnTo>
                    <a:lnTo>
                      <a:pt x="1336" y="1330"/>
                    </a:lnTo>
                    <a:lnTo>
                      <a:pt x="1331" y="1326"/>
                    </a:lnTo>
                    <a:lnTo>
                      <a:pt x="1331" y="1321"/>
                    </a:lnTo>
                    <a:lnTo>
                      <a:pt x="1328" y="1322"/>
                    </a:lnTo>
                    <a:lnTo>
                      <a:pt x="1328" y="1327"/>
                    </a:lnTo>
                    <a:lnTo>
                      <a:pt x="1324" y="1327"/>
                    </a:lnTo>
                    <a:lnTo>
                      <a:pt x="1326" y="1322"/>
                    </a:lnTo>
                    <a:lnTo>
                      <a:pt x="1331" y="1311"/>
                    </a:lnTo>
                    <a:lnTo>
                      <a:pt x="1333" y="1309"/>
                    </a:lnTo>
                    <a:lnTo>
                      <a:pt x="1333" y="1302"/>
                    </a:lnTo>
                    <a:lnTo>
                      <a:pt x="1334" y="1297"/>
                    </a:lnTo>
                    <a:lnTo>
                      <a:pt x="1329" y="1291"/>
                    </a:lnTo>
                    <a:lnTo>
                      <a:pt x="1331" y="1277"/>
                    </a:lnTo>
                    <a:lnTo>
                      <a:pt x="1329" y="1266"/>
                    </a:lnTo>
                    <a:lnTo>
                      <a:pt x="1321" y="1256"/>
                    </a:lnTo>
                    <a:lnTo>
                      <a:pt x="1316" y="1252"/>
                    </a:lnTo>
                    <a:lnTo>
                      <a:pt x="1314" y="1247"/>
                    </a:lnTo>
                    <a:lnTo>
                      <a:pt x="1309" y="1246"/>
                    </a:lnTo>
                    <a:lnTo>
                      <a:pt x="1308" y="1242"/>
                    </a:lnTo>
                    <a:lnTo>
                      <a:pt x="1311" y="1234"/>
                    </a:lnTo>
                    <a:lnTo>
                      <a:pt x="1316" y="1232"/>
                    </a:lnTo>
                    <a:lnTo>
                      <a:pt x="1329" y="1221"/>
                    </a:lnTo>
                    <a:lnTo>
                      <a:pt x="1333" y="1219"/>
                    </a:lnTo>
                    <a:lnTo>
                      <a:pt x="1336" y="1216"/>
                    </a:lnTo>
                    <a:lnTo>
                      <a:pt x="1336" y="1213"/>
                    </a:lnTo>
                    <a:lnTo>
                      <a:pt x="1334" y="1213"/>
                    </a:lnTo>
                    <a:lnTo>
                      <a:pt x="1334" y="1211"/>
                    </a:lnTo>
                    <a:lnTo>
                      <a:pt x="1339" y="1204"/>
                    </a:lnTo>
                    <a:lnTo>
                      <a:pt x="1341" y="1204"/>
                    </a:lnTo>
                    <a:lnTo>
                      <a:pt x="1344" y="1209"/>
                    </a:lnTo>
                    <a:lnTo>
                      <a:pt x="1348" y="1211"/>
                    </a:lnTo>
                    <a:lnTo>
                      <a:pt x="1346" y="1209"/>
                    </a:lnTo>
                    <a:lnTo>
                      <a:pt x="1346" y="1204"/>
                    </a:lnTo>
                    <a:lnTo>
                      <a:pt x="1351" y="1201"/>
                    </a:lnTo>
                    <a:lnTo>
                      <a:pt x="1356" y="1193"/>
                    </a:lnTo>
                    <a:lnTo>
                      <a:pt x="1356" y="1191"/>
                    </a:lnTo>
                    <a:lnTo>
                      <a:pt x="1349" y="1191"/>
                    </a:lnTo>
                    <a:lnTo>
                      <a:pt x="1349" y="1189"/>
                    </a:lnTo>
                    <a:lnTo>
                      <a:pt x="1353" y="1184"/>
                    </a:lnTo>
                    <a:lnTo>
                      <a:pt x="1351" y="1181"/>
                    </a:lnTo>
                    <a:lnTo>
                      <a:pt x="1349" y="1179"/>
                    </a:lnTo>
                    <a:lnTo>
                      <a:pt x="1353" y="1174"/>
                    </a:lnTo>
                    <a:lnTo>
                      <a:pt x="1356" y="1174"/>
                    </a:lnTo>
                    <a:lnTo>
                      <a:pt x="1351" y="1173"/>
                    </a:lnTo>
                    <a:lnTo>
                      <a:pt x="1351" y="1171"/>
                    </a:lnTo>
                    <a:lnTo>
                      <a:pt x="1353" y="1164"/>
                    </a:lnTo>
                    <a:lnTo>
                      <a:pt x="1358" y="1163"/>
                    </a:lnTo>
                    <a:lnTo>
                      <a:pt x="1354" y="1161"/>
                    </a:lnTo>
                    <a:lnTo>
                      <a:pt x="1346" y="1163"/>
                    </a:lnTo>
                    <a:lnTo>
                      <a:pt x="1344" y="1161"/>
                    </a:lnTo>
                    <a:lnTo>
                      <a:pt x="1344" y="1158"/>
                    </a:lnTo>
                    <a:lnTo>
                      <a:pt x="1354" y="1151"/>
                    </a:lnTo>
                    <a:lnTo>
                      <a:pt x="1361" y="1143"/>
                    </a:lnTo>
                    <a:lnTo>
                      <a:pt x="1363" y="1138"/>
                    </a:lnTo>
                    <a:lnTo>
                      <a:pt x="1366" y="1138"/>
                    </a:lnTo>
                    <a:lnTo>
                      <a:pt x="1368" y="1136"/>
                    </a:lnTo>
                    <a:lnTo>
                      <a:pt x="1368" y="1131"/>
                    </a:lnTo>
                    <a:lnTo>
                      <a:pt x="1364" y="1130"/>
                    </a:lnTo>
                    <a:lnTo>
                      <a:pt x="1364" y="1128"/>
                    </a:lnTo>
                    <a:lnTo>
                      <a:pt x="1363" y="1128"/>
                    </a:lnTo>
                    <a:lnTo>
                      <a:pt x="1359" y="1123"/>
                    </a:lnTo>
                    <a:lnTo>
                      <a:pt x="1359" y="1115"/>
                    </a:lnTo>
                    <a:lnTo>
                      <a:pt x="1363" y="1108"/>
                    </a:lnTo>
                    <a:lnTo>
                      <a:pt x="1363" y="1103"/>
                    </a:lnTo>
                    <a:lnTo>
                      <a:pt x="1366" y="1101"/>
                    </a:lnTo>
                    <a:lnTo>
                      <a:pt x="1368" y="1101"/>
                    </a:lnTo>
                    <a:lnTo>
                      <a:pt x="1371" y="1101"/>
                    </a:lnTo>
                    <a:lnTo>
                      <a:pt x="1371" y="1100"/>
                    </a:lnTo>
                    <a:lnTo>
                      <a:pt x="1374" y="1096"/>
                    </a:lnTo>
                    <a:lnTo>
                      <a:pt x="1378" y="1096"/>
                    </a:lnTo>
                    <a:lnTo>
                      <a:pt x="1381" y="1095"/>
                    </a:lnTo>
                    <a:lnTo>
                      <a:pt x="1383" y="1096"/>
                    </a:lnTo>
                    <a:lnTo>
                      <a:pt x="1391" y="1096"/>
                    </a:lnTo>
                    <a:lnTo>
                      <a:pt x="1399" y="1101"/>
                    </a:lnTo>
                    <a:lnTo>
                      <a:pt x="1411" y="1106"/>
                    </a:lnTo>
                    <a:lnTo>
                      <a:pt x="1416" y="1106"/>
                    </a:lnTo>
                    <a:lnTo>
                      <a:pt x="1414" y="1110"/>
                    </a:lnTo>
                    <a:lnTo>
                      <a:pt x="1409" y="1113"/>
                    </a:lnTo>
                    <a:lnTo>
                      <a:pt x="1416" y="1113"/>
                    </a:lnTo>
                    <a:lnTo>
                      <a:pt x="1422" y="1108"/>
                    </a:lnTo>
                    <a:lnTo>
                      <a:pt x="1427" y="1108"/>
                    </a:lnTo>
                    <a:lnTo>
                      <a:pt x="1431" y="1111"/>
                    </a:lnTo>
                    <a:lnTo>
                      <a:pt x="1434" y="1111"/>
                    </a:lnTo>
                    <a:lnTo>
                      <a:pt x="1437" y="1115"/>
                    </a:lnTo>
                    <a:lnTo>
                      <a:pt x="1437" y="1110"/>
                    </a:lnTo>
                    <a:lnTo>
                      <a:pt x="1442" y="1113"/>
                    </a:lnTo>
                    <a:lnTo>
                      <a:pt x="1446" y="1110"/>
                    </a:lnTo>
                    <a:lnTo>
                      <a:pt x="1449" y="1110"/>
                    </a:lnTo>
                    <a:lnTo>
                      <a:pt x="1456" y="1106"/>
                    </a:lnTo>
                    <a:lnTo>
                      <a:pt x="1464" y="1113"/>
                    </a:lnTo>
                    <a:lnTo>
                      <a:pt x="1464" y="1116"/>
                    </a:lnTo>
                    <a:lnTo>
                      <a:pt x="1469" y="1121"/>
                    </a:lnTo>
                    <a:lnTo>
                      <a:pt x="1474" y="1121"/>
                    </a:lnTo>
                    <a:lnTo>
                      <a:pt x="1474" y="1128"/>
                    </a:lnTo>
                    <a:lnTo>
                      <a:pt x="1471" y="1131"/>
                    </a:lnTo>
                    <a:lnTo>
                      <a:pt x="1471" y="1134"/>
                    </a:lnTo>
                    <a:lnTo>
                      <a:pt x="1474" y="1133"/>
                    </a:lnTo>
                    <a:lnTo>
                      <a:pt x="1479" y="1136"/>
                    </a:lnTo>
                    <a:lnTo>
                      <a:pt x="1482" y="1141"/>
                    </a:lnTo>
                    <a:lnTo>
                      <a:pt x="1477" y="1143"/>
                    </a:lnTo>
                    <a:lnTo>
                      <a:pt x="1482" y="1146"/>
                    </a:lnTo>
                    <a:lnTo>
                      <a:pt x="1485" y="1143"/>
                    </a:lnTo>
                    <a:lnTo>
                      <a:pt x="1489" y="1148"/>
                    </a:lnTo>
                    <a:lnTo>
                      <a:pt x="1489" y="1151"/>
                    </a:lnTo>
                    <a:lnTo>
                      <a:pt x="1485" y="1148"/>
                    </a:lnTo>
                    <a:lnTo>
                      <a:pt x="1482" y="1151"/>
                    </a:lnTo>
                    <a:lnTo>
                      <a:pt x="1479" y="1151"/>
                    </a:lnTo>
                    <a:lnTo>
                      <a:pt x="1484" y="1158"/>
                    </a:lnTo>
                    <a:lnTo>
                      <a:pt x="1484" y="1161"/>
                    </a:lnTo>
                    <a:lnTo>
                      <a:pt x="1489" y="1158"/>
                    </a:lnTo>
                    <a:lnTo>
                      <a:pt x="1489" y="1161"/>
                    </a:lnTo>
                    <a:lnTo>
                      <a:pt x="1492" y="1159"/>
                    </a:lnTo>
                    <a:lnTo>
                      <a:pt x="1500" y="1164"/>
                    </a:lnTo>
                    <a:lnTo>
                      <a:pt x="1502" y="1164"/>
                    </a:lnTo>
                    <a:lnTo>
                      <a:pt x="1505" y="1166"/>
                    </a:lnTo>
                    <a:lnTo>
                      <a:pt x="1510" y="1164"/>
                    </a:lnTo>
                    <a:lnTo>
                      <a:pt x="1515" y="1166"/>
                    </a:lnTo>
                    <a:lnTo>
                      <a:pt x="1515" y="1174"/>
                    </a:lnTo>
                    <a:lnTo>
                      <a:pt x="1517" y="1178"/>
                    </a:lnTo>
                    <a:lnTo>
                      <a:pt x="1524" y="1173"/>
                    </a:lnTo>
                    <a:lnTo>
                      <a:pt x="1524" y="1168"/>
                    </a:lnTo>
                    <a:lnTo>
                      <a:pt x="1529" y="1166"/>
                    </a:lnTo>
                    <a:lnTo>
                      <a:pt x="1529" y="1174"/>
                    </a:lnTo>
                    <a:lnTo>
                      <a:pt x="1527" y="1181"/>
                    </a:lnTo>
                    <a:lnTo>
                      <a:pt x="1520" y="1183"/>
                    </a:lnTo>
                    <a:lnTo>
                      <a:pt x="1515" y="1189"/>
                    </a:lnTo>
                    <a:lnTo>
                      <a:pt x="1517" y="1199"/>
                    </a:lnTo>
                    <a:lnTo>
                      <a:pt x="1515" y="1204"/>
                    </a:lnTo>
                    <a:lnTo>
                      <a:pt x="1514" y="1198"/>
                    </a:lnTo>
                    <a:lnTo>
                      <a:pt x="1512" y="1201"/>
                    </a:lnTo>
                    <a:lnTo>
                      <a:pt x="1510" y="1208"/>
                    </a:lnTo>
                    <a:lnTo>
                      <a:pt x="1500" y="1206"/>
                    </a:lnTo>
                    <a:lnTo>
                      <a:pt x="1487" y="1203"/>
                    </a:lnTo>
                    <a:lnTo>
                      <a:pt x="1499" y="1208"/>
                    </a:lnTo>
                    <a:lnTo>
                      <a:pt x="1507" y="1209"/>
                    </a:lnTo>
                    <a:lnTo>
                      <a:pt x="1514" y="1214"/>
                    </a:lnTo>
                    <a:lnTo>
                      <a:pt x="1514" y="1223"/>
                    </a:lnTo>
                    <a:lnTo>
                      <a:pt x="1509" y="1228"/>
                    </a:lnTo>
                    <a:lnTo>
                      <a:pt x="1509" y="1229"/>
                    </a:lnTo>
                    <a:lnTo>
                      <a:pt x="1504" y="1236"/>
                    </a:lnTo>
                    <a:lnTo>
                      <a:pt x="1505" y="1236"/>
                    </a:lnTo>
                    <a:lnTo>
                      <a:pt x="1512" y="1244"/>
                    </a:lnTo>
                    <a:lnTo>
                      <a:pt x="1515" y="1246"/>
                    </a:lnTo>
                    <a:lnTo>
                      <a:pt x="1512" y="1247"/>
                    </a:lnTo>
                    <a:lnTo>
                      <a:pt x="1504" y="1244"/>
                    </a:lnTo>
                    <a:lnTo>
                      <a:pt x="1510" y="1251"/>
                    </a:lnTo>
                    <a:lnTo>
                      <a:pt x="1514" y="1254"/>
                    </a:lnTo>
                    <a:lnTo>
                      <a:pt x="1515" y="1254"/>
                    </a:lnTo>
                    <a:lnTo>
                      <a:pt x="1514" y="1249"/>
                    </a:lnTo>
                    <a:lnTo>
                      <a:pt x="1519" y="1249"/>
                    </a:lnTo>
                    <a:lnTo>
                      <a:pt x="1524" y="1252"/>
                    </a:lnTo>
                    <a:lnTo>
                      <a:pt x="1525" y="1257"/>
                    </a:lnTo>
                    <a:lnTo>
                      <a:pt x="1525" y="1262"/>
                    </a:lnTo>
                    <a:lnTo>
                      <a:pt x="1525" y="1267"/>
                    </a:lnTo>
                    <a:lnTo>
                      <a:pt x="1520" y="1274"/>
                    </a:lnTo>
                    <a:lnTo>
                      <a:pt x="1519" y="1279"/>
                    </a:lnTo>
                    <a:lnTo>
                      <a:pt x="1515" y="1282"/>
                    </a:lnTo>
                    <a:lnTo>
                      <a:pt x="1520" y="1281"/>
                    </a:lnTo>
                    <a:lnTo>
                      <a:pt x="1527" y="1269"/>
                    </a:lnTo>
                    <a:lnTo>
                      <a:pt x="1534" y="1264"/>
                    </a:lnTo>
                    <a:lnTo>
                      <a:pt x="1535" y="1264"/>
                    </a:lnTo>
                    <a:lnTo>
                      <a:pt x="1534" y="1267"/>
                    </a:lnTo>
                    <a:lnTo>
                      <a:pt x="1535" y="1277"/>
                    </a:lnTo>
                    <a:lnTo>
                      <a:pt x="1534" y="1279"/>
                    </a:lnTo>
                    <a:lnTo>
                      <a:pt x="1534" y="1282"/>
                    </a:lnTo>
                    <a:lnTo>
                      <a:pt x="1532" y="1287"/>
                    </a:lnTo>
                    <a:lnTo>
                      <a:pt x="1537" y="1281"/>
                    </a:lnTo>
                    <a:lnTo>
                      <a:pt x="1537" y="1276"/>
                    </a:lnTo>
                    <a:lnTo>
                      <a:pt x="1544" y="1272"/>
                    </a:lnTo>
                    <a:lnTo>
                      <a:pt x="1547" y="1272"/>
                    </a:lnTo>
                    <a:lnTo>
                      <a:pt x="1552" y="1269"/>
                    </a:lnTo>
                    <a:lnTo>
                      <a:pt x="1555" y="1269"/>
                    </a:lnTo>
                    <a:lnTo>
                      <a:pt x="1555" y="1271"/>
                    </a:lnTo>
                    <a:lnTo>
                      <a:pt x="1557" y="1269"/>
                    </a:lnTo>
                    <a:lnTo>
                      <a:pt x="1562" y="1267"/>
                    </a:lnTo>
                    <a:lnTo>
                      <a:pt x="1564" y="1264"/>
                    </a:lnTo>
                    <a:lnTo>
                      <a:pt x="1565" y="1259"/>
                    </a:lnTo>
                    <a:lnTo>
                      <a:pt x="1572" y="1256"/>
                    </a:lnTo>
                    <a:lnTo>
                      <a:pt x="1575" y="1257"/>
                    </a:lnTo>
                    <a:lnTo>
                      <a:pt x="1577" y="1264"/>
                    </a:lnTo>
                    <a:lnTo>
                      <a:pt x="1577" y="1269"/>
                    </a:lnTo>
                    <a:lnTo>
                      <a:pt x="1580" y="1262"/>
                    </a:lnTo>
                    <a:lnTo>
                      <a:pt x="1579" y="1256"/>
                    </a:lnTo>
                    <a:lnTo>
                      <a:pt x="1582" y="1256"/>
                    </a:lnTo>
                    <a:lnTo>
                      <a:pt x="1580" y="1254"/>
                    </a:lnTo>
                    <a:lnTo>
                      <a:pt x="1583" y="1249"/>
                    </a:lnTo>
                    <a:lnTo>
                      <a:pt x="1587" y="1249"/>
                    </a:lnTo>
                    <a:lnTo>
                      <a:pt x="1588" y="1244"/>
                    </a:lnTo>
                    <a:lnTo>
                      <a:pt x="1592" y="1241"/>
                    </a:lnTo>
                    <a:lnTo>
                      <a:pt x="1595" y="1237"/>
                    </a:lnTo>
                    <a:lnTo>
                      <a:pt x="1597" y="1234"/>
                    </a:lnTo>
                    <a:lnTo>
                      <a:pt x="1600" y="1234"/>
                    </a:lnTo>
                    <a:lnTo>
                      <a:pt x="1603" y="1237"/>
                    </a:lnTo>
                    <a:lnTo>
                      <a:pt x="1603" y="1236"/>
                    </a:lnTo>
                    <a:lnTo>
                      <a:pt x="1602" y="1232"/>
                    </a:lnTo>
                    <a:lnTo>
                      <a:pt x="1597" y="1232"/>
                    </a:lnTo>
                    <a:lnTo>
                      <a:pt x="1597" y="1229"/>
                    </a:lnTo>
                    <a:lnTo>
                      <a:pt x="1600" y="1223"/>
                    </a:lnTo>
                    <a:lnTo>
                      <a:pt x="1603" y="1221"/>
                    </a:lnTo>
                    <a:lnTo>
                      <a:pt x="1605" y="1224"/>
                    </a:lnTo>
                    <a:lnTo>
                      <a:pt x="1605" y="1219"/>
                    </a:lnTo>
                    <a:lnTo>
                      <a:pt x="1608" y="1218"/>
                    </a:lnTo>
                    <a:lnTo>
                      <a:pt x="1608" y="1214"/>
                    </a:lnTo>
                    <a:lnTo>
                      <a:pt x="1613" y="1209"/>
                    </a:lnTo>
                    <a:lnTo>
                      <a:pt x="1617" y="1206"/>
                    </a:lnTo>
                    <a:lnTo>
                      <a:pt x="1615" y="1203"/>
                    </a:lnTo>
                    <a:lnTo>
                      <a:pt x="1620" y="1198"/>
                    </a:lnTo>
                    <a:lnTo>
                      <a:pt x="1625" y="1196"/>
                    </a:lnTo>
                    <a:lnTo>
                      <a:pt x="1627" y="1198"/>
                    </a:lnTo>
                    <a:lnTo>
                      <a:pt x="1622" y="1201"/>
                    </a:lnTo>
                    <a:lnTo>
                      <a:pt x="1627" y="1199"/>
                    </a:lnTo>
                    <a:lnTo>
                      <a:pt x="1628" y="1201"/>
                    </a:lnTo>
                    <a:lnTo>
                      <a:pt x="1625" y="1203"/>
                    </a:lnTo>
                    <a:lnTo>
                      <a:pt x="1625" y="1206"/>
                    </a:lnTo>
                    <a:lnTo>
                      <a:pt x="1628" y="1208"/>
                    </a:lnTo>
                    <a:lnTo>
                      <a:pt x="1625" y="1211"/>
                    </a:lnTo>
                    <a:lnTo>
                      <a:pt x="1622" y="1213"/>
                    </a:lnTo>
                    <a:lnTo>
                      <a:pt x="1622" y="1213"/>
                    </a:lnTo>
                    <a:lnTo>
                      <a:pt x="1625" y="1214"/>
                    </a:lnTo>
                    <a:lnTo>
                      <a:pt x="1628" y="1214"/>
                    </a:lnTo>
                    <a:lnTo>
                      <a:pt x="1627" y="1218"/>
                    </a:lnTo>
                    <a:lnTo>
                      <a:pt x="1625" y="1219"/>
                    </a:lnTo>
                    <a:lnTo>
                      <a:pt x="1628" y="1219"/>
                    </a:lnTo>
                    <a:lnTo>
                      <a:pt x="1630" y="1223"/>
                    </a:lnTo>
                    <a:lnTo>
                      <a:pt x="1627" y="1226"/>
                    </a:lnTo>
                    <a:lnTo>
                      <a:pt x="1627" y="1229"/>
                    </a:lnTo>
                    <a:lnTo>
                      <a:pt x="1632" y="1232"/>
                    </a:lnTo>
                    <a:lnTo>
                      <a:pt x="1632" y="1239"/>
                    </a:lnTo>
                    <a:lnTo>
                      <a:pt x="1630" y="1241"/>
                    </a:lnTo>
                    <a:lnTo>
                      <a:pt x="1628" y="1239"/>
                    </a:lnTo>
                    <a:lnTo>
                      <a:pt x="1625" y="1239"/>
                    </a:lnTo>
                    <a:lnTo>
                      <a:pt x="1628" y="1242"/>
                    </a:lnTo>
                    <a:lnTo>
                      <a:pt x="1628" y="1244"/>
                    </a:lnTo>
                    <a:lnTo>
                      <a:pt x="1632" y="1244"/>
                    </a:lnTo>
                    <a:lnTo>
                      <a:pt x="1633" y="1242"/>
                    </a:lnTo>
                    <a:lnTo>
                      <a:pt x="1635" y="1246"/>
                    </a:lnTo>
                    <a:lnTo>
                      <a:pt x="1638" y="1247"/>
                    </a:lnTo>
                    <a:lnTo>
                      <a:pt x="1635" y="1252"/>
                    </a:lnTo>
                    <a:lnTo>
                      <a:pt x="1630" y="1254"/>
                    </a:lnTo>
                    <a:lnTo>
                      <a:pt x="1625" y="1252"/>
                    </a:lnTo>
                    <a:lnTo>
                      <a:pt x="1622" y="1256"/>
                    </a:lnTo>
                    <a:lnTo>
                      <a:pt x="1627" y="1257"/>
                    </a:lnTo>
                    <a:lnTo>
                      <a:pt x="1637" y="1254"/>
                    </a:lnTo>
                    <a:lnTo>
                      <a:pt x="1642" y="1256"/>
                    </a:lnTo>
                    <a:lnTo>
                      <a:pt x="1640" y="1259"/>
                    </a:lnTo>
                    <a:lnTo>
                      <a:pt x="1635" y="1264"/>
                    </a:lnTo>
                    <a:lnTo>
                      <a:pt x="1638" y="1264"/>
                    </a:lnTo>
                    <a:lnTo>
                      <a:pt x="1643" y="1262"/>
                    </a:lnTo>
                    <a:lnTo>
                      <a:pt x="1643" y="1267"/>
                    </a:lnTo>
                    <a:lnTo>
                      <a:pt x="1638" y="1272"/>
                    </a:lnTo>
                    <a:lnTo>
                      <a:pt x="1632" y="1272"/>
                    </a:lnTo>
                    <a:lnTo>
                      <a:pt x="1628" y="1271"/>
                    </a:lnTo>
                    <a:lnTo>
                      <a:pt x="1625" y="1274"/>
                    </a:lnTo>
                    <a:lnTo>
                      <a:pt x="1627" y="1276"/>
                    </a:lnTo>
                    <a:lnTo>
                      <a:pt x="1625" y="1279"/>
                    </a:lnTo>
                    <a:lnTo>
                      <a:pt x="1632" y="1277"/>
                    </a:lnTo>
                    <a:lnTo>
                      <a:pt x="1640" y="1277"/>
                    </a:lnTo>
                    <a:lnTo>
                      <a:pt x="1645" y="1276"/>
                    </a:lnTo>
                    <a:lnTo>
                      <a:pt x="1647" y="1276"/>
                    </a:lnTo>
                    <a:lnTo>
                      <a:pt x="1643" y="1279"/>
                    </a:lnTo>
                    <a:lnTo>
                      <a:pt x="1643" y="1281"/>
                    </a:lnTo>
                    <a:lnTo>
                      <a:pt x="1638" y="1284"/>
                    </a:lnTo>
                    <a:lnTo>
                      <a:pt x="1635" y="1284"/>
                    </a:lnTo>
                    <a:lnTo>
                      <a:pt x="1627" y="1292"/>
                    </a:lnTo>
                    <a:lnTo>
                      <a:pt x="1635" y="1289"/>
                    </a:lnTo>
                    <a:lnTo>
                      <a:pt x="1640" y="1289"/>
                    </a:lnTo>
                    <a:lnTo>
                      <a:pt x="1643" y="1287"/>
                    </a:lnTo>
                    <a:lnTo>
                      <a:pt x="1648" y="1287"/>
                    </a:lnTo>
                    <a:lnTo>
                      <a:pt x="1648" y="1292"/>
                    </a:lnTo>
                    <a:lnTo>
                      <a:pt x="1645" y="1292"/>
                    </a:lnTo>
                    <a:lnTo>
                      <a:pt x="1640" y="1296"/>
                    </a:lnTo>
                    <a:lnTo>
                      <a:pt x="1638" y="1299"/>
                    </a:lnTo>
                    <a:lnTo>
                      <a:pt x="1640" y="1297"/>
                    </a:lnTo>
                    <a:lnTo>
                      <a:pt x="1645" y="1299"/>
                    </a:lnTo>
                    <a:lnTo>
                      <a:pt x="1648" y="1296"/>
                    </a:lnTo>
                    <a:lnTo>
                      <a:pt x="1653" y="1299"/>
                    </a:lnTo>
                    <a:lnTo>
                      <a:pt x="1655" y="1307"/>
                    </a:lnTo>
                    <a:lnTo>
                      <a:pt x="1650" y="1311"/>
                    </a:lnTo>
                    <a:lnTo>
                      <a:pt x="1647" y="1309"/>
                    </a:lnTo>
                    <a:lnTo>
                      <a:pt x="1645" y="1311"/>
                    </a:lnTo>
                    <a:lnTo>
                      <a:pt x="1640" y="1311"/>
                    </a:lnTo>
                    <a:lnTo>
                      <a:pt x="1643" y="1314"/>
                    </a:lnTo>
                    <a:lnTo>
                      <a:pt x="1647" y="1314"/>
                    </a:lnTo>
                    <a:lnTo>
                      <a:pt x="1648" y="1314"/>
                    </a:lnTo>
                    <a:lnTo>
                      <a:pt x="1653" y="1314"/>
                    </a:lnTo>
                    <a:lnTo>
                      <a:pt x="1655" y="1317"/>
                    </a:lnTo>
                    <a:lnTo>
                      <a:pt x="1655" y="1321"/>
                    </a:lnTo>
                    <a:lnTo>
                      <a:pt x="1652" y="1322"/>
                    </a:lnTo>
                    <a:lnTo>
                      <a:pt x="1655" y="1324"/>
                    </a:lnTo>
                    <a:lnTo>
                      <a:pt x="1658" y="1322"/>
                    </a:lnTo>
                    <a:lnTo>
                      <a:pt x="1663" y="1327"/>
                    </a:lnTo>
                    <a:lnTo>
                      <a:pt x="1662" y="1330"/>
                    </a:lnTo>
                    <a:lnTo>
                      <a:pt x="1658" y="1332"/>
                    </a:lnTo>
                    <a:lnTo>
                      <a:pt x="1653" y="1337"/>
                    </a:lnTo>
                    <a:lnTo>
                      <a:pt x="1648" y="1335"/>
                    </a:lnTo>
                    <a:lnTo>
                      <a:pt x="1648" y="1337"/>
                    </a:lnTo>
                    <a:lnTo>
                      <a:pt x="1652" y="1339"/>
                    </a:lnTo>
                    <a:lnTo>
                      <a:pt x="1652" y="1342"/>
                    </a:lnTo>
                    <a:lnTo>
                      <a:pt x="1647" y="1342"/>
                    </a:lnTo>
                    <a:lnTo>
                      <a:pt x="1642" y="1339"/>
                    </a:lnTo>
                    <a:lnTo>
                      <a:pt x="1635" y="1339"/>
                    </a:lnTo>
                    <a:lnTo>
                      <a:pt x="1640" y="1342"/>
                    </a:lnTo>
                    <a:lnTo>
                      <a:pt x="1640" y="1345"/>
                    </a:lnTo>
                    <a:lnTo>
                      <a:pt x="1645" y="1350"/>
                    </a:lnTo>
                    <a:lnTo>
                      <a:pt x="1648" y="1352"/>
                    </a:lnTo>
                    <a:lnTo>
                      <a:pt x="1647" y="1355"/>
                    </a:lnTo>
                    <a:lnTo>
                      <a:pt x="1642" y="1355"/>
                    </a:lnTo>
                    <a:lnTo>
                      <a:pt x="1640" y="1359"/>
                    </a:lnTo>
                    <a:lnTo>
                      <a:pt x="1633" y="1357"/>
                    </a:lnTo>
                    <a:lnTo>
                      <a:pt x="1642" y="1360"/>
                    </a:lnTo>
                    <a:lnTo>
                      <a:pt x="1645" y="1359"/>
                    </a:lnTo>
                    <a:lnTo>
                      <a:pt x="1645" y="1357"/>
                    </a:lnTo>
                    <a:lnTo>
                      <a:pt x="1652" y="1355"/>
                    </a:lnTo>
                    <a:lnTo>
                      <a:pt x="1655" y="1357"/>
                    </a:lnTo>
                    <a:lnTo>
                      <a:pt x="1655" y="1360"/>
                    </a:lnTo>
                    <a:lnTo>
                      <a:pt x="1657" y="1362"/>
                    </a:lnTo>
                    <a:lnTo>
                      <a:pt x="1653" y="1364"/>
                    </a:lnTo>
                    <a:lnTo>
                      <a:pt x="1657" y="1364"/>
                    </a:lnTo>
                    <a:lnTo>
                      <a:pt x="1658" y="1365"/>
                    </a:lnTo>
                    <a:lnTo>
                      <a:pt x="1657" y="1369"/>
                    </a:lnTo>
                    <a:lnTo>
                      <a:pt x="1658" y="1370"/>
                    </a:lnTo>
                    <a:lnTo>
                      <a:pt x="1663" y="1367"/>
                    </a:lnTo>
                    <a:lnTo>
                      <a:pt x="1665" y="1369"/>
                    </a:lnTo>
                    <a:lnTo>
                      <a:pt x="1668" y="1369"/>
                    </a:lnTo>
                    <a:lnTo>
                      <a:pt x="1667" y="1374"/>
                    </a:lnTo>
                    <a:lnTo>
                      <a:pt x="1665" y="1377"/>
                    </a:lnTo>
                    <a:lnTo>
                      <a:pt x="1665" y="1379"/>
                    </a:lnTo>
                    <a:lnTo>
                      <a:pt x="1668" y="1379"/>
                    </a:lnTo>
                    <a:lnTo>
                      <a:pt x="1673" y="1374"/>
                    </a:lnTo>
                    <a:lnTo>
                      <a:pt x="1673" y="1374"/>
                    </a:lnTo>
                    <a:lnTo>
                      <a:pt x="1673" y="1377"/>
                    </a:lnTo>
                    <a:lnTo>
                      <a:pt x="1677" y="1380"/>
                    </a:lnTo>
                    <a:lnTo>
                      <a:pt x="1670" y="1384"/>
                    </a:lnTo>
                    <a:lnTo>
                      <a:pt x="1663" y="1392"/>
                    </a:lnTo>
                    <a:lnTo>
                      <a:pt x="1658" y="1395"/>
                    </a:lnTo>
                    <a:lnTo>
                      <a:pt x="1653" y="1394"/>
                    </a:lnTo>
                    <a:lnTo>
                      <a:pt x="1658" y="1397"/>
                    </a:lnTo>
                    <a:lnTo>
                      <a:pt x="1662" y="1395"/>
                    </a:lnTo>
                    <a:lnTo>
                      <a:pt x="1672" y="1387"/>
                    </a:lnTo>
                    <a:lnTo>
                      <a:pt x="1675" y="1387"/>
                    </a:lnTo>
                    <a:lnTo>
                      <a:pt x="1675" y="1390"/>
                    </a:lnTo>
                    <a:lnTo>
                      <a:pt x="1672" y="1392"/>
                    </a:lnTo>
                    <a:lnTo>
                      <a:pt x="1668" y="1397"/>
                    </a:lnTo>
                    <a:lnTo>
                      <a:pt x="1672" y="1397"/>
                    </a:lnTo>
                    <a:lnTo>
                      <a:pt x="1677" y="1392"/>
                    </a:lnTo>
                    <a:lnTo>
                      <a:pt x="1680" y="1387"/>
                    </a:lnTo>
                    <a:lnTo>
                      <a:pt x="1685" y="1387"/>
                    </a:lnTo>
                    <a:lnTo>
                      <a:pt x="1685" y="1389"/>
                    </a:lnTo>
                    <a:lnTo>
                      <a:pt x="1682" y="1390"/>
                    </a:lnTo>
                    <a:lnTo>
                      <a:pt x="1680" y="1392"/>
                    </a:lnTo>
                    <a:lnTo>
                      <a:pt x="1682" y="1394"/>
                    </a:lnTo>
                    <a:lnTo>
                      <a:pt x="1688" y="1390"/>
                    </a:lnTo>
                    <a:lnTo>
                      <a:pt x="1690" y="1394"/>
                    </a:lnTo>
                    <a:lnTo>
                      <a:pt x="1683" y="1397"/>
                    </a:lnTo>
                    <a:lnTo>
                      <a:pt x="1680" y="1400"/>
                    </a:lnTo>
                    <a:lnTo>
                      <a:pt x="1682" y="1402"/>
                    </a:lnTo>
                    <a:lnTo>
                      <a:pt x="1686" y="1399"/>
                    </a:lnTo>
                    <a:lnTo>
                      <a:pt x="1695" y="1392"/>
                    </a:lnTo>
                    <a:lnTo>
                      <a:pt x="1696" y="1392"/>
                    </a:lnTo>
                    <a:lnTo>
                      <a:pt x="1695" y="1394"/>
                    </a:lnTo>
                    <a:lnTo>
                      <a:pt x="1693" y="1395"/>
                    </a:lnTo>
                    <a:lnTo>
                      <a:pt x="1700" y="1392"/>
                    </a:lnTo>
                    <a:lnTo>
                      <a:pt x="1700" y="1394"/>
                    </a:lnTo>
                    <a:lnTo>
                      <a:pt x="1700" y="1402"/>
                    </a:lnTo>
                    <a:lnTo>
                      <a:pt x="1696" y="1402"/>
                    </a:lnTo>
                    <a:lnTo>
                      <a:pt x="1698" y="1405"/>
                    </a:lnTo>
                    <a:lnTo>
                      <a:pt x="1703" y="1404"/>
                    </a:lnTo>
                    <a:lnTo>
                      <a:pt x="1708" y="1407"/>
                    </a:lnTo>
                    <a:lnTo>
                      <a:pt x="1711" y="1404"/>
                    </a:lnTo>
                    <a:lnTo>
                      <a:pt x="1718" y="1402"/>
                    </a:lnTo>
                    <a:lnTo>
                      <a:pt x="1721" y="1402"/>
                    </a:lnTo>
                    <a:lnTo>
                      <a:pt x="1720" y="1407"/>
                    </a:lnTo>
                    <a:lnTo>
                      <a:pt x="1716" y="1407"/>
                    </a:lnTo>
                    <a:lnTo>
                      <a:pt x="1715" y="1409"/>
                    </a:lnTo>
                    <a:lnTo>
                      <a:pt x="1726" y="1412"/>
                    </a:lnTo>
                    <a:lnTo>
                      <a:pt x="1731" y="1415"/>
                    </a:lnTo>
                    <a:lnTo>
                      <a:pt x="1723" y="1415"/>
                    </a:lnTo>
                    <a:lnTo>
                      <a:pt x="1723" y="1417"/>
                    </a:lnTo>
                    <a:lnTo>
                      <a:pt x="1713" y="1419"/>
                    </a:lnTo>
                    <a:lnTo>
                      <a:pt x="1711" y="1417"/>
                    </a:lnTo>
                    <a:lnTo>
                      <a:pt x="1705" y="1420"/>
                    </a:lnTo>
                    <a:lnTo>
                      <a:pt x="1700" y="1424"/>
                    </a:lnTo>
                    <a:lnTo>
                      <a:pt x="1691" y="1425"/>
                    </a:lnTo>
                    <a:lnTo>
                      <a:pt x="1678" y="1427"/>
                    </a:lnTo>
                    <a:lnTo>
                      <a:pt x="1678" y="1430"/>
                    </a:lnTo>
                    <a:lnTo>
                      <a:pt x="1686" y="1428"/>
                    </a:lnTo>
                    <a:lnTo>
                      <a:pt x="1696" y="1425"/>
                    </a:lnTo>
                    <a:lnTo>
                      <a:pt x="1700" y="1425"/>
                    </a:lnTo>
                    <a:lnTo>
                      <a:pt x="1700" y="1428"/>
                    </a:lnTo>
                    <a:lnTo>
                      <a:pt x="1691" y="1428"/>
                    </a:lnTo>
                    <a:lnTo>
                      <a:pt x="1682" y="1430"/>
                    </a:lnTo>
                    <a:lnTo>
                      <a:pt x="1673" y="1435"/>
                    </a:lnTo>
                    <a:lnTo>
                      <a:pt x="1672" y="1437"/>
                    </a:lnTo>
                    <a:lnTo>
                      <a:pt x="1665" y="1437"/>
                    </a:lnTo>
                    <a:lnTo>
                      <a:pt x="1665" y="1442"/>
                    </a:lnTo>
                    <a:lnTo>
                      <a:pt x="1663" y="1443"/>
                    </a:lnTo>
                    <a:lnTo>
                      <a:pt x="1653" y="1438"/>
                    </a:lnTo>
                    <a:lnTo>
                      <a:pt x="1648" y="1430"/>
                    </a:lnTo>
                    <a:lnTo>
                      <a:pt x="1650" y="1433"/>
                    </a:lnTo>
                    <a:lnTo>
                      <a:pt x="1648" y="1437"/>
                    </a:lnTo>
                    <a:lnTo>
                      <a:pt x="1652" y="1438"/>
                    </a:lnTo>
                    <a:lnTo>
                      <a:pt x="1653" y="1440"/>
                    </a:lnTo>
                    <a:lnTo>
                      <a:pt x="1662" y="1447"/>
                    </a:lnTo>
                    <a:lnTo>
                      <a:pt x="1660" y="1450"/>
                    </a:lnTo>
                    <a:lnTo>
                      <a:pt x="1658" y="1448"/>
                    </a:lnTo>
                    <a:lnTo>
                      <a:pt x="1655" y="1452"/>
                    </a:lnTo>
                    <a:lnTo>
                      <a:pt x="1657" y="1455"/>
                    </a:lnTo>
                    <a:lnTo>
                      <a:pt x="1660" y="1455"/>
                    </a:lnTo>
                    <a:lnTo>
                      <a:pt x="1662" y="1453"/>
                    </a:lnTo>
                    <a:lnTo>
                      <a:pt x="1663" y="1453"/>
                    </a:lnTo>
                    <a:lnTo>
                      <a:pt x="1668" y="1445"/>
                    </a:lnTo>
                    <a:lnTo>
                      <a:pt x="1675" y="1447"/>
                    </a:lnTo>
                    <a:lnTo>
                      <a:pt x="1680" y="1442"/>
                    </a:lnTo>
                    <a:lnTo>
                      <a:pt x="1683" y="1442"/>
                    </a:lnTo>
                    <a:lnTo>
                      <a:pt x="1686" y="1437"/>
                    </a:lnTo>
                    <a:lnTo>
                      <a:pt x="1690" y="1433"/>
                    </a:lnTo>
                    <a:lnTo>
                      <a:pt x="1696" y="1432"/>
                    </a:lnTo>
                    <a:lnTo>
                      <a:pt x="1703" y="1428"/>
                    </a:lnTo>
                    <a:lnTo>
                      <a:pt x="1710" y="1430"/>
                    </a:lnTo>
                    <a:lnTo>
                      <a:pt x="1715" y="1430"/>
                    </a:lnTo>
                    <a:lnTo>
                      <a:pt x="1713" y="1428"/>
                    </a:lnTo>
                    <a:lnTo>
                      <a:pt x="1708" y="1428"/>
                    </a:lnTo>
                    <a:lnTo>
                      <a:pt x="1706" y="1427"/>
                    </a:lnTo>
                    <a:lnTo>
                      <a:pt x="1710" y="1425"/>
                    </a:lnTo>
                    <a:lnTo>
                      <a:pt x="1720" y="1425"/>
                    </a:lnTo>
                    <a:lnTo>
                      <a:pt x="1728" y="1427"/>
                    </a:lnTo>
                    <a:lnTo>
                      <a:pt x="1731" y="1433"/>
                    </a:lnTo>
                    <a:lnTo>
                      <a:pt x="1731" y="1437"/>
                    </a:lnTo>
                    <a:lnTo>
                      <a:pt x="1725" y="1442"/>
                    </a:lnTo>
                    <a:lnTo>
                      <a:pt x="1723" y="1442"/>
                    </a:lnTo>
                    <a:lnTo>
                      <a:pt x="1720" y="1445"/>
                    </a:lnTo>
                    <a:lnTo>
                      <a:pt x="1725" y="1445"/>
                    </a:lnTo>
                    <a:lnTo>
                      <a:pt x="1726" y="1450"/>
                    </a:lnTo>
                    <a:lnTo>
                      <a:pt x="1730" y="1447"/>
                    </a:lnTo>
                    <a:lnTo>
                      <a:pt x="1731" y="1443"/>
                    </a:lnTo>
                    <a:lnTo>
                      <a:pt x="1738" y="1440"/>
                    </a:lnTo>
                    <a:lnTo>
                      <a:pt x="1743" y="1440"/>
                    </a:lnTo>
                    <a:lnTo>
                      <a:pt x="1745" y="1442"/>
                    </a:lnTo>
                    <a:lnTo>
                      <a:pt x="1743" y="1443"/>
                    </a:lnTo>
                    <a:lnTo>
                      <a:pt x="1741" y="1445"/>
                    </a:lnTo>
                    <a:lnTo>
                      <a:pt x="1748" y="1445"/>
                    </a:lnTo>
                    <a:lnTo>
                      <a:pt x="1755" y="1448"/>
                    </a:lnTo>
                    <a:lnTo>
                      <a:pt x="1755" y="1450"/>
                    </a:lnTo>
                    <a:lnTo>
                      <a:pt x="1751" y="1448"/>
                    </a:lnTo>
                    <a:lnTo>
                      <a:pt x="1748" y="1450"/>
                    </a:lnTo>
                    <a:lnTo>
                      <a:pt x="1750" y="1453"/>
                    </a:lnTo>
                    <a:lnTo>
                      <a:pt x="1756" y="1455"/>
                    </a:lnTo>
                    <a:lnTo>
                      <a:pt x="1758" y="1458"/>
                    </a:lnTo>
                    <a:lnTo>
                      <a:pt x="1755" y="1462"/>
                    </a:lnTo>
                    <a:lnTo>
                      <a:pt x="1750" y="1460"/>
                    </a:lnTo>
                    <a:lnTo>
                      <a:pt x="1746" y="1463"/>
                    </a:lnTo>
                    <a:lnTo>
                      <a:pt x="1753" y="1465"/>
                    </a:lnTo>
                    <a:lnTo>
                      <a:pt x="1751" y="1470"/>
                    </a:lnTo>
                    <a:lnTo>
                      <a:pt x="1748" y="1472"/>
                    </a:lnTo>
                    <a:lnTo>
                      <a:pt x="1746" y="1475"/>
                    </a:lnTo>
                    <a:lnTo>
                      <a:pt x="1743" y="1477"/>
                    </a:lnTo>
                    <a:lnTo>
                      <a:pt x="1738" y="1473"/>
                    </a:lnTo>
                    <a:lnTo>
                      <a:pt x="1740" y="1477"/>
                    </a:lnTo>
                    <a:lnTo>
                      <a:pt x="1746" y="1480"/>
                    </a:lnTo>
                    <a:lnTo>
                      <a:pt x="1750" y="1478"/>
                    </a:lnTo>
                    <a:lnTo>
                      <a:pt x="1753" y="1482"/>
                    </a:lnTo>
                    <a:lnTo>
                      <a:pt x="1750" y="1483"/>
                    </a:lnTo>
                    <a:lnTo>
                      <a:pt x="1746" y="1483"/>
                    </a:lnTo>
                    <a:lnTo>
                      <a:pt x="1743" y="1483"/>
                    </a:lnTo>
                    <a:lnTo>
                      <a:pt x="1746" y="1485"/>
                    </a:lnTo>
                    <a:lnTo>
                      <a:pt x="1751" y="1485"/>
                    </a:lnTo>
                    <a:lnTo>
                      <a:pt x="1753" y="1487"/>
                    </a:lnTo>
                    <a:lnTo>
                      <a:pt x="1751" y="1490"/>
                    </a:lnTo>
                    <a:lnTo>
                      <a:pt x="1751" y="1493"/>
                    </a:lnTo>
                    <a:lnTo>
                      <a:pt x="1746" y="1493"/>
                    </a:lnTo>
                    <a:lnTo>
                      <a:pt x="1745" y="1498"/>
                    </a:lnTo>
                    <a:lnTo>
                      <a:pt x="1738" y="1502"/>
                    </a:lnTo>
                    <a:lnTo>
                      <a:pt x="1733" y="1502"/>
                    </a:lnTo>
                    <a:lnTo>
                      <a:pt x="1728" y="1507"/>
                    </a:lnTo>
                    <a:lnTo>
                      <a:pt x="1726" y="1507"/>
                    </a:lnTo>
                    <a:lnTo>
                      <a:pt x="1723" y="1510"/>
                    </a:lnTo>
                    <a:lnTo>
                      <a:pt x="1720" y="1510"/>
                    </a:lnTo>
                    <a:lnTo>
                      <a:pt x="1720" y="1512"/>
                    </a:lnTo>
                    <a:lnTo>
                      <a:pt x="1715" y="1513"/>
                    </a:lnTo>
                    <a:lnTo>
                      <a:pt x="1711" y="1510"/>
                    </a:lnTo>
                    <a:lnTo>
                      <a:pt x="1708" y="1512"/>
                    </a:lnTo>
                    <a:lnTo>
                      <a:pt x="1705" y="1512"/>
                    </a:lnTo>
                    <a:lnTo>
                      <a:pt x="1703" y="1510"/>
                    </a:lnTo>
                    <a:lnTo>
                      <a:pt x="1698" y="1513"/>
                    </a:lnTo>
                    <a:lnTo>
                      <a:pt x="1693" y="1513"/>
                    </a:lnTo>
                    <a:lnTo>
                      <a:pt x="1691" y="1510"/>
                    </a:lnTo>
                    <a:lnTo>
                      <a:pt x="1690" y="1510"/>
                    </a:lnTo>
                    <a:lnTo>
                      <a:pt x="1690" y="1513"/>
                    </a:lnTo>
                    <a:lnTo>
                      <a:pt x="1685" y="1515"/>
                    </a:lnTo>
                    <a:lnTo>
                      <a:pt x="1680" y="1513"/>
                    </a:lnTo>
                    <a:lnTo>
                      <a:pt x="1680" y="1515"/>
                    </a:lnTo>
                    <a:lnTo>
                      <a:pt x="1682" y="1517"/>
                    </a:lnTo>
                    <a:lnTo>
                      <a:pt x="1680" y="1518"/>
                    </a:lnTo>
                    <a:lnTo>
                      <a:pt x="1677" y="1522"/>
                    </a:lnTo>
                    <a:lnTo>
                      <a:pt x="1673" y="1522"/>
                    </a:lnTo>
                    <a:lnTo>
                      <a:pt x="1673" y="1525"/>
                    </a:lnTo>
                    <a:lnTo>
                      <a:pt x="1670" y="1531"/>
                    </a:lnTo>
                    <a:lnTo>
                      <a:pt x="1667" y="1531"/>
                    </a:lnTo>
                    <a:lnTo>
                      <a:pt x="1665" y="1533"/>
                    </a:lnTo>
                    <a:lnTo>
                      <a:pt x="1662" y="1535"/>
                    </a:lnTo>
                    <a:lnTo>
                      <a:pt x="1658" y="1540"/>
                    </a:lnTo>
                    <a:lnTo>
                      <a:pt x="1657" y="1538"/>
                    </a:lnTo>
                    <a:lnTo>
                      <a:pt x="1653" y="1540"/>
                    </a:lnTo>
                    <a:lnTo>
                      <a:pt x="1648" y="1540"/>
                    </a:lnTo>
                    <a:lnTo>
                      <a:pt x="1647" y="1543"/>
                    </a:lnTo>
                    <a:lnTo>
                      <a:pt x="1643" y="1545"/>
                    </a:lnTo>
                    <a:lnTo>
                      <a:pt x="1640" y="1543"/>
                    </a:lnTo>
                    <a:lnTo>
                      <a:pt x="1632" y="1543"/>
                    </a:lnTo>
                    <a:lnTo>
                      <a:pt x="1630" y="1541"/>
                    </a:lnTo>
                    <a:lnTo>
                      <a:pt x="1625" y="1543"/>
                    </a:lnTo>
                    <a:lnTo>
                      <a:pt x="1622" y="1543"/>
                    </a:lnTo>
                    <a:lnTo>
                      <a:pt x="1610" y="1546"/>
                    </a:lnTo>
                    <a:lnTo>
                      <a:pt x="1607" y="1545"/>
                    </a:lnTo>
                    <a:lnTo>
                      <a:pt x="1607" y="1543"/>
                    </a:lnTo>
                    <a:lnTo>
                      <a:pt x="1603" y="1541"/>
                    </a:lnTo>
                    <a:lnTo>
                      <a:pt x="1600" y="1543"/>
                    </a:lnTo>
                    <a:lnTo>
                      <a:pt x="1595" y="1543"/>
                    </a:lnTo>
                    <a:lnTo>
                      <a:pt x="1588" y="1540"/>
                    </a:lnTo>
                    <a:lnTo>
                      <a:pt x="1587" y="1541"/>
                    </a:lnTo>
                    <a:lnTo>
                      <a:pt x="1580" y="1540"/>
                    </a:lnTo>
                    <a:lnTo>
                      <a:pt x="1577" y="1538"/>
                    </a:lnTo>
                    <a:lnTo>
                      <a:pt x="1575" y="1538"/>
                    </a:lnTo>
                    <a:lnTo>
                      <a:pt x="1572" y="1540"/>
                    </a:lnTo>
                    <a:lnTo>
                      <a:pt x="1564" y="1540"/>
                    </a:lnTo>
                    <a:lnTo>
                      <a:pt x="1559" y="1536"/>
                    </a:lnTo>
                    <a:lnTo>
                      <a:pt x="1554" y="1538"/>
                    </a:lnTo>
                    <a:lnTo>
                      <a:pt x="1550" y="1538"/>
                    </a:lnTo>
                    <a:lnTo>
                      <a:pt x="1547" y="1536"/>
                    </a:lnTo>
                    <a:lnTo>
                      <a:pt x="1540" y="1538"/>
                    </a:lnTo>
                    <a:lnTo>
                      <a:pt x="1539" y="1538"/>
                    </a:lnTo>
                    <a:lnTo>
                      <a:pt x="1535" y="1538"/>
                    </a:lnTo>
                    <a:lnTo>
                      <a:pt x="1527" y="1535"/>
                    </a:lnTo>
                    <a:lnTo>
                      <a:pt x="1517" y="1536"/>
                    </a:lnTo>
                    <a:lnTo>
                      <a:pt x="1512" y="1535"/>
                    </a:lnTo>
                    <a:lnTo>
                      <a:pt x="1507" y="1531"/>
                    </a:lnTo>
                    <a:lnTo>
                      <a:pt x="1504" y="1533"/>
                    </a:lnTo>
                    <a:lnTo>
                      <a:pt x="1500" y="1535"/>
                    </a:lnTo>
                    <a:lnTo>
                      <a:pt x="1504" y="1538"/>
                    </a:lnTo>
                    <a:lnTo>
                      <a:pt x="1502" y="1540"/>
                    </a:lnTo>
                    <a:lnTo>
                      <a:pt x="1497" y="1540"/>
                    </a:lnTo>
                    <a:lnTo>
                      <a:pt x="1489" y="1548"/>
                    </a:lnTo>
                    <a:lnTo>
                      <a:pt x="1482" y="1550"/>
                    </a:lnTo>
                    <a:lnTo>
                      <a:pt x="1482" y="1553"/>
                    </a:lnTo>
                    <a:lnTo>
                      <a:pt x="1481" y="1556"/>
                    </a:lnTo>
                    <a:lnTo>
                      <a:pt x="1479" y="1561"/>
                    </a:lnTo>
                    <a:lnTo>
                      <a:pt x="1477" y="1565"/>
                    </a:lnTo>
                    <a:lnTo>
                      <a:pt x="1469" y="1565"/>
                    </a:lnTo>
                    <a:lnTo>
                      <a:pt x="1466" y="1566"/>
                    </a:lnTo>
                    <a:lnTo>
                      <a:pt x="1457" y="1566"/>
                    </a:lnTo>
                    <a:lnTo>
                      <a:pt x="1454" y="1571"/>
                    </a:lnTo>
                    <a:lnTo>
                      <a:pt x="1451" y="1573"/>
                    </a:lnTo>
                    <a:lnTo>
                      <a:pt x="1449" y="1571"/>
                    </a:lnTo>
                    <a:lnTo>
                      <a:pt x="1444" y="1573"/>
                    </a:lnTo>
                    <a:lnTo>
                      <a:pt x="1442" y="1578"/>
                    </a:lnTo>
                    <a:lnTo>
                      <a:pt x="1437" y="1578"/>
                    </a:lnTo>
                    <a:lnTo>
                      <a:pt x="1432" y="1581"/>
                    </a:lnTo>
                    <a:lnTo>
                      <a:pt x="1432" y="1585"/>
                    </a:lnTo>
                    <a:lnTo>
                      <a:pt x="1429" y="1585"/>
                    </a:lnTo>
                    <a:lnTo>
                      <a:pt x="1422" y="1593"/>
                    </a:lnTo>
                    <a:lnTo>
                      <a:pt x="1414" y="1596"/>
                    </a:lnTo>
                    <a:lnTo>
                      <a:pt x="1411" y="1605"/>
                    </a:lnTo>
                    <a:lnTo>
                      <a:pt x="1404" y="1608"/>
                    </a:lnTo>
                    <a:lnTo>
                      <a:pt x="1399" y="1613"/>
                    </a:lnTo>
                    <a:lnTo>
                      <a:pt x="1394" y="1613"/>
                    </a:lnTo>
                    <a:lnTo>
                      <a:pt x="1392" y="1620"/>
                    </a:lnTo>
                    <a:lnTo>
                      <a:pt x="1389" y="1624"/>
                    </a:lnTo>
                    <a:lnTo>
                      <a:pt x="1378" y="1629"/>
                    </a:lnTo>
                    <a:lnTo>
                      <a:pt x="1378" y="1633"/>
                    </a:lnTo>
                    <a:lnTo>
                      <a:pt x="1364" y="1638"/>
                    </a:lnTo>
                    <a:lnTo>
                      <a:pt x="1358" y="1639"/>
                    </a:lnTo>
                    <a:lnTo>
                      <a:pt x="1363" y="1639"/>
                    </a:lnTo>
                    <a:lnTo>
                      <a:pt x="1376" y="1634"/>
                    </a:lnTo>
                    <a:lnTo>
                      <a:pt x="1386" y="1629"/>
                    </a:lnTo>
                    <a:lnTo>
                      <a:pt x="1394" y="1626"/>
                    </a:lnTo>
                    <a:lnTo>
                      <a:pt x="1401" y="1618"/>
                    </a:lnTo>
                    <a:lnTo>
                      <a:pt x="1407" y="1613"/>
                    </a:lnTo>
                    <a:lnTo>
                      <a:pt x="1411" y="1611"/>
                    </a:lnTo>
                    <a:lnTo>
                      <a:pt x="1422" y="1601"/>
                    </a:lnTo>
                    <a:lnTo>
                      <a:pt x="1439" y="1591"/>
                    </a:lnTo>
                    <a:lnTo>
                      <a:pt x="1451" y="1585"/>
                    </a:lnTo>
                    <a:lnTo>
                      <a:pt x="1457" y="1585"/>
                    </a:lnTo>
                    <a:lnTo>
                      <a:pt x="1464" y="1581"/>
                    </a:lnTo>
                    <a:lnTo>
                      <a:pt x="1476" y="1578"/>
                    </a:lnTo>
                    <a:lnTo>
                      <a:pt x="1490" y="1575"/>
                    </a:lnTo>
                    <a:lnTo>
                      <a:pt x="1495" y="1573"/>
                    </a:lnTo>
                    <a:lnTo>
                      <a:pt x="1500" y="1571"/>
                    </a:lnTo>
                    <a:lnTo>
                      <a:pt x="1517" y="1571"/>
                    </a:lnTo>
                    <a:lnTo>
                      <a:pt x="1525" y="1575"/>
                    </a:lnTo>
                    <a:lnTo>
                      <a:pt x="1535" y="1580"/>
                    </a:lnTo>
                    <a:lnTo>
                      <a:pt x="1535" y="1581"/>
                    </a:lnTo>
                    <a:lnTo>
                      <a:pt x="1529" y="1581"/>
                    </a:lnTo>
                    <a:lnTo>
                      <a:pt x="1529" y="1581"/>
                    </a:lnTo>
                    <a:lnTo>
                      <a:pt x="1527" y="1583"/>
                    </a:lnTo>
                    <a:lnTo>
                      <a:pt x="1532" y="1583"/>
                    </a:lnTo>
                    <a:lnTo>
                      <a:pt x="1537" y="1585"/>
                    </a:lnTo>
                    <a:lnTo>
                      <a:pt x="1539" y="1588"/>
                    </a:lnTo>
                    <a:lnTo>
                      <a:pt x="1535" y="1588"/>
                    </a:lnTo>
                    <a:lnTo>
                      <a:pt x="1539" y="1590"/>
                    </a:lnTo>
                    <a:lnTo>
                      <a:pt x="1534" y="1598"/>
                    </a:lnTo>
                    <a:lnTo>
                      <a:pt x="1529" y="1598"/>
                    </a:lnTo>
                    <a:lnTo>
                      <a:pt x="1524" y="1603"/>
                    </a:lnTo>
                    <a:lnTo>
                      <a:pt x="1520" y="1603"/>
                    </a:lnTo>
                    <a:lnTo>
                      <a:pt x="1514" y="1606"/>
                    </a:lnTo>
                    <a:lnTo>
                      <a:pt x="1509" y="1606"/>
                    </a:lnTo>
                    <a:lnTo>
                      <a:pt x="1505" y="1603"/>
                    </a:lnTo>
                    <a:lnTo>
                      <a:pt x="1499" y="1601"/>
                    </a:lnTo>
                    <a:lnTo>
                      <a:pt x="1495" y="1605"/>
                    </a:lnTo>
                    <a:lnTo>
                      <a:pt x="1490" y="1605"/>
                    </a:lnTo>
                    <a:lnTo>
                      <a:pt x="1485" y="1605"/>
                    </a:lnTo>
                    <a:lnTo>
                      <a:pt x="1479" y="1606"/>
                    </a:lnTo>
                    <a:lnTo>
                      <a:pt x="1485" y="1606"/>
                    </a:lnTo>
                    <a:lnTo>
                      <a:pt x="1492" y="1606"/>
                    </a:lnTo>
                    <a:lnTo>
                      <a:pt x="1502" y="1610"/>
                    </a:lnTo>
                    <a:lnTo>
                      <a:pt x="1504" y="1613"/>
                    </a:lnTo>
                    <a:lnTo>
                      <a:pt x="1505" y="1616"/>
                    </a:lnTo>
                    <a:lnTo>
                      <a:pt x="1510" y="1613"/>
                    </a:lnTo>
                    <a:lnTo>
                      <a:pt x="1515" y="1611"/>
                    </a:lnTo>
                    <a:lnTo>
                      <a:pt x="1520" y="1611"/>
                    </a:lnTo>
                    <a:lnTo>
                      <a:pt x="1522" y="1613"/>
                    </a:lnTo>
                    <a:lnTo>
                      <a:pt x="1525" y="1613"/>
                    </a:lnTo>
                    <a:lnTo>
                      <a:pt x="1525" y="1615"/>
                    </a:lnTo>
                    <a:lnTo>
                      <a:pt x="1522" y="1618"/>
                    </a:lnTo>
                    <a:lnTo>
                      <a:pt x="1515" y="1629"/>
                    </a:lnTo>
                    <a:lnTo>
                      <a:pt x="1512" y="1629"/>
                    </a:lnTo>
                    <a:lnTo>
                      <a:pt x="1509" y="1633"/>
                    </a:lnTo>
                    <a:lnTo>
                      <a:pt x="1519" y="1633"/>
                    </a:lnTo>
                    <a:lnTo>
                      <a:pt x="1519" y="1634"/>
                    </a:lnTo>
                    <a:lnTo>
                      <a:pt x="1515" y="1639"/>
                    </a:lnTo>
                    <a:lnTo>
                      <a:pt x="1519" y="1643"/>
                    </a:lnTo>
                    <a:lnTo>
                      <a:pt x="1519" y="1646"/>
                    </a:lnTo>
                    <a:lnTo>
                      <a:pt x="1519" y="1653"/>
                    </a:lnTo>
                    <a:lnTo>
                      <a:pt x="1520" y="1653"/>
                    </a:lnTo>
                    <a:lnTo>
                      <a:pt x="1524" y="1659"/>
                    </a:lnTo>
                    <a:lnTo>
                      <a:pt x="1529" y="1659"/>
                    </a:lnTo>
                    <a:lnTo>
                      <a:pt x="1530" y="1661"/>
                    </a:lnTo>
                    <a:lnTo>
                      <a:pt x="1537" y="1661"/>
                    </a:lnTo>
                    <a:lnTo>
                      <a:pt x="1535" y="1664"/>
                    </a:lnTo>
                    <a:lnTo>
                      <a:pt x="1530" y="1666"/>
                    </a:lnTo>
                    <a:lnTo>
                      <a:pt x="1537" y="1669"/>
                    </a:lnTo>
                    <a:lnTo>
                      <a:pt x="1545" y="1669"/>
                    </a:lnTo>
                    <a:lnTo>
                      <a:pt x="1549" y="1673"/>
                    </a:lnTo>
                    <a:lnTo>
                      <a:pt x="1552" y="1671"/>
                    </a:lnTo>
                    <a:lnTo>
                      <a:pt x="1559" y="1673"/>
                    </a:lnTo>
                    <a:lnTo>
                      <a:pt x="1559" y="1676"/>
                    </a:lnTo>
                    <a:lnTo>
                      <a:pt x="1567" y="1676"/>
                    </a:lnTo>
                    <a:lnTo>
                      <a:pt x="1569" y="1674"/>
                    </a:lnTo>
                    <a:lnTo>
                      <a:pt x="1577" y="1669"/>
                    </a:lnTo>
                    <a:lnTo>
                      <a:pt x="1577" y="1674"/>
                    </a:lnTo>
                    <a:lnTo>
                      <a:pt x="1575" y="1676"/>
                    </a:lnTo>
                    <a:lnTo>
                      <a:pt x="1582" y="1676"/>
                    </a:lnTo>
                    <a:lnTo>
                      <a:pt x="1590" y="1679"/>
                    </a:lnTo>
                    <a:lnTo>
                      <a:pt x="1590" y="1683"/>
                    </a:lnTo>
                    <a:lnTo>
                      <a:pt x="1587" y="1683"/>
                    </a:lnTo>
                    <a:lnTo>
                      <a:pt x="1585" y="1683"/>
                    </a:lnTo>
                    <a:lnTo>
                      <a:pt x="1588" y="1686"/>
                    </a:lnTo>
                    <a:lnTo>
                      <a:pt x="1593" y="1686"/>
                    </a:lnTo>
                    <a:lnTo>
                      <a:pt x="1597" y="1688"/>
                    </a:lnTo>
                    <a:lnTo>
                      <a:pt x="1592" y="1689"/>
                    </a:lnTo>
                    <a:lnTo>
                      <a:pt x="1588" y="1688"/>
                    </a:lnTo>
                    <a:lnTo>
                      <a:pt x="1585" y="1689"/>
                    </a:lnTo>
                    <a:lnTo>
                      <a:pt x="1577" y="1691"/>
                    </a:lnTo>
                    <a:lnTo>
                      <a:pt x="1567" y="1696"/>
                    </a:lnTo>
                    <a:lnTo>
                      <a:pt x="1562" y="1696"/>
                    </a:lnTo>
                    <a:lnTo>
                      <a:pt x="1554" y="1698"/>
                    </a:lnTo>
                    <a:lnTo>
                      <a:pt x="1547" y="1699"/>
                    </a:lnTo>
                    <a:lnTo>
                      <a:pt x="1539" y="1704"/>
                    </a:lnTo>
                    <a:lnTo>
                      <a:pt x="1535" y="1704"/>
                    </a:lnTo>
                    <a:lnTo>
                      <a:pt x="1535" y="1706"/>
                    </a:lnTo>
                    <a:lnTo>
                      <a:pt x="1529" y="1704"/>
                    </a:lnTo>
                    <a:lnTo>
                      <a:pt x="1527" y="1701"/>
                    </a:lnTo>
                    <a:lnTo>
                      <a:pt x="1525" y="1701"/>
                    </a:lnTo>
                    <a:lnTo>
                      <a:pt x="1524" y="1703"/>
                    </a:lnTo>
                    <a:lnTo>
                      <a:pt x="1520" y="1703"/>
                    </a:lnTo>
                    <a:lnTo>
                      <a:pt x="1517" y="1708"/>
                    </a:lnTo>
                    <a:lnTo>
                      <a:pt x="1519" y="1709"/>
                    </a:lnTo>
                    <a:lnTo>
                      <a:pt x="1510" y="1714"/>
                    </a:lnTo>
                    <a:lnTo>
                      <a:pt x="1504" y="1722"/>
                    </a:lnTo>
                    <a:lnTo>
                      <a:pt x="1500" y="1724"/>
                    </a:lnTo>
                    <a:lnTo>
                      <a:pt x="1494" y="1727"/>
                    </a:lnTo>
                    <a:lnTo>
                      <a:pt x="1492" y="1727"/>
                    </a:lnTo>
                    <a:lnTo>
                      <a:pt x="1490" y="1727"/>
                    </a:lnTo>
                    <a:lnTo>
                      <a:pt x="1489" y="1732"/>
                    </a:lnTo>
                    <a:lnTo>
                      <a:pt x="1487" y="1734"/>
                    </a:lnTo>
                    <a:lnTo>
                      <a:pt x="1484" y="1732"/>
                    </a:lnTo>
                    <a:lnTo>
                      <a:pt x="1482" y="1734"/>
                    </a:lnTo>
                    <a:lnTo>
                      <a:pt x="1479" y="1731"/>
                    </a:lnTo>
                    <a:lnTo>
                      <a:pt x="1477" y="1726"/>
                    </a:lnTo>
                    <a:lnTo>
                      <a:pt x="1476" y="1724"/>
                    </a:lnTo>
                    <a:lnTo>
                      <a:pt x="1472" y="1726"/>
                    </a:lnTo>
                    <a:lnTo>
                      <a:pt x="1472" y="1721"/>
                    </a:lnTo>
                    <a:lnTo>
                      <a:pt x="1471" y="1718"/>
                    </a:lnTo>
                    <a:lnTo>
                      <a:pt x="1471" y="1713"/>
                    </a:lnTo>
                    <a:lnTo>
                      <a:pt x="1474" y="1706"/>
                    </a:lnTo>
                    <a:lnTo>
                      <a:pt x="1481" y="1701"/>
                    </a:lnTo>
                    <a:lnTo>
                      <a:pt x="1481" y="1698"/>
                    </a:lnTo>
                    <a:lnTo>
                      <a:pt x="1490" y="1693"/>
                    </a:lnTo>
                    <a:lnTo>
                      <a:pt x="1500" y="1691"/>
                    </a:lnTo>
                    <a:lnTo>
                      <a:pt x="1509" y="1686"/>
                    </a:lnTo>
                    <a:lnTo>
                      <a:pt x="1515" y="1684"/>
                    </a:lnTo>
                    <a:lnTo>
                      <a:pt x="1519" y="1686"/>
                    </a:lnTo>
                    <a:lnTo>
                      <a:pt x="1520" y="1689"/>
                    </a:lnTo>
                    <a:lnTo>
                      <a:pt x="1524" y="1691"/>
                    </a:lnTo>
                    <a:lnTo>
                      <a:pt x="1522" y="1689"/>
                    </a:lnTo>
                    <a:lnTo>
                      <a:pt x="1524" y="1686"/>
                    </a:lnTo>
                    <a:lnTo>
                      <a:pt x="1529" y="1686"/>
                    </a:lnTo>
                    <a:lnTo>
                      <a:pt x="1535" y="1684"/>
                    </a:lnTo>
                    <a:lnTo>
                      <a:pt x="1540" y="1683"/>
                    </a:lnTo>
                    <a:lnTo>
                      <a:pt x="1532" y="1683"/>
                    </a:lnTo>
                    <a:lnTo>
                      <a:pt x="1522" y="1683"/>
                    </a:lnTo>
                    <a:lnTo>
                      <a:pt x="1519" y="1681"/>
                    </a:lnTo>
                    <a:lnTo>
                      <a:pt x="1514" y="1681"/>
                    </a:lnTo>
                    <a:lnTo>
                      <a:pt x="1512" y="1684"/>
                    </a:lnTo>
                    <a:lnTo>
                      <a:pt x="1505" y="1683"/>
                    </a:lnTo>
                    <a:lnTo>
                      <a:pt x="1510" y="1678"/>
                    </a:lnTo>
                    <a:lnTo>
                      <a:pt x="1515" y="1676"/>
                    </a:lnTo>
                    <a:lnTo>
                      <a:pt x="1520" y="1671"/>
                    </a:lnTo>
                    <a:lnTo>
                      <a:pt x="1520" y="1669"/>
                    </a:lnTo>
                    <a:lnTo>
                      <a:pt x="1517" y="1671"/>
                    </a:lnTo>
                    <a:lnTo>
                      <a:pt x="1517" y="1668"/>
                    </a:lnTo>
                    <a:lnTo>
                      <a:pt x="1512" y="1674"/>
                    </a:lnTo>
                    <a:lnTo>
                      <a:pt x="1507" y="1676"/>
                    </a:lnTo>
                    <a:lnTo>
                      <a:pt x="1502" y="1681"/>
                    </a:lnTo>
                    <a:lnTo>
                      <a:pt x="1497" y="1681"/>
                    </a:lnTo>
                    <a:lnTo>
                      <a:pt x="1495" y="1683"/>
                    </a:lnTo>
                    <a:lnTo>
                      <a:pt x="1484" y="1686"/>
                    </a:lnTo>
                    <a:lnTo>
                      <a:pt x="1482" y="1684"/>
                    </a:lnTo>
                    <a:lnTo>
                      <a:pt x="1484" y="1683"/>
                    </a:lnTo>
                    <a:lnTo>
                      <a:pt x="1482" y="1683"/>
                    </a:lnTo>
                    <a:lnTo>
                      <a:pt x="1484" y="1678"/>
                    </a:lnTo>
                    <a:lnTo>
                      <a:pt x="1481" y="1683"/>
                    </a:lnTo>
                    <a:lnTo>
                      <a:pt x="1477" y="1686"/>
                    </a:lnTo>
                    <a:lnTo>
                      <a:pt x="1472" y="1688"/>
                    </a:lnTo>
                    <a:lnTo>
                      <a:pt x="1469" y="1686"/>
                    </a:lnTo>
                    <a:lnTo>
                      <a:pt x="1466" y="1689"/>
                    </a:lnTo>
                    <a:lnTo>
                      <a:pt x="1464" y="1688"/>
                    </a:lnTo>
                    <a:lnTo>
                      <a:pt x="1462" y="1684"/>
                    </a:lnTo>
                    <a:lnTo>
                      <a:pt x="1457" y="1686"/>
                    </a:lnTo>
                    <a:lnTo>
                      <a:pt x="1449" y="1684"/>
                    </a:lnTo>
                    <a:lnTo>
                      <a:pt x="1449" y="1684"/>
                    </a:lnTo>
                    <a:lnTo>
                      <a:pt x="1449" y="1683"/>
                    </a:lnTo>
                    <a:lnTo>
                      <a:pt x="1449" y="1681"/>
                    </a:lnTo>
                    <a:lnTo>
                      <a:pt x="1449" y="1679"/>
                    </a:lnTo>
                    <a:lnTo>
                      <a:pt x="1449" y="1676"/>
                    </a:lnTo>
                    <a:lnTo>
                      <a:pt x="1449" y="1673"/>
                    </a:lnTo>
                    <a:lnTo>
                      <a:pt x="1447" y="1671"/>
                    </a:lnTo>
                    <a:lnTo>
                      <a:pt x="1446" y="1668"/>
                    </a:lnTo>
                    <a:lnTo>
                      <a:pt x="1444" y="1668"/>
                    </a:lnTo>
                    <a:lnTo>
                      <a:pt x="1446" y="1664"/>
                    </a:lnTo>
                    <a:lnTo>
                      <a:pt x="1451" y="1636"/>
                    </a:lnTo>
                    <a:lnTo>
                      <a:pt x="1451" y="1629"/>
                    </a:lnTo>
                    <a:lnTo>
                      <a:pt x="1441" y="1621"/>
                    </a:lnTo>
                    <a:lnTo>
                      <a:pt x="1439" y="1623"/>
                    </a:lnTo>
                    <a:lnTo>
                      <a:pt x="1432" y="1621"/>
                    </a:lnTo>
                    <a:lnTo>
                      <a:pt x="1427" y="1623"/>
                    </a:lnTo>
                    <a:lnTo>
                      <a:pt x="1424" y="1620"/>
                    </a:lnTo>
                    <a:lnTo>
                      <a:pt x="1421" y="1618"/>
                    </a:lnTo>
                    <a:lnTo>
                      <a:pt x="1419" y="1618"/>
                    </a:lnTo>
                    <a:lnTo>
                      <a:pt x="1416" y="1623"/>
                    </a:lnTo>
                    <a:lnTo>
                      <a:pt x="1412" y="1626"/>
                    </a:lnTo>
                    <a:lnTo>
                      <a:pt x="1404" y="1634"/>
                    </a:lnTo>
                    <a:lnTo>
                      <a:pt x="1401" y="1639"/>
                    </a:lnTo>
                    <a:lnTo>
                      <a:pt x="1401" y="1643"/>
                    </a:lnTo>
                    <a:lnTo>
                      <a:pt x="1394" y="1646"/>
                    </a:lnTo>
                    <a:lnTo>
                      <a:pt x="1394" y="1651"/>
                    </a:lnTo>
                    <a:lnTo>
                      <a:pt x="1391" y="1656"/>
                    </a:lnTo>
                    <a:lnTo>
                      <a:pt x="1386" y="1663"/>
                    </a:lnTo>
                    <a:lnTo>
                      <a:pt x="1383" y="1664"/>
                    </a:lnTo>
                    <a:lnTo>
                      <a:pt x="1374" y="1671"/>
                    </a:lnTo>
                    <a:lnTo>
                      <a:pt x="1373" y="1674"/>
                    </a:lnTo>
                    <a:lnTo>
                      <a:pt x="1371" y="1676"/>
                    </a:lnTo>
                    <a:lnTo>
                      <a:pt x="1366" y="1676"/>
                    </a:lnTo>
                    <a:lnTo>
                      <a:pt x="1363" y="1676"/>
                    </a:lnTo>
                    <a:lnTo>
                      <a:pt x="1361" y="1678"/>
                    </a:lnTo>
                    <a:lnTo>
                      <a:pt x="1359" y="1678"/>
                    </a:lnTo>
                    <a:lnTo>
                      <a:pt x="1353" y="1683"/>
                    </a:lnTo>
                    <a:lnTo>
                      <a:pt x="1283" y="1681"/>
                    </a:lnTo>
                    <a:lnTo>
                      <a:pt x="1275" y="1683"/>
                    </a:lnTo>
                    <a:lnTo>
                      <a:pt x="1270" y="1686"/>
                    </a:lnTo>
                    <a:lnTo>
                      <a:pt x="1265" y="1688"/>
                    </a:lnTo>
                    <a:lnTo>
                      <a:pt x="1260" y="1691"/>
                    </a:lnTo>
                    <a:lnTo>
                      <a:pt x="1248" y="1701"/>
                    </a:lnTo>
                    <a:lnTo>
                      <a:pt x="1241" y="1703"/>
                    </a:lnTo>
                    <a:lnTo>
                      <a:pt x="1238" y="1704"/>
                    </a:lnTo>
                    <a:lnTo>
                      <a:pt x="1216" y="1719"/>
                    </a:lnTo>
                    <a:lnTo>
                      <a:pt x="1172" y="1731"/>
                    </a:lnTo>
                    <a:lnTo>
                      <a:pt x="1170" y="1741"/>
                    </a:lnTo>
                    <a:lnTo>
                      <a:pt x="1158" y="1744"/>
                    </a:lnTo>
                    <a:lnTo>
                      <a:pt x="1075" y="1764"/>
                    </a:lnTo>
                    <a:lnTo>
                      <a:pt x="1072" y="1757"/>
                    </a:lnTo>
                    <a:lnTo>
                      <a:pt x="1077" y="1752"/>
                    </a:lnTo>
                    <a:lnTo>
                      <a:pt x="1085" y="1749"/>
                    </a:lnTo>
                    <a:lnTo>
                      <a:pt x="1088" y="1744"/>
                    </a:lnTo>
                    <a:lnTo>
                      <a:pt x="1092" y="1739"/>
                    </a:lnTo>
                    <a:lnTo>
                      <a:pt x="1095" y="1734"/>
                    </a:lnTo>
                    <a:lnTo>
                      <a:pt x="1097" y="1704"/>
                    </a:lnTo>
                    <a:lnTo>
                      <a:pt x="1080" y="1638"/>
                    </a:lnTo>
                    <a:lnTo>
                      <a:pt x="1065" y="1626"/>
                    </a:lnTo>
                    <a:lnTo>
                      <a:pt x="1060" y="1620"/>
                    </a:lnTo>
                    <a:lnTo>
                      <a:pt x="962" y="1578"/>
                    </a:lnTo>
                    <a:lnTo>
                      <a:pt x="959" y="1576"/>
                    </a:lnTo>
                    <a:lnTo>
                      <a:pt x="954" y="1575"/>
                    </a:lnTo>
                    <a:lnTo>
                      <a:pt x="951" y="1573"/>
                    </a:lnTo>
                    <a:lnTo>
                      <a:pt x="939" y="1573"/>
                    </a:lnTo>
                    <a:lnTo>
                      <a:pt x="937" y="1570"/>
                    </a:lnTo>
                    <a:lnTo>
                      <a:pt x="936" y="1566"/>
                    </a:lnTo>
                    <a:lnTo>
                      <a:pt x="931" y="1570"/>
                    </a:lnTo>
                    <a:lnTo>
                      <a:pt x="922" y="1570"/>
                    </a:lnTo>
                    <a:lnTo>
                      <a:pt x="919" y="1568"/>
                    </a:lnTo>
                    <a:lnTo>
                      <a:pt x="916" y="1565"/>
                    </a:lnTo>
                    <a:lnTo>
                      <a:pt x="911" y="1563"/>
                    </a:lnTo>
                    <a:lnTo>
                      <a:pt x="902" y="1561"/>
                    </a:lnTo>
                    <a:lnTo>
                      <a:pt x="901" y="1556"/>
                    </a:lnTo>
                    <a:lnTo>
                      <a:pt x="897" y="1556"/>
                    </a:lnTo>
                    <a:lnTo>
                      <a:pt x="892" y="1551"/>
                    </a:lnTo>
                    <a:lnTo>
                      <a:pt x="888" y="1553"/>
                    </a:lnTo>
                    <a:lnTo>
                      <a:pt x="884" y="1551"/>
                    </a:lnTo>
                    <a:lnTo>
                      <a:pt x="879" y="1553"/>
                    </a:lnTo>
                    <a:lnTo>
                      <a:pt x="878" y="1553"/>
                    </a:lnTo>
                    <a:lnTo>
                      <a:pt x="874" y="1550"/>
                    </a:lnTo>
                    <a:lnTo>
                      <a:pt x="869" y="1548"/>
                    </a:lnTo>
                    <a:lnTo>
                      <a:pt x="869" y="1548"/>
                    </a:lnTo>
                    <a:lnTo>
                      <a:pt x="864" y="1546"/>
                    </a:lnTo>
                    <a:lnTo>
                      <a:pt x="863" y="1545"/>
                    </a:lnTo>
                    <a:lnTo>
                      <a:pt x="859" y="1543"/>
                    </a:lnTo>
                    <a:lnTo>
                      <a:pt x="859" y="1541"/>
                    </a:lnTo>
                    <a:lnTo>
                      <a:pt x="854" y="1536"/>
                    </a:lnTo>
                    <a:lnTo>
                      <a:pt x="849" y="1536"/>
                    </a:lnTo>
                    <a:lnTo>
                      <a:pt x="844" y="1536"/>
                    </a:lnTo>
                    <a:lnTo>
                      <a:pt x="215" y="148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8" name="Freeform 149">
                <a:extLst>
                  <a:ext uri="{FF2B5EF4-FFF2-40B4-BE49-F238E27FC236}">
                    <a16:creationId xmlns:a16="http://schemas.microsoft.com/office/drawing/2014/main" xmlns="" id="{40702512-3E2B-4FAB-81CD-7581A65674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80005" y="2005932"/>
                <a:ext cx="497665" cy="466915"/>
              </a:xfrm>
              <a:custGeom>
                <a:avLst/>
                <a:gdLst/>
                <a:ahLst/>
                <a:cxnLst>
                  <a:cxn ang="0">
                    <a:pos x="776" y="741"/>
                  </a:cxn>
                  <a:cxn ang="0">
                    <a:pos x="924" y="173"/>
                  </a:cxn>
                  <a:cxn ang="0">
                    <a:pos x="837" y="125"/>
                  </a:cxn>
                  <a:cxn ang="0">
                    <a:pos x="769" y="92"/>
                  </a:cxn>
                  <a:cxn ang="0">
                    <a:pos x="733" y="22"/>
                  </a:cxn>
                  <a:cxn ang="0">
                    <a:pos x="718" y="7"/>
                  </a:cxn>
                  <a:cxn ang="0">
                    <a:pos x="605" y="44"/>
                  </a:cxn>
                  <a:cxn ang="0">
                    <a:pos x="435" y="82"/>
                  </a:cxn>
                  <a:cxn ang="0">
                    <a:pos x="434" y="231"/>
                  </a:cxn>
                  <a:cxn ang="0">
                    <a:pos x="410" y="260"/>
                  </a:cxn>
                  <a:cxn ang="0">
                    <a:pos x="341" y="216"/>
                  </a:cxn>
                  <a:cxn ang="0">
                    <a:pos x="289" y="281"/>
                  </a:cxn>
                  <a:cxn ang="0">
                    <a:pos x="316" y="324"/>
                  </a:cxn>
                  <a:cxn ang="0">
                    <a:pos x="346" y="368"/>
                  </a:cxn>
                  <a:cxn ang="0">
                    <a:pos x="219" y="422"/>
                  </a:cxn>
                  <a:cxn ang="0">
                    <a:pos x="168" y="494"/>
                  </a:cxn>
                  <a:cxn ang="0">
                    <a:pos x="154" y="510"/>
                  </a:cxn>
                  <a:cxn ang="0">
                    <a:pos x="201" y="560"/>
                  </a:cxn>
                  <a:cxn ang="0">
                    <a:pos x="216" y="600"/>
                  </a:cxn>
                  <a:cxn ang="0">
                    <a:pos x="291" y="615"/>
                  </a:cxn>
                  <a:cxn ang="0">
                    <a:pos x="194" y="703"/>
                  </a:cxn>
                  <a:cxn ang="0">
                    <a:pos x="78" y="758"/>
                  </a:cxn>
                  <a:cxn ang="0">
                    <a:pos x="111" y="750"/>
                  </a:cxn>
                  <a:cxn ang="0">
                    <a:pos x="174" y="743"/>
                  </a:cxn>
                  <a:cxn ang="0">
                    <a:pos x="236" y="713"/>
                  </a:cxn>
                  <a:cxn ang="0">
                    <a:pos x="317" y="672"/>
                  </a:cxn>
                  <a:cxn ang="0">
                    <a:pos x="362" y="608"/>
                  </a:cxn>
                  <a:cxn ang="0">
                    <a:pos x="473" y="547"/>
                  </a:cxn>
                  <a:cxn ang="0">
                    <a:pos x="410" y="612"/>
                  </a:cxn>
                  <a:cxn ang="0">
                    <a:pos x="445" y="625"/>
                  </a:cxn>
                  <a:cxn ang="0">
                    <a:pos x="507" y="588"/>
                  </a:cxn>
                  <a:cxn ang="0">
                    <a:pos x="553" y="580"/>
                  </a:cxn>
                  <a:cxn ang="0">
                    <a:pos x="585" y="617"/>
                  </a:cxn>
                  <a:cxn ang="0">
                    <a:pos x="663" y="662"/>
                  </a:cxn>
                  <a:cxn ang="0">
                    <a:pos x="688" y="720"/>
                  </a:cxn>
                  <a:cxn ang="0">
                    <a:pos x="726" y="720"/>
                  </a:cxn>
                  <a:cxn ang="0">
                    <a:pos x="747" y="730"/>
                  </a:cxn>
                  <a:cxn ang="0">
                    <a:pos x="756" y="798"/>
                  </a:cxn>
                  <a:cxn ang="0">
                    <a:pos x="774" y="849"/>
                  </a:cxn>
                  <a:cxn ang="0">
                    <a:pos x="799" y="861"/>
                  </a:cxn>
                  <a:cxn ang="0">
                    <a:pos x="772" y="856"/>
                  </a:cxn>
                  <a:cxn ang="0">
                    <a:pos x="719" y="874"/>
                  </a:cxn>
                  <a:cxn ang="0">
                    <a:pos x="739" y="841"/>
                  </a:cxn>
                  <a:cxn ang="0">
                    <a:pos x="738" y="876"/>
                  </a:cxn>
                  <a:cxn ang="0">
                    <a:pos x="754" y="849"/>
                  </a:cxn>
                  <a:cxn ang="0">
                    <a:pos x="749" y="804"/>
                  </a:cxn>
                  <a:cxn ang="0">
                    <a:pos x="721" y="834"/>
                  </a:cxn>
                  <a:cxn ang="0">
                    <a:pos x="706" y="813"/>
                  </a:cxn>
                  <a:cxn ang="0">
                    <a:pos x="736" y="780"/>
                  </a:cxn>
                  <a:cxn ang="0">
                    <a:pos x="734" y="760"/>
                  </a:cxn>
                  <a:cxn ang="0">
                    <a:pos x="711" y="748"/>
                  </a:cxn>
                  <a:cxn ang="0">
                    <a:pos x="248" y="401"/>
                  </a:cxn>
                  <a:cxn ang="0">
                    <a:pos x="535" y="610"/>
                  </a:cxn>
                  <a:cxn ang="0">
                    <a:pos x="502" y="618"/>
                  </a:cxn>
                  <a:cxn ang="0">
                    <a:pos x="374" y="615"/>
                  </a:cxn>
                  <a:cxn ang="0">
                    <a:pos x="362" y="677"/>
                  </a:cxn>
                  <a:cxn ang="0">
                    <a:pos x="334" y="690"/>
                  </a:cxn>
                  <a:cxn ang="0">
                    <a:pos x="327" y="708"/>
                  </a:cxn>
                  <a:cxn ang="0">
                    <a:pos x="287" y="731"/>
                  </a:cxn>
                  <a:cxn ang="0">
                    <a:pos x="143" y="776"/>
                  </a:cxn>
                  <a:cxn ang="0">
                    <a:pos x="75" y="781"/>
                  </a:cxn>
                  <a:cxn ang="0">
                    <a:pos x="25" y="768"/>
                  </a:cxn>
                </a:cxnLst>
                <a:rect l="0" t="0" r="r" b="b"/>
                <a:pathLst>
                  <a:path w="930" h="899">
                    <a:moveTo>
                      <a:pt x="801" y="861"/>
                    </a:moveTo>
                    <a:lnTo>
                      <a:pt x="801" y="859"/>
                    </a:lnTo>
                    <a:lnTo>
                      <a:pt x="801" y="856"/>
                    </a:lnTo>
                    <a:lnTo>
                      <a:pt x="802" y="854"/>
                    </a:lnTo>
                    <a:lnTo>
                      <a:pt x="802" y="853"/>
                    </a:lnTo>
                    <a:lnTo>
                      <a:pt x="804" y="851"/>
                    </a:lnTo>
                    <a:lnTo>
                      <a:pt x="802" y="849"/>
                    </a:lnTo>
                    <a:lnTo>
                      <a:pt x="799" y="848"/>
                    </a:lnTo>
                    <a:lnTo>
                      <a:pt x="799" y="843"/>
                    </a:lnTo>
                    <a:lnTo>
                      <a:pt x="797" y="839"/>
                    </a:lnTo>
                    <a:lnTo>
                      <a:pt x="792" y="836"/>
                    </a:lnTo>
                    <a:lnTo>
                      <a:pt x="789" y="833"/>
                    </a:lnTo>
                    <a:lnTo>
                      <a:pt x="787" y="831"/>
                    </a:lnTo>
                    <a:lnTo>
                      <a:pt x="782" y="824"/>
                    </a:lnTo>
                    <a:lnTo>
                      <a:pt x="779" y="824"/>
                    </a:lnTo>
                    <a:lnTo>
                      <a:pt x="776" y="824"/>
                    </a:lnTo>
                    <a:lnTo>
                      <a:pt x="776" y="823"/>
                    </a:lnTo>
                    <a:lnTo>
                      <a:pt x="777" y="819"/>
                    </a:lnTo>
                    <a:lnTo>
                      <a:pt x="776" y="816"/>
                    </a:lnTo>
                    <a:lnTo>
                      <a:pt x="774" y="814"/>
                    </a:lnTo>
                    <a:lnTo>
                      <a:pt x="774" y="813"/>
                    </a:lnTo>
                    <a:lnTo>
                      <a:pt x="776" y="811"/>
                    </a:lnTo>
                    <a:lnTo>
                      <a:pt x="777" y="809"/>
                    </a:lnTo>
                    <a:lnTo>
                      <a:pt x="777" y="808"/>
                    </a:lnTo>
                    <a:lnTo>
                      <a:pt x="774" y="806"/>
                    </a:lnTo>
                    <a:lnTo>
                      <a:pt x="772" y="806"/>
                    </a:lnTo>
                    <a:lnTo>
                      <a:pt x="772" y="803"/>
                    </a:lnTo>
                    <a:lnTo>
                      <a:pt x="776" y="801"/>
                    </a:lnTo>
                    <a:lnTo>
                      <a:pt x="774" y="784"/>
                    </a:lnTo>
                    <a:lnTo>
                      <a:pt x="776" y="770"/>
                    </a:lnTo>
                    <a:lnTo>
                      <a:pt x="777" y="756"/>
                    </a:lnTo>
                    <a:lnTo>
                      <a:pt x="776" y="753"/>
                    </a:lnTo>
                    <a:lnTo>
                      <a:pt x="774" y="750"/>
                    </a:lnTo>
                    <a:lnTo>
                      <a:pt x="777" y="745"/>
                    </a:lnTo>
                    <a:lnTo>
                      <a:pt x="776" y="741"/>
                    </a:lnTo>
                    <a:lnTo>
                      <a:pt x="774" y="738"/>
                    </a:lnTo>
                    <a:lnTo>
                      <a:pt x="772" y="730"/>
                    </a:lnTo>
                    <a:lnTo>
                      <a:pt x="767" y="725"/>
                    </a:lnTo>
                    <a:lnTo>
                      <a:pt x="766" y="716"/>
                    </a:lnTo>
                    <a:lnTo>
                      <a:pt x="767" y="713"/>
                    </a:lnTo>
                    <a:lnTo>
                      <a:pt x="762" y="700"/>
                    </a:lnTo>
                    <a:lnTo>
                      <a:pt x="764" y="696"/>
                    </a:lnTo>
                    <a:lnTo>
                      <a:pt x="767" y="691"/>
                    </a:lnTo>
                    <a:lnTo>
                      <a:pt x="766" y="688"/>
                    </a:lnTo>
                    <a:lnTo>
                      <a:pt x="766" y="683"/>
                    </a:lnTo>
                    <a:lnTo>
                      <a:pt x="761" y="680"/>
                    </a:lnTo>
                    <a:lnTo>
                      <a:pt x="752" y="680"/>
                    </a:lnTo>
                    <a:lnTo>
                      <a:pt x="744" y="683"/>
                    </a:lnTo>
                    <a:lnTo>
                      <a:pt x="743" y="683"/>
                    </a:lnTo>
                    <a:lnTo>
                      <a:pt x="734" y="686"/>
                    </a:lnTo>
                    <a:lnTo>
                      <a:pt x="729" y="691"/>
                    </a:lnTo>
                    <a:lnTo>
                      <a:pt x="723" y="700"/>
                    </a:lnTo>
                    <a:lnTo>
                      <a:pt x="716" y="703"/>
                    </a:lnTo>
                    <a:lnTo>
                      <a:pt x="708" y="705"/>
                    </a:lnTo>
                    <a:lnTo>
                      <a:pt x="699" y="705"/>
                    </a:lnTo>
                    <a:lnTo>
                      <a:pt x="698" y="706"/>
                    </a:lnTo>
                    <a:lnTo>
                      <a:pt x="698" y="703"/>
                    </a:lnTo>
                    <a:lnTo>
                      <a:pt x="701" y="696"/>
                    </a:lnTo>
                    <a:lnTo>
                      <a:pt x="699" y="691"/>
                    </a:lnTo>
                    <a:lnTo>
                      <a:pt x="693" y="667"/>
                    </a:lnTo>
                    <a:lnTo>
                      <a:pt x="688" y="655"/>
                    </a:lnTo>
                    <a:lnTo>
                      <a:pt x="686" y="648"/>
                    </a:lnTo>
                    <a:lnTo>
                      <a:pt x="691" y="640"/>
                    </a:lnTo>
                    <a:lnTo>
                      <a:pt x="679" y="638"/>
                    </a:lnTo>
                    <a:lnTo>
                      <a:pt x="669" y="643"/>
                    </a:lnTo>
                    <a:lnTo>
                      <a:pt x="664" y="640"/>
                    </a:lnTo>
                    <a:lnTo>
                      <a:pt x="649" y="640"/>
                    </a:lnTo>
                    <a:lnTo>
                      <a:pt x="930" y="177"/>
                    </a:lnTo>
                    <a:lnTo>
                      <a:pt x="929" y="175"/>
                    </a:lnTo>
                    <a:lnTo>
                      <a:pt x="924" y="173"/>
                    </a:lnTo>
                    <a:lnTo>
                      <a:pt x="920" y="175"/>
                    </a:lnTo>
                    <a:lnTo>
                      <a:pt x="917" y="172"/>
                    </a:lnTo>
                    <a:lnTo>
                      <a:pt x="915" y="163"/>
                    </a:lnTo>
                    <a:lnTo>
                      <a:pt x="914" y="158"/>
                    </a:lnTo>
                    <a:lnTo>
                      <a:pt x="910" y="157"/>
                    </a:lnTo>
                    <a:lnTo>
                      <a:pt x="909" y="152"/>
                    </a:lnTo>
                    <a:lnTo>
                      <a:pt x="905" y="147"/>
                    </a:lnTo>
                    <a:lnTo>
                      <a:pt x="904" y="145"/>
                    </a:lnTo>
                    <a:lnTo>
                      <a:pt x="895" y="145"/>
                    </a:lnTo>
                    <a:lnTo>
                      <a:pt x="894" y="145"/>
                    </a:lnTo>
                    <a:lnTo>
                      <a:pt x="887" y="145"/>
                    </a:lnTo>
                    <a:lnTo>
                      <a:pt x="880" y="147"/>
                    </a:lnTo>
                    <a:lnTo>
                      <a:pt x="877" y="145"/>
                    </a:lnTo>
                    <a:lnTo>
                      <a:pt x="875" y="145"/>
                    </a:lnTo>
                    <a:lnTo>
                      <a:pt x="874" y="143"/>
                    </a:lnTo>
                    <a:lnTo>
                      <a:pt x="872" y="145"/>
                    </a:lnTo>
                    <a:lnTo>
                      <a:pt x="869" y="145"/>
                    </a:lnTo>
                    <a:lnTo>
                      <a:pt x="869" y="143"/>
                    </a:lnTo>
                    <a:lnTo>
                      <a:pt x="870" y="143"/>
                    </a:lnTo>
                    <a:lnTo>
                      <a:pt x="872" y="142"/>
                    </a:lnTo>
                    <a:lnTo>
                      <a:pt x="867" y="138"/>
                    </a:lnTo>
                    <a:lnTo>
                      <a:pt x="864" y="140"/>
                    </a:lnTo>
                    <a:lnTo>
                      <a:pt x="862" y="138"/>
                    </a:lnTo>
                    <a:lnTo>
                      <a:pt x="862" y="137"/>
                    </a:lnTo>
                    <a:lnTo>
                      <a:pt x="864" y="135"/>
                    </a:lnTo>
                    <a:lnTo>
                      <a:pt x="862" y="133"/>
                    </a:lnTo>
                    <a:lnTo>
                      <a:pt x="859" y="135"/>
                    </a:lnTo>
                    <a:lnTo>
                      <a:pt x="855" y="133"/>
                    </a:lnTo>
                    <a:lnTo>
                      <a:pt x="855" y="132"/>
                    </a:lnTo>
                    <a:lnTo>
                      <a:pt x="852" y="128"/>
                    </a:lnTo>
                    <a:lnTo>
                      <a:pt x="845" y="123"/>
                    </a:lnTo>
                    <a:lnTo>
                      <a:pt x="844" y="123"/>
                    </a:lnTo>
                    <a:lnTo>
                      <a:pt x="842" y="123"/>
                    </a:lnTo>
                    <a:lnTo>
                      <a:pt x="841" y="123"/>
                    </a:lnTo>
                    <a:lnTo>
                      <a:pt x="837" y="125"/>
                    </a:lnTo>
                    <a:lnTo>
                      <a:pt x="839" y="123"/>
                    </a:lnTo>
                    <a:lnTo>
                      <a:pt x="837" y="122"/>
                    </a:lnTo>
                    <a:lnTo>
                      <a:pt x="834" y="120"/>
                    </a:lnTo>
                    <a:lnTo>
                      <a:pt x="831" y="123"/>
                    </a:lnTo>
                    <a:lnTo>
                      <a:pt x="829" y="122"/>
                    </a:lnTo>
                    <a:lnTo>
                      <a:pt x="829" y="120"/>
                    </a:lnTo>
                    <a:lnTo>
                      <a:pt x="831" y="118"/>
                    </a:lnTo>
                    <a:lnTo>
                      <a:pt x="829" y="117"/>
                    </a:lnTo>
                    <a:lnTo>
                      <a:pt x="826" y="115"/>
                    </a:lnTo>
                    <a:lnTo>
                      <a:pt x="822" y="115"/>
                    </a:lnTo>
                    <a:lnTo>
                      <a:pt x="824" y="113"/>
                    </a:lnTo>
                    <a:lnTo>
                      <a:pt x="822" y="112"/>
                    </a:lnTo>
                    <a:lnTo>
                      <a:pt x="819" y="110"/>
                    </a:lnTo>
                    <a:lnTo>
                      <a:pt x="816" y="107"/>
                    </a:lnTo>
                    <a:lnTo>
                      <a:pt x="816" y="105"/>
                    </a:lnTo>
                    <a:lnTo>
                      <a:pt x="816" y="103"/>
                    </a:lnTo>
                    <a:lnTo>
                      <a:pt x="812" y="102"/>
                    </a:lnTo>
                    <a:lnTo>
                      <a:pt x="809" y="103"/>
                    </a:lnTo>
                    <a:lnTo>
                      <a:pt x="801" y="112"/>
                    </a:lnTo>
                    <a:lnTo>
                      <a:pt x="791" y="117"/>
                    </a:lnTo>
                    <a:lnTo>
                      <a:pt x="799" y="112"/>
                    </a:lnTo>
                    <a:lnTo>
                      <a:pt x="804" y="103"/>
                    </a:lnTo>
                    <a:lnTo>
                      <a:pt x="811" y="98"/>
                    </a:lnTo>
                    <a:lnTo>
                      <a:pt x="811" y="93"/>
                    </a:lnTo>
                    <a:lnTo>
                      <a:pt x="807" y="92"/>
                    </a:lnTo>
                    <a:lnTo>
                      <a:pt x="802" y="87"/>
                    </a:lnTo>
                    <a:lnTo>
                      <a:pt x="796" y="87"/>
                    </a:lnTo>
                    <a:lnTo>
                      <a:pt x="789" y="90"/>
                    </a:lnTo>
                    <a:lnTo>
                      <a:pt x="786" y="90"/>
                    </a:lnTo>
                    <a:lnTo>
                      <a:pt x="784" y="90"/>
                    </a:lnTo>
                    <a:lnTo>
                      <a:pt x="777" y="92"/>
                    </a:lnTo>
                    <a:lnTo>
                      <a:pt x="771" y="98"/>
                    </a:lnTo>
                    <a:lnTo>
                      <a:pt x="764" y="102"/>
                    </a:lnTo>
                    <a:lnTo>
                      <a:pt x="769" y="97"/>
                    </a:lnTo>
                    <a:lnTo>
                      <a:pt x="769" y="92"/>
                    </a:lnTo>
                    <a:lnTo>
                      <a:pt x="769" y="87"/>
                    </a:lnTo>
                    <a:lnTo>
                      <a:pt x="769" y="84"/>
                    </a:lnTo>
                    <a:lnTo>
                      <a:pt x="762" y="79"/>
                    </a:lnTo>
                    <a:lnTo>
                      <a:pt x="762" y="77"/>
                    </a:lnTo>
                    <a:lnTo>
                      <a:pt x="766" y="75"/>
                    </a:lnTo>
                    <a:lnTo>
                      <a:pt x="771" y="75"/>
                    </a:lnTo>
                    <a:lnTo>
                      <a:pt x="769" y="74"/>
                    </a:lnTo>
                    <a:lnTo>
                      <a:pt x="757" y="67"/>
                    </a:lnTo>
                    <a:lnTo>
                      <a:pt x="757" y="65"/>
                    </a:lnTo>
                    <a:lnTo>
                      <a:pt x="759" y="62"/>
                    </a:lnTo>
                    <a:lnTo>
                      <a:pt x="766" y="59"/>
                    </a:lnTo>
                    <a:lnTo>
                      <a:pt x="769" y="55"/>
                    </a:lnTo>
                    <a:lnTo>
                      <a:pt x="767" y="52"/>
                    </a:lnTo>
                    <a:lnTo>
                      <a:pt x="764" y="49"/>
                    </a:lnTo>
                    <a:lnTo>
                      <a:pt x="762" y="49"/>
                    </a:lnTo>
                    <a:lnTo>
                      <a:pt x="759" y="49"/>
                    </a:lnTo>
                    <a:lnTo>
                      <a:pt x="757" y="45"/>
                    </a:lnTo>
                    <a:lnTo>
                      <a:pt x="754" y="44"/>
                    </a:lnTo>
                    <a:lnTo>
                      <a:pt x="749" y="45"/>
                    </a:lnTo>
                    <a:lnTo>
                      <a:pt x="744" y="42"/>
                    </a:lnTo>
                    <a:lnTo>
                      <a:pt x="741" y="42"/>
                    </a:lnTo>
                    <a:lnTo>
                      <a:pt x="738" y="44"/>
                    </a:lnTo>
                    <a:lnTo>
                      <a:pt x="733" y="44"/>
                    </a:lnTo>
                    <a:lnTo>
                      <a:pt x="729" y="47"/>
                    </a:lnTo>
                    <a:lnTo>
                      <a:pt x="729" y="49"/>
                    </a:lnTo>
                    <a:lnTo>
                      <a:pt x="726" y="45"/>
                    </a:lnTo>
                    <a:lnTo>
                      <a:pt x="728" y="42"/>
                    </a:lnTo>
                    <a:lnTo>
                      <a:pt x="731" y="40"/>
                    </a:lnTo>
                    <a:lnTo>
                      <a:pt x="729" y="37"/>
                    </a:lnTo>
                    <a:lnTo>
                      <a:pt x="731" y="34"/>
                    </a:lnTo>
                    <a:lnTo>
                      <a:pt x="734" y="32"/>
                    </a:lnTo>
                    <a:lnTo>
                      <a:pt x="734" y="29"/>
                    </a:lnTo>
                    <a:lnTo>
                      <a:pt x="736" y="24"/>
                    </a:lnTo>
                    <a:lnTo>
                      <a:pt x="734" y="22"/>
                    </a:lnTo>
                    <a:lnTo>
                      <a:pt x="733" y="22"/>
                    </a:lnTo>
                    <a:lnTo>
                      <a:pt x="728" y="27"/>
                    </a:lnTo>
                    <a:lnTo>
                      <a:pt x="726" y="30"/>
                    </a:lnTo>
                    <a:lnTo>
                      <a:pt x="724" y="30"/>
                    </a:lnTo>
                    <a:lnTo>
                      <a:pt x="721" y="29"/>
                    </a:lnTo>
                    <a:lnTo>
                      <a:pt x="716" y="30"/>
                    </a:lnTo>
                    <a:lnTo>
                      <a:pt x="716" y="32"/>
                    </a:lnTo>
                    <a:lnTo>
                      <a:pt x="716" y="37"/>
                    </a:lnTo>
                    <a:lnTo>
                      <a:pt x="714" y="40"/>
                    </a:lnTo>
                    <a:lnTo>
                      <a:pt x="711" y="40"/>
                    </a:lnTo>
                    <a:lnTo>
                      <a:pt x="709" y="39"/>
                    </a:lnTo>
                    <a:lnTo>
                      <a:pt x="708" y="44"/>
                    </a:lnTo>
                    <a:lnTo>
                      <a:pt x="708" y="49"/>
                    </a:lnTo>
                    <a:lnTo>
                      <a:pt x="706" y="44"/>
                    </a:lnTo>
                    <a:lnTo>
                      <a:pt x="706" y="39"/>
                    </a:lnTo>
                    <a:lnTo>
                      <a:pt x="708" y="35"/>
                    </a:lnTo>
                    <a:lnTo>
                      <a:pt x="706" y="35"/>
                    </a:lnTo>
                    <a:lnTo>
                      <a:pt x="703" y="37"/>
                    </a:lnTo>
                    <a:lnTo>
                      <a:pt x="701" y="40"/>
                    </a:lnTo>
                    <a:lnTo>
                      <a:pt x="698" y="42"/>
                    </a:lnTo>
                    <a:lnTo>
                      <a:pt x="699" y="35"/>
                    </a:lnTo>
                    <a:lnTo>
                      <a:pt x="698" y="30"/>
                    </a:lnTo>
                    <a:lnTo>
                      <a:pt x="693" y="32"/>
                    </a:lnTo>
                    <a:lnTo>
                      <a:pt x="694" y="29"/>
                    </a:lnTo>
                    <a:lnTo>
                      <a:pt x="699" y="25"/>
                    </a:lnTo>
                    <a:lnTo>
                      <a:pt x="704" y="24"/>
                    </a:lnTo>
                    <a:lnTo>
                      <a:pt x="709" y="27"/>
                    </a:lnTo>
                    <a:lnTo>
                      <a:pt x="716" y="25"/>
                    </a:lnTo>
                    <a:lnTo>
                      <a:pt x="721" y="24"/>
                    </a:lnTo>
                    <a:lnTo>
                      <a:pt x="726" y="19"/>
                    </a:lnTo>
                    <a:lnTo>
                      <a:pt x="726" y="17"/>
                    </a:lnTo>
                    <a:lnTo>
                      <a:pt x="728" y="15"/>
                    </a:lnTo>
                    <a:lnTo>
                      <a:pt x="726" y="14"/>
                    </a:lnTo>
                    <a:lnTo>
                      <a:pt x="721" y="10"/>
                    </a:lnTo>
                    <a:lnTo>
                      <a:pt x="719" y="12"/>
                    </a:lnTo>
                    <a:lnTo>
                      <a:pt x="718" y="7"/>
                    </a:lnTo>
                    <a:lnTo>
                      <a:pt x="716" y="5"/>
                    </a:lnTo>
                    <a:lnTo>
                      <a:pt x="714" y="5"/>
                    </a:lnTo>
                    <a:lnTo>
                      <a:pt x="716" y="4"/>
                    </a:lnTo>
                    <a:lnTo>
                      <a:pt x="718" y="2"/>
                    </a:lnTo>
                    <a:lnTo>
                      <a:pt x="719" y="0"/>
                    </a:lnTo>
                    <a:lnTo>
                      <a:pt x="716" y="0"/>
                    </a:lnTo>
                    <a:lnTo>
                      <a:pt x="708" y="5"/>
                    </a:lnTo>
                    <a:lnTo>
                      <a:pt x="706" y="7"/>
                    </a:lnTo>
                    <a:lnTo>
                      <a:pt x="699" y="7"/>
                    </a:lnTo>
                    <a:lnTo>
                      <a:pt x="694" y="10"/>
                    </a:lnTo>
                    <a:lnTo>
                      <a:pt x="684" y="17"/>
                    </a:lnTo>
                    <a:lnTo>
                      <a:pt x="678" y="19"/>
                    </a:lnTo>
                    <a:lnTo>
                      <a:pt x="666" y="19"/>
                    </a:lnTo>
                    <a:lnTo>
                      <a:pt x="659" y="15"/>
                    </a:lnTo>
                    <a:lnTo>
                      <a:pt x="658" y="14"/>
                    </a:lnTo>
                    <a:lnTo>
                      <a:pt x="658" y="15"/>
                    </a:lnTo>
                    <a:lnTo>
                      <a:pt x="653" y="15"/>
                    </a:lnTo>
                    <a:lnTo>
                      <a:pt x="648" y="12"/>
                    </a:lnTo>
                    <a:lnTo>
                      <a:pt x="645" y="14"/>
                    </a:lnTo>
                    <a:lnTo>
                      <a:pt x="643" y="17"/>
                    </a:lnTo>
                    <a:lnTo>
                      <a:pt x="641" y="17"/>
                    </a:lnTo>
                    <a:lnTo>
                      <a:pt x="640" y="14"/>
                    </a:lnTo>
                    <a:lnTo>
                      <a:pt x="641" y="12"/>
                    </a:lnTo>
                    <a:lnTo>
                      <a:pt x="645" y="10"/>
                    </a:lnTo>
                    <a:lnTo>
                      <a:pt x="643" y="9"/>
                    </a:lnTo>
                    <a:lnTo>
                      <a:pt x="636" y="10"/>
                    </a:lnTo>
                    <a:lnTo>
                      <a:pt x="628" y="14"/>
                    </a:lnTo>
                    <a:lnTo>
                      <a:pt x="621" y="17"/>
                    </a:lnTo>
                    <a:lnTo>
                      <a:pt x="618" y="22"/>
                    </a:lnTo>
                    <a:lnTo>
                      <a:pt x="620" y="25"/>
                    </a:lnTo>
                    <a:lnTo>
                      <a:pt x="626" y="27"/>
                    </a:lnTo>
                    <a:lnTo>
                      <a:pt x="623" y="29"/>
                    </a:lnTo>
                    <a:lnTo>
                      <a:pt x="616" y="29"/>
                    </a:lnTo>
                    <a:lnTo>
                      <a:pt x="610" y="34"/>
                    </a:lnTo>
                    <a:lnTo>
                      <a:pt x="605" y="44"/>
                    </a:lnTo>
                    <a:lnTo>
                      <a:pt x="603" y="52"/>
                    </a:lnTo>
                    <a:lnTo>
                      <a:pt x="600" y="52"/>
                    </a:lnTo>
                    <a:lnTo>
                      <a:pt x="600" y="50"/>
                    </a:lnTo>
                    <a:lnTo>
                      <a:pt x="601" y="42"/>
                    </a:lnTo>
                    <a:lnTo>
                      <a:pt x="608" y="32"/>
                    </a:lnTo>
                    <a:lnTo>
                      <a:pt x="608" y="30"/>
                    </a:lnTo>
                    <a:lnTo>
                      <a:pt x="606" y="30"/>
                    </a:lnTo>
                    <a:lnTo>
                      <a:pt x="593" y="34"/>
                    </a:lnTo>
                    <a:lnTo>
                      <a:pt x="588" y="34"/>
                    </a:lnTo>
                    <a:lnTo>
                      <a:pt x="585" y="34"/>
                    </a:lnTo>
                    <a:lnTo>
                      <a:pt x="581" y="29"/>
                    </a:lnTo>
                    <a:lnTo>
                      <a:pt x="576" y="27"/>
                    </a:lnTo>
                    <a:lnTo>
                      <a:pt x="573" y="27"/>
                    </a:lnTo>
                    <a:lnTo>
                      <a:pt x="573" y="29"/>
                    </a:lnTo>
                    <a:lnTo>
                      <a:pt x="580" y="32"/>
                    </a:lnTo>
                    <a:lnTo>
                      <a:pt x="583" y="35"/>
                    </a:lnTo>
                    <a:lnTo>
                      <a:pt x="581" y="35"/>
                    </a:lnTo>
                    <a:lnTo>
                      <a:pt x="573" y="34"/>
                    </a:lnTo>
                    <a:lnTo>
                      <a:pt x="565" y="34"/>
                    </a:lnTo>
                    <a:lnTo>
                      <a:pt x="555" y="37"/>
                    </a:lnTo>
                    <a:lnTo>
                      <a:pt x="543" y="47"/>
                    </a:lnTo>
                    <a:lnTo>
                      <a:pt x="530" y="54"/>
                    </a:lnTo>
                    <a:lnTo>
                      <a:pt x="520" y="60"/>
                    </a:lnTo>
                    <a:lnTo>
                      <a:pt x="510" y="69"/>
                    </a:lnTo>
                    <a:lnTo>
                      <a:pt x="497" y="79"/>
                    </a:lnTo>
                    <a:lnTo>
                      <a:pt x="488" y="80"/>
                    </a:lnTo>
                    <a:lnTo>
                      <a:pt x="485" y="82"/>
                    </a:lnTo>
                    <a:lnTo>
                      <a:pt x="478" y="85"/>
                    </a:lnTo>
                    <a:lnTo>
                      <a:pt x="473" y="85"/>
                    </a:lnTo>
                    <a:lnTo>
                      <a:pt x="465" y="90"/>
                    </a:lnTo>
                    <a:lnTo>
                      <a:pt x="457" y="90"/>
                    </a:lnTo>
                    <a:lnTo>
                      <a:pt x="453" y="87"/>
                    </a:lnTo>
                    <a:lnTo>
                      <a:pt x="447" y="87"/>
                    </a:lnTo>
                    <a:lnTo>
                      <a:pt x="440" y="84"/>
                    </a:lnTo>
                    <a:lnTo>
                      <a:pt x="435" y="82"/>
                    </a:lnTo>
                    <a:lnTo>
                      <a:pt x="427" y="79"/>
                    </a:lnTo>
                    <a:lnTo>
                      <a:pt x="425" y="79"/>
                    </a:lnTo>
                    <a:lnTo>
                      <a:pt x="419" y="84"/>
                    </a:lnTo>
                    <a:lnTo>
                      <a:pt x="410" y="92"/>
                    </a:lnTo>
                    <a:lnTo>
                      <a:pt x="409" y="97"/>
                    </a:lnTo>
                    <a:lnTo>
                      <a:pt x="404" y="100"/>
                    </a:lnTo>
                    <a:lnTo>
                      <a:pt x="400" y="107"/>
                    </a:lnTo>
                    <a:lnTo>
                      <a:pt x="397" y="105"/>
                    </a:lnTo>
                    <a:lnTo>
                      <a:pt x="394" y="103"/>
                    </a:lnTo>
                    <a:lnTo>
                      <a:pt x="392" y="105"/>
                    </a:lnTo>
                    <a:lnTo>
                      <a:pt x="395" y="115"/>
                    </a:lnTo>
                    <a:lnTo>
                      <a:pt x="402" y="133"/>
                    </a:lnTo>
                    <a:lnTo>
                      <a:pt x="407" y="148"/>
                    </a:lnTo>
                    <a:lnTo>
                      <a:pt x="410" y="162"/>
                    </a:lnTo>
                    <a:lnTo>
                      <a:pt x="409" y="175"/>
                    </a:lnTo>
                    <a:lnTo>
                      <a:pt x="404" y="183"/>
                    </a:lnTo>
                    <a:lnTo>
                      <a:pt x="399" y="188"/>
                    </a:lnTo>
                    <a:lnTo>
                      <a:pt x="399" y="191"/>
                    </a:lnTo>
                    <a:lnTo>
                      <a:pt x="409" y="201"/>
                    </a:lnTo>
                    <a:lnTo>
                      <a:pt x="414" y="203"/>
                    </a:lnTo>
                    <a:lnTo>
                      <a:pt x="414" y="198"/>
                    </a:lnTo>
                    <a:lnTo>
                      <a:pt x="415" y="200"/>
                    </a:lnTo>
                    <a:lnTo>
                      <a:pt x="419" y="198"/>
                    </a:lnTo>
                    <a:lnTo>
                      <a:pt x="424" y="198"/>
                    </a:lnTo>
                    <a:lnTo>
                      <a:pt x="419" y="201"/>
                    </a:lnTo>
                    <a:lnTo>
                      <a:pt x="419" y="203"/>
                    </a:lnTo>
                    <a:lnTo>
                      <a:pt x="430" y="213"/>
                    </a:lnTo>
                    <a:lnTo>
                      <a:pt x="429" y="215"/>
                    </a:lnTo>
                    <a:lnTo>
                      <a:pt x="424" y="213"/>
                    </a:lnTo>
                    <a:lnTo>
                      <a:pt x="422" y="216"/>
                    </a:lnTo>
                    <a:lnTo>
                      <a:pt x="420" y="228"/>
                    </a:lnTo>
                    <a:lnTo>
                      <a:pt x="422" y="233"/>
                    </a:lnTo>
                    <a:lnTo>
                      <a:pt x="424" y="235"/>
                    </a:lnTo>
                    <a:lnTo>
                      <a:pt x="427" y="231"/>
                    </a:lnTo>
                    <a:lnTo>
                      <a:pt x="434" y="231"/>
                    </a:lnTo>
                    <a:lnTo>
                      <a:pt x="437" y="233"/>
                    </a:lnTo>
                    <a:lnTo>
                      <a:pt x="439" y="235"/>
                    </a:lnTo>
                    <a:lnTo>
                      <a:pt x="445" y="233"/>
                    </a:lnTo>
                    <a:lnTo>
                      <a:pt x="452" y="235"/>
                    </a:lnTo>
                    <a:lnTo>
                      <a:pt x="458" y="238"/>
                    </a:lnTo>
                    <a:lnTo>
                      <a:pt x="452" y="241"/>
                    </a:lnTo>
                    <a:lnTo>
                      <a:pt x="453" y="246"/>
                    </a:lnTo>
                    <a:lnTo>
                      <a:pt x="452" y="251"/>
                    </a:lnTo>
                    <a:lnTo>
                      <a:pt x="444" y="251"/>
                    </a:lnTo>
                    <a:lnTo>
                      <a:pt x="445" y="248"/>
                    </a:lnTo>
                    <a:lnTo>
                      <a:pt x="440" y="246"/>
                    </a:lnTo>
                    <a:lnTo>
                      <a:pt x="437" y="248"/>
                    </a:lnTo>
                    <a:lnTo>
                      <a:pt x="430" y="246"/>
                    </a:lnTo>
                    <a:lnTo>
                      <a:pt x="429" y="245"/>
                    </a:lnTo>
                    <a:lnTo>
                      <a:pt x="425" y="238"/>
                    </a:lnTo>
                    <a:lnTo>
                      <a:pt x="422" y="236"/>
                    </a:lnTo>
                    <a:lnTo>
                      <a:pt x="419" y="238"/>
                    </a:lnTo>
                    <a:lnTo>
                      <a:pt x="414" y="233"/>
                    </a:lnTo>
                    <a:lnTo>
                      <a:pt x="414" y="226"/>
                    </a:lnTo>
                    <a:lnTo>
                      <a:pt x="420" y="213"/>
                    </a:lnTo>
                    <a:lnTo>
                      <a:pt x="419" y="210"/>
                    </a:lnTo>
                    <a:lnTo>
                      <a:pt x="417" y="210"/>
                    </a:lnTo>
                    <a:lnTo>
                      <a:pt x="412" y="213"/>
                    </a:lnTo>
                    <a:lnTo>
                      <a:pt x="412" y="226"/>
                    </a:lnTo>
                    <a:lnTo>
                      <a:pt x="410" y="235"/>
                    </a:lnTo>
                    <a:lnTo>
                      <a:pt x="405" y="240"/>
                    </a:lnTo>
                    <a:lnTo>
                      <a:pt x="405" y="243"/>
                    </a:lnTo>
                    <a:lnTo>
                      <a:pt x="409" y="238"/>
                    </a:lnTo>
                    <a:lnTo>
                      <a:pt x="412" y="238"/>
                    </a:lnTo>
                    <a:lnTo>
                      <a:pt x="414" y="240"/>
                    </a:lnTo>
                    <a:lnTo>
                      <a:pt x="420" y="240"/>
                    </a:lnTo>
                    <a:lnTo>
                      <a:pt x="422" y="245"/>
                    </a:lnTo>
                    <a:lnTo>
                      <a:pt x="422" y="253"/>
                    </a:lnTo>
                    <a:lnTo>
                      <a:pt x="417" y="258"/>
                    </a:lnTo>
                    <a:lnTo>
                      <a:pt x="410" y="260"/>
                    </a:lnTo>
                    <a:lnTo>
                      <a:pt x="417" y="253"/>
                    </a:lnTo>
                    <a:lnTo>
                      <a:pt x="417" y="250"/>
                    </a:lnTo>
                    <a:lnTo>
                      <a:pt x="414" y="250"/>
                    </a:lnTo>
                    <a:lnTo>
                      <a:pt x="412" y="248"/>
                    </a:lnTo>
                    <a:lnTo>
                      <a:pt x="409" y="250"/>
                    </a:lnTo>
                    <a:lnTo>
                      <a:pt x="400" y="255"/>
                    </a:lnTo>
                    <a:lnTo>
                      <a:pt x="400" y="258"/>
                    </a:lnTo>
                    <a:lnTo>
                      <a:pt x="397" y="260"/>
                    </a:lnTo>
                    <a:lnTo>
                      <a:pt x="392" y="261"/>
                    </a:lnTo>
                    <a:lnTo>
                      <a:pt x="390" y="258"/>
                    </a:lnTo>
                    <a:lnTo>
                      <a:pt x="389" y="256"/>
                    </a:lnTo>
                    <a:lnTo>
                      <a:pt x="382" y="258"/>
                    </a:lnTo>
                    <a:lnTo>
                      <a:pt x="379" y="256"/>
                    </a:lnTo>
                    <a:lnTo>
                      <a:pt x="379" y="251"/>
                    </a:lnTo>
                    <a:lnTo>
                      <a:pt x="375" y="251"/>
                    </a:lnTo>
                    <a:lnTo>
                      <a:pt x="372" y="251"/>
                    </a:lnTo>
                    <a:lnTo>
                      <a:pt x="369" y="251"/>
                    </a:lnTo>
                    <a:lnTo>
                      <a:pt x="369" y="248"/>
                    </a:lnTo>
                    <a:lnTo>
                      <a:pt x="365" y="246"/>
                    </a:lnTo>
                    <a:lnTo>
                      <a:pt x="362" y="248"/>
                    </a:lnTo>
                    <a:lnTo>
                      <a:pt x="359" y="248"/>
                    </a:lnTo>
                    <a:lnTo>
                      <a:pt x="359" y="243"/>
                    </a:lnTo>
                    <a:lnTo>
                      <a:pt x="357" y="240"/>
                    </a:lnTo>
                    <a:lnTo>
                      <a:pt x="357" y="236"/>
                    </a:lnTo>
                    <a:lnTo>
                      <a:pt x="362" y="235"/>
                    </a:lnTo>
                    <a:lnTo>
                      <a:pt x="367" y="228"/>
                    </a:lnTo>
                    <a:lnTo>
                      <a:pt x="369" y="228"/>
                    </a:lnTo>
                    <a:lnTo>
                      <a:pt x="372" y="225"/>
                    </a:lnTo>
                    <a:lnTo>
                      <a:pt x="372" y="221"/>
                    </a:lnTo>
                    <a:lnTo>
                      <a:pt x="365" y="216"/>
                    </a:lnTo>
                    <a:lnTo>
                      <a:pt x="362" y="215"/>
                    </a:lnTo>
                    <a:lnTo>
                      <a:pt x="357" y="215"/>
                    </a:lnTo>
                    <a:lnTo>
                      <a:pt x="350" y="218"/>
                    </a:lnTo>
                    <a:lnTo>
                      <a:pt x="346" y="218"/>
                    </a:lnTo>
                    <a:lnTo>
                      <a:pt x="341" y="216"/>
                    </a:lnTo>
                    <a:lnTo>
                      <a:pt x="337" y="216"/>
                    </a:lnTo>
                    <a:lnTo>
                      <a:pt x="322" y="221"/>
                    </a:lnTo>
                    <a:lnTo>
                      <a:pt x="322" y="223"/>
                    </a:lnTo>
                    <a:lnTo>
                      <a:pt x="324" y="226"/>
                    </a:lnTo>
                    <a:lnTo>
                      <a:pt x="329" y="230"/>
                    </a:lnTo>
                    <a:lnTo>
                      <a:pt x="329" y="231"/>
                    </a:lnTo>
                    <a:lnTo>
                      <a:pt x="324" y="231"/>
                    </a:lnTo>
                    <a:lnTo>
                      <a:pt x="321" y="231"/>
                    </a:lnTo>
                    <a:lnTo>
                      <a:pt x="319" y="228"/>
                    </a:lnTo>
                    <a:lnTo>
                      <a:pt x="314" y="228"/>
                    </a:lnTo>
                    <a:lnTo>
                      <a:pt x="306" y="226"/>
                    </a:lnTo>
                    <a:lnTo>
                      <a:pt x="296" y="228"/>
                    </a:lnTo>
                    <a:lnTo>
                      <a:pt x="292" y="230"/>
                    </a:lnTo>
                    <a:lnTo>
                      <a:pt x="292" y="231"/>
                    </a:lnTo>
                    <a:lnTo>
                      <a:pt x="287" y="231"/>
                    </a:lnTo>
                    <a:lnTo>
                      <a:pt x="287" y="231"/>
                    </a:lnTo>
                    <a:lnTo>
                      <a:pt x="282" y="231"/>
                    </a:lnTo>
                    <a:lnTo>
                      <a:pt x="276" y="235"/>
                    </a:lnTo>
                    <a:lnTo>
                      <a:pt x="276" y="236"/>
                    </a:lnTo>
                    <a:lnTo>
                      <a:pt x="272" y="238"/>
                    </a:lnTo>
                    <a:lnTo>
                      <a:pt x="266" y="241"/>
                    </a:lnTo>
                    <a:lnTo>
                      <a:pt x="261" y="245"/>
                    </a:lnTo>
                    <a:lnTo>
                      <a:pt x="257" y="245"/>
                    </a:lnTo>
                    <a:lnTo>
                      <a:pt x="259" y="243"/>
                    </a:lnTo>
                    <a:lnTo>
                      <a:pt x="259" y="240"/>
                    </a:lnTo>
                    <a:lnTo>
                      <a:pt x="256" y="241"/>
                    </a:lnTo>
                    <a:lnTo>
                      <a:pt x="252" y="246"/>
                    </a:lnTo>
                    <a:lnTo>
                      <a:pt x="251" y="248"/>
                    </a:lnTo>
                    <a:lnTo>
                      <a:pt x="257" y="256"/>
                    </a:lnTo>
                    <a:lnTo>
                      <a:pt x="264" y="265"/>
                    </a:lnTo>
                    <a:lnTo>
                      <a:pt x="271" y="266"/>
                    </a:lnTo>
                    <a:lnTo>
                      <a:pt x="276" y="273"/>
                    </a:lnTo>
                    <a:lnTo>
                      <a:pt x="282" y="275"/>
                    </a:lnTo>
                    <a:lnTo>
                      <a:pt x="284" y="280"/>
                    </a:lnTo>
                    <a:lnTo>
                      <a:pt x="289" y="281"/>
                    </a:lnTo>
                    <a:lnTo>
                      <a:pt x="294" y="285"/>
                    </a:lnTo>
                    <a:lnTo>
                      <a:pt x="292" y="286"/>
                    </a:lnTo>
                    <a:lnTo>
                      <a:pt x="284" y="286"/>
                    </a:lnTo>
                    <a:lnTo>
                      <a:pt x="284" y="281"/>
                    </a:lnTo>
                    <a:lnTo>
                      <a:pt x="277" y="278"/>
                    </a:lnTo>
                    <a:lnTo>
                      <a:pt x="274" y="275"/>
                    </a:lnTo>
                    <a:lnTo>
                      <a:pt x="272" y="276"/>
                    </a:lnTo>
                    <a:lnTo>
                      <a:pt x="267" y="281"/>
                    </a:lnTo>
                    <a:lnTo>
                      <a:pt x="264" y="281"/>
                    </a:lnTo>
                    <a:lnTo>
                      <a:pt x="261" y="276"/>
                    </a:lnTo>
                    <a:lnTo>
                      <a:pt x="264" y="273"/>
                    </a:lnTo>
                    <a:lnTo>
                      <a:pt x="264" y="271"/>
                    </a:lnTo>
                    <a:lnTo>
                      <a:pt x="261" y="271"/>
                    </a:lnTo>
                    <a:lnTo>
                      <a:pt x="257" y="276"/>
                    </a:lnTo>
                    <a:lnTo>
                      <a:pt x="257" y="285"/>
                    </a:lnTo>
                    <a:lnTo>
                      <a:pt x="259" y="286"/>
                    </a:lnTo>
                    <a:lnTo>
                      <a:pt x="259" y="289"/>
                    </a:lnTo>
                    <a:lnTo>
                      <a:pt x="254" y="293"/>
                    </a:lnTo>
                    <a:lnTo>
                      <a:pt x="251" y="299"/>
                    </a:lnTo>
                    <a:lnTo>
                      <a:pt x="249" y="304"/>
                    </a:lnTo>
                    <a:lnTo>
                      <a:pt x="251" y="311"/>
                    </a:lnTo>
                    <a:lnTo>
                      <a:pt x="259" y="319"/>
                    </a:lnTo>
                    <a:lnTo>
                      <a:pt x="267" y="323"/>
                    </a:lnTo>
                    <a:lnTo>
                      <a:pt x="272" y="328"/>
                    </a:lnTo>
                    <a:lnTo>
                      <a:pt x="276" y="328"/>
                    </a:lnTo>
                    <a:lnTo>
                      <a:pt x="281" y="324"/>
                    </a:lnTo>
                    <a:lnTo>
                      <a:pt x="287" y="321"/>
                    </a:lnTo>
                    <a:lnTo>
                      <a:pt x="294" y="324"/>
                    </a:lnTo>
                    <a:lnTo>
                      <a:pt x="304" y="326"/>
                    </a:lnTo>
                    <a:lnTo>
                      <a:pt x="309" y="328"/>
                    </a:lnTo>
                    <a:lnTo>
                      <a:pt x="311" y="333"/>
                    </a:lnTo>
                    <a:lnTo>
                      <a:pt x="312" y="334"/>
                    </a:lnTo>
                    <a:lnTo>
                      <a:pt x="316" y="333"/>
                    </a:lnTo>
                    <a:lnTo>
                      <a:pt x="314" y="326"/>
                    </a:lnTo>
                    <a:lnTo>
                      <a:pt x="316" y="324"/>
                    </a:lnTo>
                    <a:lnTo>
                      <a:pt x="321" y="326"/>
                    </a:lnTo>
                    <a:lnTo>
                      <a:pt x="321" y="329"/>
                    </a:lnTo>
                    <a:lnTo>
                      <a:pt x="316" y="334"/>
                    </a:lnTo>
                    <a:lnTo>
                      <a:pt x="316" y="338"/>
                    </a:lnTo>
                    <a:lnTo>
                      <a:pt x="319" y="338"/>
                    </a:lnTo>
                    <a:lnTo>
                      <a:pt x="324" y="333"/>
                    </a:lnTo>
                    <a:lnTo>
                      <a:pt x="327" y="331"/>
                    </a:lnTo>
                    <a:lnTo>
                      <a:pt x="334" y="329"/>
                    </a:lnTo>
                    <a:lnTo>
                      <a:pt x="344" y="324"/>
                    </a:lnTo>
                    <a:lnTo>
                      <a:pt x="350" y="323"/>
                    </a:lnTo>
                    <a:lnTo>
                      <a:pt x="354" y="319"/>
                    </a:lnTo>
                    <a:lnTo>
                      <a:pt x="357" y="319"/>
                    </a:lnTo>
                    <a:lnTo>
                      <a:pt x="357" y="321"/>
                    </a:lnTo>
                    <a:lnTo>
                      <a:pt x="360" y="323"/>
                    </a:lnTo>
                    <a:lnTo>
                      <a:pt x="369" y="318"/>
                    </a:lnTo>
                    <a:lnTo>
                      <a:pt x="374" y="318"/>
                    </a:lnTo>
                    <a:lnTo>
                      <a:pt x="377" y="316"/>
                    </a:lnTo>
                    <a:lnTo>
                      <a:pt x="375" y="319"/>
                    </a:lnTo>
                    <a:lnTo>
                      <a:pt x="369" y="323"/>
                    </a:lnTo>
                    <a:lnTo>
                      <a:pt x="369" y="324"/>
                    </a:lnTo>
                    <a:lnTo>
                      <a:pt x="372" y="326"/>
                    </a:lnTo>
                    <a:lnTo>
                      <a:pt x="367" y="333"/>
                    </a:lnTo>
                    <a:lnTo>
                      <a:pt x="360" y="334"/>
                    </a:lnTo>
                    <a:lnTo>
                      <a:pt x="359" y="331"/>
                    </a:lnTo>
                    <a:lnTo>
                      <a:pt x="355" y="331"/>
                    </a:lnTo>
                    <a:lnTo>
                      <a:pt x="349" y="336"/>
                    </a:lnTo>
                    <a:lnTo>
                      <a:pt x="349" y="338"/>
                    </a:lnTo>
                    <a:lnTo>
                      <a:pt x="355" y="338"/>
                    </a:lnTo>
                    <a:lnTo>
                      <a:pt x="357" y="341"/>
                    </a:lnTo>
                    <a:lnTo>
                      <a:pt x="357" y="346"/>
                    </a:lnTo>
                    <a:lnTo>
                      <a:pt x="349" y="354"/>
                    </a:lnTo>
                    <a:lnTo>
                      <a:pt x="349" y="359"/>
                    </a:lnTo>
                    <a:lnTo>
                      <a:pt x="346" y="363"/>
                    </a:lnTo>
                    <a:lnTo>
                      <a:pt x="346" y="366"/>
                    </a:lnTo>
                    <a:lnTo>
                      <a:pt x="346" y="368"/>
                    </a:lnTo>
                    <a:lnTo>
                      <a:pt x="347" y="371"/>
                    </a:lnTo>
                    <a:lnTo>
                      <a:pt x="346" y="374"/>
                    </a:lnTo>
                    <a:lnTo>
                      <a:pt x="341" y="381"/>
                    </a:lnTo>
                    <a:lnTo>
                      <a:pt x="337" y="383"/>
                    </a:lnTo>
                    <a:lnTo>
                      <a:pt x="332" y="383"/>
                    </a:lnTo>
                    <a:lnTo>
                      <a:pt x="329" y="384"/>
                    </a:lnTo>
                    <a:lnTo>
                      <a:pt x="324" y="387"/>
                    </a:lnTo>
                    <a:lnTo>
                      <a:pt x="321" y="389"/>
                    </a:lnTo>
                    <a:lnTo>
                      <a:pt x="316" y="389"/>
                    </a:lnTo>
                    <a:lnTo>
                      <a:pt x="307" y="384"/>
                    </a:lnTo>
                    <a:lnTo>
                      <a:pt x="306" y="386"/>
                    </a:lnTo>
                    <a:lnTo>
                      <a:pt x="304" y="384"/>
                    </a:lnTo>
                    <a:lnTo>
                      <a:pt x="301" y="379"/>
                    </a:lnTo>
                    <a:lnTo>
                      <a:pt x="299" y="381"/>
                    </a:lnTo>
                    <a:lnTo>
                      <a:pt x="294" y="386"/>
                    </a:lnTo>
                    <a:lnTo>
                      <a:pt x="289" y="389"/>
                    </a:lnTo>
                    <a:lnTo>
                      <a:pt x="284" y="394"/>
                    </a:lnTo>
                    <a:lnTo>
                      <a:pt x="276" y="397"/>
                    </a:lnTo>
                    <a:lnTo>
                      <a:pt x="272" y="399"/>
                    </a:lnTo>
                    <a:lnTo>
                      <a:pt x="267" y="399"/>
                    </a:lnTo>
                    <a:lnTo>
                      <a:pt x="264" y="397"/>
                    </a:lnTo>
                    <a:lnTo>
                      <a:pt x="256" y="397"/>
                    </a:lnTo>
                    <a:lnTo>
                      <a:pt x="249" y="402"/>
                    </a:lnTo>
                    <a:lnTo>
                      <a:pt x="244" y="402"/>
                    </a:lnTo>
                    <a:lnTo>
                      <a:pt x="241" y="404"/>
                    </a:lnTo>
                    <a:lnTo>
                      <a:pt x="241" y="411"/>
                    </a:lnTo>
                    <a:lnTo>
                      <a:pt x="238" y="417"/>
                    </a:lnTo>
                    <a:lnTo>
                      <a:pt x="234" y="421"/>
                    </a:lnTo>
                    <a:lnTo>
                      <a:pt x="234" y="417"/>
                    </a:lnTo>
                    <a:lnTo>
                      <a:pt x="228" y="412"/>
                    </a:lnTo>
                    <a:lnTo>
                      <a:pt x="221" y="412"/>
                    </a:lnTo>
                    <a:lnTo>
                      <a:pt x="218" y="414"/>
                    </a:lnTo>
                    <a:lnTo>
                      <a:pt x="219" y="417"/>
                    </a:lnTo>
                    <a:lnTo>
                      <a:pt x="223" y="419"/>
                    </a:lnTo>
                    <a:lnTo>
                      <a:pt x="219" y="422"/>
                    </a:lnTo>
                    <a:lnTo>
                      <a:pt x="218" y="422"/>
                    </a:lnTo>
                    <a:lnTo>
                      <a:pt x="216" y="419"/>
                    </a:lnTo>
                    <a:lnTo>
                      <a:pt x="211" y="414"/>
                    </a:lnTo>
                    <a:lnTo>
                      <a:pt x="209" y="414"/>
                    </a:lnTo>
                    <a:lnTo>
                      <a:pt x="203" y="421"/>
                    </a:lnTo>
                    <a:lnTo>
                      <a:pt x="199" y="426"/>
                    </a:lnTo>
                    <a:lnTo>
                      <a:pt x="198" y="427"/>
                    </a:lnTo>
                    <a:lnTo>
                      <a:pt x="194" y="427"/>
                    </a:lnTo>
                    <a:lnTo>
                      <a:pt x="183" y="436"/>
                    </a:lnTo>
                    <a:lnTo>
                      <a:pt x="181" y="442"/>
                    </a:lnTo>
                    <a:lnTo>
                      <a:pt x="179" y="444"/>
                    </a:lnTo>
                    <a:lnTo>
                      <a:pt x="174" y="446"/>
                    </a:lnTo>
                    <a:lnTo>
                      <a:pt x="169" y="444"/>
                    </a:lnTo>
                    <a:lnTo>
                      <a:pt x="168" y="446"/>
                    </a:lnTo>
                    <a:lnTo>
                      <a:pt x="173" y="451"/>
                    </a:lnTo>
                    <a:lnTo>
                      <a:pt x="173" y="452"/>
                    </a:lnTo>
                    <a:lnTo>
                      <a:pt x="169" y="454"/>
                    </a:lnTo>
                    <a:lnTo>
                      <a:pt x="166" y="449"/>
                    </a:lnTo>
                    <a:lnTo>
                      <a:pt x="164" y="451"/>
                    </a:lnTo>
                    <a:lnTo>
                      <a:pt x="163" y="454"/>
                    </a:lnTo>
                    <a:lnTo>
                      <a:pt x="156" y="461"/>
                    </a:lnTo>
                    <a:lnTo>
                      <a:pt x="156" y="462"/>
                    </a:lnTo>
                    <a:lnTo>
                      <a:pt x="161" y="469"/>
                    </a:lnTo>
                    <a:lnTo>
                      <a:pt x="161" y="474"/>
                    </a:lnTo>
                    <a:lnTo>
                      <a:pt x="161" y="477"/>
                    </a:lnTo>
                    <a:lnTo>
                      <a:pt x="158" y="482"/>
                    </a:lnTo>
                    <a:lnTo>
                      <a:pt x="159" y="485"/>
                    </a:lnTo>
                    <a:lnTo>
                      <a:pt x="163" y="484"/>
                    </a:lnTo>
                    <a:lnTo>
                      <a:pt x="166" y="481"/>
                    </a:lnTo>
                    <a:lnTo>
                      <a:pt x="166" y="484"/>
                    </a:lnTo>
                    <a:lnTo>
                      <a:pt x="168" y="489"/>
                    </a:lnTo>
                    <a:lnTo>
                      <a:pt x="164" y="490"/>
                    </a:lnTo>
                    <a:lnTo>
                      <a:pt x="163" y="492"/>
                    </a:lnTo>
                    <a:lnTo>
                      <a:pt x="164" y="494"/>
                    </a:lnTo>
                    <a:lnTo>
                      <a:pt x="168" y="494"/>
                    </a:lnTo>
                    <a:lnTo>
                      <a:pt x="169" y="492"/>
                    </a:lnTo>
                    <a:lnTo>
                      <a:pt x="173" y="492"/>
                    </a:lnTo>
                    <a:lnTo>
                      <a:pt x="174" y="494"/>
                    </a:lnTo>
                    <a:lnTo>
                      <a:pt x="174" y="495"/>
                    </a:lnTo>
                    <a:lnTo>
                      <a:pt x="179" y="497"/>
                    </a:lnTo>
                    <a:lnTo>
                      <a:pt x="184" y="499"/>
                    </a:lnTo>
                    <a:lnTo>
                      <a:pt x="189" y="499"/>
                    </a:lnTo>
                    <a:lnTo>
                      <a:pt x="193" y="495"/>
                    </a:lnTo>
                    <a:lnTo>
                      <a:pt x="194" y="487"/>
                    </a:lnTo>
                    <a:lnTo>
                      <a:pt x="198" y="484"/>
                    </a:lnTo>
                    <a:lnTo>
                      <a:pt x="206" y="484"/>
                    </a:lnTo>
                    <a:lnTo>
                      <a:pt x="211" y="482"/>
                    </a:lnTo>
                    <a:lnTo>
                      <a:pt x="206" y="487"/>
                    </a:lnTo>
                    <a:lnTo>
                      <a:pt x="203" y="487"/>
                    </a:lnTo>
                    <a:lnTo>
                      <a:pt x="194" y="494"/>
                    </a:lnTo>
                    <a:lnTo>
                      <a:pt x="193" y="499"/>
                    </a:lnTo>
                    <a:lnTo>
                      <a:pt x="191" y="500"/>
                    </a:lnTo>
                    <a:lnTo>
                      <a:pt x="194" y="505"/>
                    </a:lnTo>
                    <a:lnTo>
                      <a:pt x="196" y="509"/>
                    </a:lnTo>
                    <a:lnTo>
                      <a:pt x="189" y="510"/>
                    </a:lnTo>
                    <a:lnTo>
                      <a:pt x="186" y="509"/>
                    </a:lnTo>
                    <a:lnTo>
                      <a:pt x="186" y="505"/>
                    </a:lnTo>
                    <a:lnTo>
                      <a:pt x="184" y="504"/>
                    </a:lnTo>
                    <a:lnTo>
                      <a:pt x="181" y="504"/>
                    </a:lnTo>
                    <a:lnTo>
                      <a:pt x="178" y="500"/>
                    </a:lnTo>
                    <a:lnTo>
                      <a:pt x="171" y="499"/>
                    </a:lnTo>
                    <a:lnTo>
                      <a:pt x="169" y="495"/>
                    </a:lnTo>
                    <a:lnTo>
                      <a:pt x="164" y="499"/>
                    </a:lnTo>
                    <a:lnTo>
                      <a:pt x="161" y="499"/>
                    </a:lnTo>
                    <a:lnTo>
                      <a:pt x="159" y="504"/>
                    </a:lnTo>
                    <a:lnTo>
                      <a:pt x="156" y="505"/>
                    </a:lnTo>
                    <a:lnTo>
                      <a:pt x="151" y="504"/>
                    </a:lnTo>
                    <a:lnTo>
                      <a:pt x="151" y="507"/>
                    </a:lnTo>
                    <a:lnTo>
                      <a:pt x="153" y="510"/>
                    </a:lnTo>
                    <a:lnTo>
                      <a:pt x="154" y="510"/>
                    </a:lnTo>
                    <a:lnTo>
                      <a:pt x="153" y="514"/>
                    </a:lnTo>
                    <a:lnTo>
                      <a:pt x="151" y="520"/>
                    </a:lnTo>
                    <a:lnTo>
                      <a:pt x="153" y="524"/>
                    </a:lnTo>
                    <a:lnTo>
                      <a:pt x="156" y="524"/>
                    </a:lnTo>
                    <a:lnTo>
                      <a:pt x="156" y="532"/>
                    </a:lnTo>
                    <a:lnTo>
                      <a:pt x="158" y="534"/>
                    </a:lnTo>
                    <a:lnTo>
                      <a:pt x="158" y="537"/>
                    </a:lnTo>
                    <a:lnTo>
                      <a:pt x="161" y="540"/>
                    </a:lnTo>
                    <a:lnTo>
                      <a:pt x="161" y="542"/>
                    </a:lnTo>
                    <a:lnTo>
                      <a:pt x="156" y="544"/>
                    </a:lnTo>
                    <a:lnTo>
                      <a:pt x="154" y="545"/>
                    </a:lnTo>
                    <a:lnTo>
                      <a:pt x="171" y="552"/>
                    </a:lnTo>
                    <a:lnTo>
                      <a:pt x="178" y="552"/>
                    </a:lnTo>
                    <a:lnTo>
                      <a:pt x="184" y="550"/>
                    </a:lnTo>
                    <a:lnTo>
                      <a:pt x="188" y="549"/>
                    </a:lnTo>
                    <a:lnTo>
                      <a:pt x="191" y="550"/>
                    </a:lnTo>
                    <a:lnTo>
                      <a:pt x="194" y="549"/>
                    </a:lnTo>
                    <a:lnTo>
                      <a:pt x="201" y="542"/>
                    </a:lnTo>
                    <a:lnTo>
                      <a:pt x="201" y="537"/>
                    </a:lnTo>
                    <a:lnTo>
                      <a:pt x="198" y="535"/>
                    </a:lnTo>
                    <a:lnTo>
                      <a:pt x="198" y="532"/>
                    </a:lnTo>
                    <a:lnTo>
                      <a:pt x="204" y="530"/>
                    </a:lnTo>
                    <a:lnTo>
                      <a:pt x="211" y="525"/>
                    </a:lnTo>
                    <a:lnTo>
                      <a:pt x="223" y="519"/>
                    </a:lnTo>
                    <a:lnTo>
                      <a:pt x="226" y="519"/>
                    </a:lnTo>
                    <a:lnTo>
                      <a:pt x="221" y="520"/>
                    </a:lnTo>
                    <a:lnTo>
                      <a:pt x="211" y="529"/>
                    </a:lnTo>
                    <a:lnTo>
                      <a:pt x="206" y="532"/>
                    </a:lnTo>
                    <a:lnTo>
                      <a:pt x="204" y="535"/>
                    </a:lnTo>
                    <a:lnTo>
                      <a:pt x="209" y="537"/>
                    </a:lnTo>
                    <a:lnTo>
                      <a:pt x="209" y="540"/>
                    </a:lnTo>
                    <a:lnTo>
                      <a:pt x="204" y="547"/>
                    </a:lnTo>
                    <a:lnTo>
                      <a:pt x="199" y="550"/>
                    </a:lnTo>
                    <a:lnTo>
                      <a:pt x="199" y="554"/>
                    </a:lnTo>
                    <a:lnTo>
                      <a:pt x="201" y="560"/>
                    </a:lnTo>
                    <a:lnTo>
                      <a:pt x="199" y="564"/>
                    </a:lnTo>
                    <a:lnTo>
                      <a:pt x="199" y="567"/>
                    </a:lnTo>
                    <a:lnTo>
                      <a:pt x="199" y="570"/>
                    </a:lnTo>
                    <a:lnTo>
                      <a:pt x="199" y="575"/>
                    </a:lnTo>
                    <a:lnTo>
                      <a:pt x="193" y="577"/>
                    </a:lnTo>
                    <a:lnTo>
                      <a:pt x="189" y="579"/>
                    </a:lnTo>
                    <a:lnTo>
                      <a:pt x="189" y="582"/>
                    </a:lnTo>
                    <a:lnTo>
                      <a:pt x="186" y="582"/>
                    </a:lnTo>
                    <a:lnTo>
                      <a:pt x="184" y="582"/>
                    </a:lnTo>
                    <a:lnTo>
                      <a:pt x="186" y="587"/>
                    </a:lnTo>
                    <a:lnTo>
                      <a:pt x="186" y="592"/>
                    </a:lnTo>
                    <a:lnTo>
                      <a:pt x="189" y="592"/>
                    </a:lnTo>
                    <a:lnTo>
                      <a:pt x="193" y="592"/>
                    </a:lnTo>
                    <a:lnTo>
                      <a:pt x="196" y="590"/>
                    </a:lnTo>
                    <a:lnTo>
                      <a:pt x="198" y="593"/>
                    </a:lnTo>
                    <a:lnTo>
                      <a:pt x="194" y="597"/>
                    </a:lnTo>
                    <a:lnTo>
                      <a:pt x="189" y="595"/>
                    </a:lnTo>
                    <a:lnTo>
                      <a:pt x="188" y="598"/>
                    </a:lnTo>
                    <a:lnTo>
                      <a:pt x="188" y="600"/>
                    </a:lnTo>
                    <a:lnTo>
                      <a:pt x="188" y="602"/>
                    </a:lnTo>
                    <a:lnTo>
                      <a:pt x="189" y="605"/>
                    </a:lnTo>
                    <a:lnTo>
                      <a:pt x="186" y="607"/>
                    </a:lnTo>
                    <a:lnTo>
                      <a:pt x="183" y="608"/>
                    </a:lnTo>
                    <a:lnTo>
                      <a:pt x="178" y="610"/>
                    </a:lnTo>
                    <a:lnTo>
                      <a:pt x="174" y="610"/>
                    </a:lnTo>
                    <a:lnTo>
                      <a:pt x="173" y="610"/>
                    </a:lnTo>
                    <a:lnTo>
                      <a:pt x="176" y="613"/>
                    </a:lnTo>
                    <a:lnTo>
                      <a:pt x="181" y="613"/>
                    </a:lnTo>
                    <a:lnTo>
                      <a:pt x="183" y="615"/>
                    </a:lnTo>
                    <a:lnTo>
                      <a:pt x="188" y="610"/>
                    </a:lnTo>
                    <a:lnTo>
                      <a:pt x="198" y="605"/>
                    </a:lnTo>
                    <a:lnTo>
                      <a:pt x="201" y="605"/>
                    </a:lnTo>
                    <a:lnTo>
                      <a:pt x="204" y="605"/>
                    </a:lnTo>
                    <a:lnTo>
                      <a:pt x="208" y="602"/>
                    </a:lnTo>
                    <a:lnTo>
                      <a:pt x="216" y="600"/>
                    </a:lnTo>
                    <a:lnTo>
                      <a:pt x="214" y="603"/>
                    </a:lnTo>
                    <a:lnTo>
                      <a:pt x="211" y="605"/>
                    </a:lnTo>
                    <a:lnTo>
                      <a:pt x="211" y="607"/>
                    </a:lnTo>
                    <a:lnTo>
                      <a:pt x="214" y="608"/>
                    </a:lnTo>
                    <a:lnTo>
                      <a:pt x="216" y="612"/>
                    </a:lnTo>
                    <a:lnTo>
                      <a:pt x="214" y="613"/>
                    </a:lnTo>
                    <a:lnTo>
                      <a:pt x="218" y="617"/>
                    </a:lnTo>
                    <a:lnTo>
                      <a:pt x="223" y="613"/>
                    </a:lnTo>
                    <a:lnTo>
                      <a:pt x="224" y="610"/>
                    </a:lnTo>
                    <a:lnTo>
                      <a:pt x="226" y="612"/>
                    </a:lnTo>
                    <a:lnTo>
                      <a:pt x="224" y="613"/>
                    </a:lnTo>
                    <a:lnTo>
                      <a:pt x="228" y="618"/>
                    </a:lnTo>
                    <a:lnTo>
                      <a:pt x="229" y="627"/>
                    </a:lnTo>
                    <a:lnTo>
                      <a:pt x="228" y="630"/>
                    </a:lnTo>
                    <a:lnTo>
                      <a:pt x="231" y="635"/>
                    </a:lnTo>
                    <a:lnTo>
                      <a:pt x="233" y="637"/>
                    </a:lnTo>
                    <a:lnTo>
                      <a:pt x="236" y="630"/>
                    </a:lnTo>
                    <a:lnTo>
                      <a:pt x="234" y="627"/>
                    </a:lnTo>
                    <a:lnTo>
                      <a:pt x="239" y="620"/>
                    </a:lnTo>
                    <a:lnTo>
                      <a:pt x="241" y="617"/>
                    </a:lnTo>
                    <a:lnTo>
                      <a:pt x="246" y="612"/>
                    </a:lnTo>
                    <a:lnTo>
                      <a:pt x="248" y="612"/>
                    </a:lnTo>
                    <a:lnTo>
                      <a:pt x="252" y="608"/>
                    </a:lnTo>
                    <a:lnTo>
                      <a:pt x="259" y="608"/>
                    </a:lnTo>
                    <a:lnTo>
                      <a:pt x="252" y="612"/>
                    </a:lnTo>
                    <a:lnTo>
                      <a:pt x="246" y="618"/>
                    </a:lnTo>
                    <a:lnTo>
                      <a:pt x="246" y="620"/>
                    </a:lnTo>
                    <a:lnTo>
                      <a:pt x="251" y="627"/>
                    </a:lnTo>
                    <a:lnTo>
                      <a:pt x="254" y="627"/>
                    </a:lnTo>
                    <a:lnTo>
                      <a:pt x="262" y="623"/>
                    </a:lnTo>
                    <a:lnTo>
                      <a:pt x="271" y="623"/>
                    </a:lnTo>
                    <a:lnTo>
                      <a:pt x="276" y="620"/>
                    </a:lnTo>
                    <a:lnTo>
                      <a:pt x="279" y="620"/>
                    </a:lnTo>
                    <a:lnTo>
                      <a:pt x="287" y="615"/>
                    </a:lnTo>
                    <a:lnTo>
                      <a:pt x="291" y="615"/>
                    </a:lnTo>
                    <a:lnTo>
                      <a:pt x="287" y="617"/>
                    </a:lnTo>
                    <a:lnTo>
                      <a:pt x="282" y="623"/>
                    </a:lnTo>
                    <a:lnTo>
                      <a:pt x="282" y="625"/>
                    </a:lnTo>
                    <a:lnTo>
                      <a:pt x="279" y="628"/>
                    </a:lnTo>
                    <a:lnTo>
                      <a:pt x="266" y="635"/>
                    </a:lnTo>
                    <a:lnTo>
                      <a:pt x="259" y="638"/>
                    </a:lnTo>
                    <a:lnTo>
                      <a:pt x="256" y="647"/>
                    </a:lnTo>
                    <a:lnTo>
                      <a:pt x="254" y="650"/>
                    </a:lnTo>
                    <a:lnTo>
                      <a:pt x="256" y="653"/>
                    </a:lnTo>
                    <a:lnTo>
                      <a:pt x="261" y="657"/>
                    </a:lnTo>
                    <a:lnTo>
                      <a:pt x="252" y="655"/>
                    </a:lnTo>
                    <a:lnTo>
                      <a:pt x="249" y="657"/>
                    </a:lnTo>
                    <a:lnTo>
                      <a:pt x="246" y="662"/>
                    </a:lnTo>
                    <a:lnTo>
                      <a:pt x="244" y="667"/>
                    </a:lnTo>
                    <a:lnTo>
                      <a:pt x="238" y="673"/>
                    </a:lnTo>
                    <a:lnTo>
                      <a:pt x="234" y="677"/>
                    </a:lnTo>
                    <a:lnTo>
                      <a:pt x="236" y="680"/>
                    </a:lnTo>
                    <a:lnTo>
                      <a:pt x="238" y="681"/>
                    </a:lnTo>
                    <a:lnTo>
                      <a:pt x="238" y="685"/>
                    </a:lnTo>
                    <a:lnTo>
                      <a:pt x="234" y="683"/>
                    </a:lnTo>
                    <a:lnTo>
                      <a:pt x="233" y="680"/>
                    </a:lnTo>
                    <a:lnTo>
                      <a:pt x="229" y="680"/>
                    </a:lnTo>
                    <a:lnTo>
                      <a:pt x="226" y="685"/>
                    </a:lnTo>
                    <a:lnTo>
                      <a:pt x="219" y="688"/>
                    </a:lnTo>
                    <a:lnTo>
                      <a:pt x="221" y="690"/>
                    </a:lnTo>
                    <a:lnTo>
                      <a:pt x="219" y="693"/>
                    </a:lnTo>
                    <a:lnTo>
                      <a:pt x="216" y="693"/>
                    </a:lnTo>
                    <a:lnTo>
                      <a:pt x="214" y="690"/>
                    </a:lnTo>
                    <a:lnTo>
                      <a:pt x="213" y="691"/>
                    </a:lnTo>
                    <a:lnTo>
                      <a:pt x="201" y="700"/>
                    </a:lnTo>
                    <a:lnTo>
                      <a:pt x="198" y="705"/>
                    </a:lnTo>
                    <a:lnTo>
                      <a:pt x="199" y="706"/>
                    </a:lnTo>
                    <a:lnTo>
                      <a:pt x="198" y="708"/>
                    </a:lnTo>
                    <a:lnTo>
                      <a:pt x="194" y="706"/>
                    </a:lnTo>
                    <a:lnTo>
                      <a:pt x="194" y="703"/>
                    </a:lnTo>
                    <a:lnTo>
                      <a:pt x="186" y="706"/>
                    </a:lnTo>
                    <a:lnTo>
                      <a:pt x="181" y="710"/>
                    </a:lnTo>
                    <a:lnTo>
                      <a:pt x="178" y="711"/>
                    </a:lnTo>
                    <a:lnTo>
                      <a:pt x="176" y="713"/>
                    </a:lnTo>
                    <a:lnTo>
                      <a:pt x="173" y="715"/>
                    </a:lnTo>
                    <a:lnTo>
                      <a:pt x="166" y="715"/>
                    </a:lnTo>
                    <a:lnTo>
                      <a:pt x="159" y="721"/>
                    </a:lnTo>
                    <a:lnTo>
                      <a:pt x="148" y="725"/>
                    </a:lnTo>
                    <a:lnTo>
                      <a:pt x="140" y="730"/>
                    </a:lnTo>
                    <a:lnTo>
                      <a:pt x="138" y="736"/>
                    </a:lnTo>
                    <a:lnTo>
                      <a:pt x="136" y="738"/>
                    </a:lnTo>
                    <a:lnTo>
                      <a:pt x="138" y="741"/>
                    </a:lnTo>
                    <a:lnTo>
                      <a:pt x="138" y="745"/>
                    </a:lnTo>
                    <a:lnTo>
                      <a:pt x="136" y="746"/>
                    </a:lnTo>
                    <a:lnTo>
                      <a:pt x="135" y="743"/>
                    </a:lnTo>
                    <a:lnTo>
                      <a:pt x="131" y="743"/>
                    </a:lnTo>
                    <a:lnTo>
                      <a:pt x="131" y="745"/>
                    </a:lnTo>
                    <a:lnTo>
                      <a:pt x="131" y="748"/>
                    </a:lnTo>
                    <a:lnTo>
                      <a:pt x="130" y="750"/>
                    </a:lnTo>
                    <a:lnTo>
                      <a:pt x="126" y="746"/>
                    </a:lnTo>
                    <a:lnTo>
                      <a:pt x="126" y="741"/>
                    </a:lnTo>
                    <a:lnTo>
                      <a:pt x="128" y="740"/>
                    </a:lnTo>
                    <a:lnTo>
                      <a:pt x="125" y="738"/>
                    </a:lnTo>
                    <a:lnTo>
                      <a:pt x="120" y="738"/>
                    </a:lnTo>
                    <a:lnTo>
                      <a:pt x="118" y="736"/>
                    </a:lnTo>
                    <a:lnTo>
                      <a:pt x="113" y="738"/>
                    </a:lnTo>
                    <a:lnTo>
                      <a:pt x="106" y="738"/>
                    </a:lnTo>
                    <a:lnTo>
                      <a:pt x="101" y="741"/>
                    </a:lnTo>
                    <a:lnTo>
                      <a:pt x="98" y="745"/>
                    </a:lnTo>
                    <a:lnTo>
                      <a:pt x="91" y="746"/>
                    </a:lnTo>
                    <a:lnTo>
                      <a:pt x="86" y="750"/>
                    </a:lnTo>
                    <a:lnTo>
                      <a:pt x="81" y="755"/>
                    </a:lnTo>
                    <a:lnTo>
                      <a:pt x="81" y="758"/>
                    </a:lnTo>
                    <a:lnTo>
                      <a:pt x="80" y="760"/>
                    </a:lnTo>
                    <a:lnTo>
                      <a:pt x="78" y="758"/>
                    </a:lnTo>
                    <a:lnTo>
                      <a:pt x="71" y="761"/>
                    </a:lnTo>
                    <a:lnTo>
                      <a:pt x="68" y="763"/>
                    </a:lnTo>
                    <a:lnTo>
                      <a:pt x="68" y="766"/>
                    </a:lnTo>
                    <a:lnTo>
                      <a:pt x="66" y="766"/>
                    </a:lnTo>
                    <a:lnTo>
                      <a:pt x="61" y="765"/>
                    </a:lnTo>
                    <a:lnTo>
                      <a:pt x="58" y="766"/>
                    </a:lnTo>
                    <a:lnTo>
                      <a:pt x="56" y="770"/>
                    </a:lnTo>
                    <a:lnTo>
                      <a:pt x="55" y="773"/>
                    </a:lnTo>
                    <a:lnTo>
                      <a:pt x="56" y="776"/>
                    </a:lnTo>
                    <a:lnTo>
                      <a:pt x="60" y="775"/>
                    </a:lnTo>
                    <a:lnTo>
                      <a:pt x="60" y="773"/>
                    </a:lnTo>
                    <a:lnTo>
                      <a:pt x="60" y="770"/>
                    </a:lnTo>
                    <a:lnTo>
                      <a:pt x="63" y="768"/>
                    </a:lnTo>
                    <a:lnTo>
                      <a:pt x="65" y="770"/>
                    </a:lnTo>
                    <a:lnTo>
                      <a:pt x="65" y="773"/>
                    </a:lnTo>
                    <a:lnTo>
                      <a:pt x="65" y="775"/>
                    </a:lnTo>
                    <a:lnTo>
                      <a:pt x="68" y="773"/>
                    </a:lnTo>
                    <a:lnTo>
                      <a:pt x="73" y="766"/>
                    </a:lnTo>
                    <a:lnTo>
                      <a:pt x="75" y="766"/>
                    </a:lnTo>
                    <a:lnTo>
                      <a:pt x="76" y="768"/>
                    </a:lnTo>
                    <a:lnTo>
                      <a:pt x="76" y="771"/>
                    </a:lnTo>
                    <a:lnTo>
                      <a:pt x="76" y="773"/>
                    </a:lnTo>
                    <a:lnTo>
                      <a:pt x="81" y="773"/>
                    </a:lnTo>
                    <a:lnTo>
                      <a:pt x="83" y="768"/>
                    </a:lnTo>
                    <a:lnTo>
                      <a:pt x="83" y="771"/>
                    </a:lnTo>
                    <a:lnTo>
                      <a:pt x="85" y="771"/>
                    </a:lnTo>
                    <a:lnTo>
                      <a:pt x="86" y="768"/>
                    </a:lnTo>
                    <a:lnTo>
                      <a:pt x="90" y="766"/>
                    </a:lnTo>
                    <a:lnTo>
                      <a:pt x="95" y="768"/>
                    </a:lnTo>
                    <a:lnTo>
                      <a:pt x="98" y="765"/>
                    </a:lnTo>
                    <a:lnTo>
                      <a:pt x="101" y="760"/>
                    </a:lnTo>
                    <a:lnTo>
                      <a:pt x="101" y="756"/>
                    </a:lnTo>
                    <a:lnTo>
                      <a:pt x="105" y="755"/>
                    </a:lnTo>
                    <a:lnTo>
                      <a:pt x="108" y="750"/>
                    </a:lnTo>
                    <a:lnTo>
                      <a:pt x="111" y="750"/>
                    </a:lnTo>
                    <a:lnTo>
                      <a:pt x="116" y="753"/>
                    </a:lnTo>
                    <a:lnTo>
                      <a:pt x="115" y="755"/>
                    </a:lnTo>
                    <a:lnTo>
                      <a:pt x="111" y="756"/>
                    </a:lnTo>
                    <a:lnTo>
                      <a:pt x="108" y="760"/>
                    </a:lnTo>
                    <a:lnTo>
                      <a:pt x="108" y="763"/>
                    </a:lnTo>
                    <a:lnTo>
                      <a:pt x="110" y="765"/>
                    </a:lnTo>
                    <a:lnTo>
                      <a:pt x="116" y="760"/>
                    </a:lnTo>
                    <a:lnTo>
                      <a:pt x="118" y="756"/>
                    </a:lnTo>
                    <a:lnTo>
                      <a:pt x="120" y="756"/>
                    </a:lnTo>
                    <a:lnTo>
                      <a:pt x="121" y="758"/>
                    </a:lnTo>
                    <a:lnTo>
                      <a:pt x="123" y="755"/>
                    </a:lnTo>
                    <a:lnTo>
                      <a:pt x="125" y="756"/>
                    </a:lnTo>
                    <a:lnTo>
                      <a:pt x="126" y="758"/>
                    </a:lnTo>
                    <a:lnTo>
                      <a:pt x="125" y="761"/>
                    </a:lnTo>
                    <a:lnTo>
                      <a:pt x="126" y="761"/>
                    </a:lnTo>
                    <a:lnTo>
                      <a:pt x="130" y="756"/>
                    </a:lnTo>
                    <a:lnTo>
                      <a:pt x="133" y="758"/>
                    </a:lnTo>
                    <a:lnTo>
                      <a:pt x="136" y="755"/>
                    </a:lnTo>
                    <a:lnTo>
                      <a:pt x="141" y="755"/>
                    </a:lnTo>
                    <a:lnTo>
                      <a:pt x="146" y="748"/>
                    </a:lnTo>
                    <a:lnTo>
                      <a:pt x="149" y="746"/>
                    </a:lnTo>
                    <a:lnTo>
                      <a:pt x="153" y="748"/>
                    </a:lnTo>
                    <a:lnTo>
                      <a:pt x="153" y="750"/>
                    </a:lnTo>
                    <a:lnTo>
                      <a:pt x="149" y="755"/>
                    </a:lnTo>
                    <a:lnTo>
                      <a:pt x="146" y="760"/>
                    </a:lnTo>
                    <a:lnTo>
                      <a:pt x="146" y="761"/>
                    </a:lnTo>
                    <a:lnTo>
                      <a:pt x="149" y="761"/>
                    </a:lnTo>
                    <a:lnTo>
                      <a:pt x="156" y="755"/>
                    </a:lnTo>
                    <a:lnTo>
                      <a:pt x="156" y="748"/>
                    </a:lnTo>
                    <a:lnTo>
                      <a:pt x="156" y="746"/>
                    </a:lnTo>
                    <a:lnTo>
                      <a:pt x="159" y="750"/>
                    </a:lnTo>
                    <a:lnTo>
                      <a:pt x="163" y="748"/>
                    </a:lnTo>
                    <a:lnTo>
                      <a:pt x="166" y="748"/>
                    </a:lnTo>
                    <a:lnTo>
                      <a:pt x="171" y="748"/>
                    </a:lnTo>
                    <a:lnTo>
                      <a:pt x="174" y="743"/>
                    </a:lnTo>
                    <a:lnTo>
                      <a:pt x="176" y="743"/>
                    </a:lnTo>
                    <a:lnTo>
                      <a:pt x="178" y="745"/>
                    </a:lnTo>
                    <a:lnTo>
                      <a:pt x="181" y="740"/>
                    </a:lnTo>
                    <a:lnTo>
                      <a:pt x="183" y="736"/>
                    </a:lnTo>
                    <a:lnTo>
                      <a:pt x="184" y="738"/>
                    </a:lnTo>
                    <a:lnTo>
                      <a:pt x="183" y="741"/>
                    </a:lnTo>
                    <a:lnTo>
                      <a:pt x="183" y="745"/>
                    </a:lnTo>
                    <a:lnTo>
                      <a:pt x="186" y="745"/>
                    </a:lnTo>
                    <a:lnTo>
                      <a:pt x="189" y="741"/>
                    </a:lnTo>
                    <a:lnTo>
                      <a:pt x="188" y="740"/>
                    </a:lnTo>
                    <a:lnTo>
                      <a:pt x="191" y="736"/>
                    </a:lnTo>
                    <a:lnTo>
                      <a:pt x="191" y="735"/>
                    </a:lnTo>
                    <a:lnTo>
                      <a:pt x="184" y="735"/>
                    </a:lnTo>
                    <a:lnTo>
                      <a:pt x="183" y="733"/>
                    </a:lnTo>
                    <a:lnTo>
                      <a:pt x="188" y="733"/>
                    </a:lnTo>
                    <a:lnTo>
                      <a:pt x="196" y="728"/>
                    </a:lnTo>
                    <a:lnTo>
                      <a:pt x="206" y="728"/>
                    </a:lnTo>
                    <a:lnTo>
                      <a:pt x="208" y="726"/>
                    </a:lnTo>
                    <a:lnTo>
                      <a:pt x="208" y="723"/>
                    </a:lnTo>
                    <a:lnTo>
                      <a:pt x="204" y="723"/>
                    </a:lnTo>
                    <a:lnTo>
                      <a:pt x="208" y="721"/>
                    </a:lnTo>
                    <a:lnTo>
                      <a:pt x="211" y="721"/>
                    </a:lnTo>
                    <a:lnTo>
                      <a:pt x="214" y="720"/>
                    </a:lnTo>
                    <a:lnTo>
                      <a:pt x="216" y="720"/>
                    </a:lnTo>
                    <a:lnTo>
                      <a:pt x="218" y="723"/>
                    </a:lnTo>
                    <a:lnTo>
                      <a:pt x="219" y="723"/>
                    </a:lnTo>
                    <a:lnTo>
                      <a:pt x="221" y="720"/>
                    </a:lnTo>
                    <a:lnTo>
                      <a:pt x="221" y="720"/>
                    </a:lnTo>
                    <a:lnTo>
                      <a:pt x="224" y="716"/>
                    </a:lnTo>
                    <a:lnTo>
                      <a:pt x="224" y="713"/>
                    </a:lnTo>
                    <a:lnTo>
                      <a:pt x="226" y="711"/>
                    </a:lnTo>
                    <a:lnTo>
                      <a:pt x="228" y="713"/>
                    </a:lnTo>
                    <a:lnTo>
                      <a:pt x="228" y="716"/>
                    </a:lnTo>
                    <a:lnTo>
                      <a:pt x="231" y="718"/>
                    </a:lnTo>
                    <a:lnTo>
                      <a:pt x="236" y="713"/>
                    </a:lnTo>
                    <a:lnTo>
                      <a:pt x="239" y="711"/>
                    </a:lnTo>
                    <a:lnTo>
                      <a:pt x="243" y="711"/>
                    </a:lnTo>
                    <a:lnTo>
                      <a:pt x="244" y="706"/>
                    </a:lnTo>
                    <a:lnTo>
                      <a:pt x="246" y="706"/>
                    </a:lnTo>
                    <a:lnTo>
                      <a:pt x="249" y="708"/>
                    </a:lnTo>
                    <a:lnTo>
                      <a:pt x="252" y="708"/>
                    </a:lnTo>
                    <a:lnTo>
                      <a:pt x="257" y="701"/>
                    </a:lnTo>
                    <a:lnTo>
                      <a:pt x="257" y="698"/>
                    </a:lnTo>
                    <a:lnTo>
                      <a:pt x="256" y="698"/>
                    </a:lnTo>
                    <a:lnTo>
                      <a:pt x="252" y="698"/>
                    </a:lnTo>
                    <a:lnTo>
                      <a:pt x="252" y="698"/>
                    </a:lnTo>
                    <a:lnTo>
                      <a:pt x="259" y="693"/>
                    </a:lnTo>
                    <a:lnTo>
                      <a:pt x="262" y="691"/>
                    </a:lnTo>
                    <a:lnTo>
                      <a:pt x="267" y="688"/>
                    </a:lnTo>
                    <a:lnTo>
                      <a:pt x="269" y="688"/>
                    </a:lnTo>
                    <a:lnTo>
                      <a:pt x="271" y="690"/>
                    </a:lnTo>
                    <a:lnTo>
                      <a:pt x="276" y="686"/>
                    </a:lnTo>
                    <a:lnTo>
                      <a:pt x="279" y="685"/>
                    </a:lnTo>
                    <a:lnTo>
                      <a:pt x="281" y="681"/>
                    </a:lnTo>
                    <a:lnTo>
                      <a:pt x="284" y="680"/>
                    </a:lnTo>
                    <a:lnTo>
                      <a:pt x="286" y="678"/>
                    </a:lnTo>
                    <a:lnTo>
                      <a:pt x="289" y="677"/>
                    </a:lnTo>
                    <a:lnTo>
                      <a:pt x="291" y="680"/>
                    </a:lnTo>
                    <a:lnTo>
                      <a:pt x="292" y="681"/>
                    </a:lnTo>
                    <a:lnTo>
                      <a:pt x="294" y="678"/>
                    </a:lnTo>
                    <a:lnTo>
                      <a:pt x="297" y="678"/>
                    </a:lnTo>
                    <a:lnTo>
                      <a:pt x="299" y="677"/>
                    </a:lnTo>
                    <a:lnTo>
                      <a:pt x="299" y="673"/>
                    </a:lnTo>
                    <a:lnTo>
                      <a:pt x="304" y="673"/>
                    </a:lnTo>
                    <a:lnTo>
                      <a:pt x="304" y="672"/>
                    </a:lnTo>
                    <a:lnTo>
                      <a:pt x="306" y="672"/>
                    </a:lnTo>
                    <a:lnTo>
                      <a:pt x="312" y="673"/>
                    </a:lnTo>
                    <a:lnTo>
                      <a:pt x="314" y="668"/>
                    </a:lnTo>
                    <a:lnTo>
                      <a:pt x="316" y="668"/>
                    </a:lnTo>
                    <a:lnTo>
                      <a:pt x="317" y="672"/>
                    </a:lnTo>
                    <a:lnTo>
                      <a:pt x="319" y="672"/>
                    </a:lnTo>
                    <a:lnTo>
                      <a:pt x="321" y="668"/>
                    </a:lnTo>
                    <a:lnTo>
                      <a:pt x="322" y="670"/>
                    </a:lnTo>
                    <a:lnTo>
                      <a:pt x="324" y="670"/>
                    </a:lnTo>
                    <a:lnTo>
                      <a:pt x="327" y="663"/>
                    </a:lnTo>
                    <a:lnTo>
                      <a:pt x="326" y="663"/>
                    </a:lnTo>
                    <a:lnTo>
                      <a:pt x="322" y="665"/>
                    </a:lnTo>
                    <a:lnTo>
                      <a:pt x="324" y="662"/>
                    </a:lnTo>
                    <a:lnTo>
                      <a:pt x="329" y="658"/>
                    </a:lnTo>
                    <a:lnTo>
                      <a:pt x="331" y="658"/>
                    </a:lnTo>
                    <a:lnTo>
                      <a:pt x="332" y="658"/>
                    </a:lnTo>
                    <a:lnTo>
                      <a:pt x="334" y="658"/>
                    </a:lnTo>
                    <a:lnTo>
                      <a:pt x="332" y="655"/>
                    </a:lnTo>
                    <a:lnTo>
                      <a:pt x="329" y="653"/>
                    </a:lnTo>
                    <a:lnTo>
                      <a:pt x="332" y="653"/>
                    </a:lnTo>
                    <a:lnTo>
                      <a:pt x="336" y="655"/>
                    </a:lnTo>
                    <a:lnTo>
                      <a:pt x="341" y="650"/>
                    </a:lnTo>
                    <a:lnTo>
                      <a:pt x="347" y="650"/>
                    </a:lnTo>
                    <a:lnTo>
                      <a:pt x="352" y="647"/>
                    </a:lnTo>
                    <a:lnTo>
                      <a:pt x="355" y="645"/>
                    </a:lnTo>
                    <a:lnTo>
                      <a:pt x="360" y="640"/>
                    </a:lnTo>
                    <a:lnTo>
                      <a:pt x="360" y="633"/>
                    </a:lnTo>
                    <a:lnTo>
                      <a:pt x="359" y="632"/>
                    </a:lnTo>
                    <a:lnTo>
                      <a:pt x="357" y="632"/>
                    </a:lnTo>
                    <a:lnTo>
                      <a:pt x="355" y="628"/>
                    </a:lnTo>
                    <a:lnTo>
                      <a:pt x="354" y="627"/>
                    </a:lnTo>
                    <a:lnTo>
                      <a:pt x="347" y="627"/>
                    </a:lnTo>
                    <a:lnTo>
                      <a:pt x="349" y="622"/>
                    </a:lnTo>
                    <a:lnTo>
                      <a:pt x="347" y="618"/>
                    </a:lnTo>
                    <a:lnTo>
                      <a:pt x="354" y="615"/>
                    </a:lnTo>
                    <a:lnTo>
                      <a:pt x="355" y="613"/>
                    </a:lnTo>
                    <a:lnTo>
                      <a:pt x="359" y="613"/>
                    </a:lnTo>
                    <a:lnTo>
                      <a:pt x="360" y="610"/>
                    </a:lnTo>
                    <a:lnTo>
                      <a:pt x="359" y="610"/>
                    </a:lnTo>
                    <a:lnTo>
                      <a:pt x="362" y="608"/>
                    </a:lnTo>
                    <a:lnTo>
                      <a:pt x="365" y="608"/>
                    </a:lnTo>
                    <a:lnTo>
                      <a:pt x="372" y="605"/>
                    </a:lnTo>
                    <a:lnTo>
                      <a:pt x="377" y="608"/>
                    </a:lnTo>
                    <a:lnTo>
                      <a:pt x="382" y="605"/>
                    </a:lnTo>
                    <a:lnTo>
                      <a:pt x="382" y="608"/>
                    </a:lnTo>
                    <a:lnTo>
                      <a:pt x="384" y="612"/>
                    </a:lnTo>
                    <a:lnTo>
                      <a:pt x="385" y="610"/>
                    </a:lnTo>
                    <a:lnTo>
                      <a:pt x="392" y="605"/>
                    </a:lnTo>
                    <a:lnTo>
                      <a:pt x="390" y="603"/>
                    </a:lnTo>
                    <a:lnTo>
                      <a:pt x="387" y="603"/>
                    </a:lnTo>
                    <a:lnTo>
                      <a:pt x="387" y="600"/>
                    </a:lnTo>
                    <a:lnTo>
                      <a:pt x="389" y="600"/>
                    </a:lnTo>
                    <a:lnTo>
                      <a:pt x="394" y="602"/>
                    </a:lnTo>
                    <a:lnTo>
                      <a:pt x="402" y="600"/>
                    </a:lnTo>
                    <a:lnTo>
                      <a:pt x="404" y="593"/>
                    </a:lnTo>
                    <a:lnTo>
                      <a:pt x="402" y="588"/>
                    </a:lnTo>
                    <a:lnTo>
                      <a:pt x="395" y="585"/>
                    </a:lnTo>
                    <a:lnTo>
                      <a:pt x="392" y="585"/>
                    </a:lnTo>
                    <a:lnTo>
                      <a:pt x="389" y="587"/>
                    </a:lnTo>
                    <a:lnTo>
                      <a:pt x="389" y="585"/>
                    </a:lnTo>
                    <a:lnTo>
                      <a:pt x="392" y="583"/>
                    </a:lnTo>
                    <a:lnTo>
                      <a:pt x="399" y="582"/>
                    </a:lnTo>
                    <a:lnTo>
                      <a:pt x="402" y="585"/>
                    </a:lnTo>
                    <a:lnTo>
                      <a:pt x="409" y="585"/>
                    </a:lnTo>
                    <a:lnTo>
                      <a:pt x="414" y="582"/>
                    </a:lnTo>
                    <a:lnTo>
                      <a:pt x="414" y="579"/>
                    </a:lnTo>
                    <a:lnTo>
                      <a:pt x="424" y="574"/>
                    </a:lnTo>
                    <a:lnTo>
                      <a:pt x="430" y="569"/>
                    </a:lnTo>
                    <a:lnTo>
                      <a:pt x="435" y="569"/>
                    </a:lnTo>
                    <a:lnTo>
                      <a:pt x="437" y="567"/>
                    </a:lnTo>
                    <a:lnTo>
                      <a:pt x="437" y="564"/>
                    </a:lnTo>
                    <a:lnTo>
                      <a:pt x="447" y="557"/>
                    </a:lnTo>
                    <a:lnTo>
                      <a:pt x="457" y="557"/>
                    </a:lnTo>
                    <a:lnTo>
                      <a:pt x="467" y="549"/>
                    </a:lnTo>
                    <a:lnTo>
                      <a:pt x="473" y="547"/>
                    </a:lnTo>
                    <a:lnTo>
                      <a:pt x="482" y="539"/>
                    </a:lnTo>
                    <a:lnTo>
                      <a:pt x="478" y="544"/>
                    </a:lnTo>
                    <a:lnTo>
                      <a:pt x="478" y="549"/>
                    </a:lnTo>
                    <a:lnTo>
                      <a:pt x="482" y="550"/>
                    </a:lnTo>
                    <a:lnTo>
                      <a:pt x="485" y="550"/>
                    </a:lnTo>
                    <a:lnTo>
                      <a:pt x="487" y="552"/>
                    </a:lnTo>
                    <a:lnTo>
                      <a:pt x="493" y="547"/>
                    </a:lnTo>
                    <a:lnTo>
                      <a:pt x="498" y="545"/>
                    </a:lnTo>
                    <a:lnTo>
                      <a:pt x="507" y="542"/>
                    </a:lnTo>
                    <a:lnTo>
                      <a:pt x="510" y="539"/>
                    </a:lnTo>
                    <a:lnTo>
                      <a:pt x="508" y="544"/>
                    </a:lnTo>
                    <a:lnTo>
                      <a:pt x="502" y="547"/>
                    </a:lnTo>
                    <a:lnTo>
                      <a:pt x="495" y="549"/>
                    </a:lnTo>
                    <a:lnTo>
                      <a:pt x="485" y="559"/>
                    </a:lnTo>
                    <a:lnTo>
                      <a:pt x="483" y="562"/>
                    </a:lnTo>
                    <a:lnTo>
                      <a:pt x="490" y="569"/>
                    </a:lnTo>
                    <a:lnTo>
                      <a:pt x="490" y="574"/>
                    </a:lnTo>
                    <a:lnTo>
                      <a:pt x="485" y="570"/>
                    </a:lnTo>
                    <a:lnTo>
                      <a:pt x="482" y="570"/>
                    </a:lnTo>
                    <a:lnTo>
                      <a:pt x="480" y="570"/>
                    </a:lnTo>
                    <a:lnTo>
                      <a:pt x="475" y="570"/>
                    </a:lnTo>
                    <a:lnTo>
                      <a:pt x="472" y="567"/>
                    </a:lnTo>
                    <a:lnTo>
                      <a:pt x="470" y="562"/>
                    </a:lnTo>
                    <a:lnTo>
                      <a:pt x="462" y="565"/>
                    </a:lnTo>
                    <a:lnTo>
                      <a:pt x="458" y="565"/>
                    </a:lnTo>
                    <a:lnTo>
                      <a:pt x="452" y="570"/>
                    </a:lnTo>
                    <a:lnTo>
                      <a:pt x="445" y="570"/>
                    </a:lnTo>
                    <a:lnTo>
                      <a:pt x="440" y="574"/>
                    </a:lnTo>
                    <a:lnTo>
                      <a:pt x="440" y="579"/>
                    </a:lnTo>
                    <a:lnTo>
                      <a:pt x="440" y="580"/>
                    </a:lnTo>
                    <a:lnTo>
                      <a:pt x="437" y="587"/>
                    </a:lnTo>
                    <a:lnTo>
                      <a:pt x="430" y="590"/>
                    </a:lnTo>
                    <a:lnTo>
                      <a:pt x="429" y="597"/>
                    </a:lnTo>
                    <a:lnTo>
                      <a:pt x="415" y="607"/>
                    </a:lnTo>
                    <a:lnTo>
                      <a:pt x="410" y="612"/>
                    </a:lnTo>
                    <a:lnTo>
                      <a:pt x="412" y="615"/>
                    </a:lnTo>
                    <a:lnTo>
                      <a:pt x="417" y="622"/>
                    </a:lnTo>
                    <a:lnTo>
                      <a:pt x="419" y="617"/>
                    </a:lnTo>
                    <a:lnTo>
                      <a:pt x="422" y="617"/>
                    </a:lnTo>
                    <a:lnTo>
                      <a:pt x="425" y="615"/>
                    </a:lnTo>
                    <a:lnTo>
                      <a:pt x="430" y="615"/>
                    </a:lnTo>
                    <a:lnTo>
                      <a:pt x="430" y="618"/>
                    </a:lnTo>
                    <a:lnTo>
                      <a:pt x="420" y="623"/>
                    </a:lnTo>
                    <a:lnTo>
                      <a:pt x="417" y="623"/>
                    </a:lnTo>
                    <a:lnTo>
                      <a:pt x="415" y="628"/>
                    </a:lnTo>
                    <a:lnTo>
                      <a:pt x="410" y="625"/>
                    </a:lnTo>
                    <a:lnTo>
                      <a:pt x="407" y="627"/>
                    </a:lnTo>
                    <a:lnTo>
                      <a:pt x="404" y="627"/>
                    </a:lnTo>
                    <a:lnTo>
                      <a:pt x="404" y="632"/>
                    </a:lnTo>
                    <a:lnTo>
                      <a:pt x="400" y="630"/>
                    </a:lnTo>
                    <a:lnTo>
                      <a:pt x="395" y="632"/>
                    </a:lnTo>
                    <a:lnTo>
                      <a:pt x="397" y="637"/>
                    </a:lnTo>
                    <a:lnTo>
                      <a:pt x="404" y="643"/>
                    </a:lnTo>
                    <a:lnTo>
                      <a:pt x="405" y="642"/>
                    </a:lnTo>
                    <a:lnTo>
                      <a:pt x="407" y="638"/>
                    </a:lnTo>
                    <a:lnTo>
                      <a:pt x="410" y="642"/>
                    </a:lnTo>
                    <a:lnTo>
                      <a:pt x="412" y="637"/>
                    </a:lnTo>
                    <a:lnTo>
                      <a:pt x="415" y="637"/>
                    </a:lnTo>
                    <a:lnTo>
                      <a:pt x="415" y="640"/>
                    </a:lnTo>
                    <a:lnTo>
                      <a:pt x="419" y="638"/>
                    </a:lnTo>
                    <a:lnTo>
                      <a:pt x="419" y="637"/>
                    </a:lnTo>
                    <a:lnTo>
                      <a:pt x="422" y="635"/>
                    </a:lnTo>
                    <a:lnTo>
                      <a:pt x="427" y="632"/>
                    </a:lnTo>
                    <a:lnTo>
                      <a:pt x="427" y="627"/>
                    </a:lnTo>
                    <a:lnTo>
                      <a:pt x="430" y="623"/>
                    </a:lnTo>
                    <a:lnTo>
                      <a:pt x="432" y="627"/>
                    </a:lnTo>
                    <a:lnTo>
                      <a:pt x="430" y="628"/>
                    </a:lnTo>
                    <a:lnTo>
                      <a:pt x="432" y="632"/>
                    </a:lnTo>
                    <a:lnTo>
                      <a:pt x="437" y="630"/>
                    </a:lnTo>
                    <a:lnTo>
                      <a:pt x="445" y="625"/>
                    </a:lnTo>
                    <a:lnTo>
                      <a:pt x="450" y="625"/>
                    </a:lnTo>
                    <a:lnTo>
                      <a:pt x="452" y="628"/>
                    </a:lnTo>
                    <a:lnTo>
                      <a:pt x="453" y="625"/>
                    </a:lnTo>
                    <a:lnTo>
                      <a:pt x="457" y="618"/>
                    </a:lnTo>
                    <a:lnTo>
                      <a:pt x="462" y="615"/>
                    </a:lnTo>
                    <a:lnTo>
                      <a:pt x="463" y="615"/>
                    </a:lnTo>
                    <a:lnTo>
                      <a:pt x="458" y="620"/>
                    </a:lnTo>
                    <a:lnTo>
                      <a:pt x="458" y="625"/>
                    </a:lnTo>
                    <a:lnTo>
                      <a:pt x="462" y="622"/>
                    </a:lnTo>
                    <a:lnTo>
                      <a:pt x="467" y="617"/>
                    </a:lnTo>
                    <a:lnTo>
                      <a:pt x="470" y="608"/>
                    </a:lnTo>
                    <a:lnTo>
                      <a:pt x="473" y="607"/>
                    </a:lnTo>
                    <a:lnTo>
                      <a:pt x="473" y="610"/>
                    </a:lnTo>
                    <a:lnTo>
                      <a:pt x="470" y="615"/>
                    </a:lnTo>
                    <a:lnTo>
                      <a:pt x="470" y="617"/>
                    </a:lnTo>
                    <a:lnTo>
                      <a:pt x="475" y="612"/>
                    </a:lnTo>
                    <a:lnTo>
                      <a:pt x="477" y="615"/>
                    </a:lnTo>
                    <a:lnTo>
                      <a:pt x="477" y="617"/>
                    </a:lnTo>
                    <a:lnTo>
                      <a:pt x="482" y="618"/>
                    </a:lnTo>
                    <a:lnTo>
                      <a:pt x="485" y="620"/>
                    </a:lnTo>
                    <a:lnTo>
                      <a:pt x="488" y="617"/>
                    </a:lnTo>
                    <a:lnTo>
                      <a:pt x="490" y="612"/>
                    </a:lnTo>
                    <a:lnTo>
                      <a:pt x="497" y="612"/>
                    </a:lnTo>
                    <a:lnTo>
                      <a:pt x="502" y="608"/>
                    </a:lnTo>
                    <a:lnTo>
                      <a:pt x="498" y="607"/>
                    </a:lnTo>
                    <a:lnTo>
                      <a:pt x="500" y="603"/>
                    </a:lnTo>
                    <a:lnTo>
                      <a:pt x="508" y="600"/>
                    </a:lnTo>
                    <a:lnTo>
                      <a:pt x="510" y="597"/>
                    </a:lnTo>
                    <a:lnTo>
                      <a:pt x="510" y="593"/>
                    </a:lnTo>
                    <a:lnTo>
                      <a:pt x="507" y="593"/>
                    </a:lnTo>
                    <a:lnTo>
                      <a:pt x="503" y="592"/>
                    </a:lnTo>
                    <a:lnTo>
                      <a:pt x="497" y="590"/>
                    </a:lnTo>
                    <a:lnTo>
                      <a:pt x="500" y="588"/>
                    </a:lnTo>
                    <a:lnTo>
                      <a:pt x="503" y="588"/>
                    </a:lnTo>
                    <a:lnTo>
                      <a:pt x="507" y="588"/>
                    </a:lnTo>
                    <a:lnTo>
                      <a:pt x="510" y="587"/>
                    </a:lnTo>
                    <a:lnTo>
                      <a:pt x="510" y="583"/>
                    </a:lnTo>
                    <a:lnTo>
                      <a:pt x="505" y="585"/>
                    </a:lnTo>
                    <a:lnTo>
                      <a:pt x="500" y="582"/>
                    </a:lnTo>
                    <a:lnTo>
                      <a:pt x="500" y="577"/>
                    </a:lnTo>
                    <a:lnTo>
                      <a:pt x="507" y="577"/>
                    </a:lnTo>
                    <a:lnTo>
                      <a:pt x="508" y="575"/>
                    </a:lnTo>
                    <a:lnTo>
                      <a:pt x="512" y="577"/>
                    </a:lnTo>
                    <a:lnTo>
                      <a:pt x="512" y="575"/>
                    </a:lnTo>
                    <a:lnTo>
                      <a:pt x="510" y="570"/>
                    </a:lnTo>
                    <a:lnTo>
                      <a:pt x="518" y="567"/>
                    </a:lnTo>
                    <a:lnTo>
                      <a:pt x="523" y="570"/>
                    </a:lnTo>
                    <a:lnTo>
                      <a:pt x="527" y="569"/>
                    </a:lnTo>
                    <a:lnTo>
                      <a:pt x="532" y="569"/>
                    </a:lnTo>
                    <a:lnTo>
                      <a:pt x="523" y="575"/>
                    </a:lnTo>
                    <a:lnTo>
                      <a:pt x="523" y="579"/>
                    </a:lnTo>
                    <a:lnTo>
                      <a:pt x="525" y="585"/>
                    </a:lnTo>
                    <a:lnTo>
                      <a:pt x="527" y="585"/>
                    </a:lnTo>
                    <a:lnTo>
                      <a:pt x="530" y="577"/>
                    </a:lnTo>
                    <a:lnTo>
                      <a:pt x="533" y="575"/>
                    </a:lnTo>
                    <a:lnTo>
                      <a:pt x="537" y="575"/>
                    </a:lnTo>
                    <a:lnTo>
                      <a:pt x="535" y="577"/>
                    </a:lnTo>
                    <a:lnTo>
                      <a:pt x="532" y="580"/>
                    </a:lnTo>
                    <a:lnTo>
                      <a:pt x="533" y="583"/>
                    </a:lnTo>
                    <a:lnTo>
                      <a:pt x="538" y="580"/>
                    </a:lnTo>
                    <a:lnTo>
                      <a:pt x="540" y="577"/>
                    </a:lnTo>
                    <a:lnTo>
                      <a:pt x="543" y="580"/>
                    </a:lnTo>
                    <a:lnTo>
                      <a:pt x="548" y="577"/>
                    </a:lnTo>
                    <a:lnTo>
                      <a:pt x="550" y="577"/>
                    </a:lnTo>
                    <a:lnTo>
                      <a:pt x="555" y="574"/>
                    </a:lnTo>
                    <a:lnTo>
                      <a:pt x="560" y="572"/>
                    </a:lnTo>
                    <a:lnTo>
                      <a:pt x="565" y="574"/>
                    </a:lnTo>
                    <a:lnTo>
                      <a:pt x="563" y="575"/>
                    </a:lnTo>
                    <a:lnTo>
                      <a:pt x="558" y="575"/>
                    </a:lnTo>
                    <a:lnTo>
                      <a:pt x="553" y="580"/>
                    </a:lnTo>
                    <a:lnTo>
                      <a:pt x="550" y="580"/>
                    </a:lnTo>
                    <a:lnTo>
                      <a:pt x="548" y="583"/>
                    </a:lnTo>
                    <a:lnTo>
                      <a:pt x="550" y="585"/>
                    </a:lnTo>
                    <a:lnTo>
                      <a:pt x="558" y="587"/>
                    </a:lnTo>
                    <a:lnTo>
                      <a:pt x="561" y="590"/>
                    </a:lnTo>
                    <a:lnTo>
                      <a:pt x="561" y="592"/>
                    </a:lnTo>
                    <a:lnTo>
                      <a:pt x="556" y="588"/>
                    </a:lnTo>
                    <a:lnTo>
                      <a:pt x="550" y="587"/>
                    </a:lnTo>
                    <a:lnTo>
                      <a:pt x="545" y="588"/>
                    </a:lnTo>
                    <a:lnTo>
                      <a:pt x="545" y="593"/>
                    </a:lnTo>
                    <a:lnTo>
                      <a:pt x="548" y="593"/>
                    </a:lnTo>
                    <a:lnTo>
                      <a:pt x="551" y="592"/>
                    </a:lnTo>
                    <a:lnTo>
                      <a:pt x="556" y="595"/>
                    </a:lnTo>
                    <a:lnTo>
                      <a:pt x="553" y="595"/>
                    </a:lnTo>
                    <a:lnTo>
                      <a:pt x="548" y="595"/>
                    </a:lnTo>
                    <a:lnTo>
                      <a:pt x="550" y="598"/>
                    </a:lnTo>
                    <a:lnTo>
                      <a:pt x="556" y="600"/>
                    </a:lnTo>
                    <a:lnTo>
                      <a:pt x="558" y="603"/>
                    </a:lnTo>
                    <a:lnTo>
                      <a:pt x="555" y="605"/>
                    </a:lnTo>
                    <a:lnTo>
                      <a:pt x="551" y="605"/>
                    </a:lnTo>
                    <a:lnTo>
                      <a:pt x="551" y="608"/>
                    </a:lnTo>
                    <a:lnTo>
                      <a:pt x="556" y="608"/>
                    </a:lnTo>
                    <a:lnTo>
                      <a:pt x="561" y="607"/>
                    </a:lnTo>
                    <a:lnTo>
                      <a:pt x="565" y="610"/>
                    </a:lnTo>
                    <a:lnTo>
                      <a:pt x="570" y="612"/>
                    </a:lnTo>
                    <a:lnTo>
                      <a:pt x="576" y="608"/>
                    </a:lnTo>
                    <a:lnTo>
                      <a:pt x="578" y="612"/>
                    </a:lnTo>
                    <a:lnTo>
                      <a:pt x="578" y="613"/>
                    </a:lnTo>
                    <a:lnTo>
                      <a:pt x="575" y="615"/>
                    </a:lnTo>
                    <a:lnTo>
                      <a:pt x="576" y="618"/>
                    </a:lnTo>
                    <a:lnTo>
                      <a:pt x="578" y="618"/>
                    </a:lnTo>
                    <a:lnTo>
                      <a:pt x="578" y="622"/>
                    </a:lnTo>
                    <a:lnTo>
                      <a:pt x="583" y="622"/>
                    </a:lnTo>
                    <a:lnTo>
                      <a:pt x="586" y="618"/>
                    </a:lnTo>
                    <a:lnTo>
                      <a:pt x="585" y="617"/>
                    </a:lnTo>
                    <a:lnTo>
                      <a:pt x="585" y="615"/>
                    </a:lnTo>
                    <a:lnTo>
                      <a:pt x="591" y="615"/>
                    </a:lnTo>
                    <a:lnTo>
                      <a:pt x="588" y="618"/>
                    </a:lnTo>
                    <a:lnTo>
                      <a:pt x="588" y="622"/>
                    </a:lnTo>
                    <a:lnTo>
                      <a:pt x="581" y="627"/>
                    </a:lnTo>
                    <a:lnTo>
                      <a:pt x="586" y="630"/>
                    </a:lnTo>
                    <a:lnTo>
                      <a:pt x="585" y="632"/>
                    </a:lnTo>
                    <a:lnTo>
                      <a:pt x="581" y="632"/>
                    </a:lnTo>
                    <a:lnTo>
                      <a:pt x="580" y="632"/>
                    </a:lnTo>
                    <a:lnTo>
                      <a:pt x="581" y="635"/>
                    </a:lnTo>
                    <a:lnTo>
                      <a:pt x="593" y="637"/>
                    </a:lnTo>
                    <a:lnTo>
                      <a:pt x="596" y="635"/>
                    </a:lnTo>
                    <a:lnTo>
                      <a:pt x="600" y="637"/>
                    </a:lnTo>
                    <a:lnTo>
                      <a:pt x="605" y="635"/>
                    </a:lnTo>
                    <a:lnTo>
                      <a:pt x="610" y="637"/>
                    </a:lnTo>
                    <a:lnTo>
                      <a:pt x="616" y="635"/>
                    </a:lnTo>
                    <a:lnTo>
                      <a:pt x="618" y="637"/>
                    </a:lnTo>
                    <a:lnTo>
                      <a:pt x="618" y="638"/>
                    </a:lnTo>
                    <a:lnTo>
                      <a:pt x="621" y="640"/>
                    </a:lnTo>
                    <a:lnTo>
                      <a:pt x="625" y="643"/>
                    </a:lnTo>
                    <a:lnTo>
                      <a:pt x="628" y="645"/>
                    </a:lnTo>
                    <a:lnTo>
                      <a:pt x="628" y="648"/>
                    </a:lnTo>
                    <a:lnTo>
                      <a:pt x="633" y="648"/>
                    </a:lnTo>
                    <a:lnTo>
                      <a:pt x="640" y="645"/>
                    </a:lnTo>
                    <a:lnTo>
                      <a:pt x="641" y="643"/>
                    </a:lnTo>
                    <a:lnTo>
                      <a:pt x="643" y="645"/>
                    </a:lnTo>
                    <a:lnTo>
                      <a:pt x="643" y="648"/>
                    </a:lnTo>
                    <a:lnTo>
                      <a:pt x="640" y="650"/>
                    </a:lnTo>
                    <a:lnTo>
                      <a:pt x="635" y="652"/>
                    </a:lnTo>
                    <a:lnTo>
                      <a:pt x="636" y="653"/>
                    </a:lnTo>
                    <a:lnTo>
                      <a:pt x="643" y="655"/>
                    </a:lnTo>
                    <a:lnTo>
                      <a:pt x="645" y="658"/>
                    </a:lnTo>
                    <a:lnTo>
                      <a:pt x="648" y="662"/>
                    </a:lnTo>
                    <a:lnTo>
                      <a:pt x="654" y="663"/>
                    </a:lnTo>
                    <a:lnTo>
                      <a:pt x="663" y="662"/>
                    </a:lnTo>
                    <a:lnTo>
                      <a:pt x="668" y="660"/>
                    </a:lnTo>
                    <a:lnTo>
                      <a:pt x="668" y="663"/>
                    </a:lnTo>
                    <a:lnTo>
                      <a:pt x="671" y="660"/>
                    </a:lnTo>
                    <a:lnTo>
                      <a:pt x="678" y="655"/>
                    </a:lnTo>
                    <a:lnTo>
                      <a:pt x="679" y="655"/>
                    </a:lnTo>
                    <a:lnTo>
                      <a:pt x="678" y="658"/>
                    </a:lnTo>
                    <a:lnTo>
                      <a:pt x="673" y="662"/>
                    </a:lnTo>
                    <a:lnTo>
                      <a:pt x="673" y="668"/>
                    </a:lnTo>
                    <a:lnTo>
                      <a:pt x="669" y="673"/>
                    </a:lnTo>
                    <a:lnTo>
                      <a:pt x="668" y="673"/>
                    </a:lnTo>
                    <a:lnTo>
                      <a:pt x="663" y="672"/>
                    </a:lnTo>
                    <a:lnTo>
                      <a:pt x="661" y="672"/>
                    </a:lnTo>
                    <a:lnTo>
                      <a:pt x="663" y="677"/>
                    </a:lnTo>
                    <a:lnTo>
                      <a:pt x="664" y="681"/>
                    </a:lnTo>
                    <a:lnTo>
                      <a:pt x="668" y="683"/>
                    </a:lnTo>
                    <a:lnTo>
                      <a:pt x="671" y="681"/>
                    </a:lnTo>
                    <a:lnTo>
                      <a:pt x="674" y="683"/>
                    </a:lnTo>
                    <a:lnTo>
                      <a:pt x="673" y="686"/>
                    </a:lnTo>
                    <a:lnTo>
                      <a:pt x="671" y="686"/>
                    </a:lnTo>
                    <a:lnTo>
                      <a:pt x="671" y="688"/>
                    </a:lnTo>
                    <a:lnTo>
                      <a:pt x="678" y="695"/>
                    </a:lnTo>
                    <a:lnTo>
                      <a:pt x="679" y="693"/>
                    </a:lnTo>
                    <a:lnTo>
                      <a:pt x="684" y="693"/>
                    </a:lnTo>
                    <a:lnTo>
                      <a:pt x="688" y="690"/>
                    </a:lnTo>
                    <a:lnTo>
                      <a:pt x="693" y="680"/>
                    </a:lnTo>
                    <a:lnTo>
                      <a:pt x="691" y="686"/>
                    </a:lnTo>
                    <a:lnTo>
                      <a:pt x="691" y="691"/>
                    </a:lnTo>
                    <a:lnTo>
                      <a:pt x="689" y="695"/>
                    </a:lnTo>
                    <a:lnTo>
                      <a:pt x="686" y="696"/>
                    </a:lnTo>
                    <a:lnTo>
                      <a:pt x="683" y="700"/>
                    </a:lnTo>
                    <a:lnTo>
                      <a:pt x="684" y="703"/>
                    </a:lnTo>
                    <a:lnTo>
                      <a:pt x="688" y="705"/>
                    </a:lnTo>
                    <a:lnTo>
                      <a:pt x="686" y="706"/>
                    </a:lnTo>
                    <a:lnTo>
                      <a:pt x="686" y="716"/>
                    </a:lnTo>
                    <a:lnTo>
                      <a:pt x="688" y="720"/>
                    </a:lnTo>
                    <a:lnTo>
                      <a:pt x="691" y="720"/>
                    </a:lnTo>
                    <a:lnTo>
                      <a:pt x="689" y="723"/>
                    </a:lnTo>
                    <a:lnTo>
                      <a:pt x="691" y="726"/>
                    </a:lnTo>
                    <a:lnTo>
                      <a:pt x="699" y="735"/>
                    </a:lnTo>
                    <a:lnTo>
                      <a:pt x="701" y="735"/>
                    </a:lnTo>
                    <a:lnTo>
                      <a:pt x="703" y="738"/>
                    </a:lnTo>
                    <a:lnTo>
                      <a:pt x="704" y="736"/>
                    </a:lnTo>
                    <a:lnTo>
                      <a:pt x="708" y="740"/>
                    </a:lnTo>
                    <a:lnTo>
                      <a:pt x="711" y="738"/>
                    </a:lnTo>
                    <a:lnTo>
                      <a:pt x="709" y="736"/>
                    </a:lnTo>
                    <a:lnTo>
                      <a:pt x="711" y="735"/>
                    </a:lnTo>
                    <a:lnTo>
                      <a:pt x="713" y="736"/>
                    </a:lnTo>
                    <a:lnTo>
                      <a:pt x="714" y="736"/>
                    </a:lnTo>
                    <a:lnTo>
                      <a:pt x="718" y="733"/>
                    </a:lnTo>
                    <a:lnTo>
                      <a:pt x="714" y="726"/>
                    </a:lnTo>
                    <a:lnTo>
                      <a:pt x="711" y="728"/>
                    </a:lnTo>
                    <a:lnTo>
                      <a:pt x="709" y="728"/>
                    </a:lnTo>
                    <a:lnTo>
                      <a:pt x="708" y="726"/>
                    </a:lnTo>
                    <a:lnTo>
                      <a:pt x="711" y="723"/>
                    </a:lnTo>
                    <a:lnTo>
                      <a:pt x="711" y="720"/>
                    </a:lnTo>
                    <a:lnTo>
                      <a:pt x="709" y="716"/>
                    </a:lnTo>
                    <a:lnTo>
                      <a:pt x="706" y="716"/>
                    </a:lnTo>
                    <a:lnTo>
                      <a:pt x="706" y="713"/>
                    </a:lnTo>
                    <a:lnTo>
                      <a:pt x="708" y="711"/>
                    </a:lnTo>
                    <a:lnTo>
                      <a:pt x="709" y="706"/>
                    </a:lnTo>
                    <a:lnTo>
                      <a:pt x="711" y="706"/>
                    </a:lnTo>
                    <a:lnTo>
                      <a:pt x="711" y="711"/>
                    </a:lnTo>
                    <a:lnTo>
                      <a:pt x="713" y="715"/>
                    </a:lnTo>
                    <a:lnTo>
                      <a:pt x="716" y="710"/>
                    </a:lnTo>
                    <a:lnTo>
                      <a:pt x="718" y="713"/>
                    </a:lnTo>
                    <a:lnTo>
                      <a:pt x="719" y="715"/>
                    </a:lnTo>
                    <a:lnTo>
                      <a:pt x="718" y="720"/>
                    </a:lnTo>
                    <a:lnTo>
                      <a:pt x="719" y="723"/>
                    </a:lnTo>
                    <a:lnTo>
                      <a:pt x="721" y="723"/>
                    </a:lnTo>
                    <a:lnTo>
                      <a:pt x="726" y="720"/>
                    </a:lnTo>
                    <a:lnTo>
                      <a:pt x="728" y="720"/>
                    </a:lnTo>
                    <a:lnTo>
                      <a:pt x="726" y="723"/>
                    </a:lnTo>
                    <a:lnTo>
                      <a:pt x="723" y="726"/>
                    </a:lnTo>
                    <a:lnTo>
                      <a:pt x="723" y="730"/>
                    </a:lnTo>
                    <a:lnTo>
                      <a:pt x="724" y="733"/>
                    </a:lnTo>
                    <a:lnTo>
                      <a:pt x="723" y="738"/>
                    </a:lnTo>
                    <a:lnTo>
                      <a:pt x="724" y="740"/>
                    </a:lnTo>
                    <a:lnTo>
                      <a:pt x="729" y="741"/>
                    </a:lnTo>
                    <a:lnTo>
                      <a:pt x="729" y="740"/>
                    </a:lnTo>
                    <a:lnTo>
                      <a:pt x="733" y="736"/>
                    </a:lnTo>
                    <a:lnTo>
                      <a:pt x="733" y="740"/>
                    </a:lnTo>
                    <a:lnTo>
                      <a:pt x="731" y="741"/>
                    </a:lnTo>
                    <a:lnTo>
                      <a:pt x="733" y="746"/>
                    </a:lnTo>
                    <a:lnTo>
                      <a:pt x="736" y="748"/>
                    </a:lnTo>
                    <a:lnTo>
                      <a:pt x="739" y="741"/>
                    </a:lnTo>
                    <a:lnTo>
                      <a:pt x="741" y="735"/>
                    </a:lnTo>
                    <a:lnTo>
                      <a:pt x="743" y="733"/>
                    </a:lnTo>
                    <a:lnTo>
                      <a:pt x="743" y="721"/>
                    </a:lnTo>
                    <a:lnTo>
                      <a:pt x="746" y="713"/>
                    </a:lnTo>
                    <a:lnTo>
                      <a:pt x="746" y="703"/>
                    </a:lnTo>
                    <a:lnTo>
                      <a:pt x="746" y="696"/>
                    </a:lnTo>
                    <a:lnTo>
                      <a:pt x="744" y="693"/>
                    </a:lnTo>
                    <a:lnTo>
                      <a:pt x="744" y="693"/>
                    </a:lnTo>
                    <a:lnTo>
                      <a:pt x="746" y="693"/>
                    </a:lnTo>
                    <a:lnTo>
                      <a:pt x="747" y="700"/>
                    </a:lnTo>
                    <a:lnTo>
                      <a:pt x="751" y="700"/>
                    </a:lnTo>
                    <a:lnTo>
                      <a:pt x="752" y="695"/>
                    </a:lnTo>
                    <a:lnTo>
                      <a:pt x="757" y="691"/>
                    </a:lnTo>
                    <a:lnTo>
                      <a:pt x="754" y="698"/>
                    </a:lnTo>
                    <a:lnTo>
                      <a:pt x="752" y="705"/>
                    </a:lnTo>
                    <a:lnTo>
                      <a:pt x="754" y="711"/>
                    </a:lnTo>
                    <a:lnTo>
                      <a:pt x="749" y="720"/>
                    </a:lnTo>
                    <a:lnTo>
                      <a:pt x="749" y="725"/>
                    </a:lnTo>
                    <a:lnTo>
                      <a:pt x="751" y="726"/>
                    </a:lnTo>
                    <a:lnTo>
                      <a:pt x="747" y="730"/>
                    </a:lnTo>
                    <a:lnTo>
                      <a:pt x="747" y="736"/>
                    </a:lnTo>
                    <a:lnTo>
                      <a:pt x="747" y="740"/>
                    </a:lnTo>
                    <a:lnTo>
                      <a:pt x="749" y="745"/>
                    </a:lnTo>
                    <a:lnTo>
                      <a:pt x="752" y="748"/>
                    </a:lnTo>
                    <a:lnTo>
                      <a:pt x="754" y="753"/>
                    </a:lnTo>
                    <a:lnTo>
                      <a:pt x="756" y="753"/>
                    </a:lnTo>
                    <a:lnTo>
                      <a:pt x="756" y="758"/>
                    </a:lnTo>
                    <a:lnTo>
                      <a:pt x="761" y="760"/>
                    </a:lnTo>
                    <a:lnTo>
                      <a:pt x="762" y="758"/>
                    </a:lnTo>
                    <a:lnTo>
                      <a:pt x="766" y="760"/>
                    </a:lnTo>
                    <a:lnTo>
                      <a:pt x="769" y="758"/>
                    </a:lnTo>
                    <a:lnTo>
                      <a:pt x="776" y="758"/>
                    </a:lnTo>
                    <a:lnTo>
                      <a:pt x="776" y="760"/>
                    </a:lnTo>
                    <a:lnTo>
                      <a:pt x="769" y="763"/>
                    </a:lnTo>
                    <a:lnTo>
                      <a:pt x="766" y="765"/>
                    </a:lnTo>
                    <a:lnTo>
                      <a:pt x="766" y="766"/>
                    </a:lnTo>
                    <a:lnTo>
                      <a:pt x="769" y="768"/>
                    </a:lnTo>
                    <a:lnTo>
                      <a:pt x="767" y="770"/>
                    </a:lnTo>
                    <a:lnTo>
                      <a:pt x="764" y="770"/>
                    </a:lnTo>
                    <a:lnTo>
                      <a:pt x="764" y="773"/>
                    </a:lnTo>
                    <a:lnTo>
                      <a:pt x="767" y="778"/>
                    </a:lnTo>
                    <a:lnTo>
                      <a:pt x="767" y="781"/>
                    </a:lnTo>
                    <a:lnTo>
                      <a:pt x="766" y="783"/>
                    </a:lnTo>
                    <a:lnTo>
                      <a:pt x="762" y="780"/>
                    </a:lnTo>
                    <a:lnTo>
                      <a:pt x="761" y="776"/>
                    </a:lnTo>
                    <a:lnTo>
                      <a:pt x="759" y="778"/>
                    </a:lnTo>
                    <a:lnTo>
                      <a:pt x="761" y="781"/>
                    </a:lnTo>
                    <a:lnTo>
                      <a:pt x="757" y="784"/>
                    </a:lnTo>
                    <a:lnTo>
                      <a:pt x="757" y="789"/>
                    </a:lnTo>
                    <a:lnTo>
                      <a:pt x="759" y="791"/>
                    </a:lnTo>
                    <a:lnTo>
                      <a:pt x="757" y="793"/>
                    </a:lnTo>
                    <a:lnTo>
                      <a:pt x="754" y="793"/>
                    </a:lnTo>
                    <a:lnTo>
                      <a:pt x="752" y="796"/>
                    </a:lnTo>
                    <a:lnTo>
                      <a:pt x="752" y="798"/>
                    </a:lnTo>
                    <a:lnTo>
                      <a:pt x="756" y="798"/>
                    </a:lnTo>
                    <a:lnTo>
                      <a:pt x="757" y="798"/>
                    </a:lnTo>
                    <a:lnTo>
                      <a:pt x="759" y="801"/>
                    </a:lnTo>
                    <a:lnTo>
                      <a:pt x="762" y="804"/>
                    </a:lnTo>
                    <a:lnTo>
                      <a:pt x="766" y="804"/>
                    </a:lnTo>
                    <a:lnTo>
                      <a:pt x="767" y="806"/>
                    </a:lnTo>
                    <a:lnTo>
                      <a:pt x="767" y="808"/>
                    </a:lnTo>
                    <a:lnTo>
                      <a:pt x="764" y="808"/>
                    </a:lnTo>
                    <a:lnTo>
                      <a:pt x="762" y="808"/>
                    </a:lnTo>
                    <a:lnTo>
                      <a:pt x="764" y="811"/>
                    </a:lnTo>
                    <a:lnTo>
                      <a:pt x="767" y="813"/>
                    </a:lnTo>
                    <a:lnTo>
                      <a:pt x="769" y="816"/>
                    </a:lnTo>
                    <a:lnTo>
                      <a:pt x="772" y="819"/>
                    </a:lnTo>
                    <a:lnTo>
                      <a:pt x="774" y="819"/>
                    </a:lnTo>
                    <a:lnTo>
                      <a:pt x="772" y="821"/>
                    </a:lnTo>
                    <a:lnTo>
                      <a:pt x="769" y="821"/>
                    </a:lnTo>
                    <a:lnTo>
                      <a:pt x="766" y="824"/>
                    </a:lnTo>
                    <a:lnTo>
                      <a:pt x="767" y="829"/>
                    </a:lnTo>
                    <a:lnTo>
                      <a:pt x="771" y="836"/>
                    </a:lnTo>
                    <a:lnTo>
                      <a:pt x="774" y="838"/>
                    </a:lnTo>
                    <a:lnTo>
                      <a:pt x="779" y="838"/>
                    </a:lnTo>
                    <a:lnTo>
                      <a:pt x="782" y="839"/>
                    </a:lnTo>
                    <a:lnTo>
                      <a:pt x="777" y="841"/>
                    </a:lnTo>
                    <a:lnTo>
                      <a:pt x="772" y="841"/>
                    </a:lnTo>
                    <a:lnTo>
                      <a:pt x="769" y="841"/>
                    </a:lnTo>
                    <a:lnTo>
                      <a:pt x="766" y="846"/>
                    </a:lnTo>
                    <a:lnTo>
                      <a:pt x="759" y="854"/>
                    </a:lnTo>
                    <a:lnTo>
                      <a:pt x="752" y="858"/>
                    </a:lnTo>
                    <a:lnTo>
                      <a:pt x="752" y="863"/>
                    </a:lnTo>
                    <a:lnTo>
                      <a:pt x="756" y="866"/>
                    </a:lnTo>
                    <a:lnTo>
                      <a:pt x="761" y="863"/>
                    </a:lnTo>
                    <a:lnTo>
                      <a:pt x="764" y="856"/>
                    </a:lnTo>
                    <a:lnTo>
                      <a:pt x="764" y="854"/>
                    </a:lnTo>
                    <a:lnTo>
                      <a:pt x="767" y="853"/>
                    </a:lnTo>
                    <a:lnTo>
                      <a:pt x="772" y="848"/>
                    </a:lnTo>
                    <a:lnTo>
                      <a:pt x="774" y="849"/>
                    </a:lnTo>
                    <a:lnTo>
                      <a:pt x="777" y="849"/>
                    </a:lnTo>
                    <a:lnTo>
                      <a:pt x="784" y="849"/>
                    </a:lnTo>
                    <a:lnTo>
                      <a:pt x="781" y="853"/>
                    </a:lnTo>
                    <a:lnTo>
                      <a:pt x="781" y="854"/>
                    </a:lnTo>
                    <a:lnTo>
                      <a:pt x="786" y="854"/>
                    </a:lnTo>
                    <a:lnTo>
                      <a:pt x="786" y="856"/>
                    </a:lnTo>
                    <a:lnTo>
                      <a:pt x="781" y="861"/>
                    </a:lnTo>
                    <a:lnTo>
                      <a:pt x="781" y="864"/>
                    </a:lnTo>
                    <a:lnTo>
                      <a:pt x="782" y="868"/>
                    </a:lnTo>
                    <a:lnTo>
                      <a:pt x="779" y="873"/>
                    </a:lnTo>
                    <a:lnTo>
                      <a:pt x="777" y="876"/>
                    </a:lnTo>
                    <a:lnTo>
                      <a:pt x="779" y="878"/>
                    </a:lnTo>
                    <a:lnTo>
                      <a:pt x="779" y="879"/>
                    </a:lnTo>
                    <a:lnTo>
                      <a:pt x="776" y="879"/>
                    </a:lnTo>
                    <a:lnTo>
                      <a:pt x="772" y="879"/>
                    </a:lnTo>
                    <a:lnTo>
                      <a:pt x="769" y="882"/>
                    </a:lnTo>
                    <a:lnTo>
                      <a:pt x="769" y="884"/>
                    </a:lnTo>
                    <a:lnTo>
                      <a:pt x="772" y="886"/>
                    </a:lnTo>
                    <a:lnTo>
                      <a:pt x="774" y="884"/>
                    </a:lnTo>
                    <a:lnTo>
                      <a:pt x="779" y="884"/>
                    </a:lnTo>
                    <a:lnTo>
                      <a:pt x="779" y="886"/>
                    </a:lnTo>
                    <a:lnTo>
                      <a:pt x="776" y="889"/>
                    </a:lnTo>
                    <a:lnTo>
                      <a:pt x="772" y="887"/>
                    </a:lnTo>
                    <a:lnTo>
                      <a:pt x="771" y="887"/>
                    </a:lnTo>
                    <a:lnTo>
                      <a:pt x="767" y="891"/>
                    </a:lnTo>
                    <a:lnTo>
                      <a:pt x="766" y="896"/>
                    </a:lnTo>
                    <a:lnTo>
                      <a:pt x="769" y="899"/>
                    </a:lnTo>
                    <a:lnTo>
                      <a:pt x="772" y="897"/>
                    </a:lnTo>
                    <a:lnTo>
                      <a:pt x="772" y="896"/>
                    </a:lnTo>
                    <a:lnTo>
                      <a:pt x="776" y="896"/>
                    </a:lnTo>
                    <a:lnTo>
                      <a:pt x="781" y="894"/>
                    </a:lnTo>
                    <a:lnTo>
                      <a:pt x="786" y="887"/>
                    </a:lnTo>
                    <a:lnTo>
                      <a:pt x="791" y="881"/>
                    </a:lnTo>
                    <a:lnTo>
                      <a:pt x="792" y="873"/>
                    </a:lnTo>
                    <a:lnTo>
                      <a:pt x="799" y="861"/>
                    </a:lnTo>
                    <a:lnTo>
                      <a:pt x="801" y="861"/>
                    </a:lnTo>
                    <a:lnTo>
                      <a:pt x="801" y="861"/>
                    </a:lnTo>
                    <a:lnTo>
                      <a:pt x="801" y="861"/>
                    </a:lnTo>
                    <a:close/>
                    <a:moveTo>
                      <a:pt x="729" y="884"/>
                    </a:moveTo>
                    <a:lnTo>
                      <a:pt x="728" y="882"/>
                    </a:lnTo>
                    <a:lnTo>
                      <a:pt x="729" y="879"/>
                    </a:lnTo>
                    <a:lnTo>
                      <a:pt x="731" y="882"/>
                    </a:lnTo>
                    <a:lnTo>
                      <a:pt x="729" y="884"/>
                    </a:lnTo>
                    <a:lnTo>
                      <a:pt x="729" y="884"/>
                    </a:lnTo>
                    <a:close/>
                    <a:moveTo>
                      <a:pt x="756" y="892"/>
                    </a:moveTo>
                    <a:lnTo>
                      <a:pt x="759" y="889"/>
                    </a:lnTo>
                    <a:lnTo>
                      <a:pt x="762" y="891"/>
                    </a:lnTo>
                    <a:lnTo>
                      <a:pt x="759" y="894"/>
                    </a:lnTo>
                    <a:lnTo>
                      <a:pt x="756" y="892"/>
                    </a:lnTo>
                    <a:lnTo>
                      <a:pt x="756" y="892"/>
                    </a:lnTo>
                    <a:close/>
                    <a:moveTo>
                      <a:pt x="757" y="881"/>
                    </a:moveTo>
                    <a:lnTo>
                      <a:pt x="761" y="879"/>
                    </a:lnTo>
                    <a:lnTo>
                      <a:pt x="764" y="884"/>
                    </a:lnTo>
                    <a:lnTo>
                      <a:pt x="759" y="887"/>
                    </a:lnTo>
                    <a:lnTo>
                      <a:pt x="756" y="886"/>
                    </a:lnTo>
                    <a:lnTo>
                      <a:pt x="757" y="882"/>
                    </a:lnTo>
                    <a:lnTo>
                      <a:pt x="757" y="881"/>
                    </a:lnTo>
                    <a:lnTo>
                      <a:pt x="757" y="881"/>
                    </a:lnTo>
                    <a:close/>
                    <a:moveTo>
                      <a:pt x="756" y="871"/>
                    </a:moveTo>
                    <a:lnTo>
                      <a:pt x="759" y="876"/>
                    </a:lnTo>
                    <a:lnTo>
                      <a:pt x="756" y="879"/>
                    </a:lnTo>
                    <a:lnTo>
                      <a:pt x="756" y="874"/>
                    </a:lnTo>
                    <a:lnTo>
                      <a:pt x="754" y="873"/>
                    </a:lnTo>
                    <a:lnTo>
                      <a:pt x="756" y="871"/>
                    </a:lnTo>
                    <a:lnTo>
                      <a:pt x="756" y="871"/>
                    </a:lnTo>
                    <a:close/>
                    <a:moveTo>
                      <a:pt x="761" y="869"/>
                    </a:moveTo>
                    <a:lnTo>
                      <a:pt x="764" y="866"/>
                    </a:lnTo>
                    <a:lnTo>
                      <a:pt x="764" y="864"/>
                    </a:lnTo>
                    <a:lnTo>
                      <a:pt x="767" y="858"/>
                    </a:lnTo>
                    <a:lnTo>
                      <a:pt x="772" y="856"/>
                    </a:lnTo>
                    <a:lnTo>
                      <a:pt x="772" y="854"/>
                    </a:lnTo>
                    <a:lnTo>
                      <a:pt x="777" y="854"/>
                    </a:lnTo>
                    <a:lnTo>
                      <a:pt x="779" y="858"/>
                    </a:lnTo>
                    <a:lnTo>
                      <a:pt x="777" y="863"/>
                    </a:lnTo>
                    <a:lnTo>
                      <a:pt x="779" y="868"/>
                    </a:lnTo>
                    <a:lnTo>
                      <a:pt x="772" y="876"/>
                    </a:lnTo>
                    <a:lnTo>
                      <a:pt x="766" y="881"/>
                    </a:lnTo>
                    <a:lnTo>
                      <a:pt x="762" y="878"/>
                    </a:lnTo>
                    <a:lnTo>
                      <a:pt x="766" y="874"/>
                    </a:lnTo>
                    <a:lnTo>
                      <a:pt x="771" y="871"/>
                    </a:lnTo>
                    <a:lnTo>
                      <a:pt x="771" y="868"/>
                    </a:lnTo>
                    <a:lnTo>
                      <a:pt x="762" y="873"/>
                    </a:lnTo>
                    <a:lnTo>
                      <a:pt x="761" y="869"/>
                    </a:lnTo>
                    <a:lnTo>
                      <a:pt x="761" y="869"/>
                    </a:lnTo>
                    <a:close/>
                    <a:moveTo>
                      <a:pt x="718" y="884"/>
                    </a:moveTo>
                    <a:lnTo>
                      <a:pt x="719" y="882"/>
                    </a:lnTo>
                    <a:lnTo>
                      <a:pt x="723" y="884"/>
                    </a:lnTo>
                    <a:lnTo>
                      <a:pt x="723" y="887"/>
                    </a:lnTo>
                    <a:lnTo>
                      <a:pt x="726" y="892"/>
                    </a:lnTo>
                    <a:lnTo>
                      <a:pt x="723" y="897"/>
                    </a:lnTo>
                    <a:lnTo>
                      <a:pt x="721" y="896"/>
                    </a:lnTo>
                    <a:lnTo>
                      <a:pt x="721" y="892"/>
                    </a:lnTo>
                    <a:lnTo>
                      <a:pt x="716" y="886"/>
                    </a:lnTo>
                    <a:lnTo>
                      <a:pt x="718" y="884"/>
                    </a:lnTo>
                    <a:lnTo>
                      <a:pt x="718" y="884"/>
                    </a:lnTo>
                    <a:close/>
                    <a:moveTo>
                      <a:pt x="719" y="878"/>
                    </a:moveTo>
                    <a:lnTo>
                      <a:pt x="721" y="876"/>
                    </a:lnTo>
                    <a:lnTo>
                      <a:pt x="723" y="878"/>
                    </a:lnTo>
                    <a:lnTo>
                      <a:pt x="724" y="881"/>
                    </a:lnTo>
                    <a:lnTo>
                      <a:pt x="721" y="881"/>
                    </a:lnTo>
                    <a:lnTo>
                      <a:pt x="719" y="878"/>
                    </a:lnTo>
                    <a:lnTo>
                      <a:pt x="719" y="878"/>
                    </a:lnTo>
                    <a:close/>
                    <a:moveTo>
                      <a:pt x="716" y="873"/>
                    </a:moveTo>
                    <a:lnTo>
                      <a:pt x="719" y="869"/>
                    </a:lnTo>
                    <a:lnTo>
                      <a:pt x="719" y="874"/>
                    </a:lnTo>
                    <a:lnTo>
                      <a:pt x="716" y="873"/>
                    </a:lnTo>
                    <a:lnTo>
                      <a:pt x="716" y="873"/>
                    </a:lnTo>
                    <a:close/>
                    <a:moveTo>
                      <a:pt x="713" y="866"/>
                    </a:moveTo>
                    <a:lnTo>
                      <a:pt x="716" y="868"/>
                    </a:lnTo>
                    <a:lnTo>
                      <a:pt x="713" y="873"/>
                    </a:lnTo>
                    <a:lnTo>
                      <a:pt x="713" y="866"/>
                    </a:lnTo>
                    <a:lnTo>
                      <a:pt x="713" y="866"/>
                    </a:lnTo>
                    <a:close/>
                    <a:moveTo>
                      <a:pt x="711" y="846"/>
                    </a:moveTo>
                    <a:lnTo>
                      <a:pt x="709" y="843"/>
                    </a:lnTo>
                    <a:lnTo>
                      <a:pt x="713" y="844"/>
                    </a:lnTo>
                    <a:lnTo>
                      <a:pt x="711" y="846"/>
                    </a:lnTo>
                    <a:lnTo>
                      <a:pt x="711" y="846"/>
                    </a:lnTo>
                    <a:close/>
                    <a:moveTo>
                      <a:pt x="723" y="851"/>
                    </a:moveTo>
                    <a:lnTo>
                      <a:pt x="726" y="849"/>
                    </a:lnTo>
                    <a:lnTo>
                      <a:pt x="728" y="853"/>
                    </a:lnTo>
                    <a:lnTo>
                      <a:pt x="726" y="854"/>
                    </a:lnTo>
                    <a:lnTo>
                      <a:pt x="723" y="851"/>
                    </a:lnTo>
                    <a:lnTo>
                      <a:pt x="723" y="851"/>
                    </a:lnTo>
                    <a:close/>
                    <a:moveTo>
                      <a:pt x="724" y="844"/>
                    </a:moveTo>
                    <a:lnTo>
                      <a:pt x="728" y="839"/>
                    </a:lnTo>
                    <a:lnTo>
                      <a:pt x="733" y="838"/>
                    </a:lnTo>
                    <a:lnTo>
                      <a:pt x="736" y="841"/>
                    </a:lnTo>
                    <a:lnTo>
                      <a:pt x="733" y="843"/>
                    </a:lnTo>
                    <a:lnTo>
                      <a:pt x="729" y="843"/>
                    </a:lnTo>
                    <a:lnTo>
                      <a:pt x="726" y="846"/>
                    </a:lnTo>
                    <a:lnTo>
                      <a:pt x="724" y="844"/>
                    </a:lnTo>
                    <a:lnTo>
                      <a:pt x="724" y="844"/>
                    </a:lnTo>
                    <a:close/>
                    <a:moveTo>
                      <a:pt x="736" y="848"/>
                    </a:moveTo>
                    <a:lnTo>
                      <a:pt x="738" y="841"/>
                    </a:lnTo>
                    <a:lnTo>
                      <a:pt x="736" y="838"/>
                    </a:lnTo>
                    <a:lnTo>
                      <a:pt x="733" y="834"/>
                    </a:lnTo>
                    <a:lnTo>
                      <a:pt x="736" y="831"/>
                    </a:lnTo>
                    <a:lnTo>
                      <a:pt x="739" y="833"/>
                    </a:lnTo>
                    <a:lnTo>
                      <a:pt x="743" y="838"/>
                    </a:lnTo>
                    <a:lnTo>
                      <a:pt x="739" y="841"/>
                    </a:lnTo>
                    <a:lnTo>
                      <a:pt x="739" y="844"/>
                    </a:lnTo>
                    <a:lnTo>
                      <a:pt x="741" y="846"/>
                    </a:lnTo>
                    <a:lnTo>
                      <a:pt x="743" y="846"/>
                    </a:lnTo>
                    <a:lnTo>
                      <a:pt x="747" y="849"/>
                    </a:lnTo>
                    <a:lnTo>
                      <a:pt x="747" y="854"/>
                    </a:lnTo>
                    <a:lnTo>
                      <a:pt x="744" y="856"/>
                    </a:lnTo>
                    <a:lnTo>
                      <a:pt x="749" y="859"/>
                    </a:lnTo>
                    <a:lnTo>
                      <a:pt x="749" y="863"/>
                    </a:lnTo>
                    <a:lnTo>
                      <a:pt x="746" y="863"/>
                    </a:lnTo>
                    <a:lnTo>
                      <a:pt x="744" y="861"/>
                    </a:lnTo>
                    <a:lnTo>
                      <a:pt x="743" y="866"/>
                    </a:lnTo>
                    <a:lnTo>
                      <a:pt x="747" y="869"/>
                    </a:lnTo>
                    <a:lnTo>
                      <a:pt x="751" y="873"/>
                    </a:lnTo>
                    <a:lnTo>
                      <a:pt x="746" y="876"/>
                    </a:lnTo>
                    <a:lnTo>
                      <a:pt x="744" y="878"/>
                    </a:lnTo>
                    <a:lnTo>
                      <a:pt x="747" y="878"/>
                    </a:lnTo>
                    <a:lnTo>
                      <a:pt x="749" y="878"/>
                    </a:lnTo>
                    <a:lnTo>
                      <a:pt x="749" y="881"/>
                    </a:lnTo>
                    <a:lnTo>
                      <a:pt x="746" y="884"/>
                    </a:lnTo>
                    <a:lnTo>
                      <a:pt x="743" y="884"/>
                    </a:lnTo>
                    <a:lnTo>
                      <a:pt x="741" y="887"/>
                    </a:lnTo>
                    <a:lnTo>
                      <a:pt x="743" y="887"/>
                    </a:lnTo>
                    <a:lnTo>
                      <a:pt x="744" y="889"/>
                    </a:lnTo>
                    <a:lnTo>
                      <a:pt x="743" y="892"/>
                    </a:lnTo>
                    <a:lnTo>
                      <a:pt x="744" y="894"/>
                    </a:lnTo>
                    <a:lnTo>
                      <a:pt x="743" y="897"/>
                    </a:lnTo>
                    <a:lnTo>
                      <a:pt x="738" y="897"/>
                    </a:lnTo>
                    <a:lnTo>
                      <a:pt x="736" y="896"/>
                    </a:lnTo>
                    <a:lnTo>
                      <a:pt x="738" y="892"/>
                    </a:lnTo>
                    <a:lnTo>
                      <a:pt x="733" y="889"/>
                    </a:lnTo>
                    <a:lnTo>
                      <a:pt x="733" y="886"/>
                    </a:lnTo>
                    <a:lnTo>
                      <a:pt x="736" y="882"/>
                    </a:lnTo>
                    <a:lnTo>
                      <a:pt x="734" y="879"/>
                    </a:lnTo>
                    <a:lnTo>
                      <a:pt x="734" y="878"/>
                    </a:lnTo>
                    <a:lnTo>
                      <a:pt x="738" y="876"/>
                    </a:lnTo>
                    <a:lnTo>
                      <a:pt x="736" y="874"/>
                    </a:lnTo>
                    <a:lnTo>
                      <a:pt x="733" y="874"/>
                    </a:lnTo>
                    <a:lnTo>
                      <a:pt x="731" y="876"/>
                    </a:lnTo>
                    <a:lnTo>
                      <a:pt x="729" y="874"/>
                    </a:lnTo>
                    <a:lnTo>
                      <a:pt x="726" y="874"/>
                    </a:lnTo>
                    <a:lnTo>
                      <a:pt x="724" y="873"/>
                    </a:lnTo>
                    <a:lnTo>
                      <a:pt x="726" y="869"/>
                    </a:lnTo>
                    <a:lnTo>
                      <a:pt x="729" y="869"/>
                    </a:lnTo>
                    <a:lnTo>
                      <a:pt x="731" y="868"/>
                    </a:lnTo>
                    <a:lnTo>
                      <a:pt x="731" y="864"/>
                    </a:lnTo>
                    <a:lnTo>
                      <a:pt x="736" y="861"/>
                    </a:lnTo>
                    <a:lnTo>
                      <a:pt x="736" y="859"/>
                    </a:lnTo>
                    <a:lnTo>
                      <a:pt x="733" y="859"/>
                    </a:lnTo>
                    <a:lnTo>
                      <a:pt x="729" y="859"/>
                    </a:lnTo>
                    <a:lnTo>
                      <a:pt x="728" y="858"/>
                    </a:lnTo>
                    <a:lnTo>
                      <a:pt x="729" y="856"/>
                    </a:lnTo>
                    <a:lnTo>
                      <a:pt x="734" y="854"/>
                    </a:lnTo>
                    <a:lnTo>
                      <a:pt x="736" y="851"/>
                    </a:lnTo>
                    <a:lnTo>
                      <a:pt x="736" y="848"/>
                    </a:lnTo>
                    <a:lnTo>
                      <a:pt x="736" y="848"/>
                    </a:lnTo>
                    <a:close/>
                    <a:moveTo>
                      <a:pt x="764" y="844"/>
                    </a:moveTo>
                    <a:lnTo>
                      <a:pt x="761" y="841"/>
                    </a:lnTo>
                    <a:lnTo>
                      <a:pt x="764" y="838"/>
                    </a:lnTo>
                    <a:lnTo>
                      <a:pt x="766" y="834"/>
                    </a:lnTo>
                    <a:lnTo>
                      <a:pt x="767" y="836"/>
                    </a:lnTo>
                    <a:lnTo>
                      <a:pt x="767" y="841"/>
                    </a:lnTo>
                    <a:lnTo>
                      <a:pt x="764" y="844"/>
                    </a:lnTo>
                    <a:lnTo>
                      <a:pt x="764" y="844"/>
                    </a:lnTo>
                    <a:close/>
                    <a:moveTo>
                      <a:pt x="754" y="849"/>
                    </a:moveTo>
                    <a:lnTo>
                      <a:pt x="757" y="843"/>
                    </a:lnTo>
                    <a:lnTo>
                      <a:pt x="761" y="843"/>
                    </a:lnTo>
                    <a:lnTo>
                      <a:pt x="761" y="848"/>
                    </a:lnTo>
                    <a:lnTo>
                      <a:pt x="757" y="849"/>
                    </a:lnTo>
                    <a:lnTo>
                      <a:pt x="754" y="849"/>
                    </a:lnTo>
                    <a:lnTo>
                      <a:pt x="754" y="849"/>
                    </a:lnTo>
                    <a:close/>
                    <a:moveTo>
                      <a:pt x="751" y="844"/>
                    </a:moveTo>
                    <a:lnTo>
                      <a:pt x="752" y="841"/>
                    </a:lnTo>
                    <a:lnTo>
                      <a:pt x="759" y="836"/>
                    </a:lnTo>
                    <a:lnTo>
                      <a:pt x="759" y="839"/>
                    </a:lnTo>
                    <a:lnTo>
                      <a:pt x="757" y="841"/>
                    </a:lnTo>
                    <a:lnTo>
                      <a:pt x="754" y="844"/>
                    </a:lnTo>
                    <a:lnTo>
                      <a:pt x="751" y="844"/>
                    </a:lnTo>
                    <a:lnTo>
                      <a:pt x="751" y="844"/>
                    </a:lnTo>
                    <a:close/>
                    <a:moveTo>
                      <a:pt x="746" y="833"/>
                    </a:moveTo>
                    <a:lnTo>
                      <a:pt x="751" y="829"/>
                    </a:lnTo>
                    <a:lnTo>
                      <a:pt x="757" y="829"/>
                    </a:lnTo>
                    <a:lnTo>
                      <a:pt x="757" y="833"/>
                    </a:lnTo>
                    <a:lnTo>
                      <a:pt x="752" y="838"/>
                    </a:lnTo>
                    <a:lnTo>
                      <a:pt x="749" y="836"/>
                    </a:lnTo>
                    <a:lnTo>
                      <a:pt x="746" y="833"/>
                    </a:lnTo>
                    <a:lnTo>
                      <a:pt x="746" y="833"/>
                    </a:lnTo>
                    <a:close/>
                    <a:moveTo>
                      <a:pt x="752" y="823"/>
                    </a:moveTo>
                    <a:lnTo>
                      <a:pt x="757" y="816"/>
                    </a:lnTo>
                    <a:lnTo>
                      <a:pt x="761" y="814"/>
                    </a:lnTo>
                    <a:lnTo>
                      <a:pt x="764" y="821"/>
                    </a:lnTo>
                    <a:lnTo>
                      <a:pt x="761" y="826"/>
                    </a:lnTo>
                    <a:lnTo>
                      <a:pt x="754" y="828"/>
                    </a:lnTo>
                    <a:lnTo>
                      <a:pt x="752" y="824"/>
                    </a:lnTo>
                    <a:lnTo>
                      <a:pt x="752" y="823"/>
                    </a:lnTo>
                    <a:lnTo>
                      <a:pt x="752" y="823"/>
                    </a:lnTo>
                    <a:close/>
                    <a:moveTo>
                      <a:pt x="738" y="828"/>
                    </a:moveTo>
                    <a:lnTo>
                      <a:pt x="738" y="823"/>
                    </a:lnTo>
                    <a:lnTo>
                      <a:pt x="741" y="813"/>
                    </a:lnTo>
                    <a:lnTo>
                      <a:pt x="743" y="809"/>
                    </a:lnTo>
                    <a:lnTo>
                      <a:pt x="738" y="808"/>
                    </a:lnTo>
                    <a:lnTo>
                      <a:pt x="739" y="804"/>
                    </a:lnTo>
                    <a:lnTo>
                      <a:pt x="738" y="803"/>
                    </a:lnTo>
                    <a:lnTo>
                      <a:pt x="738" y="799"/>
                    </a:lnTo>
                    <a:lnTo>
                      <a:pt x="744" y="799"/>
                    </a:lnTo>
                    <a:lnTo>
                      <a:pt x="749" y="804"/>
                    </a:lnTo>
                    <a:lnTo>
                      <a:pt x="752" y="804"/>
                    </a:lnTo>
                    <a:lnTo>
                      <a:pt x="756" y="808"/>
                    </a:lnTo>
                    <a:lnTo>
                      <a:pt x="756" y="814"/>
                    </a:lnTo>
                    <a:lnTo>
                      <a:pt x="752" y="819"/>
                    </a:lnTo>
                    <a:lnTo>
                      <a:pt x="751" y="819"/>
                    </a:lnTo>
                    <a:lnTo>
                      <a:pt x="751" y="814"/>
                    </a:lnTo>
                    <a:lnTo>
                      <a:pt x="747" y="814"/>
                    </a:lnTo>
                    <a:lnTo>
                      <a:pt x="747" y="819"/>
                    </a:lnTo>
                    <a:lnTo>
                      <a:pt x="746" y="821"/>
                    </a:lnTo>
                    <a:lnTo>
                      <a:pt x="747" y="826"/>
                    </a:lnTo>
                    <a:lnTo>
                      <a:pt x="744" y="828"/>
                    </a:lnTo>
                    <a:lnTo>
                      <a:pt x="743" y="826"/>
                    </a:lnTo>
                    <a:lnTo>
                      <a:pt x="741" y="829"/>
                    </a:lnTo>
                    <a:lnTo>
                      <a:pt x="738" y="828"/>
                    </a:lnTo>
                    <a:lnTo>
                      <a:pt x="738" y="828"/>
                    </a:lnTo>
                    <a:close/>
                    <a:moveTo>
                      <a:pt x="724" y="823"/>
                    </a:moveTo>
                    <a:lnTo>
                      <a:pt x="721" y="819"/>
                    </a:lnTo>
                    <a:lnTo>
                      <a:pt x="724" y="814"/>
                    </a:lnTo>
                    <a:lnTo>
                      <a:pt x="723" y="813"/>
                    </a:lnTo>
                    <a:lnTo>
                      <a:pt x="723" y="809"/>
                    </a:lnTo>
                    <a:lnTo>
                      <a:pt x="724" y="806"/>
                    </a:lnTo>
                    <a:lnTo>
                      <a:pt x="729" y="808"/>
                    </a:lnTo>
                    <a:lnTo>
                      <a:pt x="729" y="803"/>
                    </a:lnTo>
                    <a:lnTo>
                      <a:pt x="731" y="803"/>
                    </a:lnTo>
                    <a:lnTo>
                      <a:pt x="734" y="808"/>
                    </a:lnTo>
                    <a:lnTo>
                      <a:pt x="733" y="811"/>
                    </a:lnTo>
                    <a:lnTo>
                      <a:pt x="734" y="814"/>
                    </a:lnTo>
                    <a:lnTo>
                      <a:pt x="736" y="813"/>
                    </a:lnTo>
                    <a:lnTo>
                      <a:pt x="738" y="814"/>
                    </a:lnTo>
                    <a:lnTo>
                      <a:pt x="734" y="823"/>
                    </a:lnTo>
                    <a:lnTo>
                      <a:pt x="728" y="829"/>
                    </a:lnTo>
                    <a:lnTo>
                      <a:pt x="728" y="833"/>
                    </a:lnTo>
                    <a:lnTo>
                      <a:pt x="724" y="836"/>
                    </a:lnTo>
                    <a:lnTo>
                      <a:pt x="719" y="838"/>
                    </a:lnTo>
                    <a:lnTo>
                      <a:pt x="721" y="834"/>
                    </a:lnTo>
                    <a:lnTo>
                      <a:pt x="719" y="831"/>
                    </a:lnTo>
                    <a:lnTo>
                      <a:pt x="718" y="839"/>
                    </a:lnTo>
                    <a:lnTo>
                      <a:pt x="716" y="838"/>
                    </a:lnTo>
                    <a:lnTo>
                      <a:pt x="716" y="834"/>
                    </a:lnTo>
                    <a:lnTo>
                      <a:pt x="718" y="831"/>
                    </a:lnTo>
                    <a:lnTo>
                      <a:pt x="718" y="828"/>
                    </a:lnTo>
                    <a:lnTo>
                      <a:pt x="719" y="824"/>
                    </a:lnTo>
                    <a:lnTo>
                      <a:pt x="723" y="828"/>
                    </a:lnTo>
                    <a:lnTo>
                      <a:pt x="724" y="824"/>
                    </a:lnTo>
                    <a:lnTo>
                      <a:pt x="724" y="823"/>
                    </a:lnTo>
                    <a:lnTo>
                      <a:pt x="724" y="823"/>
                    </a:lnTo>
                    <a:close/>
                    <a:moveTo>
                      <a:pt x="721" y="784"/>
                    </a:moveTo>
                    <a:lnTo>
                      <a:pt x="726" y="784"/>
                    </a:lnTo>
                    <a:lnTo>
                      <a:pt x="724" y="788"/>
                    </a:lnTo>
                    <a:lnTo>
                      <a:pt x="721" y="784"/>
                    </a:lnTo>
                    <a:lnTo>
                      <a:pt x="721" y="784"/>
                    </a:lnTo>
                    <a:close/>
                    <a:moveTo>
                      <a:pt x="709" y="784"/>
                    </a:moveTo>
                    <a:lnTo>
                      <a:pt x="714" y="783"/>
                    </a:lnTo>
                    <a:lnTo>
                      <a:pt x="716" y="781"/>
                    </a:lnTo>
                    <a:lnTo>
                      <a:pt x="719" y="783"/>
                    </a:lnTo>
                    <a:lnTo>
                      <a:pt x="721" y="788"/>
                    </a:lnTo>
                    <a:lnTo>
                      <a:pt x="721" y="796"/>
                    </a:lnTo>
                    <a:lnTo>
                      <a:pt x="721" y="803"/>
                    </a:lnTo>
                    <a:lnTo>
                      <a:pt x="718" y="804"/>
                    </a:lnTo>
                    <a:lnTo>
                      <a:pt x="716" y="813"/>
                    </a:lnTo>
                    <a:lnTo>
                      <a:pt x="714" y="814"/>
                    </a:lnTo>
                    <a:lnTo>
                      <a:pt x="713" y="821"/>
                    </a:lnTo>
                    <a:lnTo>
                      <a:pt x="711" y="826"/>
                    </a:lnTo>
                    <a:lnTo>
                      <a:pt x="709" y="829"/>
                    </a:lnTo>
                    <a:lnTo>
                      <a:pt x="708" y="831"/>
                    </a:lnTo>
                    <a:lnTo>
                      <a:pt x="708" y="828"/>
                    </a:lnTo>
                    <a:lnTo>
                      <a:pt x="708" y="824"/>
                    </a:lnTo>
                    <a:lnTo>
                      <a:pt x="706" y="823"/>
                    </a:lnTo>
                    <a:lnTo>
                      <a:pt x="704" y="816"/>
                    </a:lnTo>
                    <a:lnTo>
                      <a:pt x="706" y="813"/>
                    </a:lnTo>
                    <a:lnTo>
                      <a:pt x="709" y="813"/>
                    </a:lnTo>
                    <a:lnTo>
                      <a:pt x="713" y="811"/>
                    </a:lnTo>
                    <a:lnTo>
                      <a:pt x="711" y="809"/>
                    </a:lnTo>
                    <a:lnTo>
                      <a:pt x="709" y="811"/>
                    </a:lnTo>
                    <a:lnTo>
                      <a:pt x="706" y="811"/>
                    </a:lnTo>
                    <a:lnTo>
                      <a:pt x="706" y="808"/>
                    </a:lnTo>
                    <a:lnTo>
                      <a:pt x="708" y="806"/>
                    </a:lnTo>
                    <a:lnTo>
                      <a:pt x="709" y="804"/>
                    </a:lnTo>
                    <a:lnTo>
                      <a:pt x="704" y="803"/>
                    </a:lnTo>
                    <a:lnTo>
                      <a:pt x="704" y="801"/>
                    </a:lnTo>
                    <a:lnTo>
                      <a:pt x="709" y="801"/>
                    </a:lnTo>
                    <a:lnTo>
                      <a:pt x="711" y="798"/>
                    </a:lnTo>
                    <a:lnTo>
                      <a:pt x="711" y="793"/>
                    </a:lnTo>
                    <a:lnTo>
                      <a:pt x="714" y="791"/>
                    </a:lnTo>
                    <a:lnTo>
                      <a:pt x="711" y="788"/>
                    </a:lnTo>
                    <a:lnTo>
                      <a:pt x="709" y="784"/>
                    </a:lnTo>
                    <a:lnTo>
                      <a:pt x="709" y="784"/>
                    </a:lnTo>
                    <a:close/>
                    <a:moveTo>
                      <a:pt x="701" y="786"/>
                    </a:moveTo>
                    <a:lnTo>
                      <a:pt x="704" y="784"/>
                    </a:lnTo>
                    <a:lnTo>
                      <a:pt x="706" y="786"/>
                    </a:lnTo>
                    <a:lnTo>
                      <a:pt x="704" y="789"/>
                    </a:lnTo>
                    <a:lnTo>
                      <a:pt x="704" y="794"/>
                    </a:lnTo>
                    <a:lnTo>
                      <a:pt x="699" y="796"/>
                    </a:lnTo>
                    <a:lnTo>
                      <a:pt x="699" y="793"/>
                    </a:lnTo>
                    <a:lnTo>
                      <a:pt x="701" y="791"/>
                    </a:lnTo>
                    <a:lnTo>
                      <a:pt x="701" y="789"/>
                    </a:lnTo>
                    <a:lnTo>
                      <a:pt x="701" y="786"/>
                    </a:lnTo>
                    <a:lnTo>
                      <a:pt x="701" y="786"/>
                    </a:lnTo>
                    <a:close/>
                    <a:moveTo>
                      <a:pt x="724" y="796"/>
                    </a:moveTo>
                    <a:lnTo>
                      <a:pt x="728" y="791"/>
                    </a:lnTo>
                    <a:lnTo>
                      <a:pt x="728" y="786"/>
                    </a:lnTo>
                    <a:lnTo>
                      <a:pt x="731" y="784"/>
                    </a:lnTo>
                    <a:lnTo>
                      <a:pt x="736" y="784"/>
                    </a:lnTo>
                    <a:lnTo>
                      <a:pt x="734" y="781"/>
                    </a:lnTo>
                    <a:lnTo>
                      <a:pt x="736" y="780"/>
                    </a:lnTo>
                    <a:lnTo>
                      <a:pt x="733" y="776"/>
                    </a:lnTo>
                    <a:lnTo>
                      <a:pt x="733" y="770"/>
                    </a:lnTo>
                    <a:lnTo>
                      <a:pt x="738" y="765"/>
                    </a:lnTo>
                    <a:lnTo>
                      <a:pt x="739" y="750"/>
                    </a:lnTo>
                    <a:lnTo>
                      <a:pt x="743" y="745"/>
                    </a:lnTo>
                    <a:lnTo>
                      <a:pt x="744" y="746"/>
                    </a:lnTo>
                    <a:lnTo>
                      <a:pt x="744" y="751"/>
                    </a:lnTo>
                    <a:lnTo>
                      <a:pt x="751" y="755"/>
                    </a:lnTo>
                    <a:lnTo>
                      <a:pt x="752" y="758"/>
                    </a:lnTo>
                    <a:lnTo>
                      <a:pt x="754" y="775"/>
                    </a:lnTo>
                    <a:lnTo>
                      <a:pt x="751" y="780"/>
                    </a:lnTo>
                    <a:lnTo>
                      <a:pt x="749" y="780"/>
                    </a:lnTo>
                    <a:lnTo>
                      <a:pt x="751" y="770"/>
                    </a:lnTo>
                    <a:lnTo>
                      <a:pt x="749" y="760"/>
                    </a:lnTo>
                    <a:lnTo>
                      <a:pt x="747" y="765"/>
                    </a:lnTo>
                    <a:lnTo>
                      <a:pt x="747" y="780"/>
                    </a:lnTo>
                    <a:lnTo>
                      <a:pt x="746" y="781"/>
                    </a:lnTo>
                    <a:lnTo>
                      <a:pt x="744" y="786"/>
                    </a:lnTo>
                    <a:lnTo>
                      <a:pt x="743" y="788"/>
                    </a:lnTo>
                    <a:lnTo>
                      <a:pt x="739" y="786"/>
                    </a:lnTo>
                    <a:lnTo>
                      <a:pt x="738" y="793"/>
                    </a:lnTo>
                    <a:lnTo>
                      <a:pt x="731" y="796"/>
                    </a:lnTo>
                    <a:lnTo>
                      <a:pt x="726" y="799"/>
                    </a:lnTo>
                    <a:lnTo>
                      <a:pt x="724" y="796"/>
                    </a:lnTo>
                    <a:lnTo>
                      <a:pt x="724" y="796"/>
                    </a:lnTo>
                    <a:close/>
                    <a:moveTo>
                      <a:pt x="713" y="746"/>
                    </a:moveTo>
                    <a:lnTo>
                      <a:pt x="719" y="745"/>
                    </a:lnTo>
                    <a:lnTo>
                      <a:pt x="724" y="748"/>
                    </a:lnTo>
                    <a:lnTo>
                      <a:pt x="724" y="751"/>
                    </a:lnTo>
                    <a:lnTo>
                      <a:pt x="721" y="753"/>
                    </a:lnTo>
                    <a:lnTo>
                      <a:pt x="723" y="756"/>
                    </a:lnTo>
                    <a:lnTo>
                      <a:pt x="724" y="755"/>
                    </a:lnTo>
                    <a:lnTo>
                      <a:pt x="729" y="753"/>
                    </a:lnTo>
                    <a:lnTo>
                      <a:pt x="734" y="756"/>
                    </a:lnTo>
                    <a:lnTo>
                      <a:pt x="734" y="760"/>
                    </a:lnTo>
                    <a:lnTo>
                      <a:pt x="729" y="761"/>
                    </a:lnTo>
                    <a:lnTo>
                      <a:pt x="731" y="763"/>
                    </a:lnTo>
                    <a:lnTo>
                      <a:pt x="728" y="766"/>
                    </a:lnTo>
                    <a:lnTo>
                      <a:pt x="724" y="765"/>
                    </a:lnTo>
                    <a:lnTo>
                      <a:pt x="721" y="760"/>
                    </a:lnTo>
                    <a:lnTo>
                      <a:pt x="716" y="755"/>
                    </a:lnTo>
                    <a:lnTo>
                      <a:pt x="716" y="756"/>
                    </a:lnTo>
                    <a:lnTo>
                      <a:pt x="721" y="765"/>
                    </a:lnTo>
                    <a:lnTo>
                      <a:pt x="721" y="768"/>
                    </a:lnTo>
                    <a:lnTo>
                      <a:pt x="726" y="770"/>
                    </a:lnTo>
                    <a:lnTo>
                      <a:pt x="729" y="773"/>
                    </a:lnTo>
                    <a:lnTo>
                      <a:pt x="726" y="775"/>
                    </a:lnTo>
                    <a:lnTo>
                      <a:pt x="726" y="781"/>
                    </a:lnTo>
                    <a:lnTo>
                      <a:pt x="723" y="781"/>
                    </a:lnTo>
                    <a:lnTo>
                      <a:pt x="718" y="776"/>
                    </a:lnTo>
                    <a:lnTo>
                      <a:pt x="718" y="773"/>
                    </a:lnTo>
                    <a:lnTo>
                      <a:pt x="713" y="763"/>
                    </a:lnTo>
                    <a:lnTo>
                      <a:pt x="711" y="768"/>
                    </a:lnTo>
                    <a:lnTo>
                      <a:pt x="714" y="773"/>
                    </a:lnTo>
                    <a:lnTo>
                      <a:pt x="714" y="778"/>
                    </a:lnTo>
                    <a:lnTo>
                      <a:pt x="711" y="781"/>
                    </a:lnTo>
                    <a:lnTo>
                      <a:pt x="708" y="781"/>
                    </a:lnTo>
                    <a:lnTo>
                      <a:pt x="703" y="776"/>
                    </a:lnTo>
                    <a:lnTo>
                      <a:pt x="706" y="773"/>
                    </a:lnTo>
                    <a:lnTo>
                      <a:pt x="703" y="771"/>
                    </a:lnTo>
                    <a:lnTo>
                      <a:pt x="704" y="766"/>
                    </a:lnTo>
                    <a:lnTo>
                      <a:pt x="701" y="761"/>
                    </a:lnTo>
                    <a:lnTo>
                      <a:pt x="704" y="758"/>
                    </a:lnTo>
                    <a:lnTo>
                      <a:pt x="706" y="760"/>
                    </a:lnTo>
                    <a:lnTo>
                      <a:pt x="708" y="756"/>
                    </a:lnTo>
                    <a:lnTo>
                      <a:pt x="706" y="755"/>
                    </a:lnTo>
                    <a:lnTo>
                      <a:pt x="704" y="750"/>
                    </a:lnTo>
                    <a:lnTo>
                      <a:pt x="708" y="745"/>
                    </a:lnTo>
                    <a:lnTo>
                      <a:pt x="709" y="750"/>
                    </a:lnTo>
                    <a:lnTo>
                      <a:pt x="711" y="748"/>
                    </a:lnTo>
                    <a:lnTo>
                      <a:pt x="713" y="746"/>
                    </a:lnTo>
                    <a:lnTo>
                      <a:pt x="713" y="746"/>
                    </a:lnTo>
                    <a:close/>
                    <a:moveTo>
                      <a:pt x="713" y="741"/>
                    </a:moveTo>
                    <a:lnTo>
                      <a:pt x="718" y="738"/>
                    </a:lnTo>
                    <a:lnTo>
                      <a:pt x="719" y="741"/>
                    </a:lnTo>
                    <a:lnTo>
                      <a:pt x="716" y="743"/>
                    </a:lnTo>
                    <a:lnTo>
                      <a:pt x="713" y="741"/>
                    </a:lnTo>
                    <a:lnTo>
                      <a:pt x="713" y="741"/>
                    </a:lnTo>
                    <a:close/>
                    <a:moveTo>
                      <a:pt x="239" y="401"/>
                    </a:moveTo>
                    <a:lnTo>
                      <a:pt x="238" y="406"/>
                    </a:lnTo>
                    <a:lnTo>
                      <a:pt x="236" y="414"/>
                    </a:lnTo>
                    <a:lnTo>
                      <a:pt x="233" y="412"/>
                    </a:lnTo>
                    <a:lnTo>
                      <a:pt x="233" y="411"/>
                    </a:lnTo>
                    <a:lnTo>
                      <a:pt x="229" y="407"/>
                    </a:lnTo>
                    <a:lnTo>
                      <a:pt x="224" y="409"/>
                    </a:lnTo>
                    <a:lnTo>
                      <a:pt x="219" y="407"/>
                    </a:lnTo>
                    <a:lnTo>
                      <a:pt x="219" y="404"/>
                    </a:lnTo>
                    <a:lnTo>
                      <a:pt x="233" y="392"/>
                    </a:lnTo>
                    <a:lnTo>
                      <a:pt x="238" y="389"/>
                    </a:lnTo>
                    <a:lnTo>
                      <a:pt x="239" y="391"/>
                    </a:lnTo>
                    <a:lnTo>
                      <a:pt x="239" y="401"/>
                    </a:lnTo>
                    <a:lnTo>
                      <a:pt x="239" y="401"/>
                    </a:lnTo>
                    <a:close/>
                    <a:moveTo>
                      <a:pt x="244" y="401"/>
                    </a:moveTo>
                    <a:lnTo>
                      <a:pt x="244" y="401"/>
                    </a:lnTo>
                    <a:lnTo>
                      <a:pt x="246" y="397"/>
                    </a:lnTo>
                    <a:lnTo>
                      <a:pt x="246" y="396"/>
                    </a:lnTo>
                    <a:lnTo>
                      <a:pt x="244" y="392"/>
                    </a:lnTo>
                    <a:lnTo>
                      <a:pt x="244" y="389"/>
                    </a:lnTo>
                    <a:lnTo>
                      <a:pt x="241" y="386"/>
                    </a:lnTo>
                    <a:lnTo>
                      <a:pt x="244" y="384"/>
                    </a:lnTo>
                    <a:lnTo>
                      <a:pt x="252" y="383"/>
                    </a:lnTo>
                    <a:lnTo>
                      <a:pt x="261" y="387"/>
                    </a:lnTo>
                    <a:lnTo>
                      <a:pt x="262" y="391"/>
                    </a:lnTo>
                    <a:lnTo>
                      <a:pt x="257" y="392"/>
                    </a:lnTo>
                    <a:lnTo>
                      <a:pt x="248" y="401"/>
                    </a:lnTo>
                    <a:lnTo>
                      <a:pt x="244" y="401"/>
                    </a:lnTo>
                    <a:lnTo>
                      <a:pt x="244" y="401"/>
                    </a:lnTo>
                    <a:close/>
                    <a:moveTo>
                      <a:pt x="291" y="373"/>
                    </a:moveTo>
                    <a:lnTo>
                      <a:pt x="292" y="371"/>
                    </a:lnTo>
                    <a:lnTo>
                      <a:pt x="297" y="371"/>
                    </a:lnTo>
                    <a:lnTo>
                      <a:pt x="301" y="374"/>
                    </a:lnTo>
                    <a:lnTo>
                      <a:pt x="299" y="378"/>
                    </a:lnTo>
                    <a:lnTo>
                      <a:pt x="296" y="378"/>
                    </a:lnTo>
                    <a:lnTo>
                      <a:pt x="291" y="373"/>
                    </a:lnTo>
                    <a:lnTo>
                      <a:pt x="291" y="373"/>
                    </a:lnTo>
                    <a:close/>
                    <a:moveTo>
                      <a:pt x="537" y="583"/>
                    </a:moveTo>
                    <a:lnTo>
                      <a:pt x="540" y="582"/>
                    </a:lnTo>
                    <a:lnTo>
                      <a:pt x="543" y="582"/>
                    </a:lnTo>
                    <a:lnTo>
                      <a:pt x="542" y="585"/>
                    </a:lnTo>
                    <a:lnTo>
                      <a:pt x="537" y="583"/>
                    </a:lnTo>
                    <a:lnTo>
                      <a:pt x="537" y="583"/>
                    </a:lnTo>
                    <a:close/>
                    <a:moveTo>
                      <a:pt x="513" y="648"/>
                    </a:moveTo>
                    <a:lnTo>
                      <a:pt x="518" y="647"/>
                    </a:lnTo>
                    <a:lnTo>
                      <a:pt x="522" y="648"/>
                    </a:lnTo>
                    <a:lnTo>
                      <a:pt x="513" y="648"/>
                    </a:lnTo>
                    <a:lnTo>
                      <a:pt x="513" y="648"/>
                    </a:lnTo>
                    <a:close/>
                    <a:moveTo>
                      <a:pt x="566" y="637"/>
                    </a:moveTo>
                    <a:lnTo>
                      <a:pt x="573" y="635"/>
                    </a:lnTo>
                    <a:lnTo>
                      <a:pt x="576" y="635"/>
                    </a:lnTo>
                    <a:lnTo>
                      <a:pt x="571" y="640"/>
                    </a:lnTo>
                    <a:lnTo>
                      <a:pt x="566" y="642"/>
                    </a:lnTo>
                    <a:lnTo>
                      <a:pt x="566" y="637"/>
                    </a:lnTo>
                    <a:lnTo>
                      <a:pt x="566" y="637"/>
                    </a:lnTo>
                    <a:close/>
                    <a:moveTo>
                      <a:pt x="528" y="592"/>
                    </a:moveTo>
                    <a:lnTo>
                      <a:pt x="528" y="590"/>
                    </a:lnTo>
                    <a:lnTo>
                      <a:pt x="532" y="590"/>
                    </a:lnTo>
                    <a:lnTo>
                      <a:pt x="533" y="593"/>
                    </a:lnTo>
                    <a:lnTo>
                      <a:pt x="528" y="592"/>
                    </a:lnTo>
                    <a:lnTo>
                      <a:pt x="528" y="592"/>
                    </a:lnTo>
                    <a:close/>
                    <a:moveTo>
                      <a:pt x="535" y="610"/>
                    </a:moveTo>
                    <a:lnTo>
                      <a:pt x="535" y="603"/>
                    </a:lnTo>
                    <a:lnTo>
                      <a:pt x="538" y="602"/>
                    </a:lnTo>
                    <a:lnTo>
                      <a:pt x="540" y="602"/>
                    </a:lnTo>
                    <a:lnTo>
                      <a:pt x="542" y="607"/>
                    </a:lnTo>
                    <a:lnTo>
                      <a:pt x="543" y="607"/>
                    </a:lnTo>
                    <a:lnTo>
                      <a:pt x="545" y="608"/>
                    </a:lnTo>
                    <a:lnTo>
                      <a:pt x="542" y="612"/>
                    </a:lnTo>
                    <a:lnTo>
                      <a:pt x="535" y="610"/>
                    </a:lnTo>
                    <a:lnTo>
                      <a:pt x="535" y="610"/>
                    </a:lnTo>
                    <a:close/>
                    <a:moveTo>
                      <a:pt x="495" y="628"/>
                    </a:moveTo>
                    <a:lnTo>
                      <a:pt x="500" y="627"/>
                    </a:lnTo>
                    <a:lnTo>
                      <a:pt x="502" y="625"/>
                    </a:lnTo>
                    <a:lnTo>
                      <a:pt x="502" y="623"/>
                    </a:lnTo>
                    <a:lnTo>
                      <a:pt x="510" y="617"/>
                    </a:lnTo>
                    <a:lnTo>
                      <a:pt x="515" y="615"/>
                    </a:lnTo>
                    <a:lnTo>
                      <a:pt x="520" y="610"/>
                    </a:lnTo>
                    <a:lnTo>
                      <a:pt x="522" y="610"/>
                    </a:lnTo>
                    <a:lnTo>
                      <a:pt x="527" y="605"/>
                    </a:lnTo>
                    <a:lnTo>
                      <a:pt x="528" y="607"/>
                    </a:lnTo>
                    <a:lnTo>
                      <a:pt x="527" y="610"/>
                    </a:lnTo>
                    <a:lnTo>
                      <a:pt x="528" y="612"/>
                    </a:lnTo>
                    <a:lnTo>
                      <a:pt x="527" y="613"/>
                    </a:lnTo>
                    <a:lnTo>
                      <a:pt x="520" y="615"/>
                    </a:lnTo>
                    <a:lnTo>
                      <a:pt x="513" y="623"/>
                    </a:lnTo>
                    <a:lnTo>
                      <a:pt x="508" y="623"/>
                    </a:lnTo>
                    <a:lnTo>
                      <a:pt x="510" y="627"/>
                    </a:lnTo>
                    <a:lnTo>
                      <a:pt x="508" y="628"/>
                    </a:lnTo>
                    <a:lnTo>
                      <a:pt x="503" y="628"/>
                    </a:lnTo>
                    <a:lnTo>
                      <a:pt x="500" y="630"/>
                    </a:lnTo>
                    <a:lnTo>
                      <a:pt x="495" y="630"/>
                    </a:lnTo>
                    <a:lnTo>
                      <a:pt x="495" y="628"/>
                    </a:lnTo>
                    <a:lnTo>
                      <a:pt x="495" y="628"/>
                    </a:lnTo>
                    <a:close/>
                    <a:moveTo>
                      <a:pt x="495" y="620"/>
                    </a:moveTo>
                    <a:lnTo>
                      <a:pt x="502" y="615"/>
                    </a:lnTo>
                    <a:lnTo>
                      <a:pt x="502" y="618"/>
                    </a:lnTo>
                    <a:lnTo>
                      <a:pt x="497" y="620"/>
                    </a:lnTo>
                    <a:lnTo>
                      <a:pt x="497" y="620"/>
                    </a:lnTo>
                    <a:lnTo>
                      <a:pt x="495" y="620"/>
                    </a:lnTo>
                    <a:lnTo>
                      <a:pt x="495" y="620"/>
                    </a:lnTo>
                    <a:close/>
                    <a:moveTo>
                      <a:pt x="507" y="608"/>
                    </a:moveTo>
                    <a:lnTo>
                      <a:pt x="513" y="603"/>
                    </a:lnTo>
                    <a:lnTo>
                      <a:pt x="513" y="600"/>
                    </a:lnTo>
                    <a:lnTo>
                      <a:pt x="517" y="597"/>
                    </a:lnTo>
                    <a:lnTo>
                      <a:pt x="520" y="597"/>
                    </a:lnTo>
                    <a:lnTo>
                      <a:pt x="522" y="598"/>
                    </a:lnTo>
                    <a:lnTo>
                      <a:pt x="518" y="602"/>
                    </a:lnTo>
                    <a:lnTo>
                      <a:pt x="515" y="605"/>
                    </a:lnTo>
                    <a:lnTo>
                      <a:pt x="512" y="608"/>
                    </a:lnTo>
                    <a:lnTo>
                      <a:pt x="510" y="612"/>
                    </a:lnTo>
                    <a:lnTo>
                      <a:pt x="508" y="612"/>
                    </a:lnTo>
                    <a:lnTo>
                      <a:pt x="507" y="608"/>
                    </a:lnTo>
                    <a:lnTo>
                      <a:pt x="507" y="608"/>
                    </a:lnTo>
                    <a:close/>
                    <a:moveTo>
                      <a:pt x="513" y="580"/>
                    </a:moveTo>
                    <a:lnTo>
                      <a:pt x="517" y="577"/>
                    </a:lnTo>
                    <a:lnTo>
                      <a:pt x="520" y="579"/>
                    </a:lnTo>
                    <a:lnTo>
                      <a:pt x="518" y="582"/>
                    </a:lnTo>
                    <a:lnTo>
                      <a:pt x="520" y="583"/>
                    </a:lnTo>
                    <a:lnTo>
                      <a:pt x="518" y="585"/>
                    </a:lnTo>
                    <a:lnTo>
                      <a:pt x="513" y="580"/>
                    </a:lnTo>
                    <a:lnTo>
                      <a:pt x="513" y="580"/>
                    </a:lnTo>
                    <a:close/>
                    <a:moveTo>
                      <a:pt x="417" y="583"/>
                    </a:moveTo>
                    <a:lnTo>
                      <a:pt x="424" y="577"/>
                    </a:lnTo>
                    <a:lnTo>
                      <a:pt x="427" y="577"/>
                    </a:lnTo>
                    <a:lnTo>
                      <a:pt x="429" y="580"/>
                    </a:lnTo>
                    <a:lnTo>
                      <a:pt x="422" y="583"/>
                    </a:lnTo>
                    <a:lnTo>
                      <a:pt x="417" y="583"/>
                    </a:lnTo>
                    <a:lnTo>
                      <a:pt x="417" y="583"/>
                    </a:lnTo>
                    <a:close/>
                    <a:moveTo>
                      <a:pt x="367" y="615"/>
                    </a:moveTo>
                    <a:lnTo>
                      <a:pt x="370" y="613"/>
                    </a:lnTo>
                    <a:lnTo>
                      <a:pt x="374" y="615"/>
                    </a:lnTo>
                    <a:lnTo>
                      <a:pt x="370" y="617"/>
                    </a:lnTo>
                    <a:lnTo>
                      <a:pt x="367" y="615"/>
                    </a:lnTo>
                    <a:lnTo>
                      <a:pt x="367" y="615"/>
                    </a:lnTo>
                    <a:close/>
                    <a:moveTo>
                      <a:pt x="367" y="652"/>
                    </a:moveTo>
                    <a:lnTo>
                      <a:pt x="369" y="652"/>
                    </a:lnTo>
                    <a:lnTo>
                      <a:pt x="372" y="652"/>
                    </a:lnTo>
                    <a:lnTo>
                      <a:pt x="372" y="655"/>
                    </a:lnTo>
                    <a:lnTo>
                      <a:pt x="369" y="658"/>
                    </a:lnTo>
                    <a:lnTo>
                      <a:pt x="365" y="655"/>
                    </a:lnTo>
                    <a:lnTo>
                      <a:pt x="367" y="652"/>
                    </a:lnTo>
                    <a:lnTo>
                      <a:pt x="367" y="652"/>
                    </a:lnTo>
                    <a:close/>
                    <a:moveTo>
                      <a:pt x="347" y="673"/>
                    </a:moveTo>
                    <a:lnTo>
                      <a:pt x="346" y="672"/>
                    </a:lnTo>
                    <a:lnTo>
                      <a:pt x="349" y="670"/>
                    </a:lnTo>
                    <a:lnTo>
                      <a:pt x="350" y="670"/>
                    </a:lnTo>
                    <a:lnTo>
                      <a:pt x="354" y="668"/>
                    </a:lnTo>
                    <a:lnTo>
                      <a:pt x="355" y="670"/>
                    </a:lnTo>
                    <a:lnTo>
                      <a:pt x="359" y="667"/>
                    </a:lnTo>
                    <a:lnTo>
                      <a:pt x="357" y="663"/>
                    </a:lnTo>
                    <a:lnTo>
                      <a:pt x="359" y="662"/>
                    </a:lnTo>
                    <a:lnTo>
                      <a:pt x="364" y="660"/>
                    </a:lnTo>
                    <a:lnTo>
                      <a:pt x="365" y="662"/>
                    </a:lnTo>
                    <a:lnTo>
                      <a:pt x="365" y="665"/>
                    </a:lnTo>
                    <a:lnTo>
                      <a:pt x="367" y="665"/>
                    </a:lnTo>
                    <a:lnTo>
                      <a:pt x="369" y="663"/>
                    </a:lnTo>
                    <a:lnTo>
                      <a:pt x="372" y="662"/>
                    </a:lnTo>
                    <a:lnTo>
                      <a:pt x="374" y="665"/>
                    </a:lnTo>
                    <a:lnTo>
                      <a:pt x="370" y="668"/>
                    </a:lnTo>
                    <a:lnTo>
                      <a:pt x="369" y="672"/>
                    </a:lnTo>
                    <a:lnTo>
                      <a:pt x="372" y="672"/>
                    </a:lnTo>
                    <a:lnTo>
                      <a:pt x="374" y="675"/>
                    </a:lnTo>
                    <a:lnTo>
                      <a:pt x="370" y="675"/>
                    </a:lnTo>
                    <a:lnTo>
                      <a:pt x="367" y="673"/>
                    </a:lnTo>
                    <a:lnTo>
                      <a:pt x="364" y="677"/>
                    </a:lnTo>
                    <a:lnTo>
                      <a:pt x="362" y="677"/>
                    </a:lnTo>
                    <a:lnTo>
                      <a:pt x="360" y="675"/>
                    </a:lnTo>
                    <a:lnTo>
                      <a:pt x="355" y="678"/>
                    </a:lnTo>
                    <a:lnTo>
                      <a:pt x="352" y="678"/>
                    </a:lnTo>
                    <a:lnTo>
                      <a:pt x="347" y="673"/>
                    </a:lnTo>
                    <a:lnTo>
                      <a:pt x="347" y="673"/>
                    </a:lnTo>
                    <a:close/>
                    <a:moveTo>
                      <a:pt x="296" y="718"/>
                    </a:moveTo>
                    <a:lnTo>
                      <a:pt x="296" y="721"/>
                    </a:lnTo>
                    <a:lnTo>
                      <a:pt x="292" y="721"/>
                    </a:lnTo>
                    <a:lnTo>
                      <a:pt x="289" y="720"/>
                    </a:lnTo>
                    <a:lnTo>
                      <a:pt x="289" y="716"/>
                    </a:lnTo>
                    <a:lnTo>
                      <a:pt x="291" y="713"/>
                    </a:lnTo>
                    <a:lnTo>
                      <a:pt x="292" y="708"/>
                    </a:lnTo>
                    <a:lnTo>
                      <a:pt x="292" y="703"/>
                    </a:lnTo>
                    <a:lnTo>
                      <a:pt x="291" y="701"/>
                    </a:lnTo>
                    <a:lnTo>
                      <a:pt x="292" y="698"/>
                    </a:lnTo>
                    <a:lnTo>
                      <a:pt x="297" y="695"/>
                    </a:lnTo>
                    <a:lnTo>
                      <a:pt x="309" y="690"/>
                    </a:lnTo>
                    <a:lnTo>
                      <a:pt x="316" y="688"/>
                    </a:lnTo>
                    <a:lnTo>
                      <a:pt x="317" y="690"/>
                    </a:lnTo>
                    <a:lnTo>
                      <a:pt x="317" y="698"/>
                    </a:lnTo>
                    <a:lnTo>
                      <a:pt x="319" y="700"/>
                    </a:lnTo>
                    <a:lnTo>
                      <a:pt x="322" y="695"/>
                    </a:lnTo>
                    <a:lnTo>
                      <a:pt x="321" y="690"/>
                    </a:lnTo>
                    <a:lnTo>
                      <a:pt x="322" y="690"/>
                    </a:lnTo>
                    <a:lnTo>
                      <a:pt x="326" y="691"/>
                    </a:lnTo>
                    <a:lnTo>
                      <a:pt x="327" y="688"/>
                    </a:lnTo>
                    <a:lnTo>
                      <a:pt x="322" y="685"/>
                    </a:lnTo>
                    <a:lnTo>
                      <a:pt x="322" y="683"/>
                    </a:lnTo>
                    <a:lnTo>
                      <a:pt x="326" y="680"/>
                    </a:lnTo>
                    <a:lnTo>
                      <a:pt x="329" y="678"/>
                    </a:lnTo>
                    <a:lnTo>
                      <a:pt x="332" y="681"/>
                    </a:lnTo>
                    <a:lnTo>
                      <a:pt x="332" y="685"/>
                    </a:lnTo>
                    <a:lnTo>
                      <a:pt x="331" y="688"/>
                    </a:lnTo>
                    <a:lnTo>
                      <a:pt x="331" y="690"/>
                    </a:lnTo>
                    <a:lnTo>
                      <a:pt x="334" y="690"/>
                    </a:lnTo>
                    <a:lnTo>
                      <a:pt x="336" y="686"/>
                    </a:lnTo>
                    <a:lnTo>
                      <a:pt x="337" y="685"/>
                    </a:lnTo>
                    <a:lnTo>
                      <a:pt x="341" y="686"/>
                    </a:lnTo>
                    <a:lnTo>
                      <a:pt x="341" y="683"/>
                    </a:lnTo>
                    <a:lnTo>
                      <a:pt x="339" y="680"/>
                    </a:lnTo>
                    <a:lnTo>
                      <a:pt x="342" y="678"/>
                    </a:lnTo>
                    <a:lnTo>
                      <a:pt x="346" y="681"/>
                    </a:lnTo>
                    <a:lnTo>
                      <a:pt x="346" y="685"/>
                    </a:lnTo>
                    <a:lnTo>
                      <a:pt x="344" y="686"/>
                    </a:lnTo>
                    <a:lnTo>
                      <a:pt x="344" y="688"/>
                    </a:lnTo>
                    <a:lnTo>
                      <a:pt x="347" y="688"/>
                    </a:lnTo>
                    <a:lnTo>
                      <a:pt x="350" y="683"/>
                    </a:lnTo>
                    <a:lnTo>
                      <a:pt x="355" y="683"/>
                    </a:lnTo>
                    <a:lnTo>
                      <a:pt x="359" y="683"/>
                    </a:lnTo>
                    <a:lnTo>
                      <a:pt x="360" y="688"/>
                    </a:lnTo>
                    <a:lnTo>
                      <a:pt x="355" y="690"/>
                    </a:lnTo>
                    <a:lnTo>
                      <a:pt x="352" y="690"/>
                    </a:lnTo>
                    <a:lnTo>
                      <a:pt x="352" y="691"/>
                    </a:lnTo>
                    <a:lnTo>
                      <a:pt x="354" y="693"/>
                    </a:lnTo>
                    <a:lnTo>
                      <a:pt x="355" y="696"/>
                    </a:lnTo>
                    <a:lnTo>
                      <a:pt x="352" y="701"/>
                    </a:lnTo>
                    <a:lnTo>
                      <a:pt x="349" y="700"/>
                    </a:lnTo>
                    <a:lnTo>
                      <a:pt x="347" y="698"/>
                    </a:lnTo>
                    <a:lnTo>
                      <a:pt x="344" y="700"/>
                    </a:lnTo>
                    <a:lnTo>
                      <a:pt x="341" y="698"/>
                    </a:lnTo>
                    <a:lnTo>
                      <a:pt x="337" y="698"/>
                    </a:lnTo>
                    <a:lnTo>
                      <a:pt x="336" y="700"/>
                    </a:lnTo>
                    <a:lnTo>
                      <a:pt x="341" y="701"/>
                    </a:lnTo>
                    <a:lnTo>
                      <a:pt x="342" y="706"/>
                    </a:lnTo>
                    <a:lnTo>
                      <a:pt x="339" y="710"/>
                    </a:lnTo>
                    <a:lnTo>
                      <a:pt x="336" y="710"/>
                    </a:lnTo>
                    <a:lnTo>
                      <a:pt x="332" y="705"/>
                    </a:lnTo>
                    <a:lnTo>
                      <a:pt x="327" y="705"/>
                    </a:lnTo>
                    <a:lnTo>
                      <a:pt x="322" y="706"/>
                    </a:lnTo>
                    <a:lnTo>
                      <a:pt x="327" y="708"/>
                    </a:lnTo>
                    <a:lnTo>
                      <a:pt x="329" y="710"/>
                    </a:lnTo>
                    <a:lnTo>
                      <a:pt x="327" y="713"/>
                    </a:lnTo>
                    <a:lnTo>
                      <a:pt x="322" y="711"/>
                    </a:lnTo>
                    <a:lnTo>
                      <a:pt x="319" y="713"/>
                    </a:lnTo>
                    <a:lnTo>
                      <a:pt x="316" y="711"/>
                    </a:lnTo>
                    <a:lnTo>
                      <a:pt x="314" y="716"/>
                    </a:lnTo>
                    <a:lnTo>
                      <a:pt x="311" y="716"/>
                    </a:lnTo>
                    <a:lnTo>
                      <a:pt x="309" y="718"/>
                    </a:lnTo>
                    <a:lnTo>
                      <a:pt x="311" y="721"/>
                    </a:lnTo>
                    <a:lnTo>
                      <a:pt x="304" y="723"/>
                    </a:lnTo>
                    <a:lnTo>
                      <a:pt x="304" y="726"/>
                    </a:lnTo>
                    <a:lnTo>
                      <a:pt x="301" y="728"/>
                    </a:lnTo>
                    <a:lnTo>
                      <a:pt x="299" y="731"/>
                    </a:lnTo>
                    <a:lnTo>
                      <a:pt x="294" y="730"/>
                    </a:lnTo>
                    <a:lnTo>
                      <a:pt x="296" y="728"/>
                    </a:lnTo>
                    <a:lnTo>
                      <a:pt x="304" y="721"/>
                    </a:lnTo>
                    <a:lnTo>
                      <a:pt x="304" y="720"/>
                    </a:lnTo>
                    <a:lnTo>
                      <a:pt x="307" y="716"/>
                    </a:lnTo>
                    <a:lnTo>
                      <a:pt x="304" y="716"/>
                    </a:lnTo>
                    <a:lnTo>
                      <a:pt x="301" y="718"/>
                    </a:lnTo>
                    <a:lnTo>
                      <a:pt x="299" y="716"/>
                    </a:lnTo>
                    <a:lnTo>
                      <a:pt x="301" y="715"/>
                    </a:lnTo>
                    <a:lnTo>
                      <a:pt x="296" y="715"/>
                    </a:lnTo>
                    <a:lnTo>
                      <a:pt x="292" y="716"/>
                    </a:lnTo>
                    <a:lnTo>
                      <a:pt x="296" y="716"/>
                    </a:lnTo>
                    <a:lnTo>
                      <a:pt x="296" y="718"/>
                    </a:lnTo>
                    <a:lnTo>
                      <a:pt x="296" y="718"/>
                    </a:lnTo>
                    <a:close/>
                    <a:moveTo>
                      <a:pt x="287" y="736"/>
                    </a:moveTo>
                    <a:lnTo>
                      <a:pt x="291" y="735"/>
                    </a:lnTo>
                    <a:lnTo>
                      <a:pt x="289" y="738"/>
                    </a:lnTo>
                    <a:lnTo>
                      <a:pt x="287" y="736"/>
                    </a:lnTo>
                    <a:lnTo>
                      <a:pt x="287" y="736"/>
                    </a:lnTo>
                    <a:close/>
                    <a:moveTo>
                      <a:pt x="272" y="741"/>
                    </a:moveTo>
                    <a:lnTo>
                      <a:pt x="277" y="735"/>
                    </a:lnTo>
                    <a:lnTo>
                      <a:pt x="287" y="731"/>
                    </a:lnTo>
                    <a:lnTo>
                      <a:pt x="277" y="740"/>
                    </a:lnTo>
                    <a:lnTo>
                      <a:pt x="272" y="741"/>
                    </a:lnTo>
                    <a:lnTo>
                      <a:pt x="272" y="741"/>
                    </a:lnTo>
                    <a:close/>
                    <a:moveTo>
                      <a:pt x="241" y="765"/>
                    </a:moveTo>
                    <a:lnTo>
                      <a:pt x="238" y="765"/>
                    </a:lnTo>
                    <a:lnTo>
                      <a:pt x="239" y="763"/>
                    </a:lnTo>
                    <a:lnTo>
                      <a:pt x="244" y="761"/>
                    </a:lnTo>
                    <a:lnTo>
                      <a:pt x="243" y="765"/>
                    </a:lnTo>
                    <a:lnTo>
                      <a:pt x="241" y="765"/>
                    </a:lnTo>
                    <a:lnTo>
                      <a:pt x="241" y="765"/>
                    </a:lnTo>
                    <a:close/>
                    <a:moveTo>
                      <a:pt x="223" y="726"/>
                    </a:moveTo>
                    <a:lnTo>
                      <a:pt x="228" y="726"/>
                    </a:lnTo>
                    <a:lnTo>
                      <a:pt x="229" y="728"/>
                    </a:lnTo>
                    <a:lnTo>
                      <a:pt x="226" y="730"/>
                    </a:lnTo>
                    <a:lnTo>
                      <a:pt x="223" y="726"/>
                    </a:lnTo>
                    <a:lnTo>
                      <a:pt x="223" y="726"/>
                    </a:lnTo>
                    <a:close/>
                    <a:moveTo>
                      <a:pt x="128" y="765"/>
                    </a:moveTo>
                    <a:lnTo>
                      <a:pt x="128" y="765"/>
                    </a:lnTo>
                    <a:lnTo>
                      <a:pt x="130" y="763"/>
                    </a:lnTo>
                    <a:lnTo>
                      <a:pt x="131" y="766"/>
                    </a:lnTo>
                    <a:lnTo>
                      <a:pt x="128" y="765"/>
                    </a:lnTo>
                    <a:lnTo>
                      <a:pt x="128" y="765"/>
                    </a:lnTo>
                    <a:close/>
                    <a:moveTo>
                      <a:pt x="123" y="766"/>
                    </a:moveTo>
                    <a:lnTo>
                      <a:pt x="126" y="768"/>
                    </a:lnTo>
                    <a:lnTo>
                      <a:pt x="123" y="770"/>
                    </a:lnTo>
                    <a:lnTo>
                      <a:pt x="123" y="766"/>
                    </a:lnTo>
                    <a:lnTo>
                      <a:pt x="123" y="766"/>
                    </a:lnTo>
                    <a:close/>
                    <a:moveTo>
                      <a:pt x="145" y="783"/>
                    </a:moveTo>
                    <a:lnTo>
                      <a:pt x="145" y="786"/>
                    </a:lnTo>
                    <a:lnTo>
                      <a:pt x="143" y="788"/>
                    </a:lnTo>
                    <a:lnTo>
                      <a:pt x="141" y="784"/>
                    </a:lnTo>
                    <a:lnTo>
                      <a:pt x="145" y="783"/>
                    </a:lnTo>
                    <a:lnTo>
                      <a:pt x="145" y="783"/>
                    </a:lnTo>
                    <a:close/>
                    <a:moveTo>
                      <a:pt x="140" y="781"/>
                    </a:moveTo>
                    <a:lnTo>
                      <a:pt x="143" y="776"/>
                    </a:lnTo>
                    <a:lnTo>
                      <a:pt x="143" y="780"/>
                    </a:lnTo>
                    <a:lnTo>
                      <a:pt x="143" y="780"/>
                    </a:lnTo>
                    <a:lnTo>
                      <a:pt x="140" y="781"/>
                    </a:lnTo>
                    <a:lnTo>
                      <a:pt x="140" y="781"/>
                    </a:lnTo>
                    <a:close/>
                    <a:moveTo>
                      <a:pt x="120" y="786"/>
                    </a:moveTo>
                    <a:lnTo>
                      <a:pt x="123" y="781"/>
                    </a:lnTo>
                    <a:lnTo>
                      <a:pt x="128" y="776"/>
                    </a:lnTo>
                    <a:lnTo>
                      <a:pt x="128" y="775"/>
                    </a:lnTo>
                    <a:lnTo>
                      <a:pt x="135" y="775"/>
                    </a:lnTo>
                    <a:lnTo>
                      <a:pt x="131" y="778"/>
                    </a:lnTo>
                    <a:lnTo>
                      <a:pt x="130" y="780"/>
                    </a:lnTo>
                    <a:lnTo>
                      <a:pt x="123" y="783"/>
                    </a:lnTo>
                    <a:lnTo>
                      <a:pt x="120" y="786"/>
                    </a:lnTo>
                    <a:lnTo>
                      <a:pt x="120" y="786"/>
                    </a:lnTo>
                    <a:close/>
                    <a:moveTo>
                      <a:pt x="115" y="773"/>
                    </a:moveTo>
                    <a:lnTo>
                      <a:pt x="111" y="770"/>
                    </a:lnTo>
                    <a:lnTo>
                      <a:pt x="113" y="766"/>
                    </a:lnTo>
                    <a:lnTo>
                      <a:pt x="116" y="765"/>
                    </a:lnTo>
                    <a:lnTo>
                      <a:pt x="120" y="766"/>
                    </a:lnTo>
                    <a:lnTo>
                      <a:pt x="118" y="770"/>
                    </a:lnTo>
                    <a:lnTo>
                      <a:pt x="116" y="773"/>
                    </a:lnTo>
                    <a:lnTo>
                      <a:pt x="115" y="773"/>
                    </a:lnTo>
                    <a:lnTo>
                      <a:pt x="115" y="773"/>
                    </a:lnTo>
                    <a:close/>
                    <a:moveTo>
                      <a:pt x="90" y="770"/>
                    </a:moveTo>
                    <a:lnTo>
                      <a:pt x="93" y="770"/>
                    </a:lnTo>
                    <a:lnTo>
                      <a:pt x="95" y="773"/>
                    </a:lnTo>
                    <a:lnTo>
                      <a:pt x="91" y="775"/>
                    </a:lnTo>
                    <a:lnTo>
                      <a:pt x="90" y="770"/>
                    </a:lnTo>
                    <a:lnTo>
                      <a:pt x="90" y="770"/>
                    </a:lnTo>
                    <a:close/>
                    <a:moveTo>
                      <a:pt x="75" y="781"/>
                    </a:moveTo>
                    <a:lnTo>
                      <a:pt x="71" y="778"/>
                    </a:lnTo>
                    <a:lnTo>
                      <a:pt x="76" y="775"/>
                    </a:lnTo>
                    <a:lnTo>
                      <a:pt x="78" y="778"/>
                    </a:lnTo>
                    <a:lnTo>
                      <a:pt x="75" y="781"/>
                    </a:lnTo>
                    <a:lnTo>
                      <a:pt x="75" y="781"/>
                    </a:lnTo>
                    <a:close/>
                    <a:moveTo>
                      <a:pt x="56" y="791"/>
                    </a:moveTo>
                    <a:lnTo>
                      <a:pt x="61" y="796"/>
                    </a:lnTo>
                    <a:lnTo>
                      <a:pt x="58" y="798"/>
                    </a:lnTo>
                    <a:lnTo>
                      <a:pt x="55" y="794"/>
                    </a:lnTo>
                    <a:lnTo>
                      <a:pt x="56" y="791"/>
                    </a:lnTo>
                    <a:lnTo>
                      <a:pt x="56" y="791"/>
                    </a:lnTo>
                    <a:close/>
                    <a:moveTo>
                      <a:pt x="0" y="801"/>
                    </a:moveTo>
                    <a:lnTo>
                      <a:pt x="0" y="799"/>
                    </a:lnTo>
                    <a:lnTo>
                      <a:pt x="3" y="799"/>
                    </a:lnTo>
                    <a:lnTo>
                      <a:pt x="5" y="801"/>
                    </a:lnTo>
                    <a:lnTo>
                      <a:pt x="0" y="803"/>
                    </a:lnTo>
                    <a:lnTo>
                      <a:pt x="0" y="801"/>
                    </a:lnTo>
                    <a:lnTo>
                      <a:pt x="0" y="801"/>
                    </a:lnTo>
                    <a:close/>
                    <a:moveTo>
                      <a:pt x="204" y="617"/>
                    </a:moveTo>
                    <a:lnTo>
                      <a:pt x="203" y="615"/>
                    </a:lnTo>
                    <a:lnTo>
                      <a:pt x="208" y="613"/>
                    </a:lnTo>
                    <a:lnTo>
                      <a:pt x="206" y="615"/>
                    </a:lnTo>
                    <a:lnTo>
                      <a:pt x="204" y="617"/>
                    </a:lnTo>
                    <a:lnTo>
                      <a:pt x="204" y="617"/>
                    </a:lnTo>
                    <a:close/>
                    <a:moveTo>
                      <a:pt x="194" y="618"/>
                    </a:moveTo>
                    <a:lnTo>
                      <a:pt x="193" y="617"/>
                    </a:lnTo>
                    <a:lnTo>
                      <a:pt x="193" y="613"/>
                    </a:lnTo>
                    <a:lnTo>
                      <a:pt x="199" y="610"/>
                    </a:lnTo>
                    <a:lnTo>
                      <a:pt x="203" y="608"/>
                    </a:lnTo>
                    <a:lnTo>
                      <a:pt x="203" y="610"/>
                    </a:lnTo>
                    <a:lnTo>
                      <a:pt x="198" y="617"/>
                    </a:lnTo>
                    <a:lnTo>
                      <a:pt x="194" y="618"/>
                    </a:lnTo>
                    <a:lnTo>
                      <a:pt x="194" y="618"/>
                    </a:lnTo>
                    <a:close/>
                    <a:moveTo>
                      <a:pt x="10" y="784"/>
                    </a:moveTo>
                    <a:lnTo>
                      <a:pt x="10" y="780"/>
                    </a:lnTo>
                    <a:lnTo>
                      <a:pt x="13" y="778"/>
                    </a:lnTo>
                    <a:lnTo>
                      <a:pt x="15" y="780"/>
                    </a:lnTo>
                    <a:lnTo>
                      <a:pt x="20" y="776"/>
                    </a:lnTo>
                    <a:lnTo>
                      <a:pt x="22" y="775"/>
                    </a:lnTo>
                    <a:lnTo>
                      <a:pt x="25" y="768"/>
                    </a:lnTo>
                    <a:lnTo>
                      <a:pt x="27" y="768"/>
                    </a:lnTo>
                    <a:lnTo>
                      <a:pt x="32" y="771"/>
                    </a:lnTo>
                    <a:lnTo>
                      <a:pt x="33" y="770"/>
                    </a:lnTo>
                    <a:lnTo>
                      <a:pt x="38" y="770"/>
                    </a:lnTo>
                    <a:lnTo>
                      <a:pt x="42" y="768"/>
                    </a:lnTo>
                    <a:lnTo>
                      <a:pt x="43" y="766"/>
                    </a:lnTo>
                    <a:lnTo>
                      <a:pt x="50" y="768"/>
                    </a:lnTo>
                    <a:lnTo>
                      <a:pt x="53" y="771"/>
                    </a:lnTo>
                    <a:lnTo>
                      <a:pt x="50" y="775"/>
                    </a:lnTo>
                    <a:lnTo>
                      <a:pt x="56" y="781"/>
                    </a:lnTo>
                    <a:lnTo>
                      <a:pt x="56" y="783"/>
                    </a:lnTo>
                    <a:lnTo>
                      <a:pt x="50" y="781"/>
                    </a:lnTo>
                    <a:lnTo>
                      <a:pt x="47" y="784"/>
                    </a:lnTo>
                    <a:lnTo>
                      <a:pt x="40" y="784"/>
                    </a:lnTo>
                    <a:lnTo>
                      <a:pt x="35" y="784"/>
                    </a:lnTo>
                    <a:lnTo>
                      <a:pt x="27" y="784"/>
                    </a:lnTo>
                    <a:lnTo>
                      <a:pt x="20" y="789"/>
                    </a:lnTo>
                    <a:lnTo>
                      <a:pt x="18" y="788"/>
                    </a:lnTo>
                    <a:lnTo>
                      <a:pt x="15" y="789"/>
                    </a:lnTo>
                    <a:lnTo>
                      <a:pt x="10" y="788"/>
                    </a:lnTo>
                    <a:lnTo>
                      <a:pt x="10" y="78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9" name="Freeform 150">
                <a:extLst>
                  <a:ext uri="{FF2B5EF4-FFF2-40B4-BE49-F238E27FC236}">
                    <a16:creationId xmlns:a16="http://schemas.microsoft.com/office/drawing/2014/main" xmlns="" id="{F295E402-962E-4CE0-B1C6-8F1722D4C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873" y="3043520"/>
                <a:ext cx="3210" cy="207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5" y="4"/>
                  </a:cxn>
                  <a:cxn ang="0">
                    <a:pos x="5" y="0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0" name="Freeform 151">
                <a:extLst>
                  <a:ext uri="{FF2B5EF4-FFF2-40B4-BE49-F238E27FC236}">
                    <a16:creationId xmlns:a16="http://schemas.microsoft.com/office/drawing/2014/main" xmlns="" id="{EFBAB24C-147F-48D5-A277-C004C53BC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5402" y="3053896"/>
                <a:ext cx="28896" cy="10376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2"/>
                  </a:cxn>
                  <a:cxn ang="0">
                    <a:pos x="22" y="0"/>
                  </a:cxn>
                  <a:cxn ang="0">
                    <a:pos x="40" y="0"/>
                  </a:cxn>
                  <a:cxn ang="0">
                    <a:pos x="45" y="7"/>
                  </a:cxn>
                  <a:cxn ang="0">
                    <a:pos x="52" y="9"/>
                  </a:cxn>
                  <a:cxn ang="0">
                    <a:pos x="55" y="12"/>
                  </a:cxn>
                  <a:cxn ang="0">
                    <a:pos x="55" y="14"/>
                  </a:cxn>
                  <a:cxn ang="0">
                    <a:pos x="47" y="14"/>
                  </a:cxn>
                  <a:cxn ang="0">
                    <a:pos x="44" y="14"/>
                  </a:cxn>
                  <a:cxn ang="0">
                    <a:pos x="42" y="17"/>
                  </a:cxn>
                  <a:cxn ang="0">
                    <a:pos x="39" y="17"/>
                  </a:cxn>
                  <a:cxn ang="0">
                    <a:pos x="37" y="15"/>
                  </a:cxn>
                  <a:cxn ang="0">
                    <a:pos x="34" y="15"/>
                  </a:cxn>
                  <a:cxn ang="0">
                    <a:pos x="34" y="20"/>
                  </a:cxn>
                  <a:cxn ang="0">
                    <a:pos x="27" y="20"/>
                  </a:cxn>
                  <a:cxn ang="0">
                    <a:pos x="24" y="17"/>
                  </a:cxn>
                  <a:cxn ang="0">
                    <a:pos x="17" y="17"/>
                  </a:cxn>
                  <a:cxn ang="0">
                    <a:pos x="14" y="15"/>
                  </a:cxn>
                  <a:cxn ang="0">
                    <a:pos x="12" y="9"/>
                  </a:cxn>
                  <a:cxn ang="0">
                    <a:pos x="9" y="7"/>
                  </a:cxn>
                  <a:cxn ang="0">
                    <a:pos x="5" y="9"/>
                  </a:cxn>
                  <a:cxn ang="0">
                    <a:pos x="0" y="5"/>
                  </a:cxn>
                  <a:cxn ang="0">
                    <a:pos x="4" y="2"/>
                  </a:cxn>
                  <a:cxn ang="0">
                    <a:pos x="7" y="0"/>
                  </a:cxn>
                </a:cxnLst>
                <a:rect l="0" t="0" r="r" b="b"/>
                <a:pathLst>
                  <a:path w="55" h="20">
                    <a:moveTo>
                      <a:pt x="7" y="0"/>
                    </a:moveTo>
                    <a:lnTo>
                      <a:pt x="14" y="2"/>
                    </a:lnTo>
                    <a:lnTo>
                      <a:pt x="22" y="0"/>
                    </a:lnTo>
                    <a:lnTo>
                      <a:pt x="40" y="0"/>
                    </a:lnTo>
                    <a:lnTo>
                      <a:pt x="45" y="7"/>
                    </a:lnTo>
                    <a:lnTo>
                      <a:pt x="52" y="9"/>
                    </a:lnTo>
                    <a:lnTo>
                      <a:pt x="55" y="12"/>
                    </a:lnTo>
                    <a:lnTo>
                      <a:pt x="55" y="14"/>
                    </a:lnTo>
                    <a:lnTo>
                      <a:pt x="47" y="14"/>
                    </a:lnTo>
                    <a:lnTo>
                      <a:pt x="44" y="14"/>
                    </a:lnTo>
                    <a:lnTo>
                      <a:pt x="42" y="17"/>
                    </a:lnTo>
                    <a:lnTo>
                      <a:pt x="39" y="17"/>
                    </a:lnTo>
                    <a:lnTo>
                      <a:pt x="37" y="15"/>
                    </a:lnTo>
                    <a:lnTo>
                      <a:pt x="34" y="15"/>
                    </a:lnTo>
                    <a:lnTo>
                      <a:pt x="34" y="20"/>
                    </a:lnTo>
                    <a:lnTo>
                      <a:pt x="27" y="20"/>
                    </a:lnTo>
                    <a:lnTo>
                      <a:pt x="24" y="17"/>
                    </a:lnTo>
                    <a:lnTo>
                      <a:pt x="17" y="17"/>
                    </a:lnTo>
                    <a:lnTo>
                      <a:pt x="14" y="15"/>
                    </a:lnTo>
                    <a:lnTo>
                      <a:pt x="12" y="9"/>
                    </a:lnTo>
                    <a:lnTo>
                      <a:pt x="9" y="7"/>
                    </a:lnTo>
                    <a:lnTo>
                      <a:pt x="5" y="9"/>
                    </a:lnTo>
                    <a:lnTo>
                      <a:pt x="0" y="5"/>
                    </a:lnTo>
                    <a:lnTo>
                      <a:pt x="4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1" name="Freeform 152">
                <a:extLst>
                  <a:ext uri="{FF2B5EF4-FFF2-40B4-BE49-F238E27FC236}">
                    <a16:creationId xmlns:a16="http://schemas.microsoft.com/office/drawing/2014/main" xmlns="" id="{F41B2CCC-BC12-4B3A-8C47-ED42699663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6774" y="3033144"/>
                <a:ext cx="36388" cy="26977"/>
              </a:xfrm>
              <a:custGeom>
                <a:avLst/>
                <a:gdLst/>
                <a:ahLst/>
                <a:cxnLst>
                  <a:cxn ang="0">
                    <a:pos x="56" y="47"/>
                  </a:cxn>
                  <a:cxn ang="0">
                    <a:pos x="63" y="39"/>
                  </a:cxn>
                  <a:cxn ang="0">
                    <a:pos x="61" y="30"/>
                  </a:cxn>
                  <a:cxn ang="0">
                    <a:pos x="66" y="27"/>
                  </a:cxn>
                  <a:cxn ang="0">
                    <a:pos x="65" y="19"/>
                  </a:cxn>
                  <a:cxn ang="0">
                    <a:pos x="66" y="12"/>
                  </a:cxn>
                  <a:cxn ang="0">
                    <a:pos x="63" y="12"/>
                  </a:cxn>
                  <a:cxn ang="0">
                    <a:pos x="55" y="9"/>
                  </a:cxn>
                  <a:cxn ang="0">
                    <a:pos x="41" y="9"/>
                  </a:cxn>
                  <a:cxn ang="0">
                    <a:pos x="28" y="7"/>
                  </a:cxn>
                  <a:cxn ang="0">
                    <a:pos x="26" y="10"/>
                  </a:cxn>
                  <a:cxn ang="0">
                    <a:pos x="45" y="17"/>
                  </a:cxn>
                  <a:cxn ang="0">
                    <a:pos x="45" y="22"/>
                  </a:cxn>
                  <a:cxn ang="0">
                    <a:pos x="45" y="32"/>
                  </a:cxn>
                  <a:cxn ang="0">
                    <a:pos x="55" y="37"/>
                  </a:cxn>
                  <a:cxn ang="0">
                    <a:pos x="43" y="39"/>
                  </a:cxn>
                  <a:cxn ang="0">
                    <a:pos x="38" y="39"/>
                  </a:cxn>
                  <a:cxn ang="0">
                    <a:pos x="26" y="39"/>
                  </a:cxn>
                  <a:cxn ang="0">
                    <a:pos x="20" y="39"/>
                  </a:cxn>
                  <a:cxn ang="0">
                    <a:pos x="11" y="39"/>
                  </a:cxn>
                  <a:cxn ang="0">
                    <a:pos x="1" y="39"/>
                  </a:cxn>
                  <a:cxn ang="0">
                    <a:pos x="1" y="44"/>
                  </a:cxn>
                  <a:cxn ang="0">
                    <a:pos x="13" y="50"/>
                  </a:cxn>
                  <a:cxn ang="0">
                    <a:pos x="16" y="49"/>
                  </a:cxn>
                  <a:cxn ang="0">
                    <a:pos x="30" y="45"/>
                  </a:cxn>
                  <a:cxn ang="0">
                    <a:pos x="48" y="49"/>
                  </a:cxn>
                  <a:cxn ang="0">
                    <a:pos x="53" y="49"/>
                  </a:cxn>
                  <a:cxn ang="0">
                    <a:pos x="58" y="49"/>
                  </a:cxn>
                  <a:cxn ang="0">
                    <a:pos x="43" y="0"/>
                  </a:cxn>
                  <a:cxn ang="0">
                    <a:pos x="43" y="5"/>
                  </a:cxn>
                  <a:cxn ang="0">
                    <a:pos x="38" y="2"/>
                  </a:cxn>
                  <a:cxn ang="0">
                    <a:pos x="33" y="29"/>
                  </a:cxn>
                  <a:cxn ang="0">
                    <a:pos x="40" y="34"/>
                  </a:cxn>
                  <a:cxn ang="0">
                    <a:pos x="30" y="30"/>
                  </a:cxn>
                </a:cxnLst>
                <a:rect l="0" t="0" r="r" b="b"/>
                <a:pathLst>
                  <a:path w="68" h="52">
                    <a:moveTo>
                      <a:pt x="58" y="49"/>
                    </a:moveTo>
                    <a:lnTo>
                      <a:pt x="56" y="47"/>
                    </a:lnTo>
                    <a:lnTo>
                      <a:pt x="63" y="42"/>
                    </a:lnTo>
                    <a:lnTo>
                      <a:pt x="63" y="39"/>
                    </a:lnTo>
                    <a:lnTo>
                      <a:pt x="63" y="35"/>
                    </a:lnTo>
                    <a:lnTo>
                      <a:pt x="61" y="30"/>
                    </a:lnTo>
                    <a:lnTo>
                      <a:pt x="61" y="29"/>
                    </a:lnTo>
                    <a:lnTo>
                      <a:pt x="66" y="27"/>
                    </a:lnTo>
                    <a:lnTo>
                      <a:pt x="66" y="22"/>
                    </a:lnTo>
                    <a:lnTo>
                      <a:pt x="65" y="19"/>
                    </a:lnTo>
                    <a:lnTo>
                      <a:pt x="68" y="14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3" y="12"/>
                    </a:lnTo>
                    <a:lnTo>
                      <a:pt x="58" y="12"/>
                    </a:lnTo>
                    <a:lnTo>
                      <a:pt x="55" y="9"/>
                    </a:lnTo>
                    <a:lnTo>
                      <a:pt x="43" y="7"/>
                    </a:lnTo>
                    <a:lnTo>
                      <a:pt x="41" y="9"/>
                    </a:lnTo>
                    <a:lnTo>
                      <a:pt x="36" y="7"/>
                    </a:lnTo>
                    <a:lnTo>
                      <a:pt x="28" y="7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31" y="12"/>
                    </a:lnTo>
                    <a:lnTo>
                      <a:pt x="45" y="17"/>
                    </a:lnTo>
                    <a:lnTo>
                      <a:pt x="43" y="19"/>
                    </a:lnTo>
                    <a:lnTo>
                      <a:pt x="45" y="22"/>
                    </a:lnTo>
                    <a:lnTo>
                      <a:pt x="43" y="27"/>
                    </a:lnTo>
                    <a:lnTo>
                      <a:pt x="45" y="32"/>
                    </a:lnTo>
                    <a:lnTo>
                      <a:pt x="50" y="32"/>
                    </a:lnTo>
                    <a:lnTo>
                      <a:pt x="55" y="37"/>
                    </a:lnTo>
                    <a:lnTo>
                      <a:pt x="53" y="40"/>
                    </a:lnTo>
                    <a:lnTo>
                      <a:pt x="43" y="39"/>
                    </a:lnTo>
                    <a:lnTo>
                      <a:pt x="41" y="40"/>
                    </a:lnTo>
                    <a:lnTo>
                      <a:pt x="38" y="39"/>
                    </a:lnTo>
                    <a:lnTo>
                      <a:pt x="31" y="40"/>
                    </a:lnTo>
                    <a:lnTo>
                      <a:pt x="26" y="39"/>
                    </a:lnTo>
                    <a:lnTo>
                      <a:pt x="21" y="40"/>
                    </a:lnTo>
                    <a:lnTo>
                      <a:pt x="20" y="39"/>
                    </a:lnTo>
                    <a:lnTo>
                      <a:pt x="18" y="37"/>
                    </a:lnTo>
                    <a:lnTo>
                      <a:pt x="11" y="39"/>
                    </a:lnTo>
                    <a:lnTo>
                      <a:pt x="6" y="35"/>
                    </a:lnTo>
                    <a:lnTo>
                      <a:pt x="1" y="39"/>
                    </a:lnTo>
                    <a:lnTo>
                      <a:pt x="0" y="40"/>
                    </a:lnTo>
                    <a:lnTo>
                      <a:pt x="1" y="44"/>
                    </a:lnTo>
                    <a:lnTo>
                      <a:pt x="6" y="45"/>
                    </a:lnTo>
                    <a:lnTo>
                      <a:pt x="13" y="50"/>
                    </a:lnTo>
                    <a:lnTo>
                      <a:pt x="16" y="52"/>
                    </a:lnTo>
                    <a:lnTo>
                      <a:pt x="16" y="49"/>
                    </a:lnTo>
                    <a:lnTo>
                      <a:pt x="18" y="45"/>
                    </a:lnTo>
                    <a:lnTo>
                      <a:pt x="30" y="45"/>
                    </a:lnTo>
                    <a:lnTo>
                      <a:pt x="35" y="49"/>
                    </a:lnTo>
                    <a:lnTo>
                      <a:pt x="48" y="49"/>
                    </a:lnTo>
                    <a:lnTo>
                      <a:pt x="50" y="47"/>
                    </a:lnTo>
                    <a:lnTo>
                      <a:pt x="53" y="49"/>
                    </a:lnTo>
                    <a:lnTo>
                      <a:pt x="58" y="49"/>
                    </a:lnTo>
                    <a:lnTo>
                      <a:pt x="58" y="49"/>
                    </a:lnTo>
                    <a:close/>
                    <a:moveTo>
                      <a:pt x="38" y="2"/>
                    </a:moveTo>
                    <a:lnTo>
                      <a:pt x="43" y="0"/>
                    </a:lnTo>
                    <a:lnTo>
                      <a:pt x="51" y="5"/>
                    </a:lnTo>
                    <a:lnTo>
                      <a:pt x="43" y="5"/>
                    </a:lnTo>
                    <a:lnTo>
                      <a:pt x="38" y="2"/>
                    </a:lnTo>
                    <a:lnTo>
                      <a:pt x="38" y="2"/>
                    </a:lnTo>
                    <a:close/>
                    <a:moveTo>
                      <a:pt x="30" y="30"/>
                    </a:moveTo>
                    <a:lnTo>
                      <a:pt x="33" y="29"/>
                    </a:lnTo>
                    <a:lnTo>
                      <a:pt x="38" y="30"/>
                    </a:lnTo>
                    <a:lnTo>
                      <a:pt x="40" y="34"/>
                    </a:lnTo>
                    <a:lnTo>
                      <a:pt x="33" y="32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2" name="Freeform 153">
                <a:extLst>
                  <a:ext uri="{FF2B5EF4-FFF2-40B4-BE49-F238E27FC236}">
                    <a16:creationId xmlns:a16="http://schemas.microsoft.com/office/drawing/2014/main" xmlns="" id="{712054B9-9E18-4EA0-9208-2D892FDD44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32993" y="2995791"/>
                <a:ext cx="138062" cy="42541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51" y="42"/>
                  </a:cxn>
                  <a:cxn ang="0">
                    <a:pos x="48" y="40"/>
                  </a:cxn>
                  <a:cxn ang="0">
                    <a:pos x="49" y="37"/>
                  </a:cxn>
                  <a:cxn ang="0">
                    <a:pos x="15" y="24"/>
                  </a:cxn>
                  <a:cxn ang="0">
                    <a:pos x="11" y="27"/>
                  </a:cxn>
                  <a:cxn ang="0">
                    <a:pos x="0" y="34"/>
                  </a:cxn>
                  <a:cxn ang="0">
                    <a:pos x="11" y="32"/>
                  </a:cxn>
                  <a:cxn ang="0">
                    <a:pos x="21" y="32"/>
                  </a:cxn>
                  <a:cxn ang="0">
                    <a:pos x="35" y="24"/>
                  </a:cxn>
                  <a:cxn ang="0">
                    <a:pos x="49" y="17"/>
                  </a:cxn>
                  <a:cxn ang="0">
                    <a:pos x="64" y="14"/>
                  </a:cxn>
                  <a:cxn ang="0">
                    <a:pos x="83" y="17"/>
                  </a:cxn>
                  <a:cxn ang="0">
                    <a:pos x="69" y="22"/>
                  </a:cxn>
                  <a:cxn ang="0">
                    <a:pos x="91" y="25"/>
                  </a:cxn>
                  <a:cxn ang="0">
                    <a:pos x="106" y="29"/>
                  </a:cxn>
                  <a:cxn ang="0">
                    <a:pos x="114" y="29"/>
                  </a:cxn>
                  <a:cxn ang="0">
                    <a:pos x="129" y="37"/>
                  </a:cxn>
                  <a:cxn ang="0">
                    <a:pos x="141" y="39"/>
                  </a:cxn>
                  <a:cxn ang="0">
                    <a:pos x="154" y="39"/>
                  </a:cxn>
                  <a:cxn ang="0">
                    <a:pos x="169" y="60"/>
                  </a:cxn>
                  <a:cxn ang="0">
                    <a:pos x="186" y="62"/>
                  </a:cxn>
                  <a:cxn ang="0">
                    <a:pos x="189" y="70"/>
                  </a:cxn>
                  <a:cxn ang="0">
                    <a:pos x="176" y="82"/>
                  </a:cxn>
                  <a:cxn ang="0">
                    <a:pos x="194" y="82"/>
                  </a:cxn>
                  <a:cxn ang="0">
                    <a:pos x="221" y="83"/>
                  </a:cxn>
                  <a:cxn ang="0">
                    <a:pos x="237" y="78"/>
                  </a:cxn>
                  <a:cxn ang="0">
                    <a:pos x="255" y="77"/>
                  </a:cxn>
                  <a:cxn ang="0">
                    <a:pos x="250" y="68"/>
                  </a:cxn>
                  <a:cxn ang="0">
                    <a:pos x="226" y="58"/>
                  </a:cxn>
                  <a:cxn ang="0">
                    <a:pos x="226" y="50"/>
                  </a:cxn>
                  <a:cxn ang="0">
                    <a:pos x="214" y="50"/>
                  </a:cxn>
                  <a:cxn ang="0">
                    <a:pos x="199" y="44"/>
                  </a:cxn>
                  <a:cxn ang="0">
                    <a:pos x="187" y="40"/>
                  </a:cxn>
                  <a:cxn ang="0">
                    <a:pos x="184" y="40"/>
                  </a:cxn>
                  <a:cxn ang="0">
                    <a:pos x="166" y="30"/>
                  </a:cxn>
                  <a:cxn ang="0">
                    <a:pos x="141" y="22"/>
                  </a:cxn>
                  <a:cxn ang="0">
                    <a:pos x="129" y="10"/>
                  </a:cxn>
                  <a:cxn ang="0">
                    <a:pos x="104" y="5"/>
                  </a:cxn>
                  <a:cxn ang="0">
                    <a:pos x="86" y="2"/>
                  </a:cxn>
                  <a:cxn ang="0">
                    <a:pos x="61" y="4"/>
                  </a:cxn>
                  <a:cxn ang="0">
                    <a:pos x="33" y="10"/>
                  </a:cxn>
                  <a:cxn ang="0">
                    <a:pos x="15" y="19"/>
                  </a:cxn>
                </a:cxnLst>
                <a:rect l="0" t="0" r="r" b="b"/>
                <a:pathLst>
                  <a:path w="257" h="83">
                    <a:moveTo>
                      <a:pt x="48" y="34"/>
                    </a:moveTo>
                    <a:lnTo>
                      <a:pt x="49" y="32"/>
                    </a:lnTo>
                    <a:lnTo>
                      <a:pt x="54" y="32"/>
                    </a:lnTo>
                    <a:lnTo>
                      <a:pt x="59" y="37"/>
                    </a:lnTo>
                    <a:lnTo>
                      <a:pt x="58" y="40"/>
                    </a:lnTo>
                    <a:lnTo>
                      <a:pt x="51" y="42"/>
                    </a:lnTo>
                    <a:lnTo>
                      <a:pt x="46" y="40"/>
                    </a:lnTo>
                    <a:lnTo>
                      <a:pt x="44" y="39"/>
                    </a:lnTo>
                    <a:lnTo>
                      <a:pt x="48" y="40"/>
                    </a:lnTo>
                    <a:lnTo>
                      <a:pt x="49" y="40"/>
                    </a:lnTo>
                    <a:lnTo>
                      <a:pt x="53" y="39"/>
                    </a:lnTo>
                    <a:lnTo>
                      <a:pt x="49" y="37"/>
                    </a:lnTo>
                    <a:lnTo>
                      <a:pt x="48" y="34"/>
                    </a:lnTo>
                    <a:lnTo>
                      <a:pt x="48" y="34"/>
                    </a:lnTo>
                    <a:close/>
                    <a:moveTo>
                      <a:pt x="15" y="24"/>
                    </a:moveTo>
                    <a:lnTo>
                      <a:pt x="18" y="27"/>
                    </a:lnTo>
                    <a:lnTo>
                      <a:pt x="16" y="29"/>
                    </a:lnTo>
                    <a:lnTo>
                      <a:pt x="11" y="27"/>
                    </a:lnTo>
                    <a:lnTo>
                      <a:pt x="3" y="32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5" y="35"/>
                    </a:lnTo>
                    <a:lnTo>
                      <a:pt x="10" y="30"/>
                    </a:lnTo>
                    <a:lnTo>
                      <a:pt x="11" y="32"/>
                    </a:lnTo>
                    <a:lnTo>
                      <a:pt x="11" y="35"/>
                    </a:lnTo>
                    <a:lnTo>
                      <a:pt x="16" y="32"/>
                    </a:lnTo>
                    <a:lnTo>
                      <a:pt x="21" y="32"/>
                    </a:lnTo>
                    <a:lnTo>
                      <a:pt x="26" y="25"/>
                    </a:lnTo>
                    <a:lnTo>
                      <a:pt x="33" y="25"/>
                    </a:lnTo>
                    <a:lnTo>
                      <a:pt x="35" y="24"/>
                    </a:lnTo>
                    <a:lnTo>
                      <a:pt x="38" y="25"/>
                    </a:lnTo>
                    <a:lnTo>
                      <a:pt x="43" y="25"/>
                    </a:lnTo>
                    <a:lnTo>
                      <a:pt x="49" y="17"/>
                    </a:lnTo>
                    <a:lnTo>
                      <a:pt x="54" y="17"/>
                    </a:lnTo>
                    <a:lnTo>
                      <a:pt x="58" y="14"/>
                    </a:lnTo>
                    <a:lnTo>
                      <a:pt x="64" y="14"/>
                    </a:lnTo>
                    <a:lnTo>
                      <a:pt x="68" y="14"/>
                    </a:lnTo>
                    <a:lnTo>
                      <a:pt x="79" y="15"/>
                    </a:lnTo>
                    <a:lnTo>
                      <a:pt x="83" y="17"/>
                    </a:lnTo>
                    <a:lnTo>
                      <a:pt x="79" y="20"/>
                    </a:lnTo>
                    <a:lnTo>
                      <a:pt x="74" y="19"/>
                    </a:lnTo>
                    <a:lnTo>
                      <a:pt x="69" y="22"/>
                    </a:lnTo>
                    <a:lnTo>
                      <a:pt x="74" y="24"/>
                    </a:lnTo>
                    <a:lnTo>
                      <a:pt x="88" y="27"/>
                    </a:lnTo>
                    <a:lnTo>
                      <a:pt x="91" y="25"/>
                    </a:lnTo>
                    <a:lnTo>
                      <a:pt x="96" y="25"/>
                    </a:lnTo>
                    <a:lnTo>
                      <a:pt x="99" y="29"/>
                    </a:lnTo>
                    <a:lnTo>
                      <a:pt x="106" y="29"/>
                    </a:lnTo>
                    <a:lnTo>
                      <a:pt x="109" y="29"/>
                    </a:lnTo>
                    <a:lnTo>
                      <a:pt x="111" y="27"/>
                    </a:lnTo>
                    <a:lnTo>
                      <a:pt x="114" y="29"/>
                    </a:lnTo>
                    <a:lnTo>
                      <a:pt x="114" y="32"/>
                    </a:lnTo>
                    <a:lnTo>
                      <a:pt x="123" y="37"/>
                    </a:lnTo>
                    <a:lnTo>
                      <a:pt x="129" y="37"/>
                    </a:lnTo>
                    <a:lnTo>
                      <a:pt x="131" y="35"/>
                    </a:lnTo>
                    <a:lnTo>
                      <a:pt x="136" y="39"/>
                    </a:lnTo>
                    <a:lnTo>
                      <a:pt x="141" y="39"/>
                    </a:lnTo>
                    <a:lnTo>
                      <a:pt x="144" y="40"/>
                    </a:lnTo>
                    <a:lnTo>
                      <a:pt x="151" y="39"/>
                    </a:lnTo>
                    <a:lnTo>
                      <a:pt x="154" y="39"/>
                    </a:lnTo>
                    <a:lnTo>
                      <a:pt x="157" y="52"/>
                    </a:lnTo>
                    <a:lnTo>
                      <a:pt x="166" y="60"/>
                    </a:lnTo>
                    <a:lnTo>
                      <a:pt x="169" y="60"/>
                    </a:lnTo>
                    <a:lnTo>
                      <a:pt x="171" y="58"/>
                    </a:lnTo>
                    <a:lnTo>
                      <a:pt x="176" y="62"/>
                    </a:lnTo>
                    <a:lnTo>
                      <a:pt x="186" y="62"/>
                    </a:lnTo>
                    <a:lnTo>
                      <a:pt x="186" y="65"/>
                    </a:lnTo>
                    <a:lnTo>
                      <a:pt x="191" y="65"/>
                    </a:lnTo>
                    <a:lnTo>
                      <a:pt x="189" y="70"/>
                    </a:lnTo>
                    <a:lnTo>
                      <a:pt x="184" y="72"/>
                    </a:lnTo>
                    <a:lnTo>
                      <a:pt x="176" y="78"/>
                    </a:lnTo>
                    <a:lnTo>
                      <a:pt x="176" y="82"/>
                    </a:lnTo>
                    <a:lnTo>
                      <a:pt x="184" y="83"/>
                    </a:lnTo>
                    <a:lnTo>
                      <a:pt x="189" y="80"/>
                    </a:lnTo>
                    <a:lnTo>
                      <a:pt x="194" y="82"/>
                    </a:lnTo>
                    <a:lnTo>
                      <a:pt x="206" y="80"/>
                    </a:lnTo>
                    <a:lnTo>
                      <a:pt x="212" y="80"/>
                    </a:lnTo>
                    <a:lnTo>
                      <a:pt x="221" y="83"/>
                    </a:lnTo>
                    <a:lnTo>
                      <a:pt x="232" y="82"/>
                    </a:lnTo>
                    <a:lnTo>
                      <a:pt x="234" y="78"/>
                    </a:lnTo>
                    <a:lnTo>
                      <a:pt x="237" y="78"/>
                    </a:lnTo>
                    <a:lnTo>
                      <a:pt x="241" y="77"/>
                    </a:lnTo>
                    <a:lnTo>
                      <a:pt x="249" y="77"/>
                    </a:lnTo>
                    <a:lnTo>
                      <a:pt x="255" y="77"/>
                    </a:lnTo>
                    <a:lnTo>
                      <a:pt x="257" y="72"/>
                    </a:lnTo>
                    <a:lnTo>
                      <a:pt x="255" y="70"/>
                    </a:lnTo>
                    <a:lnTo>
                      <a:pt x="250" y="68"/>
                    </a:lnTo>
                    <a:lnTo>
                      <a:pt x="249" y="63"/>
                    </a:lnTo>
                    <a:lnTo>
                      <a:pt x="237" y="58"/>
                    </a:lnTo>
                    <a:lnTo>
                      <a:pt x="226" y="58"/>
                    </a:lnTo>
                    <a:lnTo>
                      <a:pt x="222" y="58"/>
                    </a:lnTo>
                    <a:lnTo>
                      <a:pt x="224" y="55"/>
                    </a:lnTo>
                    <a:lnTo>
                      <a:pt x="226" y="50"/>
                    </a:lnTo>
                    <a:lnTo>
                      <a:pt x="224" y="50"/>
                    </a:lnTo>
                    <a:lnTo>
                      <a:pt x="219" y="52"/>
                    </a:lnTo>
                    <a:lnTo>
                      <a:pt x="214" y="50"/>
                    </a:lnTo>
                    <a:lnTo>
                      <a:pt x="206" y="45"/>
                    </a:lnTo>
                    <a:lnTo>
                      <a:pt x="204" y="47"/>
                    </a:lnTo>
                    <a:lnTo>
                      <a:pt x="199" y="44"/>
                    </a:lnTo>
                    <a:lnTo>
                      <a:pt x="192" y="39"/>
                    </a:lnTo>
                    <a:lnTo>
                      <a:pt x="189" y="44"/>
                    </a:lnTo>
                    <a:lnTo>
                      <a:pt x="187" y="40"/>
                    </a:lnTo>
                    <a:lnTo>
                      <a:pt x="189" y="39"/>
                    </a:lnTo>
                    <a:lnTo>
                      <a:pt x="186" y="37"/>
                    </a:lnTo>
                    <a:lnTo>
                      <a:pt x="184" y="40"/>
                    </a:lnTo>
                    <a:lnTo>
                      <a:pt x="181" y="37"/>
                    </a:lnTo>
                    <a:lnTo>
                      <a:pt x="172" y="35"/>
                    </a:lnTo>
                    <a:lnTo>
                      <a:pt x="166" y="30"/>
                    </a:lnTo>
                    <a:lnTo>
                      <a:pt x="161" y="27"/>
                    </a:lnTo>
                    <a:lnTo>
                      <a:pt x="154" y="24"/>
                    </a:lnTo>
                    <a:lnTo>
                      <a:pt x="141" y="22"/>
                    </a:lnTo>
                    <a:lnTo>
                      <a:pt x="136" y="20"/>
                    </a:lnTo>
                    <a:lnTo>
                      <a:pt x="134" y="15"/>
                    </a:lnTo>
                    <a:lnTo>
                      <a:pt x="129" y="10"/>
                    </a:lnTo>
                    <a:lnTo>
                      <a:pt x="124" y="10"/>
                    </a:lnTo>
                    <a:lnTo>
                      <a:pt x="123" y="9"/>
                    </a:lnTo>
                    <a:lnTo>
                      <a:pt x="104" y="5"/>
                    </a:lnTo>
                    <a:lnTo>
                      <a:pt x="98" y="9"/>
                    </a:lnTo>
                    <a:lnTo>
                      <a:pt x="91" y="7"/>
                    </a:lnTo>
                    <a:lnTo>
                      <a:pt x="86" y="2"/>
                    </a:lnTo>
                    <a:lnTo>
                      <a:pt x="74" y="0"/>
                    </a:lnTo>
                    <a:lnTo>
                      <a:pt x="64" y="0"/>
                    </a:lnTo>
                    <a:lnTo>
                      <a:pt x="61" y="4"/>
                    </a:lnTo>
                    <a:lnTo>
                      <a:pt x="48" y="5"/>
                    </a:lnTo>
                    <a:lnTo>
                      <a:pt x="36" y="7"/>
                    </a:lnTo>
                    <a:lnTo>
                      <a:pt x="33" y="10"/>
                    </a:lnTo>
                    <a:lnTo>
                      <a:pt x="23" y="12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5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3" name="Freeform 154">
                <a:extLst>
                  <a:ext uri="{FF2B5EF4-FFF2-40B4-BE49-F238E27FC236}">
                    <a16:creationId xmlns:a16="http://schemas.microsoft.com/office/drawing/2014/main" xmlns="" id="{CA852D46-B78A-47A0-B85D-70819EF05B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78137" y="2592169"/>
                <a:ext cx="734190" cy="378720"/>
              </a:xfrm>
              <a:custGeom>
                <a:avLst/>
                <a:gdLst/>
                <a:ahLst/>
                <a:cxnLst>
                  <a:cxn ang="0">
                    <a:pos x="797" y="71"/>
                  </a:cxn>
                  <a:cxn ang="0">
                    <a:pos x="965" y="140"/>
                  </a:cxn>
                  <a:cxn ang="0">
                    <a:pos x="1146" y="223"/>
                  </a:cxn>
                  <a:cxn ang="0">
                    <a:pos x="1291" y="183"/>
                  </a:cxn>
                  <a:cxn ang="0">
                    <a:pos x="1356" y="149"/>
                  </a:cxn>
                  <a:cxn ang="0">
                    <a:pos x="1366" y="218"/>
                  </a:cxn>
                  <a:cxn ang="0">
                    <a:pos x="1319" y="228"/>
                  </a:cxn>
                  <a:cxn ang="0">
                    <a:pos x="1283" y="247"/>
                  </a:cxn>
                  <a:cxn ang="0">
                    <a:pos x="1276" y="289"/>
                  </a:cxn>
                  <a:cxn ang="0">
                    <a:pos x="1246" y="311"/>
                  </a:cxn>
                  <a:cxn ang="0">
                    <a:pos x="1178" y="336"/>
                  </a:cxn>
                  <a:cxn ang="0">
                    <a:pos x="1151" y="375"/>
                  </a:cxn>
                  <a:cxn ang="0">
                    <a:pos x="1145" y="384"/>
                  </a:cxn>
                  <a:cxn ang="0">
                    <a:pos x="1121" y="410"/>
                  </a:cxn>
                  <a:cxn ang="0">
                    <a:pos x="1116" y="367"/>
                  </a:cxn>
                  <a:cxn ang="0">
                    <a:pos x="1110" y="399"/>
                  </a:cxn>
                  <a:cxn ang="0">
                    <a:pos x="1110" y="412"/>
                  </a:cxn>
                  <a:cxn ang="0">
                    <a:pos x="1096" y="425"/>
                  </a:cxn>
                  <a:cxn ang="0">
                    <a:pos x="1101" y="455"/>
                  </a:cxn>
                  <a:cxn ang="0">
                    <a:pos x="1116" y="468"/>
                  </a:cxn>
                  <a:cxn ang="0">
                    <a:pos x="1095" y="482"/>
                  </a:cxn>
                  <a:cxn ang="0">
                    <a:pos x="1053" y="513"/>
                  </a:cxn>
                  <a:cxn ang="0">
                    <a:pos x="997" y="545"/>
                  </a:cxn>
                  <a:cxn ang="0">
                    <a:pos x="964" y="603"/>
                  </a:cxn>
                  <a:cxn ang="0">
                    <a:pos x="980" y="699"/>
                  </a:cxn>
                  <a:cxn ang="0">
                    <a:pos x="942" y="713"/>
                  </a:cxn>
                  <a:cxn ang="0">
                    <a:pos x="924" y="681"/>
                  </a:cxn>
                  <a:cxn ang="0">
                    <a:pos x="919" y="631"/>
                  </a:cxn>
                  <a:cxn ang="0">
                    <a:pos x="877" y="616"/>
                  </a:cxn>
                  <a:cxn ang="0">
                    <a:pos x="854" y="603"/>
                  </a:cxn>
                  <a:cxn ang="0">
                    <a:pos x="812" y="598"/>
                  </a:cxn>
                  <a:cxn ang="0">
                    <a:pos x="758" y="611"/>
                  </a:cxn>
                  <a:cxn ang="0">
                    <a:pos x="763" y="631"/>
                  </a:cxn>
                  <a:cxn ang="0">
                    <a:pos x="721" y="626"/>
                  </a:cxn>
                  <a:cxn ang="0">
                    <a:pos x="683" y="616"/>
                  </a:cxn>
                  <a:cxn ang="0">
                    <a:pos x="635" y="618"/>
                  </a:cxn>
                  <a:cxn ang="0">
                    <a:pos x="590" y="644"/>
                  </a:cxn>
                  <a:cxn ang="0">
                    <a:pos x="565" y="706"/>
                  </a:cxn>
                  <a:cxn ang="0">
                    <a:pos x="522" y="674"/>
                  </a:cxn>
                  <a:cxn ang="0">
                    <a:pos x="494" y="616"/>
                  </a:cxn>
                  <a:cxn ang="0">
                    <a:pos x="450" y="616"/>
                  </a:cxn>
                  <a:cxn ang="0">
                    <a:pos x="417" y="615"/>
                  </a:cxn>
                  <a:cxn ang="0">
                    <a:pos x="399" y="588"/>
                  </a:cxn>
                  <a:cxn ang="0">
                    <a:pos x="367" y="551"/>
                  </a:cxn>
                  <a:cxn ang="0">
                    <a:pos x="97" y="483"/>
                  </a:cxn>
                  <a:cxn ang="0">
                    <a:pos x="50" y="448"/>
                  </a:cxn>
                  <a:cxn ang="0">
                    <a:pos x="33" y="392"/>
                  </a:cxn>
                  <a:cxn ang="0">
                    <a:pos x="32" y="362"/>
                  </a:cxn>
                  <a:cxn ang="0">
                    <a:pos x="23" y="362"/>
                  </a:cxn>
                  <a:cxn ang="0">
                    <a:pos x="5" y="286"/>
                  </a:cxn>
                  <a:cxn ang="0">
                    <a:pos x="17" y="211"/>
                  </a:cxn>
                  <a:cxn ang="0">
                    <a:pos x="60" y="105"/>
                  </a:cxn>
                  <a:cxn ang="0">
                    <a:pos x="63" y="90"/>
                  </a:cxn>
                  <a:cxn ang="0">
                    <a:pos x="70" y="40"/>
                  </a:cxn>
                  <a:cxn ang="0">
                    <a:pos x="101" y="45"/>
                  </a:cxn>
                  <a:cxn ang="0">
                    <a:pos x="105" y="63"/>
                  </a:cxn>
                  <a:cxn ang="0">
                    <a:pos x="126" y="13"/>
                  </a:cxn>
                  <a:cxn ang="0">
                    <a:pos x="1183" y="331"/>
                  </a:cxn>
                  <a:cxn ang="0">
                    <a:pos x="1223" y="317"/>
                  </a:cxn>
                  <a:cxn ang="0">
                    <a:pos x="120" y="37"/>
                  </a:cxn>
                  <a:cxn ang="0">
                    <a:pos x="578" y="663"/>
                  </a:cxn>
                </a:cxnLst>
                <a:rect l="0" t="0" r="r" b="b"/>
                <a:pathLst>
                  <a:path w="1372" h="731">
                    <a:moveTo>
                      <a:pt x="120" y="0"/>
                    </a:moveTo>
                    <a:lnTo>
                      <a:pt x="749" y="56"/>
                    </a:lnTo>
                    <a:lnTo>
                      <a:pt x="754" y="56"/>
                    </a:lnTo>
                    <a:lnTo>
                      <a:pt x="759" y="56"/>
                    </a:lnTo>
                    <a:lnTo>
                      <a:pt x="764" y="61"/>
                    </a:lnTo>
                    <a:lnTo>
                      <a:pt x="764" y="63"/>
                    </a:lnTo>
                    <a:lnTo>
                      <a:pt x="768" y="65"/>
                    </a:lnTo>
                    <a:lnTo>
                      <a:pt x="769" y="66"/>
                    </a:lnTo>
                    <a:lnTo>
                      <a:pt x="774" y="68"/>
                    </a:lnTo>
                    <a:lnTo>
                      <a:pt x="774" y="68"/>
                    </a:lnTo>
                    <a:lnTo>
                      <a:pt x="779" y="70"/>
                    </a:lnTo>
                    <a:lnTo>
                      <a:pt x="783" y="73"/>
                    </a:lnTo>
                    <a:lnTo>
                      <a:pt x="784" y="73"/>
                    </a:lnTo>
                    <a:lnTo>
                      <a:pt x="789" y="71"/>
                    </a:lnTo>
                    <a:lnTo>
                      <a:pt x="793" y="73"/>
                    </a:lnTo>
                    <a:lnTo>
                      <a:pt x="797" y="71"/>
                    </a:lnTo>
                    <a:lnTo>
                      <a:pt x="802" y="76"/>
                    </a:lnTo>
                    <a:lnTo>
                      <a:pt x="806" y="76"/>
                    </a:lnTo>
                    <a:lnTo>
                      <a:pt x="807" y="81"/>
                    </a:lnTo>
                    <a:lnTo>
                      <a:pt x="816" y="83"/>
                    </a:lnTo>
                    <a:lnTo>
                      <a:pt x="821" y="85"/>
                    </a:lnTo>
                    <a:lnTo>
                      <a:pt x="824" y="88"/>
                    </a:lnTo>
                    <a:lnTo>
                      <a:pt x="827" y="90"/>
                    </a:lnTo>
                    <a:lnTo>
                      <a:pt x="836" y="90"/>
                    </a:lnTo>
                    <a:lnTo>
                      <a:pt x="841" y="86"/>
                    </a:lnTo>
                    <a:lnTo>
                      <a:pt x="842" y="90"/>
                    </a:lnTo>
                    <a:lnTo>
                      <a:pt x="844" y="93"/>
                    </a:lnTo>
                    <a:lnTo>
                      <a:pt x="856" y="93"/>
                    </a:lnTo>
                    <a:lnTo>
                      <a:pt x="859" y="95"/>
                    </a:lnTo>
                    <a:lnTo>
                      <a:pt x="864" y="96"/>
                    </a:lnTo>
                    <a:lnTo>
                      <a:pt x="867" y="98"/>
                    </a:lnTo>
                    <a:lnTo>
                      <a:pt x="965" y="140"/>
                    </a:lnTo>
                    <a:lnTo>
                      <a:pt x="970" y="146"/>
                    </a:lnTo>
                    <a:lnTo>
                      <a:pt x="985" y="158"/>
                    </a:lnTo>
                    <a:lnTo>
                      <a:pt x="1002" y="224"/>
                    </a:lnTo>
                    <a:lnTo>
                      <a:pt x="1000" y="254"/>
                    </a:lnTo>
                    <a:lnTo>
                      <a:pt x="997" y="259"/>
                    </a:lnTo>
                    <a:lnTo>
                      <a:pt x="993" y="264"/>
                    </a:lnTo>
                    <a:lnTo>
                      <a:pt x="990" y="269"/>
                    </a:lnTo>
                    <a:lnTo>
                      <a:pt x="982" y="272"/>
                    </a:lnTo>
                    <a:lnTo>
                      <a:pt x="977" y="277"/>
                    </a:lnTo>
                    <a:lnTo>
                      <a:pt x="980" y="284"/>
                    </a:lnTo>
                    <a:lnTo>
                      <a:pt x="1063" y="264"/>
                    </a:lnTo>
                    <a:lnTo>
                      <a:pt x="1075" y="261"/>
                    </a:lnTo>
                    <a:lnTo>
                      <a:pt x="1077" y="251"/>
                    </a:lnTo>
                    <a:lnTo>
                      <a:pt x="1121" y="239"/>
                    </a:lnTo>
                    <a:lnTo>
                      <a:pt x="1143" y="224"/>
                    </a:lnTo>
                    <a:lnTo>
                      <a:pt x="1146" y="223"/>
                    </a:lnTo>
                    <a:lnTo>
                      <a:pt x="1153" y="221"/>
                    </a:lnTo>
                    <a:lnTo>
                      <a:pt x="1165" y="211"/>
                    </a:lnTo>
                    <a:lnTo>
                      <a:pt x="1170" y="208"/>
                    </a:lnTo>
                    <a:lnTo>
                      <a:pt x="1175" y="206"/>
                    </a:lnTo>
                    <a:lnTo>
                      <a:pt x="1180" y="203"/>
                    </a:lnTo>
                    <a:lnTo>
                      <a:pt x="1188" y="201"/>
                    </a:lnTo>
                    <a:lnTo>
                      <a:pt x="1258" y="203"/>
                    </a:lnTo>
                    <a:lnTo>
                      <a:pt x="1264" y="198"/>
                    </a:lnTo>
                    <a:lnTo>
                      <a:pt x="1266" y="198"/>
                    </a:lnTo>
                    <a:lnTo>
                      <a:pt x="1268" y="196"/>
                    </a:lnTo>
                    <a:lnTo>
                      <a:pt x="1271" y="196"/>
                    </a:lnTo>
                    <a:lnTo>
                      <a:pt x="1276" y="196"/>
                    </a:lnTo>
                    <a:lnTo>
                      <a:pt x="1278" y="194"/>
                    </a:lnTo>
                    <a:lnTo>
                      <a:pt x="1279" y="191"/>
                    </a:lnTo>
                    <a:lnTo>
                      <a:pt x="1288" y="184"/>
                    </a:lnTo>
                    <a:lnTo>
                      <a:pt x="1291" y="183"/>
                    </a:lnTo>
                    <a:lnTo>
                      <a:pt x="1296" y="176"/>
                    </a:lnTo>
                    <a:lnTo>
                      <a:pt x="1299" y="171"/>
                    </a:lnTo>
                    <a:lnTo>
                      <a:pt x="1299" y="166"/>
                    </a:lnTo>
                    <a:lnTo>
                      <a:pt x="1306" y="163"/>
                    </a:lnTo>
                    <a:lnTo>
                      <a:pt x="1306" y="159"/>
                    </a:lnTo>
                    <a:lnTo>
                      <a:pt x="1309" y="154"/>
                    </a:lnTo>
                    <a:lnTo>
                      <a:pt x="1317" y="146"/>
                    </a:lnTo>
                    <a:lnTo>
                      <a:pt x="1321" y="143"/>
                    </a:lnTo>
                    <a:lnTo>
                      <a:pt x="1324" y="138"/>
                    </a:lnTo>
                    <a:lnTo>
                      <a:pt x="1326" y="138"/>
                    </a:lnTo>
                    <a:lnTo>
                      <a:pt x="1329" y="140"/>
                    </a:lnTo>
                    <a:lnTo>
                      <a:pt x="1332" y="143"/>
                    </a:lnTo>
                    <a:lnTo>
                      <a:pt x="1337" y="141"/>
                    </a:lnTo>
                    <a:lnTo>
                      <a:pt x="1344" y="143"/>
                    </a:lnTo>
                    <a:lnTo>
                      <a:pt x="1346" y="141"/>
                    </a:lnTo>
                    <a:lnTo>
                      <a:pt x="1356" y="149"/>
                    </a:lnTo>
                    <a:lnTo>
                      <a:pt x="1356" y="156"/>
                    </a:lnTo>
                    <a:lnTo>
                      <a:pt x="1351" y="184"/>
                    </a:lnTo>
                    <a:lnTo>
                      <a:pt x="1349" y="188"/>
                    </a:lnTo>
                    <a:lnTo>
                      <a:pt x="1351" y="188"/>
                    </a:lnTo>
                    <a:lnTo>
                      <a:pt x="1352" y="191"/>
                    </a:lnTo>
                    <a:lnTo>
                      <a:pt x="1354" y="193"/>
                    </a:lnTo>
                    <a:lnTo>
                      <a:pt x="1354" y="196"/>
                    </a:lnTo>
                    <a:lnTo>
                      <a:pt x="1354" y="199"/>
                    </a:lnTo>
                    <a:lnTo>
                      <a:pt x="1354" y="201"/>
                    </a:lnTo>
                    <a:lnTo>
                      <a:pt x="1354" y="203"/>
                    </a:lnTo>
                    <a:lnTo>
                      <a:pt x="1354" y="204"/>
                    </a:lnTo>
                    <a:lnTo>
                      <a:pt x="1354" y="204"/>
                    </a:lnTo>
                    <a:lnTo>
                      <a:pt x="1354" y="204"/>
                    </a:lnTo>
                    <a:lnTo>
                      <a:pt x="1364" y="209"/>
                    </a:lnTo>
                    <a:lnTo>
                      <a:pt x="1362" y="214"/>
                    </a:lnTo>
                    <a:lnTo>
                      <a:pt x="1366" y="218"/>
                    </a:lnTo>
                    <a:lnTo>
                      <a:pt x="1367" y="214"/>
                    </a:lnTo>
                    <a:lnTo>
                      <a:pt x="1372" y="216"/>
                    </a:lnTo>
                    <a:lnTo>
                      <a:pt x="1369" y="221"/>
                    </a:lnTo>
                    <a:lnTo>
                      <a:pt x="1364" y="221"/>
                    </a:lnTo>
                    <a:lnTo>
                      <a:pt x="1362" y="218"/>
                    </a:lnTo>
                    <a:lnTo>
                      <a:pt x="1357" y="221"/>
                    </a:lnTo>
                    <a:lnTo>
                      <a:pt x="1354" y="221"/>
                    </a:lnTo>
                    <a:lnTo>
                      <a:pt x="1349" y="224"/>
                    </a:lnTo>
                    <a:lnTo>
                      <a:pt x="1346" y="224"/>
                    </a:lnTo>
                    <a:lnTo>
                      <a:pt x="1342" y="224"/>
                    </a:lnTo>
                    <a:lnTo>
                      <a:pt x="1339" y="228"/>
                    </a:lnTo>
                    <a:lnTo>
                      <a:pt x="1336" y="228"/>
                    </a:lnTo>
                    <a:lnTo>
                      <a:pt x="1334" y="224"/>
                    </a:lnTo>
                    <a:lnTo>
                      <a:pt x="1329" y="224"/>
                    </a:lnTo>
                    <a:lnTo>
                      <a:pt x="1324" y="228"/>
                    </a:lnTo>
                    <a:lnTo>
                      <a:pt x="1319" y="228"/>
                    </a:lnTo>
                    <a:lnTo>
                      <a:pt x="1319" y="224"/>
                    </a:lnTo>
                    <a:lnTo>
                      <a:pt x="1321" y="221"/>
                    </a:lnTo>
                    <a:lnTo>
                      <a:pt x="1314" y="228"/>
                    </a:lnTo>
                    <a:lnTo>
                      <a:pt x="1309" y="234"/>
                    </a:lnTo>
                    <a:lnTo>
                      <a:pt x="1306" y="236"/>
                    </a:lnTo>
                    <a:lnTo>
                      <a:pt x="1306" y="234"/>
                    </a:lnTo>
                    <a:lnTo>
                      <a:pt x="1302" y="239"/>
                    </a:lnTo>
                    <a:lnTo>
                      <a:pt x="1299" y="239"/>
                    </a:lnTo>
                    <a:lnTo>
                      <a:pt x="1299" y="234"/>
                    </a:lnTo>
                    <a:lnTo>
                      <a:pt x="1296" y="239"/>
                    </a:lnTo>
                    <a:lnTo>
                      <a:pt x="1294" y="241"/>
                    </a:lnTo>
                    <a:lnTo>
                      <a:pt x="1291" y="241"/>
                    </a:lnTo>
                    <a:lnTo>
                      <a:pt x="1291" y="238"/>
                    </a:lnTo>
                    <a:lnTo>
                      <a:pt x="1288" y="241"/>
                    </a:lnTo>
                    <a:lnTo>
                      <a:pt x="1284" y="241"/>
                    </a:lnTo>
                    <a:lnTo>
                      <a:pt x="1283" y="247"/>
                    </a:lnTo>
                    <a:lnTo>
                      <a:pt x="1273" y="254"/>
                    </a:lnTo>
                    <a:lnTo>
                      <a:pt x="1269" y="261"/>
                    </a:lnTo>
                    <a:lnTo>
                      <a:pt x="1268" y="264"/>
                    </a:lnTo>
                    <a:lnTo>
                      <a:pt x="1266" y="267"/>
                    </a:lnTo>
                    <a:lnTo>
                      <a:pt x="1263" y="269"/>
                    </a:lnTo>
                    <a:lnTo>
                      <a:pt x="1263" y="272"/>
                    </a:lnTo>
                    <a:lnTo>
                      <a:pt x="1266" y="272"/>
                    </a:lnTo>
                    <a:lnTo>
                      <a:pt x="1266" y="276"/>
                    </a:lnTo>
                    <a:lnTo>
                      <a:pt x="1258" y="282"/>
                    </a:lnTo>
                    <a:lnTo>
                      <a:pt x="1258" y="284"/>
                    </a:lnTo>
                    <a:lnTo>
                      <a:pt x="1264" y="287"/>
                    </a:lnTo>
                    <a:lnTo>
                      <a:pt x="1266" y="296"/>
                    </a:lnTo>
                    <a:lnTo>
                      <a:pt x="1268" y="299"/>
                    </a:lnTo>
                    <a:lnTo>
                      <a:pt x="1274" y="299"/>
                    </a:lnTo>
                    <a:lnTo>
                      <a:pt x="1276" y="294"/>
                    </a:lnTo>
                    <a:lnTo>
                      <a:pt x="1276" y="289"/>
                    </a:lnTo>
                    <a:lnTo>
                      <a:pt x="1278" y="289"/>
                    </a:lnTo>
                    <a:lnTo>
                      <a:pt x="1281" y="296"/>
                    </a:lnTo>
                    <a:lnTo>
                      <a:pt x="1278" y="301"/>
                    </a:lnTo>
                    <a:lnTo>
                      <a:pt x="1266" y="306"/>
                    </a:lnTo>
                    <a:lnTo>
                      <a:pt x="1263" y="306"/>
                    </a:lnTo>
                    <a:lnTo>
                      <a:pt x="1263" y="302"/>
                    </a:lnTo>
                    <a:lnTo>
                      <a:pt x="1261" y="297"/>
                    </a:lnTo>
                    <a:lnTo>
                      <a:pt x="1256" y="306"/>
                    </a:lnTo>
                    <a:lnTo>
                      <a:pt x="1251" y="309"/>
                    </a:lnTo>
                    <a:lnTo>
                      <a:pt x="1249" y="309"/>
                    </a:lnTo>
                    <a:lnTo>
                      <a:pt x="1249" y="306"/>
                    </a:lnTo>
                    <a:lnTo>
                      <a:pt x="1249" y="302"/>
                    </a:lnTo>
                    <a:lnTo>
                      <a:pt x="1244" y="297"/>
                    </a:lnTo>
                    <a:lnTo>
                      <a:pt x="1244" y="302"/>
                    </a:lnTo>
                    <a:lnTo>
                      <a:pt x="1244" y="309"/>
                    </a:lnTo>
                    <a:lnTo>
                      <a:pt x="1246" y="311"/>
                    </a:lnTo>
                    <a:lnTo>
                      <a:pt x="1243" y="311"/>
                    </a:lnTo>
                    <a:lnTo>
                      <a:pt x="1233" y="312"/>
                    </a:lnTo>
                    <a:lnTo>
                      <a:pt x="1226" y="312"/>
                    </a:lnTo>
                    <a:lnTo>
                      <a:pt x="1223" y="312"/>
                    </a:lnTo>
                    <a:lnTo>
                      <a:pt x="1213" y="312"/>
                    </a:lnTo>
                    <a:lnTo>
                      <a:pt x="1211" y="311"/>
                    </a:lnTo>
                    <a:lnTo>
                      <a:pt x="1208" y="311"/>
                    </a:lnTo>
                    <a:lnTo>
                      <a:pt x="1199" y="316"/>
                    </a:lnTo>
                    <a:lnTo>
                      <a:pt x="1194" y="316"/>
                    </a:lnTo>
                    <a:lnTo>
                      <a:pt x="1188" y="321"/>
                    </a:lnTo>
                    <a:lnTo>
                      <a:pt x="1183" y="321"/>
                    </a:lnTo>
                    <a:lnTo>
                      <a:pt x="1180" y="324"/>
                    </a:lnTo>
                    <a:lnTo>
                      <a:pt x="1180" y="327"/>
                    </a:lnTo>
                    <a:lnTo>
                      <a:pt x="1173" y="331"/>
                    </a:lnTo>
                    <a:lnTo>
                      <a:pt x="1175" y="334"/>
                    </a:lnTo>
                    <a:lnTo>
                      <a:pt x="1178" y="336"/>
                    </a:lnTo>
                    <a:lnTo>
                      <a:pt x="1178" y="339"/>
                    </a:lnTo>
                    <a:lnTo>
                      <a:pt x="1176" y="342"/>
                    </a:lnTo>
                    <a:lnTo>
                      <a:pt x="1176" y="344"/>
                    </a:lnTo>
                    <a:lnTo>
                      <a:pt x="1173" y="347"/>
                    </a:lnTo>
                    <a:lnTo>
                      <a:pt x="1175" y="349"/>
                    </a:lnTo>
                    <a:lnTo>
                      <a:pt x="1173" y="352"/>
                    </a:lnTo>
                    <a:lnTo>
                      <a:pt x="1171" y="357"/>
                    </a:lnTo>
                    <a:lnTo>
                      <a:pt x="1168" y="357"/>
                    </a:lnTo>
                    <a:lnTo>
                      <a:pt x="1166" y="359"/>
                    </a:lnTo>
                    <a:lnTo>
                      <a:pt x="1165" y="365"/>
                    </a:lnTo>
                    <a:lnTo>
                      <a:pt x="1161" y="367"/>
                    </a:lnTo>
                    <a:lnTo>
                      <a:pt x="1158" y="369"/>
                    </a:lnTo>
                    <a:lnTo>
                      <a:pt x="1156" y="369"/>
                    </a:lnTo>
                    <a:lnTo>
                      <a:pt x="1156" y="372"/>
                    </a:lnTo>
                    <a:lnTo>
                      <a:pt x="1153" y="375"/>
                    </a:lnTo>
                    <a:lnTo>
                      <a:pt x="1151" y="375"/>
                    </a:lnTo>
                    <a:lnTo>
                      <a:pt x="1148" y="377"/>
                    </a:lnTo>
                    <a:lnTo>
                      <a:pt x="1151" y="372"/>
                    </a:lnTo>
                    <a:lnTo>
                      <a:pt x="1150" y="369"/>
                    </a:lnTo>
                    <a:lnTo>
                      <a:pt x="1145" y="370"/>
                    </a:lnTo>
                    <a:lnTo>
                      <a:pt x="1140" y="365"/>
                    </a:lnTo>
                    <a:lnTo>
                      <a:pt x="1138" y="362"/>
                    </a:lnTo>
                    <a:lnTo>
                      <a:pt x="1140" y="359"/>
                    </a:lnTo>
                    <a:lnTo>
                      <a:pt x="1146" y="350"/>
                    </a:lnTo>
                    <a:lnTo>
                      <a:pt x="1141" y="354"/>
                    </a:lnTo>
                    <a:lnTo>
                      <a:pt x="1138" y="357"/>
                    </a:lnTo>
                    <a:lnTo>
                      <a:pt x="1135" y="360"/>
                    </a:lnTo>
                    <a:lnTo>
                      <a:pt x="1136" y="365"/>
                    </a:lnTo>
                    <a:lnTo>
                      <a:pt x="1138" y="367"/>
                    </a:lnTo>
                    <a:lnTo>
                      <a:pt x="1138" y="374"/>
                    </a:lnTo>
                    <a:lnTo>
                      <a:pt x="1141" y="375"/>
                    </a:lnTo>
                    <a:lnTo>
                      <a:pt x="1145" y="384"/>
                    </a:lnTo>
                    <a:lnTo>
                      <a:pt x="1145" y="389"/>
                    </a:lnTo>
                    <a:lnTo>
                      <a:pt x="1140" y="397"/>
                    </a:lnTo>
                    <a:lnTo>
                      <a:pt x="1135" y="400"/>
                    </a:lnTo>
                    <a:lnTo>
                      <a:pt x="1131" y="409"/>
                    </a:lnTo>
                    <a:lnTo>
                      <a:pt x="1128" y="414"/>
                    </a:lnTo>
                    <a:lnTo>
                      <a:pt x="1128" y="415"/>
                    </a:lnTo>
                    <a:lnTo>
                      <a:pt x="1126" y="417"/>
                    </a:lnTo>
                    <a:lnTo>
                      <a:pt x="1126" y="415"/>
                    </a:lnTo>
                    <a:lnTo>
                      <a:pt x="1126" y="414"/>
                    </a:lnTo>
                    <a:lnTo>
                      <a:pt x="1121" y="422"/>
                    </a:lnTo>
                    <a:lnTo>
                      <a:pt x="1120" y="424"/>
                    </a:lnTo>
                    <a:lnTo>
                      <a:pt x="1120" y="425"/>
                    </a:lnTo>
                    <a:lnTo>
                      <a:pt x="1118" y="422"/>
                    </a:lnTo>
                    <a:lnTo>
                      <a:pt x="1120" y="417"/>
                    </a:lnTo>
                    <a:lnTo>
                      <a:pt x="1123" y="412"/>
                    </a:lnTo>
                    <a:lnTo>
                      <a:pt x="1121" y="410"/>
                    </a:lnTo>
                    <a:lnTo>
                      <a:pt x="1125" y="407"/>
                    </a:lnTo>
                    <a:lnTo>
                      <a:pt x="1125" y="405"/>
                    </a:lnTo>
                    <a:lnTo>
                      <a:pt x="1128" y="404"/>
                    </a:lnTo>
                    <a:lnTo>
                      <a:pt x="1123" y="404"/>
                    </a:lnTo>
                    <a:lnTo>
                      <a:pt x="1121" y="400"/>
                    </a:lnTo>
                    <a:lnTo>
                      <a:pt x="1121" y="399"/>
                    </a:lnTo>
                    <a:lnTo>
                      <a:pt x="1121" y="397"/>
                    </a:lnTo>
                    <a:lnTo>
                      <a:pt x="1120" y="397"/>
                    </a:lnTo>
                    <a:lnTo>
                      <a:pt x="1120" y="395"/>
                    </a:lnTo>
                    <a:lnTo>
                      <a:pt x="1118" y="397"/>
                    </a:lnTo>
                    <a:lnTo>
                      <a:pt x="1113" y="392"/>
                    </a:lnTo>
                    <a:lnTo>
                      <a:pt x="1113" y="389"/>
                    </a:lnTo>
                    <a:lnTo>
                      <a:pt x="1116" y="384"/>
                    </a:lnTo>
                    <a:lnTo>
                      <a:pt x="1118" y="377"/>
                    </a:lnTo>
                    <a:lnTo>
                      <a:pt x="1115" y="372"/>
                    </a:lnTo>
                    <a:lnTo>
                      <a:pt x="1116" y="367"/>
                    </a:lnTo>
                    <a:lnTo>
                      <a:pt x="1121" y="365"/>
                    </a:lnTo>
                    <a:lnTo>
                      <a:pt x="1120" y="364"/>
                    </a:lnTo>
                    <a:lnTo>
                      <a:pt x="1121" y="359"/>
                    </a:lnTo>
                    <a:lnTo>
                      <a:pt x="1120" y="357"/>
                    </a:lnTo>
                    <a:lnTo>
                      <a:pt x="1120" y="359"/>
                    </a:lnTo>
                    <a:lnTo>
                      <a:pt x="1118" y="364"/>
                    </a:lnTo>
                    <a:lnTo>
                      <a:pt x="1113" y="367"/>
                    </a:lnTo>
                    <a:lnTo>
                      <a:pt x="1110" y="369"/>
                    </a:lnTo>
                    <a:lnTo>
                      <a:pt x="1108" y="369"/>
                    </a:lnTo>
                    <a:lnTo>
                      <a:pt x="1111" y="372"/>
                    </a:lnTo>
                    <a:lnTo>
                      <a:pt x="1110" y="374"/>
                    </a:lnTo>
                    <a:lnTo>
                      <a:pt x="1110" y="380"/>
                    </a:lnTo>
                    <a:lnTo>
                      <a:pt x="1110" y="384"/>
                    </a:lnTo>
                    <a:lnTo>
                      <a:pt x="1110" y="385"/>
                    </a:lnTo>
                    <a:lnTo>
                      <a:pt x="1110" y="390"/>
                    </a:lnTo>
                    <a:lnTo>
                      <a:pt x="1110" y="399"/>
                    </a:lnTo>
                    <a:lnTo>
                      <a:pt x="1108" y="399"/>
                    </a:lnTo>
                    <a:lnTo>
                      <a:pt x="1101" y="394"/>
                    </a:lnTo>
                    <a:lnTo>
                      <a:pt x="1098" y="392"/>
                    </a:lnTo>
                    <a:lnTo>
                      <a:pt x="1095" y="387"/>
                    </a:lnTo>
                    <a:lnTo>
                      <a:pt x="1092" y="387"/>
                    </a:lnTo>
                    <a:lnTo>
                      <a:pt x="1092" y="385"/>
                    </a:lnTo>
                    <a:lnTo>
                      <a:pt x="1093" y="380"/>
                    </a:lnTo>
                    <a:lnTo>
                      <a:pt x="1090" y="385"/>
                    </a:lnTo>
                    <a:lnTo>
                      <a:pt x="1090" y="389"/>
                    </a:lnTo>
                    <a:lnTo>
                      <a:pt x="1093" y="390"/>
                    </a:lnTo>
                    <a:lnTo>
                      <a:pt x="1096" y="394"/>
                    </a:lnTo>
                    <a:lnTo>
                      <a:pt x="1101" y="395"/>
                    </a:lnTo>
                    <a:lnTo>
                      <a:pt x="1106" y="402"/>
                    </a:lnTo>
                    <a:lnTo>
                      <a:pt x="1111" y="404"/>
                    </a:lnTo>
                    <a:lnTo>
                      <a:pt x="1111" y="407"/>
                    </a:lnTo>
                    <a:lnTo>
                      <a:pt x="1110" y="412"/>
                    </a:lnTo>
                    <a:lnTo>
                      <a:pt x="1106" y="412"/>
                    </a:lnTo>
                    <a:lnTo>
                      <a:pt x="1105" y="409"/>
                    </a:lnTo>
                    <a:lnTo>
                      <a:pt x="1103" y="407"/>
                    </a:lnTo>
                    <a:lnTo>
                      <a:pt x="1105" y="412"/>
                    </a:lnTo>
                    <a:lnTo>
                      <a:pt x="1110" y="415"/>
                    </a:lnTo>
                    <a:lnTo>
                      <a:pt x="1111" y="419"/>
                    </a:lnTo>
                    <a:lnTo>
                      <a:pt x="1110" y="420"/>
                    </a:lnTo>
                    <a:lnTo>
                      <a:pt x="1110" y="422"/>
                    </a:lnTo>
                    <a:lnTo>
                      <a:pt x="1105" y="420"/>
                    </a:lnTo>
                    <a:lnTo>
                      <a:pt x="1110" y="425"/>
                    </a:lnTo>
                    <a:lnTo>
                      <a:pt x="1108" y="429"/>
                    </a:lnTo>
                    <a:lnTo>
                      <a:pt x="1105" y="427"/>
                    </a:lnTo>
                    <a:lnTo>
                      <a:pt x="1103" y="424"/>
                    </a:lnTo>
                    <a:lnTo>
                      <a:pt x="1096" y="424"/>
                    </a:lnTo>
                    <a:lnTo>
                      <a:pt x="1093" y="422"/>
                    </a:lnTo>
                    <a:lnTo>
                      <a:pt x="1096" y="425"/>
                    </a:lnTo>
                    <a:lnTo>
                      <a:pt x="1100" y="427"/>
                    </a:lnTo>
                    <a:lnTo>
                      <a:pt x="1103" y="427"/>
                    </a:lnTo>
                    <a:lnTo>
                      <a:pt x="1105" y="432"/>
                    </a:lnTo>
                    <a:lnTo>
                      <a:pt x="1110" y="434"/>
                    </a:lnTo>
                    <a:lnTo>
                      <a:pt x="1113" y="432"/>
                    </a:lnTo>
                    <a:lnTo>
                      <a:pt x="1115" y="434"/>
                    </a:lnTo>
                    <a:lnTo>
                      <a:pt x="1116" y="438"/>
                    </a:lnTo>
                    <a:lnTo>
                      <a:pt x="1115" y="442"/>
                    </a:lnTo>
                    <a:lnTo>
                      <a:pt x="1111" y="440"/>
                    </a:lnTo>
                    <a:lnTo>
                      <a:pt x="1111" y="443"/>
                    </a:lnTo>
                    <a:lnTo>
                      <a:pt x="1113" y="445"/>
                    </a:lnTo>
                    <a:lnTo>
                      <a:pt x="1115" y="450"/>
                    </a:lnTo>
                    <a:lnTo>
                      <a:pt x="1113" y="452"/>
                    </a:lnTo>
                    <a:lnTo>
                      <a:pt x="1110" y="452"/>
                    </a:lnTo>
                    <a:lnTo>
                      <a:pt x="1108" y="453"/>
                    </a:lnTo>
                    <a:lnTo>
                      <a:pt x="1101" y="455"/>
                    </a:lnTo>
                    <a:lnTo>
                      <a:pt x="1100" y="457"/>
                    </a:lnTo>
                    <a:lnTo>
                      <a:pt x="1096" y="455"/>
                    </a:lnTo>
                    <a:lnTo>
                      <a:pt x="1095" y="452"/>
                    </a:lnTo>
                    <a:lnTo>
                      <a:pt x="1093" y="452"/>
                    </a:lnTo>
                    <a:lnTo>
                      <a:pt x="1093" y="458"/>
                    </a:lnTo>
                    <a:lnTo>
                      <a:pt x="1092" y="462"/>
                    </a:lnTo>
                    <a:lnTo>
                      <a:pt x="1096" y="460"/>
                    </a:lnTo>
                    <a:lnTo>
                      <a:pt x="1106" y="458"/>
                    </a:lnTo>
                    <a:lnTo>
                      <a:pt x="1108" y="460"/>
                    </a:lnTo>
                    <a:lnTo>
                      <a:pt x="1108" y="465"/>
                    </a:lnTo>
                    <a:lnTo>
                      <a:pt x="1111" y="467"/>
                    </a:lnTo>
                    <a:lnTo>
                      <a:pt x="1111" y="463"/>
                    </a:lnTo>
                    <a:lnTo>
                      <a:pt x="1115" y="460"/>
                    </a:lnTo>
                    <a:lnTo>
                      <a:pt x="1115" y="460"/>
                    </a:lnTo>
                    <a:lnTo>
                      <a:pt x="1116" y="463"/>
                    </a:lnTo>
                    <a:lnTo>
                      <a:pt x="1116" y="468"/>
                    </a:lnTo>
                    <a:lnTo>
                      <a:pt x="1115" y="468"/>
                    </a:lnTo>
                    <a:lnTo>
                      <a:pt x="1110" y="472"/>
                    </a:lnTo>
                    <a:lnTo>
                      <a:pt x="1108" y="475"/>
                    </a:lnTo>
                    <a:lnTo>
                      <a:pt x="1105" y="477"/>
                    </a:lnTo>
                    <a:lnTo>
                      <a:pt x="1101" y="475"/>
                    </a:lnTo>
                    <a:lnTo>
                      <a:pt x="1098" y="475"/>
                    </a:lnTo>
                    <a:lnTo>
                      <a:pt x="1096" y="470"/>
                    </a:lnTo>
                    <a:lnTo>
                      <a:pt x="1096" y="473"/>
                    </a:lnTo>
                    <a:lnTo>
                      <a:pt x="1093" y="475"/>
                    </a:lnTo>
                    <a:lnTo>
                      <a:pt x="1090" y="473"/>
                    </a:lnTo>
                    <a:lnTo>
                      <a:pt x="1087" y="473"/>
                    </a:lnTo>
                    <a:lnTo>
                      <a:pt x="1090" y="475"/>
                    </a:lnTo>
                    <a:lnTo>
                      <a:pt x="1095" y="477"/>
                    </a:lnTo>
                    <a:lnTo>
                      <a:pt x="1096" y="478"/>
                    </a:lnTo>
                    <a:lnTo>
                      <a:pt x="1095" y="482"/>
                    </a:lnTo>
                    <a:lnTo>
                      <a:pt x="1095" y="482"/>
                    </a:lnTo>
                    <a:lnTo>
                      <a:pt x="1088" y="485"/>
                    </a:lnTo>
                    <a:lnTo>
                      <a:pt x="1085" y="483"/>
                    </a:lnTo>
                    <a:lnTo>
                      <a:pt x="1088" y="487"/>
                    </a:lnTo>
                    <a:lnTo>
                      <a:pt x="1095" y="487"/>
                    </a:lnTo>
                    <a:lnTo>
                      <a:pt x="1098" y="483"/>
                    </a:lnTo>
                    <a:lnTo>
                      <a:pt x="1100" y="485"/>
                    </a:lnTo>
                    <a:lnTo>
                      <a:pt x="1101" y="485"/>
                    </a:lnTo>
                    <a:lnTo>
                      <a:pt x="1096" y="490"/>
                    </a:lnTo>
                    <a:lnTo>
                      <a:pt x="1093" y="490"/>
                    </a:lnTo>
                    <a:lnTo>
                      <a:pt x="1092" y="488"/>
                    </a:lnTo>
                    <a:lnTo>
                      <a:pt x="1088" y="490"/>
                    </a:lnTo>
                    <a:lnTo>
                      <a:pt x="1088" y="490"/>
                    </a:lnTo>
                    <a:lnTo>
                      <a:pt x="1082" y="492"/>
                    </a:lnTo>
                    <a:lnTo>
                      <a:pt x="1070" y="497"/>
                    </a:lnTo>
                    <a:lnTo>
                      <a:pt x="1058" y="507"/>
                    </a:lnTo>
                    <a:lnTo>
                      <a:pt x="1053" y="513"/>
                    </a:lnTo>
                    <a:lnTo>
                      <a:pt x="1052" y="513"/>
                    </a:lnTo>
                    <a:lnTo>
                      <a:pt x="1050" y="512"/>
                    </a:lnTo>
                    <a:lnTo>
                      <a:pt x="1042" y="513"/>
                    </a:lnTo>
                    <a:lnTo>
                      <a:pt x="1038" y="517"/>
                    </a:lnTo>
                    <a:lnTo>
                      <a:pt x="1028" y="527"/>
                    </a:lnTo>
                    <a:lnTo>
                      <a:pt x="1028" y="530"/>
                    </a:lnTo>
                    <a:lnTo>
                      <a:pt x="1025" y="533"/>
                    </a:lnTo>
                    <a:lnTo>
                      <a:pt x="1022" y="533"/>
                    </a:lnTo>
                    <a:lnTo>
                      <a:pt x="1022" y="535"/>
                    </a:lnTo>
                    <a:lnTo>
                      <a:pt x="1018" y="540"/>
                    </a:lnTo>
                    <a:lnTo>
                      <a:pt x="1015" y="538"/>
                    </a:lnTo>
                    <a:lnTo>
                      <a:pt x="1012" y="540"/>
                    </a:lnTo>
                    <a:lnTo>
                      <a:pt x="1012" y="541"/>
                    </a:lnTo>
                    <a:lnTo>
                      <a:pt x="1007" y="541"/>
                    </a:lnTo>
                    <a:lnTo>
                      <a:pt x="1003" y="545"/>
                    </a:lnTo>
                    <a:lnTo>
                      <a:pt x="997" y="545"/>
                    </a:lnTo>
                    <a:lnTo>
                      <a:pt x="995" y="546"/>
                    </a:lnTo>
                    <a:lnTo>
                      <a:pt x="990" y="546"/>
                    </a:lnTo>
                    <a:lnTo>
                      <a:pt x="989" y="550"/>
                    </a:lnTo>
                    <a:lnTo>
                      <a:pt x="984" y="550"/>
                    </a:lnTo>
                    <a:lnTo>
                      <a:pt x="982" y="550"/>
                    </a:lnTo>
                    <a:lnTo>
                      <a:pt x="984" y="551"/>
                    </a:lnTo>
                    <a:lnTo>
                      <a:pt x="984" y="555"/>
                    </a:lnTo>
                    <a:lnTo>
                      <a:pt x="980" y="560"/>
                    </a:lnTo>
                    <a:lnTo>
                      <a:pt x="979" y="560"/>
                    </a:lnTo>
                    <a:lnTo>
                      <a:pt x="975" y="563"/>
                    </a:lnTo>
                    <a:lnTo>
                      <a:pt x="972" y="563"/>
                    </a:lnTo>
                    <a:lnTo>
                      <a:pt x="967" y="570"/>
                    </a:lnTo>
                    <a:lnTo>
                      <a:pt x="964" y="576"/>
                    </a:lnTo>
                    <a:lnTo>
                      <a:pt x="964" y="583"/>
                    </a:lnTo>
                    <a:lnTo>
                      <a:pt x="964" y="596"/>
                    </a:lnTo>
                    <a:lnTo>
                      <a:pt x="964" y="603"/>
                    </a:lnTo>
                    <a:lnTo>
                      <a:pt x="962" y="613"/>
                    </a:lnTo>
                    <a:lnTo>
                      <a:pt x="965" y="618"/>
                    </a:lnTo>
                    <a:lnTo>
                      <a:pt x="965" y="628"/>
                    </a:lnTo>
                    <a:lnTo>
                      <a:pt x="969" y="633"/>
                    </a:lnTo>
                    <a:lnTo>
                      <a:pt x="970" y="643"/>
                    </a:lnTo>
                    <a:lnTo>
                      <a:pt x="974" y="646"/>
                    </a:lnTo>
                    <a:lnTo>
                      <a:pt x="975" y="651"/>
                    </a:lnTo>
                    <a:lnTo>
                      <a:pt x="974" y="656"/>
                    </a:lnTo>
                    <a:lnTo>
                      <a:pt x="972" y="663"/>
                    </a:lnTo>
                    <a:lnTo>
                      <a:pt x="974" y="664"/>
                    </a:lnTo>
                    <a:lnTo>
                      <a:pt x="977" y="678"/>
                    </a:lnTo>
                    <a:lnTo>
                      <a:pt x="982" y="681"/>
                    </a:lnTo>
                    <a:lnTo>
                      <a:pt x="984" y="688"/>
                    </a:lnTo>
                    <a:lnTo>
                      <a:pt x="980" y="689"/>
                    </a:lnTo>
                    <a:lnTo>
                      <a:pt x="982" y="691"/>
                    </a:lnTo>
                    <a:lnTo>
                      <a:pt x="980" y="699"/>
                    </a:lnTo>
                    <a:lnTo>
                      <a:pt x="980" y="701"/>
                    </a:lnTo>
                    <a:lnTo>
                      <a:pt x="980" y="706"/>
                    </a:lnTo>
                    <a:lnTo>
                      <a:pt x="975" y="713"/>
                    </a:lnTo>
                    <a:lnTo>
                      <a:pt x="974" y="718"/>
                    </a:lnTo>
                    <a:lnTo>
                      <a:pt x="970" y="723"/>
                    </a:lnTo>
                    <a:lnTo>
                      <a:pt x="970" y="728"/>
                    </a:lnTo>
                    <a:lnTo>
                      <a:pt x="967" y="729"/>
                    </a:lnTo>
                    <a:lnTo>
                      <a:pt x="962" y="731"/>
                    </a:lnTo>
                    <a:lnTo>
                      <a:pt x="957" y="729"/>
                    </a:lnTo>
                    <a:lnTo>
                      <a:pt x="955" y="726"/>
                    </a:lnTo>
                    <a:lnTo>
                      <a:pt x="950" y="726"/>
                    </a:lnTo>
                    <a:lnTo>
                      <a:pt x="952" y="724"/>
                    </a:lnTo>
                    <a:lnTo>
                      <a:pt x="947" y="719"/>
                    </a:lnTo>
                    <a:lnTo>
                      <a:pt x="947" y="716"/>
                    </a:lnTo>
                    <a:lnTo>
                      <a:pt x="945" y="713"/>
                    </a:lnTo>
                    <a:lnTo>
                      <a:pt x="942" y="713"/>
                    </a:lnTo>
                    <a:lnTo>
                      <a:pt x="940" y="711"/>
                    </a:lnTo>
                    <a:lnTo>
                      <a:pt x="940" y="706"/>
                    </a:lnTo>
                    <a:lnTo>
                      <a:pt x="939" y="701"/>
                    </a:lnTo>
                    <a:lnTo>
                      <a:pt x="934" y="698"/>
                    </a:lnTo>
                    <a:lnTo>
                      <a:pt x="932" y="694"/>
                    </a:lnTo>
                    <a:lnTo>
                      <a:pt x="935" y="693"/>
                    </a:lnTo>
                    <a:lnTo>
                      <a:pt x="935" y="689"/>
                    </a:lnTo>
                    <a:lnTo>
                      <a:pt x="939" y="686"/>
                    </a:lnTo>
                    <a:lnTo>
                      <a:pt x="935" y="688"/>
                    </a:lnTo>
                    <a:lnTo>
                      <a:pt x="932" y="686"/>
                    </a:lnTo>
                    <a:lnTo>
                      <a:pt x="932" y="688"/>
                    </a:lnTo>
                    <a:lnTo>
                      <a:pt x="930" y="689"/>
                    </a:lnTo>
                    <a:lnTo>
                      <a:pt x="930" y="686"/>
                    </a:lnTo>
                    <a:lnTo>
                      <a:pt x="929" y="686"/>
                    </a:lnTo>
                    <a:lnTo>
                      <a:pt x="927" y="684"/>
                    </a:lnTo>
                    <a:lnTo>
                      <a:pt x="924" y="681"/>
                    </a:lnTo>
                    <a:lnTo>
                      <a:pt x="924" y="676"/>
                    </a:lnTo>
                    <a:lnTo>
                      <a:pt x="922" y="674"/>
                    </a:lnTo>
                    <a:lnTo>
                      <a:pt x="929" y="666"/>
                    </a:lnTo>
                    <a:lnTo>
                      <a:pt x="929" y="663"/>
                    </a:lnTo>
                    <a:lnTo>
                      <a:pt x="925" y="661"/>
                    </a:lnTo>
                    <a:lnTo>
                      <a:pt x="922" y="663"/>
                    </a:lnTo>
                    <a:lnTo>
                      <a:pt x="924" y="664"/>
                    </a:lnTo>
                    <a:lnTo>
                      <a:pt x="920" y="668"/>
                    </a:lnTo>
                    <a:lnTo>
                      <a:pt x="919" y="668"/>
                    </a:lnTo>
                    <a:lnTo>
                      <a:pt x="917" y="664"/>
                    </a:lnTo>
                    <a:lnTo>
                      <a:pt x="917" y="661"/>
                    </a:lnTo>
                    <a:lnTo>
                      <a:pt x="922" y="653"/>
                    </a:lnTo>
                    <a:lnTo>
                      <a:pt x="925" y="643"/>
                    </a:lnTo>
                    <a:lnTo>
                      <a:pt x="925" y="638"/>
                    </a:lnTo>
                    <a:lnTo>
                      <a:pt x="922" y="633"/>
                    </a:lnTo>
                    <a:lnTo>
                      <a:pt x="919" y="631"/>
                    </a:lnTo>
                    <a:lnTo>
                      <a:pt x="915" y="628"/>
                    </a:lnTo>
                    <a:lnTo>
                      <a:pt x="917" y="626"/>
                    </a:lnTo>
                    <a:lnTo>
                      <a:pt x="914" y="626"/>
                    </a:lnTo>
                    <a:lnTo>
                      <a:pt x="910" y="625"/>
                    </a:lnTo>
                    <a:lnTo>
                      <a:pt x="910" y="620"/>
                    </a:lnTo>
                    <a:lnTo>
                      <a:pt x="909" y="620"/>
                    </a:lnTo>
                    <a:lnTo>
                      <a:pt x="905" y="618"/>
                    </a:lnTo>
                    <a:lnTo>
                      <a:pt x="904" y="610"/>
                    </a:lnTo>
                    <a:lnTo>
                      <a:pt x="899" y="608"/>
                    </a:lnTo>
                    <a:lnTo>
                      <a:pt x="895" y="606"/>
                    </a:lnTo>
                    <a:lnTo>
                      <a:pt x="891" y="606"/>
                    </a:lnTo>
                    <a:lnTo>
                      <a:pt x="887" y="610"/>
                    </a:lnTo>
                    <a:lnTo>
                      <a:pt x="887" y="610"/>
                    </a:lnTo>
                    <a:lnTo>
                      <a:pt x="886" y="611"/>
                    </a:lnTo>
                    <a:lnTo>
                      <a:pt x="884" y="610"/>
                    </a:lnTo>
                    <a:lnTo>
                      <a:pt x="877" y="616"/>
                    </a:lnTo>
                    <a:lnTo>
                      <a:pt x="874" y="616"/>
                    </a:lnTo>
                    <a:lnTo>
                      <a:pt x="866" y="618"/>
                    </a:lnTo>
                    <a:lnTo>
                      <a:pt x="866" y="616"/>
                    </a:lnTo>
                    <a:lnTo>
                      <a:pt x="866" y="615"/>
                    </a:lnTo>
                    <a:lnTo>
                      <a:pt x="867" y="615"/>
                    </a:lnTo>
                    <a:lnTo>
                      <a:pt x="867" y="615"/>
                    </a:lnTo>
                    <a:lnTo>
                      <a:pt x="867" y="613"/>
                    </a:lnTo>
                    <a:lnTo>
                      <a:pt x="864" y="610"/>
                    </a:lnTo>
                    <a:lnTo>
                      <a:pt x="859" y="606"/>
                    </a:lnTo>
                    <a:lnTo>
                      <a:pt x="859" y="606"/>
                    </a:lnTo>
                    <a:lnTo>
                      <a:pt x="862" y="608"/>
                    </a:lnTo>
                    <a:lnTo>
                      <a:pt x="862" y="606"/>
                    </a:lnTo>
                    <a:lnTo>
                      <a:pt x="859" y="603"/>
                    </a:lnTo>
                    <a:lnTo>
                      <a:pt x="857" y="601"/>
                    </a:lnTo>
                    <a:lnTo>
                      <a:pt x="856" y="600"/>
                    </a:lnTo>
                    <a:lnTo>
                      <a:pt x="854" y="603"/>
                    </a:lnTo>
                    <a:lnTo>
                      <a:pt x="857" y="605"/>
                    </a:lnTo>
                    <a:lnTo>
                      <a:pt x="854" y="603"/>
                    </a:lnTo>
                    <a:lnTo>
                      <a:pt x="849" y="600"/>
                    </a:lnTo>
                    <a:lnTo>
                      <a:pt x="844" y="600"/>
                    </a:lnTo>
                    <a:lnTo>
                      <a:pt x="837" y="600"/>
                    </a:lnTo>
                    <a:lnTo>
                      <a:pt x="837" y="598"/>
                    </a:lnTo>
                    <a:lnTo>
                      <a:pt x="844" y="598"/>
                    </a:lnTo>
                    <a:lnTo>
                      <a:pt x="847" y="598"/>
                    </a:lnTo>
                    <a:lnTo>
                      <a:pt x="846" y="596"/>
                    </a:lnTo>
                    <a:lnTo>
                      <a:pt x="841" y="596"/>
                    </a:lnTo>
                    <a:lnTo>
                      <a:pt x="836" y="600"/>
                    </a:lnTo>
                    <a:lnTo>
                      <a:pt x="832" y="598"/>
                    </a:lnTo>
                    <a:lnTo>
                      <a:pt x="826" y="600"/>
                    </a:lnTo>
                    <a:lnTo>
                      <a:pt x="822" y="598"/>
                    </a:lnTo>
                    <a:lnTo>
                      <a:pt x="819" y="600"/>
                    </a:lnTo>
                    <a:lnTo>
                      <a:pt x="812" y="598"/>
                    </a:lnTo>
                    <a:lnTo>
                      <a:pt x="809" y="600"/>
                    </a:lnTo>
                    <a:lnTo>
                      <a:pt x="804" y="596"/>
                    </a:lnTo>
                    <a:lnTo>
                      <a:pt x="804" y="595"/>
                    </a:lnTo>
                    <a:lnTo>
                      <a:pt x="804" y="591"/>
                    </a:lnTo>
                    <a:lnTo>
                      <a:pt x="801" y="591"/>
                    </a:lnTo>
                    <a:lnTo>
                      <a:pt x="799" y="595"/>
                    </a:lnTo>
                    <a:lnTo>
                      <a:pt x="797" y="598"/>
                    </a:lnTo>
                    <a:lnTo>
                      <a:pt x="794" y="598"/>
                    </a:lnTo>
                    <a:lnTo>
                      <a:pt x="791" y="598"/>
                    </a:lnTo>
                    <a:lnTo>
                      <a:pt x="786" y="598"/>
                    </a:lnTo>
                    <a:lnTo>
                      <a:pt x="771" y="600"/>
                    </a:lnTo>
                    <a:lnTo>
                      <a:pt x="768" y="603"/>
                    </a:lnTo>
                    <a:lnTo>
                      <a:pt x="759" y="606"/>
                    </a:lnTo>
                    <a:lnTo>
                      <a:pt x="754" y="610"/>
                    </a:lnTo>
                    <a:lnTo>
                      <a:pt x="754" y="613"/>
                    </a:lnTo>
                    <a:lnTo>
                      <a:pt x="758" y="611"/>
                    </a:lnTo>
                    <a:lnTo>
                      <a:pt x="761" y="610"/>
                    </a:lnTo>
                    <a:lnTo>
                      <a:pt x="763" y="610"/>
                    </a:lnTo>
                    <a:lnTo>
                      <a:pt x="764" y="611"/>
                    </a:lnTo>
                    <a:lnTo>
                      <a:pt x="768" y="613"/>
                    </a:lnTo>
                    <a:lnTo>
                      <a:pt x="766" y="615"/>
                    </a:lnTo>
                    <a:lnTo>
                      <a:pt x="759" y="618"/>
                    </a:lnTo>
                    <a:lnTo>
                      <a:pt x="759" y="621"/>
                    </a:lnTo>
                    <a:lnTo>
                      <a:pt x="761" y="625"/>
                    </a:lnTo>
                    <a:lnTo>
                      <a:pt x="768" y="626"/>
                    </a:lnTo>
                    <a:lnTo>
                      <a:pt x="774" y="631"/>
                    </a:lnTo>
                    <a:lnTo>
                      <a:pt x="773" y="633"/>
                    </a:lnTo>
                    <a:lnTo>
                      <a:pt x="769" y="633"/>
                    </a:lnTo>
                    <a:lnTo>
                      <a:pt x="768" y="636"/>
                    </a:lnTo>
                    <a:lnTo>
                      <a:pt x="768" y="631"/>
                    </a:lnTo>
                    <a:lnTo>
                      <a:pt x="766" y="630"/>
                    </a:lnTo>
                    <a:lnTo>
                      <a:pt x="763" y="631"/>
                    </a:lnTo>
                    <a:lnTo>
                      <a:pt x="761" y="628"/>
                    </a:lnTo>
                    <a:lnTo>
                      <a:pt x="756" y="626"/>
                    </a:lnTo>
                    <a:lnTo>
                      <a:pt x="753" y="621"/>
                    </a:lnTo>
                    <a:lnTo>
                      <a:pt x="749" y="621"/>
                    </a:lnTo>
                    <a:lnTo>
                      <a:pt x="751" y="626"/>
                    </a:lnTo>
                    <a:lnTo>
                      <a:pt x="751" y="631"/>
                    </a:lnTo>
                    <a:lnTo>
                      <a:pt x="748" y="633"/>
                    </a:lnTo>
                    <a:lnTo>
                      <a:pt x="746" y="630"/>
                    </a:lnTo>
                    <a:lnTo>
                      <a:pt x="741" y="628"/>
                    </a:lnTo>
                    <a:lnTo>
                      <a:pt x="738" y="630"/>
                    </a:lnTo>
                    <a:lnTo>
                      <a:pt x="734" y="633"/>
                    </a:lnTo>
                    <a:lnTo>
                      <a:pt x="729" y="631"/>
                    </a:lnTo>
                    <a:lnTo>
                      <a:pt x="726" y="630"/>
                    </a:lnTo>
                    <a:lnTo>
                      <a:pt x="721" y="630"/>
                    </a:lnTo>
                    <a:lnTo>
                      <a:pt x="719" y="628"/>
                    </a:lnTo>
                    <a:lnTo>
                      <a:pt x="721" y="626"/>
                    </a:lnTo>
                    <a:lnTo>
                      <a:pt x="724" y="625"/>
                    </a:lnTo>
                    <a:lnTo>
                      <a:pt x="723" y="621"/>
                    </a:lnTo>
                    <a:lnTo>
                      <a:pt x="718" y="623"/>
                    </a:lnTo>
                    <a:lnTo>
                      <a:pt x="716" y="621"/>
                    </a:lnTo>
                    <a:lnTo>
                      <a:pt x="716" y="618"/>
                    </a:lnTo>
                    <a:lnTo>
                      <a:pt x="714" y="616"/>
                    </a:lnTo>
                    <a:lnTo>
                      <a:pt x="711" y="616"/>
                    </a:lnTo>
                    <a:lnTo>
                      <a:pt x="709" y="616"/>
                    </a:lnTo>
                    <a:lnTo>
                      <a:pt x="711" y="613"/>
                    </a:lnTo>
                    <a:lnTo>
                      <a:pt x="708" y="613"/>
                    </a:lnTo>
                    <a:lnTo>
                      <a:pt x="703" y="615"/>
                    </a:lnTo>
                    <a:lnTo>
                      <a:pt x="703" y="616"/>
                    </a:lnTo>
                    <a:lnTo>
                      <a:pt x="703" y="620"/>
                    </a:lnTo>
                    <a:lnTo>
                      <a:pt x="699" y="620"/>
                    </a:lnTo>
                    <a:lnTo>
                      <a:pt x="685" y="618"/>
                    </a:lnTo>
                    <a:lnTo>
                      <a:pt x="683" y="616"/>
                    </a:lnTo>
                    <a:lnTo>
                      <a:pt x="671" y="613"/>
                    </a:lnTo>
                    <a:lnTo>
                      <a:pt x="666" y="613"/>
                    </a:lnTo>
                    <a:lnTo>
                      <a:pt x="658" y="615"/>
                    </a:lnTo>
                    <a:lnTo>
                      <a:pt x="655" y="618"/>
                    </a:lnTo>
                    <a:lnTo>
                      <a:pt x="651" y="618"/>
                    </a:lnTo>
                    <a:lnTo>
                      <a:pt x="646" y="623"/>
                    </a:lnTo>
                    <a:lnTo>
                      <a:pt x="641" y="623"/>
                    </a:lnTo>
                    <a:lnTo>
                      <a:pt x="643" y="620"/>
                    </a:lnTo>
                    <a:lnTo>
                      <a:pt x="641" y="616"/>
                    </a:lnTo>
                    <a:lnTo>
                      <a:pt x="643" y="613"/>
                    </a:lnTo>
                    <a:lnTo>
                      <a:pt x="641" y="608"/>
                    </a:lnTo>
                    <a:lnTo>
                      <a:pt x="641" y="611"/>
                    </a:lnTo>
                    <a:lnTo>
                      <a:pt x="636" y="615"/>
                    </a:lnTo>
                    <a:lnTo>
                      <a:pt x="635" y="615"/>
                    </a:lnTo>
                    <a:lnTo>
                      <a:pt x="631" y="611"/>
                    </a:lnTo>
                    <a:lnTo>
                      <a:pt x="635" y="618"/>
                    </a:lnTo>
                    <a:lnTo>
                      <a:pt x="635" y="623"/>
                    </a:lnTo>
                    <a:lnTo>
                      <a:pt x="636" y="626"/>
                    </a:lnTo>
                    <a:lnTo>
                      <a:pt x="633" y="630"/>
                    </a:lnTo>
                    <a:lnTo>
                      <a:pt x="630" y="630"/>
                    </a:lnTo>
                    <a:lnTo>
                      <a:pt x="621" y="634"/>
                    </a:lnTo>
                    <a:lnTo>
                      <a:pt x="611" y="639"/>
                    </a:lnTo>
                    <a:lnTo>
                      <a:pt x="608" y="639"/>
                    </a:lnTo>
                    <a:lnTo>
                      <a:pt x="603" y="643"/>
                    </a:lnTo>
                    <a:lnTo>
                      <a:pt x="600" y="643"/>
                    </a:lnTo>
                    <a:lnTo>
                      <a:pt x="605" y="639"/>
                    </a:lnTo>
                    <a:lnTo>
                      <a:pt x="601" y="638"/>
                    </a:lnTo>
                    <a:lnTo>
                      <a:pt x="598" y="639"/>
                    </a:lnTo>
                    <a:lnTo>
                      <a:pt x="596" y="638"/>
                    </a:lnTo>
                    <a:lnTo>
                      <a:pt x="592" y="639"/>
                    </a:lnTo>
                    <a:lnTo>
                      <a:pt x="595" y="643"/>
                    </a:lnTo>
                    <a:lnTo>
                      <a:pt x="590" y="644"/>
                    </a:lnTo>
                    <a:lnTo>
                      <a:pt x="587" y="643"/>
                    </a:lnTo>
                    <a:lnTo>
                      <a:pt x="588" y="648"/>
                    </a:lnTo>
                    <a:lnTo>
                      <a:pt x="583" y="649"/>
                    </a:lnTo>
                    <a:lnTo>
                      <a:pt x="582" y="648"/>
                    </a:lnTo>
                    <a:lnTo>
                      <a:pt x="577" y="653"/>
                    </a:lnTo>
                    <a:lnTo>
                      <a:pt x="580" y="656"/>
                    </a:lnTo>
                    <a:lnTo>
                      <a:pt x="575" y="659"/>
                    </a:lnTo>
                    <a:lnTo>
                      <a:pt x="572" y="661"/>
                    </a:lnTo>
                    <a:lnTo>
                      <a:pt x="573" y="669"/>
                    </a:lnTo>
                    <a:lnTo>
                      <a:pt x="570" y="673"/>
                    </a:lnTo>
                    <a:lnTo>
                      <a:pt x="567" y="679"/>
                    </a:lnTo>
                    <a:lnTo>
                      <a:pt x="565" y="684"/>
                    </a:lnTo>
                    <a:lnTo>
                      <a:pt x="567" y="688"/>
                    </a:lnTo>
                    <a:lnTo>
                      <a:pt x="567" y="698"/>
                    </a:lnTo>
                    <a:lnTo>
                      <a:pt x="567" y="701"/>
                    </a:lnTo>
                    <a:lnTo>
                      <a:pt x="565" y="706"/>
                    </a:lnTo>
                    <a:lnTo>
                      <a:pt x="563" y="713"/>
                    </a:lnTo>
                    <a:lnTo>
                      <a:pt x="562" y="711"/>
                    </a:lnTo>
                    <a:lnTo>
                      <a:pt x="560" y="708"/>
                    </a:lnTo>
                    <a:lnTo>
                      <a:pt x="555" y="708"/>
                    </a:lnTo>
                    <a:lnTo>
                      <a:pt x="550" y="706"/>
                    </a:lnTo>
                    <a:lnTo>
                      <a:pt x="542" y="703"/>
                    </a:lnTo>
                    <a:lnTo>
                      <a:pt x="538" y="699"/>
                    </a:lnTo>
                    <a:lnTo>
                      <a:pt x="535" y="698"/>
                    </a:lnTo>
                    <a:lnTo>
                      <a:pt x="532" y="698"/>
                    </a:lnTo>
                    <a:lnTo>
                      <a:pt x="530" y="698"/>
                    </a:lnTo>
                    <a:lnTo>
                      <a:pt x="528" y="696"/>
                    </a:lnTo>
                    <a:lnTo>
                      <a:pt x="527" y="694"/>
                    </a:lnTo>
                    <a:lnTo>
                      <a:pt x="527" y="689"/>
                    </a:lnTo>
                    <a:lnTo>
                      <a:pt x="522" y="676"/>
                    </a:lnTo>
                    <a:lnTo>
                      <a:pt x="522" y="674"/>
                    </a:lnTo>
                    <a:lnTo>
                      <a:pt x="522" y="674"/>
                    </a:lnTo>
                    <a:lnTo>
                      <a:pt x="522" y="669"/>
                    </a:lnTo>
                    <a:lnTo>
                      <a:pt x="523" y="666"/>
                    </a:lnTo>
                    <a:lnTo>
                      <a:pt x="518" y="661"/>
                    </a:lnTo>
                    <a:lnTo>
                      <a:pt x="517" y="658"/>
                    </a:lnTo>
                    <a:lnTo>
                      <a:pt x="515" y="654"/>
                    </a:lnTo>
                    <a:lnTo>
                      <a:pt x="512" y="653"/>
                    </a:lnTo>
                    <a:lnTo>
                      <a:pt x="510" y="649"/>
                    </a:lnTo>
                    <a:lnTo>
                      <a:pt x="508" y="648"/>
                    </a:lnTo>
                    <a:lnTo>
                      <a:pt x="505" y="639"/>
                    </a:lnTo>
                    <a:lnTo>
                      <a:pt x="503" y="638"/>
                    </a:lnTo>
                    <a:lnTo>
                      <a:pt x="502" y="636"/>
                    </a:lnTo>
                    <a:lnTo>
                      <a:pt x="502" y="631"/>
                    </a:lnTo>
                    <a:lnTo>
                      <a:pt x="500" y="628"/>
                    </a:lnTo>
                    <a:lnTo>
                      <a:pt x="500" y="626"/>
                    </a:lnTo>
                    <a:lnTo>
                      <a:pt x="497" y="621"/>
                    </a:lnTo>
                    <a:lnTo>
                      <a:pt x="494" y="616"/>
                    </a:lnTo>
                    <a:lnTo>
                      <a:pt x="489" y="613"/>
                    </a:lnTo>
                    <a:lnTo>
                      <a:pt x="487" y="610"/>
                    </a:lnTo>
                    <a:lnTo>
                      <a:pt x="484" y="608"/>
                    </a:lnTo>
                    <a:lnTo>
                      <a:pt x="480" y="608"/>
                    </a:lnTo>
                    <a:lnTo>
                      <a:pt x="480" y="606"/>
                    </a:lnTo>
                    <a:lnTo>
                      <a:pt x="477" y="606"/>
                    </a:lnTo>
                    <a:lnTo>
                      <a:pt x="474" y="606"/>
                    </a:lnTo>
                    <a:lnTo>
                      <a:pt x="469" y="606"/>
                    </a:lnTo>
                    <a:lnTo>
                      <a:pt x="465" y="606"/>
                    </a:lnTo>
                    <a:lnTo>
                      <a:pt x="464" y="608"/>
                    </a:lnTo>
                    <a:lnTo>
                      <a:pt x="462" y="608"/>
                    </a:lnTo>
                    <a:lnTo>
                      <a:pt x="460" y="608"/>
                    </a:lnTo>
                    <a:lnTo>
                      <a:pt x="459" y="608"/>
                    </a:lnTo>
                    <a:lnTo>
                      <a:pt x="457" y="608"/>
                    </a:lnTo>
                    <a:lnTo>
                      <a:pt x="454" y="611"/>
                    </a:lnTo>
                    <a:lnTo>
                      <a:pt x="450" y="616"/>
                    </a:lnTo>
                    <a:lnTo>
                      <a:pt x="449" y="620"/>
                    </a:lnTo>
                    <a:lnTo>
                      <a:pt x="449" y="620"/>
                    </a:lnTo>
                    <a:lnTo>
                      <a:pt x="449" y="623"/>
                    </a:lnTo>
                    <a:lnTo>
                      <a:pt x="445" y="623"/>
                    </a:lnTo>
                    <a:lnTo>
                      <a:pt x="442" y="625"/>
                    </a:lnTo>
                    <a:lnTo>
                      <a:pt x="442" y="626"/>
                    </a:lnTo>
                    <a:lnTo>
                      <a:pt x="439" y="628"/>
                    </a:lnTo>
                    <a:lnTo>
                      <a:pt x="437" y="626"/>
                    </a:lnTo>
                    <a:lnTo>
                      <a:pt x="435" y="626"/>
                    </a:lnTo>
                    <a:lnTo>
                      <a:pt x="430" y="623"/>
                    </a:lnTo>
                    <a:lnTo>
                      <a:pt x="427" y="623"/>
                    </a:lnTo>
                    <a:lnTo>
                      <a:pt x="427" y="621"/>
                    </a:lnTo>
                    <a:lnTo>
                      <a:pt x="422" y="618"/>
                    </a:lnTo>
                    <a:lnTo>
                      <a:pt x="419" y="618"/>
                    </a:lnTo>
                    <a:lnTo>
                      <a:pt x="417" y="616"/>
                    </a:lnTo>
                    <a:lnTo>
                      <a:pt x="417" y="615"/>
                    </a:lnTo>
                    <a:lnTo>
                      <a:pt x="415" y="615"/>
                    </a:lnTo>
                    <a:lnTo>
                      <a:pt x="414" y="613"/>
                    </a:lnTo>
                    <a:lnTo>
                      <a:pt x="412" y="613"/>
                    </a:lnTo>
                    <a:lnTo>
                      <a:pt x="410" y="611"/>
                    </a:lnTo>
                    <a:lnTo>
                      <a:pt x="409" y="611"/>
                    </a:lnTo>
                    <a:lnTo>
                      <a:pt x="409" y="610"/>
                    </a:lnTo>
                    <a:lnTo>
                      <a:pt x="407" y="606"/>
                    </a:lnTo>
                    <a:lnTo>
                      <a:pt x="404" y="603"/>
                    </a:lnTo>
                    <a:lnTo>
                      <a:pt x="400" y="600"/>
                    </a:lnTo>
                    <a:lnTo>
                      <a:pt x="400" y="598"/>
                    </a:lnTo>
                    <a:lnTo>
                      <a:pt x="402" y="596"/>
                    </a:lnTo>
                    <a:lnTo>
                      <a:pt x="404" y="596"/>
                    </a:lnTo>
                    <a:lnTo>
                      <a:pt x="404" y="593"/>
                    </a:lnTo>
                    <a:lnTo>
                      <a:pt x="400" y="590"/>
                    </a:lnTo>
                    <a:lnTo>
                      <a:pt x="400" y="588"/>
                    </a:lnTo>
                    <a:lnTo>
                      <a:pt x="399" y="588"/>
                    </a:lnTo>
                    <a:lnTo>
                      <a:pt x="397" y="586"/>
                    </a:lnTo>
                    <a:lnTo>
                      <a:pt x="397" y="581"/>
                    </a:lnTo>
                    <a:lnTo>
                      <a:pt x="396" y="578"/>
                    </a:lnTo>
                    <a:lnTo>
                      <a:pt x="392" y="576"/>
                    </a:lnTo>
                    <a:lnTo>
                      <a:pt x="389" y="576"/>
                    </a:lnTo>
                    <a:lnTo>
                      <a:pt x="389" y="573"/>
                    </a:lnTo>
                    <a:lnTo>
                      <a:pt x="391" y="571"/>
                    </a:lnTo>
                    <a:lnTo>
                      <a:pt x="386" y="570"/>
                    </a:lnTo>
                    <a:lnTo>
                      <a:pt x="382" y="568"/>
                    </a:lnTo>
                    <a:lnTo>
                      <a:pt x="384" y="566"/>
                    </a:lnTo>
                    <a:lnTo>
                      <a:pt x="381" y="563"/>
                    </a:lnTo>
                    <a:lnTo>
                      <a:pt x="379" y="563"/>
                    </a:lnTo>
                    <a:lnTo>
                      <a:pt x="379" y="561"/>
                    </a:lnTo>
                    <a:lnTo>
                      <a:pt x="376" y="558"/>
                    </a:lnTo>
                    <a:lnTo>
                      <a:pt x="372" y="553"/>
                    </a:lnTo>
                    <a:lnTo>
                      <a:pt x="367" y="551"/>
                    </a:lnTo>
                    <a:lnTo>
                      <a:pt x="329" y="550"/>
                    </a:lnTo>
                    <a:lnTo>
                      <a:pt x="327" y="558"/>
                    </a:lnTo>
                    <a:lnTo>
                      <a:pt x="259" y="556"/>
                    </a:lnTo>
                    <a:lnTo>
                      <a:pt x="176" y="522"/>
                    </a:lnTo>
                    <a:lnTo>
                      <a:pt x="178" y="520"/>
                    </a:lnTo>
                    <a:lnTo>
                      <a:pt x="176" y="518"/>
                    </a:lnTo>
                    <a:lnTo>
                      <a:pt x="118" y="520"/>
                    </a:lnTo>
                    <a:lnTo>
                      <a:pt x="118" y="515"/>
                    </a:lnTo>
                    <a:lnTo>
                      <a:pt x="118" y="510"/>
                    </a:lnTo>
                    <a:lnTo>
                      <a:pt x="118" y="503"/>
                    </a:lnTo>
                    <a:lnTo>
                      <a:pt x="110" y="492"/>
                    </a:lnTo>
                    <a:lnTo>
                      <a:pt x="103" y="487"/>
                    </a:lnTo>
                    <a:lnTo>
                      <a:pt x="101" y="488"/>
                    </a:lnTo>
                    <a:lnTo>
                      <a:pt x="98" y="488"/>
                    </a:lnTo>
                    <a:lnTo>
                      <a:pt x="97" y="487"/>
                    </a:lnTo>
                    <a:lnTo>
                      <a:pt x="97" y="483"/>
                    </a:lnTo>
                    <a:lnTo>
                      <a:pt x="97" y="482"/>
                    </a:lnTo>
                    <a:lnTo>
                      <a:pt x="90" y="480"/>
                    </a:lnTo>
                    <a:lnTo>
                      <a:pt x="87" y="478"/>
                    </a:lnTo>
                    <a:lnTo>
                      <a:pt x="80" y="477"/>
                    </a:lnTo>
                    <a:lnTo>
                      <a:pt x="80" y="472"/>
                    </a:lnTo>
                    <a:lnTo>
                      <a:pt x="77" y="470"/>
                    </a:lnTo>
                    <a:lnTo>
                      <a:pt x="70" y="470"/>
                    </a:lnTo>
                    <a:lnTo>
                      <a:pt x="67" y="468"/>
                    </a:lnTo>
                    <a:lnTo>
                      <a:pt x="63" y="467"/>
                    </a:lnTo>
                    <a:lnTo>
                      <a:pt x="58" y="465"/>
                    </a:lnTo>
                    <a:lnTo>
                      <a:pt x="50" y="465"/>
                    </a:lnTo>
                    <a:lnTo>
                      <a:pt x="47" y="463"/>
                    </a:lnTo>
                    <a:lnTo>
                      <a:pt x="45" y="460"/>
                    </a:lnTo>
                    <a:lnTo>
                      <a:pt x="47" y="460"/>
                    </a:lnTo>
                    <a:lnTo>
                      <a:pt x="48" y="455"/>
                    </a:lnTo>
                    <a:lnTo>
                      <a:pt x="50" y="448"/>
                    </a:lnTo>
                    <a:lnTo>
                      <a:pt x="48" y="445"/>
                    </a:lnTo>
                    <a:lnTo>
                      <a:pt x="45" y="440"/>
                    </a:lnTo>
                    <a:lnTo>
                      <a:pt x="43" y="440"/>
                    </a:lnTo>
                    <a:lnTo>
                      <a:pt x="45" y="438"/>
                    </a:lnTo>
                    <a:lnTo>
                      <a:pt x="43" y="437"/>
                    </a:lnTo>
                    <a:lnTo>
                      <a:pt x="38" y="432"/>
                    </a:lnTo>
                    <a:lnTo>
                      <a:pt x="33" y="422"/>
                    </a:lnTo>
                    <a:lnTo>
                      <a:pt x="33" y="415"/>
                    </a:lnTo>
                    <a:lnTo>
                      <a:pt x="28" y="412"/>
                    </a:lnTo>
                    <a:lnTo>
                      <a:pt x="28" y="410"/>
                    </a:lnTo>
                    <a:lnTo>
                      <a:pt x="28" y="405"/>
                    </a:lnTo>
                    <a:lnTo>
                      <a:pt x="28" y="400"/>
                    </a:lnTo>
                    <a:lnTo>
                      <a:pt x="28" y="399"/>
                    </a:lnTo>
                    <a:lnTo>
                      <a:pt x="30" y="399"/>
                    </a:lnTo>
                    <a:lnTo>
                      <a:pt x="33" y="395"/>
                    </a:lnTo>
                    <a:lnTo>
                      <a:pt x="33" y="392"/>
                    </a:lnTo>
                    <a:lnTo>
                      <a:pt x="30" y="390"/>
                    </a:lnTo>
                    <a:lnTo>
                      <a:pt x="27" y="389"/>
                    </a:lnTo>
                    <a:lnTo>
                      <a:pt x="25" y="384"/>
                    </a:lnTo>
                    <a:lnTo>
                      <a:pt x="23" y="382"/>
                    </a:lnTo>
                    <a:lnTo>
                      <a:pt x="23" y="379"/>
                    </a:lnTo>
                    <a:lnTo>
                      <a:pt x="23" y="375"/>
                    </a:lnTo>
                    <a:lnTo>
                      <a:pt x="23" y="374"/>
                    </a:lnTo>
                    <a:lnTo>
                      <a:pt x="25" y="372"/>
                    </a:lnTo>
                    <a:lnTo>
                      <a:pt x="25" y="369"/>
                    </a:lnTo>
                    <a:lnTo>
                      <a:pt x="27" y="367"/>
                    </a:lnTo>
                    <a:lnTo>
                      <a:pt x="28" y="367"/>
                    </a:lnTo>
                    <a:lnTo>
                      <a:pt x="32" y="372"/>
                    </a:lnTo>
                    <a:lnTo>
                      <a:pt x="35" y="374"/>
                    </a:lnTo>
                    <a:lnTo>
                      <a:pt x="33" y="372"/>
                    </a:lnTo>
                    <a:lnTo>
                      <a:pt x="32" y="369"/>
                    </a:lnTo>
                    <a:lnTo>
                      <a:pt x="32" y="362"/>
                    </a:lnTo>
                    <a:lnTo>
                      <a:pt x="30" y="362"/>
                    </a:lnTo>
                    <a:lnTo>
                      <a:pt x="30" y="359"/>
                    </a:lnTo>
                    <a:lnTo>
                      <a:pt x="32" y="359"/>
                    </a:lnTo>
                    <a:lnTo>
                      <a:pt x="33" y="360"/>
                    </a:lnTo>
                    <a:lnTo>
                      <a:pt x="38" y="359"/>
                    </a:lnTo>
                    <a:lnTo>
                      <a:pt x="42" y="357"/>
                    </a:lnTo>
                    <a:lnTo>
                      <a:pt x="37" y="357"/>
                    </a:lnTo>
                    <a:lnTo>
                      <a:pt x="35" y="355"/>
                    </a:lnTo>
                    <a:lnTo>
                      <a:pt x="32" y="355"/>
                    </a:lnTo>
                    <a:lnTo>
                      <a:pt x="30" y="354"/>
                    </a:lnTo>
                    <a:lnTo>
                      <a:pt x="28" y="354"/>
                    </a:lnTo>
                    <a:lnTo>
                      <a:pt x="27" y="352"/>
                    </a:lnTo>
                    <a:lnTo>
                      <a:pt x="25" y="357"/>
                    </a:lnTo>
                    <a:lnTo>
                      <a:pt x="25" y="362"/>
                    </a:lnTo>
                    <a:lnTo>
                      <a:pt x="25" y="362"/>
                    </a:lnTo>
                    <a:lnTo>
                      <a:pt x="23" y="362"/>
                    </a:lnTo>
                    <a:lnTo>
                      <a:pt x="22" y="360"/>
                    </a:lnTo>
                    <a:lnTo>
                      <a:pt x="17" y="355"/>
                    </a:lnTo>
                    <a:lnTo>
                      <a:pt x="15" y="352"/>
                    </a:lnTo>
                    <a:lnTo>
                      <a:pt x="17" y="349"/>
                    </a:lnTo>
                    <a:lnTo>
                      <a:pt x="15" y="345"/>
                    </a:lnTo>
                    <a:lnTo>
                      <a:pt x="5" y="331"/>
                    </a:lnTo>
                    <a:lnTo>
                      <a:pt x="5" y="329"/>
                    </a:lnTo>
                    <a:lnTo>
                      <a:pt x="5" y="326"/>
                    </a:lnTo>
                    <a:lnTo>
                      <a:pt x="7" y="322"/>
                    </a:lnTo>
                    <a:lnTo>
                      <a:pt x="7" y="317"/>
                    </a:lnTo>
                    <a:lnTo>
                      <a:pt x="5" y="314"/>
                    </a:lnTo>
                    <a:lnTo>
                      <a:pt x="5" y="312"/>
                    </a:lnTo>
                    <a:lnTo>
                      <a:pt x="8" y="307"/>
                    </a:lnTo>
                    <a:lnTo>
                      <a:pt x="8" y="302"/>
                    </a:lnTo>
                    <a:lnTo>
                      <a:pt x="8" y="294"/>
                    </a:lnTo>
                    <a:lnTo>
                      <a:pt x="5" y="286"/>
                    </a:lnTo>
                    <a:lnTo>
                      <a:pt x="0" y="281"/>
                    </a:lnTo>
                    <a:lnTo>
                      <a:pt x="0" y="276"/>
                    </a:lnTo>
                    <a:lnTo>
                      <a:pt x="3" y="271"/>
                    </a:lnTo>
                    <a:lnTo>
                      <a:pt x="10" y="267"/>
                    </a:lnTo>
                    <a:lnTo>
                      <a:pt x="12" y="261"/>
                    </a:lnTo>
                    <a:lnTo>
                      <a:pt x="10" y="259"/>
                    </a:lnTo>
                    <a:lnTo>
                      <a:pt x="10" y="257"/>
                    </a:lnTo>
                    <a:lnTo>
                      <a:pt x="13" y="254"/>
                    </a:lnTo>
                    <a:lnTo>
                      <a:pt x="15" y="249"/>
                    </a:lnTo>
                    <a:lnTo>
                      <a:pt x="17" y="241"/>
                    </a:lnTo>
                    <a:lnTo>
                      <a:pt x="15" y="236"/>
                    </a:lnTo>
                    <a:lnTo>
                      <a:pt x="15" y="233"/>
                    </a:lnTo>
                    <a:lnTo>
                      <a:pt x="17" y="229"/>
                    </a:lnTo>
                    <a:lnTo>
                      <a:pt x="13" y="224"/>
                    </a:lnTo>
                    <a:lnTo>
                      <a:pt x="13" y="219"/>
                    </a:lnTo>
                    <a:lnTo>
                      <a:pt x="17" y="211"/>
                    </a:lnTo>
                    <a:lnTo>
                      <a:pt x="15" y="203"/>
                    </a:lnTo>
                    <a:lnTo>
                      <a:pt x="17" y="198"/>
                    </a:lnTo>
                    <a:lnTo>
                      <a:pt x="23" y="191"/>
                    </a:lnTo>
                    <a:lnTo>
                      <a:pt x="25" y="186"/>
                    </a:lnTo>
                    <a:lnTo>
                      <a:pt x="28" y="184"/>
                    </a:lnTo>
                    <a:lnTo>
                      <a:pt x="30" y="178"/>
                    </a:lnTo>
                    <a:lnTo>
                      <a:pt x="35" y="173"/>
                    </a:lnTo>
                    <a:lnTo>
                      <a:pt x="38" y="166"/>
                    </a:lnTo>
                    <a:lnTo>
                      <a:pt x="40" y="154"/>
                    </a:lnTo>
                    <a:lnTo>
                      <a:pt x="45" y="144"/>
                    </a:lnTo>
                    <a:lnTo>
                      <a:pt x="47" y="135"/>
                    </a:lnTo>
                    <a:lnTo>
                      <a:pt x="53" y="121"/>
                    </a:lnTo>
                    <a:lnTo>
                      <a:pt x="57" y="116"/>
                    </a:lnTo>
                    <a:lnTo>
                      <a:pt x="60" y="111"/>
                    </a:lnTo>
                    <a:lnTo>
                      <a:pt x="60" y="108"/>
                    </a:lnTo>
                    <a:lnTo>
                      <a:pt x="60" y="105"/>
                    </a:lnTo>
                    <a:lnTo>
                      <a:pt x="63" y="98"/>
                    </a:lnTo>
                    <a:lnTo>
                      <a:pt x="63" y="95"/>
                    </a:lnTo>
                    <a:lnTo>
                      <a:pt x="65" y="95"/>
                    </a:lnTo>
                    <a:lnTo>
                      <a:pt x="68" y="96"/>
                    </a:lnTo>
                    <a:lnTo>
                      <a:pt x="77" y="96"/>
                    </a:lnTo>
                    <a:lnTo>
                      <a:pt x="80" y="98"/>
                    </a:lnTo>
                    <a:lnTo>
                      <a:pt x="83" y="98"/>
                    </a:lnTo>
                    <a:lnTo>
                      <a:pt x="87" y="101"/>
                    </a:lnTo>
                    <a:lnTo>
                      <a:pt x="90" y="105"/>
                    </a:lnTo>
                    <a:lnTo>
                      <a:pt x="88" y="100"/>
                    </a:lnTo>
                    <a:lnTo>
                      <a:pt x="87" y="98"/>
                    </a:lnTo>
                    <a:lnTo>
                      <a:pt x="82" y="96"/>
                    </a:lnTo>
                    <a:lnTo>
                      <a:pt x="77" y="93"/>
                    </a:lnTo>
                    <a:lnTo>
                      <a:pt x="70" y="93"/>
                    </a:lnTo>
                    <a:lnTo>
                      <a:pt x="63" y="91"/>
                    </a:lnTo>
                    <a:lnTo>
                      <a:pt x="63" y="90"/>
                    </a:lnTo>
                    <a:lnTo>
                      <a:pt x="65" y="88"/>
                    </a:lnTo>
                    <a:lnTo>
                      <a:pt x="67" y="88"/>
                    </a:lnTo>
                    <a:lnTo>
                      <a:pt x="70" y="85"/>
                    </a:lnTo>
                    <a:lnTo>
                      <a:pt x="70" y="81"/>
                    </a:lnTo>
                    <a:lnTo>
                      <a:pt x="72" y="78"/>
                    </a:lnTo>
                    <a:lnTo>
                      <a:pt x="67" y="76"/>
                    </a:lnTo>
                    <a:lnTo>
                      <a:pt x="65" y="75"/>
                    </a:lnTo>
                    <a:lnTo>
                      <a:pt x="67" y="70"/>
                    </a:lnTo>
                    <a:lnTo>
                      <a:pt x="70" y="70"/>
                    </a:lnTo>
                    <a:lnTo>
                      <a:pt x="72" y="68"/>
                    </a:lnTo>
                    <a:lnTo>
                      <a:pt x="70" y="66"/>
                    </a:lnTo>
                    <a:lnTo>
                      <a:pt x="68" y="66"/>
                    </a:lnTo>
                    <a:lnTo>
                      <a:pt x="67" y="63"/>
                    </a:lnTo>
                    <a:lnTo>
                      <a:pt x="68" y="58"/>
                    </a:lnTo>
                    <a:lnTo>
                      <a:pt x="67" y="51"/>
                    </a:lnTo>
                    <a:lnTo>
                      <a:pt x="70" y="40"/>
                    </a:lnTo>
                    <a:lnTo>
                      <a:pt x="67" y="32"/>
                    </a:lnTo>
                    <a:lnTo>
                      <a:pt x="67" y="28"/>
                    </a:lnTo>
                    <a:lnTo>
                      <a:pt x="70" y="20"/>
                    </a:lnTo>
                    <a:lnTo>
                      <a:pt x="72" y="17"/>
                    </a:lnTo>
                    <a:lnTo>
                      <a:pt x="73" y="15"/>
                    </a:lnTo>
                    <a:lnTo>
                      <a:pt x="85" y="25"/>
                    </a:lnTo>
                    <a:lnTo>
                      <a:pt x="90" y="28"/>
                    </a:lnTo>
                    <a:lnTo>
                      <a:pt x="101" y="28"/>
                    </a:lnTo>
                    <a:lnTo>
                      <a:pt x="105" y="30"/>
                    </a:lnTo>
                    <a:lnTo>
                      <a:pt x="106" y="35"/>
                    </a:lnTo>
                    <a:lnTo>
                      <a:pt x="110" y="33"/>
                    </a:lnTo>
                    <a:lnTo>
                      <a:pt x="111" y="33"/>
                    </a:lnTo>
                    <a:lnTo>
                      <a:pt x="113" y="37"/>
                    </a:lnTo>
                    <a:lnTo>
                      <a:pt x="111" y="38"/>
                    </a:lnTo>
                    <a:lnTo>
                      <a:pt x="106" y="40"/>
                    </a:lnTo>
                    <a:lnTo>
                      <a:pt x="101" y="45"/>
                    </a:lnTo>
                    <a:lnTo>
                      <a:pt x="101" y="46"/>
                    </a:lnTo>
                    <a:lnTo>
                      <a:pt x="106" y="46"/>
                    </a:lnTo>
                    <a:lnTo>
                      <a:pt x="108" y="43"/>
                    </a:lnTo>
                    <a:lnTo>
                      <a:pt x="113" y="40"/>
                    </a:lnTo>
                    <a:lnTo>
                      <a:pt x="115" y="40"/>
                    </a:lnTo>
                    <a:lnTo>
                      <a:pt x="115" y="43"/>
                    </a:lnTo>
                    <a:lnTo>
                      <a:pt x="111" y="46"/>
                    </a:lnTo>
                    <a:lnTo>
                      <a:pt x="110" y="51"/>
                    </a:lnTo>
                    <a:lnTo>
                      <a:pt x="108" y="56"/>
                    </a:lnTo>
                    <a:lnTo>
                      <a:pt x="108" y="58"/>
                    </a:lnTo>
                    <a:lnTo>
                      <a:pt x="106" y="55"/>
                    </a:lnTo>
                    <a:lnTo>
                      <a:pt x="103" y="56"/>
                    </a:lnTo>
                    <a:lnTo>
                      <a:pt x="103" y="55"/>
                    </a:lnTo>
                    <a:lnTo>
                      <a:pt x="98" y="60"/>
                    </a:lnTo>
                    <a:lnTo>
                      <a:pt x="100" y="61"/>
                    </a:lnTo>
                    <a:lnTo>
                      <a:pt x="105" y="63"/>
                    </a:lnTo>
                    <a:lnTo>
                      <a:pt x="110" y="60"/>
                    </a:lnTo>
                    <a:lnTo>
                      <a:pt x="111" y="56"/>
                    </a:lnTo>
                    <a:lnTo>
                      <a:pt x="113" y="53"/>
                    </a:lnTo>
                    <a:lnTo>
                      <a:pt x="115" y="48"/>
                    </a:lnTo>
                    <a:lnTo>
                      <a:pt x="116" y="46"/>
                    </a:lnTo>
                    <a:lnTo>
                      <a:pt x="118" y="42"/>
                    </a:lnTo>
                    <a:lnTo>
                      <a:pt x="121" y="38"/>
                    </a:lnTo>
                    <a:lnTo>
                      <a:pt x="126" y="35"/>
                    </a:lnTo>
                    <a:lnTo>
                      <a:pt x="125" y="32"/>
                    </a:lnTo>
                    <a:lnTo>
                      <a:pt x="123" y="28"/>
                    </a:lnTo>
                    <a:lnTo>
                      <a:pt x="121" y="28"/>
                    </a:lnTo>
                    <a:lnTo>
                      <a:pt x="125" y="25"/>
                    </a:lnTo>
                    <a:lnTo>
                      <a:pt x="126" y="23"/>
                    </a:lnTo>
                    <a:lnTo>
                      <a:pt x="123" y="20"/>
                    </a:lnTo>
                    <a:lnTo>
                      <a:pt x="121" y="17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1" y="7"/>
                    </a:lnTo>
                    <a:lnTo>
                      <a:pt x="120" y="0"/>
                    </a:lnTo>
                    <a:lnTo>
                      <a:pt x="120" y="0"/>
                    </a:lnTo>
                    <a:close/>
                    <a:moveTo>
                      <a:pt x="1259" y="311"/>
                    </a:moveTo>
                    <a:lnTo>
                      <a:pt x="1259" y="312"/>
                    </a:lnTo>
                    <a:lnTo>
                      <a:pt x="1263" y="312"/>
                    </a:lnTo>
                    <a:lnTo>
                      <a:pt x="1264" y="311"/>
                    </a:lnTo>
                    <a:lnTo>
                      <a:pt x="1268" y="311"/>
                    </a:lnTo>
                    <a:lnTo>
                      <a:pt x="1266" y="309"/>
                    </a:lnTo>
                    <a:lnTo>
                      <a:pt x="1261" y="309"/>
                    </a:lnTo>
                    <a:lnTo>
                      <a:pt x="1261" y="309"/>
                    </a:lnTo>
                    <a:lnTo>
                      <a:pt x="1259" y="311"/>
                    </a:lnTo>
                    <a:lnTo>
                      <a:pt x="1259" y="311"/>
                    </a:lnTo>
                    <a:close/>
                    <a:moveTo>
                      <a:pt x="1185" y="329"/>
                    </a:moveTo>
                    <a:lnTo>
                      <a:pt x="1183" y="331"/>
                    </a:lnTo>
                    <a:lnTo>
                      <a:pt x="1186" y="329"/>
                    </a:lnTo>
                    <a:lnTo>
                      <a:pt x="1188" y="329"/>
                    </a:lnTo>
                    <a:lnTo>
                      <a:pt x="1193" y="327"/>
                    </a:lnTo>
                    <a:lnTo>
                      <a:pt x="1198" y="327"/>
                    </a:lnTo>
                    <a:lnTo>
                      <a:pt x="1206" y="326"/>
                    </a:lnTo>
                    <a:lnTo>
                      <a:pt x="1209" y="324"/>
                    </a:lnTo>
                    <a:lnTo>
                      <a:pt x="1218" y="324"/>
                    </a:lnTo>
                    <a:lnTo>
                      <a:pt x="1219" y="324"/>
                    </a:lnTo>
                    <a:lnTo>
                      <a:pt x="1221" y="324"/>
                    </a:lnTo>
                    <a:lnTo>
                      <a:pt x="1228" y="322"/>
                    </a:lnTo>
                    <a:lnTo>
                      <a:pt x="1229" y="319"/>
                    </a:lnTo>
                    <a:lnTo>
                      <a:pt x="1226" y="321"/>
                    </a:lnTo>
                    <a:lnTo>
                      <a:pt x="1223" y="319"/>
                    </a:lnTo>
                    <a:lnTo>
                      <a:pt x="1218" y="322"/>
                    </a:lnTo>
                    <a:lnTo>
                      <a:pt x="1221" y="319"/>
                    </a:lnTo>
                    <a:lnTo>
                      <a:pt x="1223" y="317"/>
                    </a:lnTo>
                    <a:lnTo>
                      <a:pt x="1223" y="316"/>
                    </a:lnTo>
                    <a:lnTo>
                      <a:pt x="1214" y="319"/>
                    </a:lnTo>
                    <a:lnTo>
                      <a:pt x="1208" y="319"/>
                    </a:lnTo>
                    <a:lnTo>
                      <a:pt x="1201" y="322"/>
                    </a:lnTo>
                    <a:lnTo>
                      <a:pt x="1196" y="321"/>
                    </a:lnTo>
                    <a:lnTo>
                      <a:pt x="1190" y="322"/>
                    </a:lnTo>
                    <a:lnTo>
                      <a:pt x="1185" y="324"/>
                    </a:lnTo>
                    <a:lnTo>
                      <a:pt x="1181" y="327"/>
                    </a:lnTo>
                    <a:lnTo>
                      <a:pt x="1181" y="329"/>
                    </a:lnTo>
                    <a:lnTo>
                      <a:pt x="1185" y="329"/>
                    </a:lnTo>
                    <a:lnTo>
                      <a:pt x="1185" y="329"/>
                    </a:lnTo>
                    <a:close/>
                    <a:moveTo>
                      <a:pt x="120" y="22"/>
                    </a:moveTo>
                    <a:lnTo>
                      <a:pt x="115" y="25"/>
                    </a:lnTo>
                    <a:lnTo>
                      <a:pt x="115" y="32"/>
                    </a:lnTo>
                    <a:lnTo>
                      <a:pt x="118" y="38"/>
                    </a:lnTo>
                    <a:lnTo>
                      <a:pt x="120" y="37"/>
                    </a:lnTo>
                    <a:lnTo>
                      <a:pt x="118" y="28"/>
                    </a:lnTo>
                    <a:lnTo>
                      <a:pt x="118" y="25"/>
                    </a:lnTo>
                    <a:lnTo>
                      <a:pt x="121" y="23"/>
                    </a:lnTo>
                    <a:lnTo>
                      <a:pt x="120" y="22"/>
                    </a:lnTo>
                    <a:lnTo>
                      <a:pt x="120" y="22"/>
                    </a:lnTo>
                    <a:close/>
                    <a:moveTo>
                      <a:pt x="580" y="661"/>
                    </a:moveTo>
                    <a:lnTo>
                      <a:pt x="582" y="659"/>
                    </a:lnTo>
                    <a:lnTo>
                      <a:pt x="587" y="653"/>
                    </a:lnTo>
                    <a:lnTo>
                      <a:pt x="590" y="649"/>
                    </a:lnTo>
                    <a:lnTo>
                      <a:pt x="585" y="653"/>
                    </a:lnTo>
                    <a:lnTo>
                      <a:pt x="580" y="661"/>
                    </a:lnTo>
                    <a:lnTo>
                      <a:pt x="580" y="661"/>
                    </a:lnTo>
                    <a:close/>
                    <a:moveTo>
                      <a:pt x="573" y="671"/>
                    </a:moveTo>
                    <a:lnTo>
                      <a:pt x="575" y="671"/>
                    </a:lnTo>
                    <a:lnTo>
                      <a:pt x="578" y="666"/>
                    </a:lnTo>
                    <a:lnTo>
                      <a:pt x="578" y="663"/>
                    </a:lnTo>
                    <a:lnTo>
                      <a:pt x="573" y="671"/>
                    </a:lnTo>
                    <a:lnTo>
                      <a:pt x="573" y="671"/>
                    </a:lnTo>
                    <a:close/>
                    <a:moveTo>
                      <a:pt x="572" y="701"/>
                    </a:moveTo>
                    <a:lnTo>
                      <a:pt x="570" y="694"/>
                    </a:lnTo>
                    <a:lnTo>
                      <a:pt x="570" y="684"/>
                    </a:lnTo>
                    <a:lnTo>
                      <a:pt x="573" y="674"/>
                    </a:lnTo>
                    <a:lnTo>
                      <a:pt x="568" y="684"/>
                    </a:lnTo>
                    <a:lnTo>
                      <a:pt x="568" y="694"/>
                    </a:lnTo>
                    <a:lnTo>
                      <a:pt x="568" y="694"/>
                    </a:lnTo>
                    <a:lnTo>
                      <a:pt x="572" y="701"/>
                    </a:lnTo>
                    <a:lnTo>
                      <a:pt x="572" y="70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4" name="Freeform 158">
                <a:extLst>
                  <a:ext uri="{FF2B5EF4-FFF2-40B4-BE49-F238E27FC236}">
                    <a16:creationId xmlns:a16="http://schemas.microsoft.com/office/drawing/2014/main" xmlns="" id="{603F76CC-42AB-475A-9D23-7616EDC9D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637" y="3082949"/>
                <a:ext cx="86690" cy="36316"/>
              </a:xfrm>
              <a:custGeom>
                <a:avLst/>
                <a:gdLst/>
                <a:ahLst/>
                <a:cxnLst>
                  <a:cxn ang="0">
                    <a:pos x="60" y="70"/>
                  </a:cxn>
                  <a:cxn ang="0">
                    <a:pos x="68" y="67"/>
                  </a:cxn>
                  <a:cxn ang="0">
                    <a:pos x="68" y="58"/>
                  </a:cxn>
                  <a:cxn ang="0">
                    <a:pos x="76" y="53"/>
                  </a:cxn>
                  <a:cxn ang="0">
                    <a:pos x="90" y="50"/>
                  </a:cxn>
                  <a:cxn ang="0">
                    <a:pos x="95" y="52"/>
                  </a:cxn>
                  <a:cxn ang="0">
                    <a:pos x="100" y="50"/>
                  </a:cxn>
                  <a:cxn ang="0">
                    <a:pos x="110" y="45"/>
                  </a:cxn>
                  <a:cxn ang="0">
                    <a:pos x="113" y="42"/>
                  </a:cxn>
                  <a:cxn ang="0">
                    <a:pos x="121" y="35"/>
                  </a:cxn>
                  <a:cxn ang="0">
                    <a:pos x="123" y="32"/>
                  </a:cxn>
                  <a:cxn ang="0">
                    <a:pos x="128" y="35"/>
                  </a:cxn>
                  <a:cxn ang="0">
                    <a:pos x="135" y="37"/>
                  </a:cxn>
                  <a:cxn ang="0">
                    <a:pos x="140" y="33"/>
                  </a:cxn>
                  <a:cxn ang="0">
                    <a:pos x="148" y="28"/>
                  </a:cxn>
                  <a:cxn ang="0">
                    <a:pos x="151" y="25"/>
                  </a:cxn>
                  <a:cxn ang="0">
                    <a:pos x="155" y="27"/>
                  </a:cxn>
                  <a:cxn ang="0">
                    <a:pos x="161" y="25"/>
                  </a:cxn>
                  <a:cxn ang="0">
                    <a:pos x="161" y="22"/>
                  </a:cxn>
                  <a:cxn ang="0">
                    <a:pos x="150" y="17"/>
                  </a:cxn>
                  <a:cxn ang="0">
                    <a:pos x="151" y="20"/>
                  </a:cxn>
                  <a:cxn ang="0">
                    <a:pos x="140" y="20"/>
                  </a:cxn>
                  <a:cxn ang="0">
                    <a:pos x="133" y="17"/>
                  </a:cxn>
                  <a:cxn ang="0">
                    <a:pos x="130" y="15"/>
                  </a:cxn>
                  <a:cxn ang="0">
                    <a:pos x="133" y="13"/>
                  </a:cxn>
                  <a:cxn ang="0">
                    <a:pos x="140" y="13"/>
                  </a:cxn>
                  <a:cxn ang="0">
                    <a:pos x="146" y="15"/>
                  </a:cxn>
                  <a:cxn ang="0">
                    <a:pos x="136" y="8"/>
                  </a:cxn>
                  <a:cxn ang="0">
                    <a:pos x="128" y="8"/>
                  </a:cxn>
                  <a:cxn ang="0">
                    <a:pos x="125" y="10"/>
                  </a:cxn>
                  <a:cxn ang="0">
                    <a:pos x="110" y="7"/>
                  </a:cxn>
                  <a:cxn ang="0">
                    <a:pos x="95" y="2"/>
                  </a:cxn>
                  <a:cxn ang="0">
                    <a:pos x="88" y="3"/>
                  </a:cxn>
                  <a:cxn ang="0">
                    <a:pos x="86" y="5"/>
                  </a:cxn>
                  <a:cxn ang="0">
                    <a:pos x="80" y="5"/>
                  </a:cxn>
                  <a:cxn ang="0">
                    <a:pos x="62" y="7"/>
                  </a:cxn>
                  <a:cxn ang="0">
                    <a:pos x="42" y="10"/>
                  </a:cxn>
                  <a:cxn ang="0">
                    <a:pos x="37" y="10"/>
                  </a:cxn>
                  <a:cxn ang="0">
                    <a:pos x="33" y="17"/>
                  </a:cxn>
                  <a:cxn ang="0">
                    <a:pos x="22" y="20"/>
                  </a:cxn>
                  <a:cxn ang="0">
                    <a:pos x="12" y="28"/>
                  </a:cxn>
                  <a:cxn ang="0">
                    <a:pos x="10" y="38"/>
                  </a:cxn>
                  <a:cxn ang="0">
                    <a:pos x="3" y="43"/>
                  </a:cxn>
                  <a:cxn ang="0">
                    <a:pos x="3" y="45"/>
                  </a:cxn>
                  <a:cxn ang="0">
                    <a:pos x="5" y="62"/>
                  </a:cxn>
                  <a:cxn ang="0">
                    <a:pos x="15" y="65"/>
                  </a:cxn>
                  <a:cxn ang="0">
                    <a:pos x="23" y="67"/>
                  </a:cxn>
                  <a:cxn ang="0">
                    <a:pos x="22" y="65"/>
                  </a:cxn>
                  <a:cxn ang="0">
                    <a:pos x="30" y="68"/>
                  </a:cxn>
                  <a:cxn ang="0">
                    <a:pos x="43" y="72"/>
                  </a:cxn>
                  <a:cxn ang="0">
                    <a:pos x="45" y="65"/>
                  </a:cxn>
                  <a:cxn ang="0">
                    <a:pos x="50" y="65"/>
                  </a:cxn>
                  <a:cxn ang="0">
                    <a:pos x="53" y="67"/>
                  </a:cxn>
                  <a:cxn ang="0">
                    <a:pos x="55" y="67"/>
                  </a:cxn>
                  <a:cxn ang="0">
                    <a:pos x="57" y="72"/>
                  </a:cxn>
                </a:cxnLst>
                <a:rect l="0" t="0" r="r" b="b"/>
                <a:pathLst>
                  <a:path w="163" h="72">
                    <a:moveTo>
                      <a:pt x="57" y="72"/>
                    </a:moveTo>
                    <a:lnTo>
                      <a:pt x="60" y="70"/>
                    </a:lnTo>
                    <a:lnTo>
                      <a:pt x="67" y="70"/>
                    </a:lnTo>
                    <a:lnTo>
                      <a:pt x="68" y="67"/>
                    </a:lnTo>
                    <a:lnTo>
                      <a:pt x="68" y="62"/>
                    </a:lnTo>
                    <a:lnTo>
                      <a:pt x="68" y="58"/>
                    </a:lnTo>
                    <a:lnTo>
                      <a:pt x="68" y="53"/>
                    </a:lnTo>
                    <a:lnTo>
                      <a:pt x="76" y="53"/>
                    </a:lnTo>
                    <a:lnTo>
                      <a:pt x="85" y="48"/>
                    </a:lnTo>
                    <a:lnTo>
                      <a:pt x="90" y="50"/>
                    </a:lnTo>
                    <a:lnTo>
                      <a:pt x="93" y="52"/>
                    </a:lnTo>
                    <a:lnTo>
                      <a:pt x="95" y="52"/>
                    </a:lnTo>
                    <a:lnTo>
                      <a:pt x="98" y="53"/>
                    </a:lnTo>
                    <a:lnTo>
                      <a:pt x="100" y="50"/>
                    </a:lnTo>
                    <a:lnTo>
                      <a:pt x="105" y="48"/>
                    </a:lnTo>
                    <a:lnTo>
                      <a:pt x="110" y="45"/>
                    </a:lnTo>
                    <a:lnTo>
                      <a:pt x="111" y="43"/>
                    </a:lnTo>
                    <a:lnTo>
                      <a:pt x="113" y="42"/>
                    </a:lnTo>
                    <a:lnTo>
                      <a:pt x="116" y="35"/>
                    </a:lnTo>
                    <a:lnTo>
                      <a:pt x="121" y="35"/>
                    </a:lnTo>
                    <a:lnTo>
                      <a:pt x="121" y="32"/>
                    </a:lnTo>
                    <a:lnTo>
                      <a:pt x="123" y="32"/>
                    </a:lnTo>
                    <a:lnTo>
                      <a:pt x="126" y="33"/>
                    </a:lnTo>
                    <a:lnTo>
                      <a:pt x="128" y="35"/>
                    </a:lnTo>
                    <a:lnTo>
                      <a:pt x="133" y="35"/>
                    </a:lnTo>
                    <a:lnTo>
                      <a:pt x="135" y="37"/>
                    </a:lnTo>
                    <a:lnTo>
                      <a:pt x="136" y="33"/>
                    </a:lnTo>
                    <a:lnTo>
                      <a:pt x="140" y="33"/>
                    </a:lnTo>
                    <a:lnTo>
                      <a:pt x="145" y="30"/>
                    </a:lnTo>
                    <a:lnTo>
                      <a:pt x="148" y="28"/>
                    </a:lnTo>
                    <a:lnTo>
                      <a:pt x="150" y="25"/>
                    </a:lnTo>
                    <a:lnTo>
                      <a:pt x="151" y="25"/>
                    </a:lnTo>
                    <a:lnTo>
                      <a:pt x="153" y="25"/>
                    </a:lnTo>
                    <a:lnTo>
                      <a:pt x="155" y="27"/>
                    </a:lnTo>
                    <a:lnTo>
                      <a:pt x="158" y="27"/>
                    </a:lnTo>
                    <a:lnTo>
                      <a:pt x="161" y="25"/>
                    </a:lnTo>
                    <a:lnTo>
                      <a:pt x="163" y="25"/>
                    </a:lnTo>
                    <a:lnTo>
                      <a:pt x="161" y="22"/>
                    </a:lnTo>
                    <a:lnTo>
                      <a:pt x="155" y="18"/>
                    </a:lnTo>
                    <a:lnTo>
                      <a:pt x="150" y="17"/>
                    </a:lnTo>
                    <a:lnTo>
                      <a:pt x="150" y="17"/>
                    </a:lnTo>
                    <a:lnTo>
                      <a:pt x="151" y="20"/>
                    </a:lnTo>
                    <a:lnTo>
                      <a:pt x="146" y="20"/>
                    </a:lnTo>
                    <a:lnTo>
                      <a:pt x="140" y="20"/>
                    </a:lnTo>
                    <a:lnTo>
                      <a:pt x="138" y="18"/>
                    </a:lnTo>
                    <a:lnTo>
                      <a:pt x="133" y="17"/>
                    </a:lnTo>
                    <a:lnTo>
                      <a:pt x="130" y="17"/>
                    </a:lnTo>
                    <a:lnTo>
                      <a:pt x="130" y="15"/>
                    </a:lnTo>
                    <a:lnTo>
                      <a:pt x="133" y="15"/>
                    </a:lnTo>
                    <a:lnTo>
                      <a:pt x="133" y="13"/>
                    </a:lnTo>
                    <a:lnTo>
                      <a:pt x="135" y="12"/>
                    </a:lnTo>
                    <a:lnTo>
                      <a:pt x="140" y="13"/>
                    </a:lnTo>
                    <a:lnTo>
                      <a:pt x="146" y="15"/>
                    </a:lnTo>
                    <a:lnTo>
                      <a:pt x="146" y="15"/>
                    </a:lnTo>
                    <a:lnTo>
                      <a:pt x="141" y="12"/>
                    </a:lnTo>
                    <a:lnTo>
                      <a:pt x="136" y="8"/>
                    </a:lnTo>
                    <a:lnTo>
                      <a:pt x="131" y="8"/>
                    </a:lnTo>
                    <a:lnTo>
                      <a:pt x="128" y="8"/>
                    </a:lnTo>
                    <a:lnTo>
                      <a:pt x="125" y="7"/>
                    </a:lnTo>
                    <a:lnTo>
                      <a:pt x="125" y="10"/>
                    </a:lnTo>
                    <a:lnTo>
                      <a:pt x="121" y="8"/>
                    </a:lnTo>
                    <a:lnTo>
                      <a:pt x="110" y="7"/>
                    </a:lnTo>
                    <a:lnTo>
                      <a:pt x="100" y="7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8" y="3"/>
                    </a:lnTo>
                    <a:lnTo>
                      <a:pt x="90" y="3"/>
                    </a:lnTo>
                    <a:lnTo>
                      <a:pt x="86" y="5"/>
                    </a:lnTo>
                    <a:lnTo>
                      <a:pt x="85" y="7"/>
                    </a:lnTo>
                    <a:lnTo>
                      <a:pt x="80" y="5"/>
                    </a:lnTo>
                    <a:lnTo>
                      <a:pt x="71" y="8"/>
                    </a:lnTo>
                    <a:lnTo>
                      <a:pt x="62" y="7"/>
                    </a:lnTo>
                    <a:lnTo>
                      <a:pt x="48" y="7"/>
                    </a:lnTo>
                    <a:lnTo>
                      <a:pt x="42" y="10"/>
                    </a:lnTo>
                    <a:lnTo>
                      <a:pt x="38" y="8"/>
                    </a:lnTo>
                    <a:lnTo>
                      <a:pt x="37" y="10"/>
                    </a:lnTo>
                    <a:lnTo>
                      <a:pt x="35" y="12"/>
                    </a:lnTo>
                    <a:lnTo>
                      <a:pt x="33" y="17"/>
                    </a:lnTo>
                    <a:lnTo>
                      <a:pt x="27" y="20"/>
                    </a:lnTo>
                    <a:lnTo>
                      <a:pt x="22" y="20"/>
                    </a:lnTo>
                    <a:lnTo>
                      <a:pt x="17" y="25"/>
                    </a:lnTo>
                    <a:lnTo>
                      <a:pt x="12" y="28"/>
                    </a:lnTo>
                    <a:lnTo>
                      <a:pt x="13" y="33"/>
                    </a:lnTo>
                    <a:lnTo>
                      <a:pt x="10" y="38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0" y="57"/>
                    </a:lnTo>
                    <a:lnTo>
                      <a:pt x="5" y="62"/>
                    </a:lnTo>
                    <a:lnTo>
                      <a:pt x="7" y="62"/>
                    </a:lnTo>
                    <a:lnTo>
                      <a:pt x="15" y="65"/>
                    </a:lnTo>
                    <a:lnTo>
                      <a:pt x="22" y="68"/>
                    </a:lnTo>
                    <a:lnTo>
                      <a:pt x="23" y="67"/>
                    </a:lnTo>
                    <a:lnTo>
                      <a:pt x="20" y="65"/>
                    </a:lnTo>
                    <a:lnTo>
                      <a:pt x="22" y="65"/>
                    </a:lnTo>
                    <a:lnTo>
                      <a:pt x="27" y="65"/>
                    </a:lnTo>
                    <a:lnTo>
                      <a:pt x="30" y="68"/>
                    </a:lnTo>
                    <a:lnTo>
                      <a:pt x="32" y="72"/>
                    </a:lnTo>
                    <a:lnTo>
                      <a:pt x="43" y="72"/>
                    </a:lnTo>
                    <a:lnTo>
                      <a:pt x="47" y="67"/>
                    </a:lnTo>
                    <a:lnTo>
                      <a:pt x="45" y="65"/>
                    </a:lnTo>
                    <a:lnTo>
                      <a:pt x="47" y="63"/>
                    </a:lnTo>
                    <a:lnTo>
                      <a:pt x="50" y="65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3" y="65"/>
                    </a:lnTo>
                    <a:lnTo>
                      <a:pt x="55" y="67"/>
                    </a:lnTo>
                    <a:lnTo>
                      <a:pt x="55" y="68"/>
                    </a:lnTo>
                    <a:lnTo>
                      <a:pt x="57" y="72"/>
                    </a:lnTo>
                    <a:lnTo>
                      <a:pt x="57" y="7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5" name="Freeform 160">
                <a:extLst>
                  <a:ext uri="{FF2B5EF4-FFF2-40B4-BE49-F238E27FC236}">
                    <a16:creationId xmlns:a16="http://schemas.microsoft.com/office/drawing/2014/main" xmlns="" id="{C2A97DF4-9BAE-4B65-B9E3-202A6C7C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199" y="3055971"/>
                <a:ext cx="14983" cy="29052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3" y="10"/>
                  </a:cxn>
                  <a:cxn ang="0">
                    <a:pos x="7" y="10"/>
                  </a:cxn>
                  <a:cxn ang="0">
                    <a:pos x="7" y="11"/>
                  </a:cxn>
                  <a:cxn ang="0">
                    <a:pos x="8" y="11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3" y="5"/>
                  </a:cxn>
                  <a:cxn ang="0">
                    <a:pos x="15" y="1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0"/>
                  </a:cxn>
                  <a:cxn ang="0">
                    <a:pos x="22" y="1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28" y="1"/>
                  </a:cxn>
                  <a:cxn ang="0">
                    <a:pos x="27" y="5"/>
                  </a:cxn>
                  <a:cxn ang="0">
                    <a:pos x="27" y="15"/>
                  </a:cxn>
                  <a:cxn ang="0">
                    <a:pos x="23" y="18"/>
                  </a:cxn>
                  <a:cxn ang="0">
                    <a:pos x="23" y="25"/>
                  </a:cxn>
                  <a:cxn ang="0">
                    <a:pos x="25" y="28"/>
                  </a:cxn>
                  <a:cxn ang="0">
                    <a:pos x="25" y="34"/>
                  </a:cxn>
                  <a:cxn ang="0">
                    <a:pos x="23" y="41"/>
                  </a:cxn>
                  <a:cxn ang="0">
                    <a:pos x="17" y="49"/>
                  </a:cxn>
                  <a:cxn ang="0">
                    <a:pos x="13" y="48"/>
                  </a:cxn>
                  <a:cxn ang="0">
                    <a:pos x="8" y="51"/>
                  </a:cxn>
                  <a:cxn ang="0">
                    <a:pos x="7" y="54"/>
                  </a:cxn>
                  <a:cxn ang="0">
                    <a:pos x="7" y="54"/>
                  </a:cxn>
                  <a:cxn ang="0">
                    <a:pos x="5" y="56"/>
                  </a:cxn>
                  <a:cxn ang="0">
                    <a:pos x="3" y="54"/>
                  </a:cxn>
                  <a:cxn ang="0">
                    <a:pos x="0" y="54"/>
                  </a:cxn>
                  <a:cxn ang="0">
                    <a:pos x="0" y="15"/>
                  </a:cxn>
                  <a:cxn ang="0">
                    <a:pos x="0" y="13"/>
                  </a:cxn>
                </a:cxnLst>
                <a:rect l="0" t="0" r="r" b="b"/>
                <a:pathLst>
                  <a:path w="28" h="56">
                    <a:moveTo>
                      <a:pt x="0" y="13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3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3" y="5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8" y="1"/>
                    </a:lnTo>
                    <a:lnTo>
                      <a:pt x="27" y="5"/>
                    </a:lnTo>
                    <a:lnTo>
                      <a:pt x="27" y="15"/>
                    </a:lnTo>
                    <a:lnTo>
                      <a:pt x="23" y="18"/>
                    </a:lnTo>
                    <a:lnTo>
                      <a:pt x="23" y="25"/>
                    </a:lnTo>
                    <a:lnTo>
                      <a:pt x="25" y="28"/>
                    </a:lnTo>
                    <a:lnTo>
                      <a:pt x="25" y="34"/>
                    </a:lnTo>
                    <a:lnTo>
                      <a:pt x="23" y="41"/>
                    </a:lnTo>
                    <a:lnTo>
                      <a:pt x="17" y="49"/>
                    </a:lnTo>
                    <a:lnTo>
                      <a:pt x="13" y="48"/>
                    </a:lnTo>
                    <a:lnTo>
                      <a:pt x="8" y="51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5" y="56"/>
                    </a:lnTo>
                    <a:lnTo>
                      <a:pt x="3" y="54"/>
                    </a:lnTo>
                    <a:lnTo>
                      <a:pt x="0" y="54"/>
                    </a:lnTo>
                    <a:lnTo>
                      <a:pt x="0" y="15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6" name="Freeform 161">
                <a:extLst>
                  <a:ext uri="{FF2B5EF4-FFF2-40B4-BE49-F238E27FC236}">
                    <a16:creationId xmlns:a16="http://schemas.microsoft.com/office/drawing/2014/main" xmlns="" id="{6B9BA5F8-38E8-41D2-A452-726DAC54B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3460" y="3062197"/>
                <a:ext cx="53512" cy="49804"/>
              </a:xfrm>
              <a:custGeom>
                <a:avLst/>
                <a:gdLst/>
                <a:ahLst/>
                <a:cxnLst>
                  <a:cxn ang="0">
                    <a:pos x="48" y="95"/>
                  </a:cxn>
                  <a:cxn ang="0">
                    <a:pos x="49" y="93"/>
                  </a:cxn>
                  <a:cxn ang="0">
                    <a:pos x="49" y="90"/>
                  </a:cxn>
                  <a:cxn ang="0">
                    <a:pos x="54" y="86"/>
                  </a:cxn>
                  <a:cxn ang="0">
                    <a:pos x="61" y="85"/>
                  </a:cxn>
                  <a:cxn ang="0">
                    <a:pos x="64" y="83"/>
                  </a:cxn>
                  <a:cxn ang="0">
                    <a:pos x="64" y="81"/>
                  </a:cxn>
                  <a:cxn ang="0">
                    <a:pos x="71" y="76"/>
                  </a:cxn>
                  <a:cxn ang="0">
                    <a:pos x="74" y="71"/>
                  </a:cxn>
                  <a:cxn ang="0">
                    <a:pos x="73" y="66"/>
                  </a:cxn>
                  <a:cxn ang="0">
                    <a:pos x="78" y="63"/>
                  </a:cxn>
                  <a:cxn ang="0">
                    <a:pos x="83" y="58"/>
                  </a:cxn>
                  <a:cxn ang="0">
                    <a:pos x="88" y="58"/>
                  </a:cxn>
                  <a:cxn ang="0">
                    <a:pos x="94" y="55"/>
                  </a:cxn>
                  <a:cxn ang="0">
                    <a:pos x="96" y="50"/>
                  </a:cxn>
                  <a:cxn ang="0">
                    <a:pos x="98" y="48"/>
                  </a:cxn>
                  <a:cxn ang="0">
                    <a:pos x="99" y="46"/>
                  </a:cxn>
                  <a:cxn ang="0">
                    <a:pos x="98" y="45"/>
                  </a:cxn>
                  <a:cxn ang="0">
                    <a:pos x="93" y="45"/>
                  </a:cxn>
                  <a:cxn ang="0">
                    <a:pos x="91" y="46"/>
                  </a:cxn>
                  <a:cxn ang="0">
                    <a:pos x="88" y="45"/>
                  </a:cxn>
                  <a:cxn ang="0">
                    <a:pos x="84" y="45"/>
                  </a:cxn>
                  <a:cxn ang="0">
                    <a:pos x="83" y="41"/>
                  </a:cxn>
                  <a:cxn ang="0">
                    <a:pos x="81" y="43"/>
                  </a:cxn>
                  <a:cxn ang="0">
                    <a:pos x="79" y="41"/>
                  </a:cxn>
                  <a:cxn ang="0">
                    <a:pos x="76" y="41"/>
                  </a:cxn>
                  <a:cxn ang="0">
                    <a:pos x="76" y="2"/>
                  </a:cxn>
                  <a:cxn ang="0">
                    <a:pos x="76" y="0"/>
                  </a:cxn>
                  <a:cxn ang="0">
                    <a:pos x="34" y="0"/>
                  </a:cxn>
                  <a:cxn ang="0">
                    <a:pos x="33" y="12"/>
                  </a:cxn>
                  <a:cxn ang="0">
                    <a:pos x="23" y="13"/>
                  </a:cxn>
                  <a:cxn ang="0">
                    <a:pos x="26" y="15"/>
                  </a:cxn>
                  <a:cxn ang="0">
                    <a:pos x="28" y="17"/>
                  </a:cxn>
                  <a:cxn ang="0">
                    <a:pos x="31" y="21"/>
                  </a:cxn>
                  <a:cxn ang="0">
                    <a:pos x="36" y="25"/>
                  </a:cxn>
                  <a:cxn ang="0">
                    <a:pos x="38" y="25"/>
                  </a:cxn>
                  <a:cxn ang="0">
                    <a:pos x="39" y="26"/>
                  </a:cxn>
                  <a:cxn ang="0">
                    <a:pos x="41" y="30"/>
                  </a:cxn>
                  <a:cxn ang="0">
                    <a:pos x="43" y="31"/>
                  </a:cxn>
                  <a:cxn ang="0">
                    <a:pos x="46" y="31"/>
                  </a:cxn>
                  <a:cxn ang="0">
                    <a:pos x="49" y="33"/>
                  </a:cxn>
                  <a:cxn ang="0">
                    <a:pos x="49" y="36"/>
                  </a:cxn>
                  <a:cxn ang="0">
                    <a:pos x="46" y="38"/>
                  </a:cxn>
                  <a:cxn ang="0">
                    <a:pos x="16" y="38"/>
                  </a:cxn>
                  <a:cxn ang="0">
                    <a:pos x="1" y="60"/>
                  </a:cxn>
                  <a:cxn ang="0">
                    <a:pos x="1" y="63"/>
                  </a:cxn>
                  <a:cxn ang="0">
                    <a:pos x="1" y="65"/>
                  </a:cxn>
                  <a:cxn ang="0">
                    <a:pos x="1" y="66"/>
                  </a:cxn>
                  <a:cxn ang="0">
                    <a:pos x="3" y="68"/>
                  </a:cxn>
                  <a:cxn ang="0">
                    <a:pos x="3" y="68"/>
                  </a:cxn>
                  <a:cxn ang="0">
                    <a:pos x="3" y="71"/>
                  </a:cxn>
                  <a:cxn ang="0">
                    <a:pos x="1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3" y="80"/>
                  </a:cxn>
                  <a:cxn ang="0">
                    <a:pos x="6" y="85"/>
                  </a:cxn>
                  <a:cxn ang="0">
                    <a:pos x="10" y="85"/>
                  </a:cxn>
                  <a:cxn ang="0">
                    <a:pos x="13" y="88"/>
                  </a:cxn>
                  <a:cxn ang="0">
                    <a:pos x="26" y="93"/>
                  </a:cxn>
                  <a:cxn ang="0">
                    <a:pos x="33" y="93"/>
                  </a:cxn>
                  <a:cxn ang="0">
                    <a:pos x="39" y="91"/>
                  </a:cxn>
                  <a:cxn ang="0">
                    <a:pos x="48" y="95"/>
                  </a:cxn>
                </a:cxnLst>
                <a:rect l="0" t="0" r="r" b="b"/>
                <a:pathLst>
                  <a:path w="99" h="95">
                    <a:moveTo>
                      <a:pt x="48" y="95"/>
                    </a:moveTo>
                    <a:lnTo>
                      <a:pt x="49" y="93"/>
                    </a:lnTo>
                    <a:lnTo>
                      <a:pt x="49" y="90"/>
                    </a:lnTo>
                    <a:lnTo>
                      <a:pt x="54" y="86"/>
                    </a:lnTo>
                    <a:lnTo>
                      <a:pt x="61" y="85"/>
                    </a:lnTo>
                    <a:lnTo>
                      <a:pt x="64" y="83"/>
                    </a:lnTo>
                    <a:lnTo>
                      <a:pt x="64" y="81"/>
                    </a:lnTo>
                    <a:lnTo>
                      <a:pt x="71" y="76"/>
                    </a:lnTo>
                    <a:lnTo>
                      <a:pt x="74" y="71"/>
                    </a:lnTo>
                    <a:lnTo>
                      <a:pt x="73" y="66"/>
                    </a:lnTo>
                    <a:lnTo>
                      <a:pt x="78" y="63"/>
                    </a:lnTo>
                    <a:lnTo>
                      <a:pt x="83" y="58"/>
                    </a:lnTo>
                    <a:lnTo>
                      <a:pt x="88" y="58"/>
                    </a:lnTo>
                    <a:lnTo>
                      <a:pt x="94" y="55"/>
                    </a:lnTo>
                    <a:lnTo>
                      <a:pt x="96" y="50"/>
                    </a:lnTo>
                    <a:lnTo>
                      <a:pt x="98" y="48"/>
                    </a:lnTo>
                    <a:lnTo>
                      <a:pt x="99" y="46"/>
                    </a:lnTo>
                    <a:lnTo>
                      <a:pt x="98" y="45"/>
                    </a:lnTo>
                    <a:lnTo>
                      <a:pt x="93" y="45"/>
                    </a:lnTo>
                    <a:lnTo>
                      <a:pt x="91" y="46"/>
                    </a:lnTo>
                    <a:lnTo>
                      <a:pt x="88" y="45"/>
                    </a:lnTo>
                    <a:lnTo>
                      <a:pt x="84" y="45"/>
                    </a:lnTo>
                    <a:lnTo>
                      <a:pt x="83" y="41"/>
                    </a:lnTo>
                    <a:lnTo>
                      <a:pt x="81" y="43"/>
                    </a:lnTo>
                    <a:lnTo>
                      <a:pt x="79" y="41"/>
                    </a:lnTo>
                    <a:lnTo>
                      <a:pt x="76" y="41"/>
                    </a:lnTo>
                    <a:lnTo>
                      <a:pt x="76" y="2"/>
                    </a:lnTo>
                    <a:lnTo>
                      <a:pt x="76" y="0"/>
                    </a:lnTo>
                    <a:lnTo>
                      <a:pt x="34" y="0"/>
                    </a:lnTo>
                    <a:lnTo>
                      <a:pt x="33" y="12"/>
                    </a:lnTo>
                    <a:lnTo>
                      <a:pt x="23" y="13"/>
                    </a:lnTo>
                    <a:lnTo>
                      <a:pt x="26" y="15"/>
                    </a:lnTo>
                    <a:lnTo>
                      <a:pt x="28" y="17"/>
                    </a:lnTo>
                    <a:lnTo>
                      <a:pt x="31" y="21"/>
                    </a:lnTo>
                    <a:lnTo>
                      <a:pt x="36" y="25"/>
                    </a:lnTo>
                    <a:lnTo>
                      <a:pt x="38" y="25"/>
                    </a:lnTo>
                    <a:lnTo>
                      <a:pt x="39" y="26"/>
                    </a:lnTo>
                    <a:lnTo>
                      <a:pt x="41" y="30"/>
                    </a:lnTo>
                    <a:lnTo>
                      <a:pt x="43" y="31"/>
                    </a:lnTo>
                    <a:lnTo>
                      <a:pt x="46" y="31"/>
                    </a:lnTo>
                    <a:lnTo>
                      <a:pt x="49" y="33"/>
                    </a:lnTo>
                    <a:lnTo>
                      <a:pt x="49" y="36"/>
                    </a:lnTo>
                    <a:lnTo>
                      <a:pt x="46" y="38"/>
                    </a:lnTo>
                    <a:lnTo>
                      <a:pt x="16" y="38"/>
                    </a:lnTo>
                    <a:lnTo>
                      <a:pt x="1" y="60"/>
                    </a:lnTo>
                    <a:lnTo>
                      <a:pt x="1" y="63"/>
                    </a:lnTo>
                    <a:lnTo>
                      <a:pt x="1" y="65"/>
                    </a:lnTo>
                    <a:lnTo>
                      <a:pt x="1" y="66"/>
                    </a:lnTo>
                    <a:lnTo>
                      <a:pt x="3" y="68"/>
                    </a:lnTo>
                    <a:lnTo>
                      <a:pt x="3" y="68"/>
                    </a:lnTo>
                    <a:lnTo>
                      <a:pt x="3" y="71"/>
                    </a:lnTo>
                    <a:lnTo>
                      <a:pt x="1" y="73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3" y="80"/>
                    </a:lnTo>
                    <a:lnTo>
                      <a:pt x="6" y="85"/>
                    </a:lnTo>
                    <a:lnTo>
                      <a:pt x="10" y="85"/>
                    </a:lnTo>
                    <a:lnTo>
                      <a:pt x="13" y="88"/>
                    </a:lnTo>
                    <a:lnTo>
                      <a:pt x="26" y="93"/>
                    </a:lnTo>
                    <a:lnTo>
                      <a:pt x="33" y="93"/>
                    </a:lnTo>
                    <a:lnTo>
                      <a:pt x="39" y="91"/>
                    </a:lnTo>
                    <a:lnTo>
                      <a:pt x="48" y="9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107" name="Freeform 162">
                <a:extLst>
                  <a:ext uri="{FF2B5EF4-FFF2-40B4-BE49-F238E27FC236}">
                    <a16:creationId xmlns:a16="http://schemas.microsoft.com/office/drawing/2014/main" xmlns="" id="{7AC076B8-12A0-4180-AEE1-A9BEAD1706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41282" y="2860905"/>
                <a:ext cx="370306" cy="240720"/>
              </a:xfrm>
              <a:custGeom>
                <a:avLst/>
                <a:gdLst/>
                <a:ahLst/>
                <a:cxnLst>
                  <a:cxn ang="0">
                    <a:pos x="261" y="43"/>
                  </a:cxn>
                  <a:cxn ang="0">
                    <a:pos x="279" y="63"/>
                  </a:cxn>
                  <a:cxn ang="0">
                    <a:pos x="289" y="88"/>
                  </a:cxn>
                  <a:cxn ang="0">
                    <a:pos x="309" y="103"/>
                  </a:cxn>
                  <a:cxn ang="0">
                    <a:pos x="331" y="102"/>
                  </a:cxn>
                  <a:cxn ang="0">
                    <a:pos x="359" y="88"/>
                  </a:cxn>
                  <a:cxn ang="0">
                    <a:pos x="384" y="118"/>
                  </a:cxn>
                  <a:cxn ang="0">
                    <a:pos x="404" y="156"/>
                  </a:cxn>
                  <a:cxn ang="0">
                    <a:pos x="432" y="188"/>
                  </a:cxn>
                  <a:cxn ang="0">
                    <a:pos x="449" y="196"/>
                  </a:cxn>
                  <a:cxn ang="0">
                    <a:pos x="437" y="216"/>
                  </a:cxn>
                  <a:cxn ang="0">
                    <a:pos x="429" y="274"/>
                  </a:cxn>
                  <a:cxn ang="0">
                    <a:pos x="435" y="309"/>
                  </a:cxn>
                  <a:cxn ang="0">
                    <a:pos x="474" y="366"/>
                  </a:cxn>
                  <a:cxn ang="0">
                    <a:pos x="527" y="372"/>
                  </a:cxn>
                  <a:cxn ang="0">
                    <a:pos x="568" y="379"/>
                  </a:cxn>
                  <a:cxn ang="0">
                    <a:pos x="591" y="344"/>
                  </a:cxn>
                  <a:cxn ang="0">
                    <a:pos x="653" y="303"/>
                  </a:cxn>
                  <a:cxn ang="0">
                    <a:pos x="684" y="322"/>
                  </a:cxn>
                  <a:cxn ang="0">
                    <a:pos x="668" y="357"/>
                  </a:cxn>
                  <a:cxn ang="0">
                    <a:pos x="656" y="366"/>
                  </a:cxn>
                  <a:cxn ang="0">
                    <a:pos x="631" y="386"/>
                  </a:cxn>
                  <a:cxn ang="0">
                    <a:pos x="575" y="406"/>
                  </a:cxn>
                  <a:cxn ang="0">
                    <a:pos x="563" y="427"/>
                  </a:cxn>
                  <a:cxn ang="0">
                    <a:pos x="542" y="460"/>
                  </a:cxn>
                  <a:cxn ang="0">
                    <a:pos x="495" y="425"/>
                  </a:cxn>
                  <a:cxn ang="0">
                    <a:pos x="492" y="425"/>
                  </a:cxn>
                  <a:cxn ang="0">
                    <a:pos x="485" y="429"/>
                  </a:cxn>
                  <a:cxn ang="0">
                    <a:pos x="404" y="425"/>
                  </a:cxn>
                  <a:cxn ang="0">
                    <a:pos x="351" y="407"/>
                  </a:cxn>
                  <a:cxn ang="0">
                    <a:pos x="291" y="381"/>
                  </a:cxn>
                  <a:cxn ang="0">
                    <a:pos x="251" y="356"/>
                  </a:cxn>
                  <a:cxn ang="0">
                    <a:pos x="239" y="322"/>
                  </a:cxn>
                  <a:cxn ang="0">
                    <a:pos x="236" y="278"/>
                  </a:cxn>
                  <a:cxn ang="0">
                    <a:pos x="186" y="219"/>
                  </a:cxn>
                  <a:cxn ang="0">
                    <a:pos x="160" y="193"/>
                  </a:cxn>
                  <a:cxn ang="0">
                    <a:pos x="163" y="171"/>
                  </a:cxn>
                  <a:cxn ang="0">
                    <a:pos x="136" y="138"/>
                  </a:cxn>
                  <a:cxn ang="0">
                    <a:pos x="111" y="115"/>
                  </a:cxn>
                  <a:cxn ang="0">
                    <a:pos x="93" y="77"/>
                  </a:cxn>
                  <a:cxn ang="0">
                    <a:pos x="80" y="38"/>
                  </a:cxn>
                  <a:cxn ang="0">
                    <a:pos x="50" y="43"/>
                  </a:cxn>
                  <a:cxn ang="0">
                    <a:pos x="68" y="100"/>
                  </a:cxn>
                  <a:cxn ang="0">
                    <a:pos x="91" y="136"/>
                  </a:cxn>
                  <a:cxn ang="0">
                    <a:pos x="108" y="160"/>
                  </a:cxn>
                  <a:cxn ang="0">
                    <a:pos x="120" y="201"/>
                  </a:cxn>
                  <a:cxn ang="0">
                    <a:pos x="131" y="226"/>
                  </a:cxn>
                  <a:cxn ang="0">
                    <a:pos x="138" y="261"/>
                  </a:cxn>
                  <a:cxn ang="0">
                    <a:pos x="103" y="223"/>
                  </a:cxn>
                  <a:cxn ang="0">
                    <a:pos x="86" y="175"/>
                  </a:cxn>
                  <a:cxn ang="0">
                    <a:pos x="58" y="156"/>
                  </a:cxn>
                  <a:cxn ang="0">
                    <a:pos x="38" y="131"/>
                  </a:cxn>
                  <a:cxn ang="0">
                    <a:pos x="53" y="121"/>
                  </a:cxn>
                  <a:cxn ang="0">
                    <a:pos x="25" y="82"/>
                  </a:cxn>
                  <a:cxn ang="0">
                    <a:pos x="15" y="42"/>
                  </a:cxn>
                  <a:cxn ang="0">
                    <a:pos x="128" y="210"/>
                  </a:cxn>
                  <a:cxn ang="0">
                    <a:pos x="130" y="221"/>
                  </a:cxn>
                  <a:cxn ang="0">
                    <a:pos x="439" y="216"/>
                  </a:cxn>
                </a:cxnLst>
                <a:rect l="0" t="0" r="r" b="b"/>
                <a:pathLst>
                  <a:path w="693" h="464">
                    <a:moveTo>
                      <a:pt x="0" y="2"/>
                    </a:moveTo>
                    <a:lnTo>
                      <a:pt x="58" y="0"/>
                    </a:lnTo>
                    <a:lnTo>
                      <a:pt x="60" y="2"/>
                    </a:lnTo>
                    <a:lnTo>
                      <a:pt x="58" y="4"/>
                    </a:lnTo>
                    <a:lnTo>
                      <a:pt x="141" y="38"/>
                    </a:lnTo>
                    <a:lnTo>
                      <a:pt x="209" y="40"/>
                    </a:lnTo>
                    <a:lnTo>
                      <a:pt x="211" y="32"/>
                    </a:lnTo>
                    <a:lnTo>
                      <a:pt x="249" y="33"/>
                    </a:lnTo>
                    <a:lnTo>
                      <a:pt x="254" y="35"/>
                    </a:lnTo>
                    <a:lnTo>
                      <a:pt x="258" y="40"/>
                    </a:lnTo>
                    <a:lnTo>
                      <a:pt x="261" y="43"/>
                    </a:lnTo>
                    <a:lnTo>
                      <a:pt x="261" y="45"/>
                    </a:lnTo>
                    <a:lnTo>
                      <a:pt x="263" y="45"/>
                    </a:lnTo>
                    <a:lnTo>
                      <a:pt x="266" y="48"/>
                    </a:lnTo>
                    <a:lnTo>
                      <a:pt x="264" y="50"/>
                    </a:lnTo>
                    <a:lnTo>
                      <a:pt x="268" y="52"/>
                    </a:lnTo>
                    <a:lnTo>
                      <a:pt x="273" y="53"/>
                    </a:lnTo>
                    <a:lnTo>
                      <a:pt x="271" y="55"/>
                    </a:lnTo>
                    <a:lnTo>
                      <a:pt x="271" y="58"/>
                    </a:lnTo>
                    <a:lnTo>
                      <a:pt x="274" y="58"/>
                    </a:lnTo>
                    <a:lnTo>
                      <a:pt x="278" y="60"/>
                    </a:lnTo>
                    <a:lnTo>
                      <a:pt x="279" y="63"/>
                    </a:lnTo>
                    <a:lnTo>
                      <a:pt x="279" y="68"/>
                    </a:lnTo>
                    <a:lnTo>
                      <a:pt x="281" y="70"/>
                    </a:lnTo>
                    <a:lnTo>
                      <a:pt x="282" y="70"/>
                    </a:lnTo>
                    <a:lnTo>
                      <a:pt x="282" y="72"/>
                    </a:lnTo>
                    <a:lnTo>
                      <a:pt x="286" y="75"/>
                    </a:lnTo>
                    <a:lnTo>
                      <a:pt x="286" y="78"/>
                    </a:lnTo>
                    <a:lnTo>
                      <a:pt x="284" y="78"/>
                    </a:lnTo>
                    <a:lnTo>
                      <a:pt x="282" y="80"/>
                    </a:lnTo>
                    <a:lnTo>
                      <a:pt x="282" y="82"/>
                    </a:lnTo>
                    <a:lnTo>
                      <a:pt x="286" y="85"/>
                    </a:lnTo>
                    <a:lnTo>
                      <a:pt x="289" y="88"/>
                    </a:lnTo>
                    <a:lnTo>
                      <a:pt x="291" y="92"/>
                    </a:lnTo>
                    <a:lnTo>
                      <a:pt x="291" y="93"/>
                    </a:lnTo>
                    <a:lnTo>
                      <a:pt x="292" y="93"/>
                    </a:lnTo>
                    <a:lnTo>
                      <a:pt x="294" y="95"/>
                    </a:lnTo>
                    <a:lnTo>
                      <a:pt x="296" y="95"/>
                    </a:lnTo>
                    <a:lnTo>
                      <a:pt x="297" y="97"/>
                    </a:lnTo>
                    <a:lnTo>
                      <a:pt x="299" y="97"/>
                    </a:lnTo>
                    <a:lnTo>
                      <a:pt x="299" y="98"/>
                    </a:lnTo>
                    <a:lnTo>
                      <a:pt x="301" y="100"/>
                    </a:lnTo>
                    <a:lnTo>
                      <a:pt x="304" y="100"/>
                    </a:lnTo>
                    <a:lnTo>
                      <a:pt x="309" y="103"/>
                    </a:lnTo>
                    <a:lnTo>
                      <a:pt x="309" y="105"/>
                    </a:lnTo>
                    <a:lnTo>
                      <a:pt x="312" y="105"/>
                    </a:lnTo>
                    <a:lnTo>
                      <a:pt x="317" y="108"/>
                    </a:lnTo>
                    <a:lnTo>
                      <a:pt x="319" y="108"/>
                    </a:lnTo>
                    <a:lnTo>
                      <a:pt x="321" y="110"/>
                    </a:lnTo>
                    <a:lnTo>
                      <a:pt x="324" y="108"/>
                    </a:lnTo>
                    <a:lnTo>
                      <a:pt x="324" y="107"/>
                    </a:lnTo>
                    <a:lnTo>
                      <a:pt x="327" y="105"/>
                    </a:lnTo>
                    <a:lnTo>
                      <a:pt x="331" y="105"/>
                    </a:lnTo>
                    <a:lnTo>
                      <a:pt x="331" y="102"/>
                    </a:lnTo>
                    <a:lnTo>
                      <a:pt x="331" y="102"/>
                    </a:lnTo>
                    <a:lnTo>
                      <a:pt x="332" y="98"/>
                    </a:lnTo>
                    <a:lnTo>
                      <a:pt x="336" y="93"/>
                    </a:lnTo>
                    <a:lnTo>
                      <a:pt x="339" y="90"/>
                    </a:lnTo>
                    <a:lnTo>
                      <a:pt x="341" y="90"/>
                    </a:lnTo>
                    <a:lnTo>
                      <a:pt x="342" y="90"/>
                    </a:lnTo>
                    <a:lnTo>
                      <a:pt x="344" y="90"/>
                    </a:lnTo>
                    <a:lnTo>
                      <a:pt x="346" y="90"/>
                    </a:lnTo>
                    <a:lnTo>
                      <a:pt x="347" y="88"/>
                    </a:lnTo>
                    <a:lnTo>
                      <a:pt x="351" y="88"/>
                    </a:lnTo>
                    <a:lnTo>
                      <a:pt x="356" y="88"/>
                    </a:lnTo>
                    <a:lnTo>
                      <a:pt x="359" y="88"/>
                    </a:lnTo>
                    <a:lnTo>
                      <a:pt x="362" y="88"/>
                    </a:lnTo>
                    <a:lnTo>
                      <a:pt x="362" y="90"/>
                    </a:lnTo>
                    <a:lnTo>
                      <a:pt x="366" y="90"/>
                    </a:lnTo>
                    <a:lnTo>
                      <a:pt x="369" y="92"/>
                    </a:lnTo>
                    <a:lnTo>
                      <a:pt x="371" y="95"/>
                    </a:lnTo>
                    <a:lnTo>
                      <a:pt x="376" y="98"/>
                    </a:lnTo>
                    <a:lnTo>
                      <a:pt x="379" y="103"/>
                    </a:lnTo>
                    <a:lnTo>
                      <a:pt x="382" y="108"/>
                    </a:lnTo>
                    <a:lnTo>
                      <a:pt x="382" y="110"/>
                    </a:lnTo>
                    <a:lnTo>
                      <a:pt x="384" y="113"/>
                    </a:lnTo>
                    <a:lnTo>
                      <a:pt x="384" y="118"/>
                    </a:lnTo>
                    <a:lnTo>
                      <a:pt x="385" y="120"/>
                    </a:lnTo>
                    <a:lnTo>
                      <a:pt x="387" y="121"/>
                    </a:lnTo>
                    <a:lnTo>
                      <a:pt x="390" y="130"/>
                    </a:lnTo>
                    <a:lnTo>
                      <a:pt x="392" y="131"/>
                    </a:lnTo>
                    <a:lnTo>
                      <a:pt x="394" y="135"/>
                    </a:lnTo>
                    <a:lnTo>
                      <a:pt x="397" y="136"/>
                    </a:lnTo>
                    <a:lnTo>
                      <a:pt x="399" y="140"/>
                    </a:lnTo>
                    <a:lnTo>
                      <a:pt x="400" y="143"/>
                    </a:lnTo>
                    <a:lnTo>
                      <a:pt x="405" y="148"/>
                    </a:lnTo>
                    <a:lnTo>
                      <a:pt x="404" y="151"/>
                    </a:lnTo>
                    <a:lnTo>
                      <a:pt x="404" y="156"/>
                    </a:lnTo>
                    <a:lnTo>
                      <a:pt x="404" y="156"/>
                    </a:lnTo>
                    <a:lnTo>
                      <a:pt x="404" y="158"/>
                    </a:lnTo>
                    <a:lnTo>
                      <a:pt x="409" y="171"/>
                    </a:lnTo>
                    <a:lnTo>
                      <a:pt x="409" y="176"/>
                    </a:lnTo>
                    <a:lnTo>
                      <a:pt x="410" y="178"/>
                    </a:lnTo>
                    <a:lnTo>
                      <a:pt x="412" y="180"/>
                    </a:lnTo>
                    <a:lnTo>
                      <a:pt x="414" y="180"/>
                    </a:lnTo>
                    <a:lnTo>
                      <a:pt x="417" y="180"/>
                    </a:lnTo>
                    <a:lnTo>
                      <a:pt x="420" y="181"/>
                    </a:lnTo>
                    <a:lnTo>
                      <a:pt x="424" y="185"/>
                    </a:lnTo>
                    <a:lnTo>
                      <a:pt x="432" y="188"/>
                    </a:lnTo>
                    <a:lnTo>
                      <a:pt x="437" y="190"/>
                    </a:lnTo>
                    <a:lnTo>
                      <a:pt x="442" y="190"/>
                    </a:lnTo>
                    <a:lnTo>
                      <a:pt x="444" y="193"/>
                    </a:lnTo>
                    <a:lnTo>
                      <a:pt x="445" y="195"/>
                    </a:lnTo>
                    <a:lnTo>
                      <a:pt x="444" y="198"/>
                    </a:lnTo>
                    <a:lnTo>
                      <a:pt x="449" y="195"/>
                    </a:lnTo>
                    <a:lnTo>
                      <a:pt x="449" y="188"/>
                    </a:lnTo>
                    <a:lnTo>
                      <a:pt x="452" y="186"/>
                    </a:lnTo>
                    <a:lnTo>
                      <a:pt x="452" y="188"/>
                    </a:lnTo>
                    <a:lnTo>
                      <a:pt x="452" y="193"/>
                    </a:lnTo>
                    <a:lnTo>
                      <a:pt x="449" y="196"/>
                    </a:lnTo>
                    <a:lnTo>
                      <a:pt x="449" y="201"/>
                    </a:lnTo>
                    <a:lnTo>
                      <a:pt x="444" y="205"/>
                    </a:lnTo>
                    <a:lnTo>
                      <a:pt x="444" y="210"/>
                    </a:lnTo>
                    <a:lnTo>
                      <a:pt x="440" y="210"/>
                    </a:lnTo>
                    <a:lnTo>
                      <a:pt x="442" y="208"/>
                    </a:lnTo>
                    <a:lnTo>
                      <a:pt x="442" y="203"/>
                    </a:lnTo>
                    <a:lnTo>
                      <a:pt x="439" y="203"/>
                    </a:lnTo>
                    <a:lnTo>
                      <a:pt x="439" y="210"/>
                    </a:lnTo>
                    <a:lnTo>
                      <a:pt x="435" y="213"/>
                    </a:lnTo>
                    <a:lnTo>
                      <a:pt x="439" y="214"/>
                    </a:lnTo>
                    <a:lnTo>
                      <a:pt x="437" y="216"/>
                    </a:lnTo>
                    <a:lnTo>
                      <a:pt x="435" y="223"/>
                    </a:lnTo>
                    <a:lnTo>
                      <a:pt x="434" y="224"/>
                    </a:lnTo>
                    <a:lnTo>
                      <a:pt x="434" y="229"/>
                    </a:lnTo>
                    <a:lnTo>
                      <a:pt x="435" y="233"/>
                    </a:lnTo>
                    <a:lnTo>
                      <a:pt x="434" y="234"/>
                    </a:lnTo>
                    <a:lnTo>
                      <a:pt x="434" y="238"/>
                    </a:lnTo>
                    <a:lnTo>
                      <a:pt x="430" y="249"/>
                    </a:lnTo>
                    <a:lnTo>
                      <a:pt x="432" y="256"/>
                    </a:lnTo>
                    <a:lnTo>
                      <a:pt x="430" y="266"/>
                    </a:lnTo>
                    <a:lnTo>
                      <a:pt x="427" y="271"/>
                    </a:lnTo>
                    <a:lnTo>
                      <a:pt x="429" y="274"/>
                    </a:lnTo>
                    <a:lnTo>
                      <a:pt x="430" y="283"/>
                    </a:lnTo>
                    <a:lnTo>
                      <a:pt x="429" y="288"/>
                    </a:lnTo>
                    <a:lnTo>
                      <a:pt x="435" y="296"/>
                    </a:lnTo>
                    <a:lnTo>
                      <a:pt x="435" y="303"/>
                    </a:lnTo>
                    <a:lnTo>
                      <a:pt x="434" y="304"/>
                    </a:lnTo>
                    <a:lnTo>
                      <a:pt x="434" y="296"/>
                    </a:lnTo>
                    <a:lnTo>
                      <a:pt x="429" y="289"/>
                    </a:lnTo>
                    <a:lnTo>
                      <a:pt x="427" y="294"/>
                    </a:lnTo>
                    <a:lnTo>
                      <a:pt x="430" y="298"/>
                    </a:lnTo>
                    <a:lnTo>
                      <a:pt x="434" y="308"/>
                    </a:lnTo>
                    <a:lnTo>
                      <a:pt x="435" y="309"/>
                    </a:lnTo>
                    <a:lnTo>
                      <a:pt x="434" y="312"/>
                    </a:lnTo>
                    <a:lnTo>
                      <a:pt x="435" y="316"/>
                    </a:lnTo>
                    <a:lnTo>
                      <a:pt x="437" y="321"/>
                    </a:lnTo>
                    <a:lnTo>
                      <a:pt x="450" y="334"/>
                    </a:lnTo>
                    <a:lnTo>
                      <a:pt x="452" y="339"/>
                    </a:lnTo>
                    <a:lnTo>
                      <a:pt x="457" y="344"/>
                    </a:lnTo>
                    <a:lnTo>
                      <a:pt x="457" y="347"/>
                    </a:lnTo>
                    <a:lnTo>
                      <a:pt x="459" y="351"/>
                    </a:lnTo>
                    <a:lnTo>
                      <a:pt x="469" y="362"/>
                    </a:lnTo>
                    <a:lnTo>
                      <a:pt x="472" y="366"/>
                    </a:lnTo>
                    <a:lnTo>
                      <a:pt x="474" y="366"/>
                    </a:lnTo>
                    <a:lnTo>
                      <a:pt x="480" y="366"/>
                    </a:lnTo>
                    <a:lnTo>
                      <a:pt x="482" y="367"/>
                    </a:lnTo>
                    <a:lnTo>
                      <a:pt x="488" y="369"/>
                    </a:lnTo>
                    <a:lnTo>
                      <a:pt x="493" y="376"/>
                    </a:lnTo>
                    <a:lnTo>
                      <a:pt x="497" y="382"/>
                    </a:lnTo>
                    <a:lnTo>
                      <a:pt x="502" y="379"/>
                    </a:lnTo>
                    <a:lnTo>
                      <a:pt x="510" y="377"/>
                    </a:lnTo>
                    <a:lnTo>
                      <a:pt x="512" y="381"/>
                    </a:lnTo>
                    <a:lnTo>
                      <a:pt x="515" y="381"/>
                    </a:lnTo>
                    <a:lnTo>
                      <a:pt x="525" y="376"/>
                    </a:lnTo>
                    <a:lnTo>
                      <a:pt x="527" y="372"/>
                    </a:lnTo>
                    <a:lnTo>
                      <a:pt x="535" y="372"/>
                    </a:lnTo>
                    <a:lnTo>
                      <a:pt x="540" y="372"/>
                    </a:lnTo>
                    <a:lnTo>
                      <a:pt x="545" y="369"/>
                    </a:lnTo>
                    <a:lnTo>
                      <a:pt x="552" y="369"/>
                    </a:lnTo>
                    <a:lnTo>
                      <a:pt x="557" y="371"/>
                    </a:lnTo>
                    <a:lnTo>
                      <a:pt x="558" y="367"/>
                    </a:lnTo>
                    <a:lnTo>
                      <a:pt x="565" y="369"/>
                    </a:lnTo>
                    <a:lnTo>
                      <a:pt x="562" y="372"/>
                    </a:lnTo>
                    <a:lnTo>
                      <a:pt x="560" y="374"/>
                    </a:lnTo>
                    <a:lnTo>
                      <a:pt x="565" y="376"/>
                    </a:lnTo>
                    <a:lnTo>
                      <a:pt x="568" y="379"/>
                    </a:lnTo>
                    <a:lnTo>
                      <a:pt x="570" y="377"/>
                    </a:lnTo>
                    <a:lnTo>
                      <a:pt x="572" y="376"/>
                    </a:lnTo>
                    <a:lnTo>
                      <a:pt x="577" y="371"/>
                    </a:lnTo>
                    <a:lnTo>
                      <a:pt x="577" y="366"/>
                    </a:lnTo>
                    <a:lnTo>
                      <a:pt x="578" y="361"/>
                    </a:lnTo>
                    <a:lnTo>
                      <a:pt x="573" y="364"/>
                    </a:lnTo>
                    <a:lnTo>
                      <a:pt x="573" y="364"/>
                    </a:lnTo>
                    <a:lnTo>
                      <a:pt x="583" y="357"/>
                    </a:lnTo>
                    <a:lnTo>
                      <a:pt x="586" y="357"/>
                    </a:lnTo>
                    <a:lnTo>
                      <a:pt x="591" y="352"/>
                    </a:lnTo>
                    <a:lnTo>
                      <a:pt x="591" y="344"/>
                    </a:lnTo>
                    <a:lnTo>
                      <a:pt x="600" y="336"/>
                    </a:lnTo>
                    <a:lnTo>
                      <a:pt x="600" y="334"/>
                    </a:lnTo>
                    <a:lnTo>
                      <a:pt x="600" y="321"/>
                    </a:lnTo>
                    <a:lnTo>
                      <a:pt x="610" y="312"/>
                    </a:lnTo>
                    <a:lnTo>
                      <a:pt x="605" y="311"/>
                    </a:lnTo>
                    <a:lnTo>
                      <a:pt x="605" y="308"/>
                    </a:lnTo>
                    <a:lnTo>
                      <a:pt x="621" y="304"/>
                    </a:lnTo>
                    <a:lnTo>
                      <a:pt x="641" y="306"/>
                    </a:lnTo>
                    <a:lnTo>
                      <a:pt x="645" y="301"/>
                    </a:lnTo>
                    <a:lnTo>
                      <a:pt x="651" y="301"/>
                    </a:lnTo>
                    <a:lnTo>
                      <a:pt x="653" y="303"/>
                    </a:lnTo>
                    <a:lnTo>
                      <a:pt x="660" y="299"/>
                    </a:lnTo>
                    <a:lnTo>
                      <a:pt x="660" y="298"/>
                    </a:lnTo>
                    <a:lnTo>
                      <a:pt x="668" y="298"/>
                    </a:lnTo>
                    <a:lnTo>
                      <a:pt x="679" y="299"/>
                    </a:lnTo>
                    <a:lnTo>
                      <a:pt x="683" y="299"/>
                    </a:lnTo>
                    <a:lnTo>
                      <a:pt x="681" y="296"/>
                    </a:lnTo>
                    <a:lnTo>
                      <a:pt x="686" y="296"/>
                    </a:lnTo>
                    <a:lnTo>
                      <a:pt x="693" y="304"/>
                    </a:lnTo>
                    <a:lnTo>
                      <a:pt x="693" y="309"/>
                    </a:lnTo>
                    <a:lnTo>
                      <a:pt x="689" y="314"/>
                    </a:lnTo>
                    <a:lnTo>
                      <a:pt x="684" y="322"/>
                    </a:lnTo>
                    <a:lnTo>
                      <a:pt x="673" y="331"/>
                    </a:lnTo>
                    <a:lnTo>
                      <a:pt x="671" y="334"/>
                    </a:lnTo>
                    <a:lnTo>
                      <a:pt x="671" y="341"/>
                    </a:lnTo>
                    <a:lnTo>
                      <a:pt x="666" y="342"/>
                    </a:lnTo>
                    <a:lnTo>
                      <a:pt x="665" y="344"/>
                    </a:lnTo>
                    <a:lnTo>
                      <a:pt x="668" y="347"/>
                    </a:lnTo>
                    <a:lnTo>
                      <a:pt x="671" y="347"/>
                    </a:lnTo>
                    <a:lnTo>
                      <a:pt x="671" y="349"/>
                    </a:lnTo>
                    <a:lnTo>
                      <a:pt x="666" y="356"/>
                    </a:lnTo>
                    <a:lnTo>
                      <a:pt x="666" y="357"/>
                    </a:lnTo>
                    <a:lnTo>
                      <a:pt x="668" y="357"/>
                    </a:lnTo>
                    <a:lnTo>
                      <a:pt x="670" y="356"/>
                    </a:lnTo>
                    <a:lnTo>
                      <a:pt x="673" y="356"/>
                    </a:lnTo>
                    <a:lnTo>
                      <a:pt x="670" y="359"/>
                    </a:lnTo>
                    <a:lnTo>
                      <a:pt x="666" y="372"/>
                    </a:lnTo>
                    <a:lnTo>
                      <a:pt x="661" y="379"/>
                    </a:lnTo>
                    <a:lnTo>
                      <a:pt x="660" y="381"/>
                    </a:lnTo>
                    <a:lnTo>
                      <a:pt x="658" y="376"/>
                    </a:lnTo>
                    <a:lnTo>
                      <a:pt x="653" y="374"/>
                    </a:lnTo>
                    <a:lnTo>
                      <a:pt x="653" y="372"/>
                    </a:lnTo>
                    <a:lnTo>
                      <a:pt x="655" y="371"/>
                    </a:lnTo>
                    <a:lnTo>
                      <a:pt x="656" y="366"/>
                    </a:lnTo>
                    <a:lnTo>
                      <a:pt x="653" y="366"/>
                    </a:lnTo>
                    <a:lnTo>
                      <a:pt x="648" y="372"/>
                    </a:lnTo>
                    <a:lnTo>
                      <a:pt x="643" y="376"/>
                    </a:lnTo>
                    <a:lnTo>
                      <a:pt x="643" y="376"/>
                    </a:lnTo>
                    <a:lnTo>
                      <a:pt x="641" y="376"/>
                    </a:lnTo>
                    <a:lnTo>
                      <a:pt x="638" y="376"/>
                    </a:lnTo>
                    <a:lnTo>
                      <a:pt x="638" y="377"/>
                    </a:lnTo>
                    <a:lnTo>
                      <a:pt x="636" y="381"/>
                    </a:lnTo>
                    <a:lnTo>
                      <a:pt x="633" y="386"/>
                    </a:lnTo>
                    <a:lnTo>
                      <a:pt x="633" y="386"/>
                    </a:lnTo>
                    <a:lnTo>
                      <a:pt x="631" y="386"/>
                    </a:lnTo>
                    <a:lnTo>
                      <a:pt x="631" y="387"/>
                    </a:lnTo>
                    <a:lnTo>
                      <a:pt x="630" y="387"/>
                    </a:lnTo>
                    <a:lnTo>
                      <a:pt x="630" y="386"/>
                    </a:lnTo>
                    <a:lnTo>
                      <a:pt x="626" y="386"/>
                    </a:lnTo>
                    <a:lnTo>
                      <a:pt x="623" y="387"/>
                    </a:lnTo>
                    <a:lnTo>
                      <a:pt x="623" y="389"/>
                    </a:lnTo>
                    <a:lnTo>
                      <a:pt x="581" y="389"/>
                    </a:lnTo>
                    <a:lnTo>
                      <a:pt x="580" y="401"/>
                    </a:lnTo>
                    <a:lnTo>
                      <a:pt x="570" y="402"/>
                    </a:lnTo>
                    <a:lnTo>
                      <a:pt x="573" y="404"/>
                    </a:lnTo>
                    <a:lnTo>
                      <a:pt x="575" y="406"/>
                    </a:lnTo>
                    <a:lnTo>
                      <a:pt x="578" y="410"/>
                    </a:lnTo>
                    <a:lnTo>
                      <a:pt x="583" y="414"/>
                    </a:lnTo>
                    <a:lnTo>
                      <a:pt x="585" y="414"/>
                    </a:lnTo>
                    <a:lnTo>
                      <a:pt x="586" y="415"/>
                    </a:lnTo>
                    <a:lnTo>
                      <a:pt x="588" y="419"/>
                    </a:lnTo>
                    <a:lnTo>
                      <a:pt x="590" y="420"/>
                    </a:lnTo>
                    <a:lnTo>
                      <a:pt x="593" y="420"/>
                    </a:lnTo>
                    <a:lnTo>
                      <a:pt x="596" y="422"/>
                    </a:lnTo>
                    <a:lnTo>
                      <a:pt x="596" y="425"/>
                    </a:lnTo>
                    <a:lnTo>
                      <a:pt x="593" y="427"/>
                    </a:lnTo>
                    <a:lnTo>
                      <a:pt x="563" y="427"/>
                    </a:lnTo>
                    <a:lnTo>
                      <a:pt x="548" y="449"/>
                    </a:lnTo>
                    <a:lnTo>
                      <a:pt x="548" y="452"/>
                    </a:lnTo>
                    <a:lnTo>
                      <a:pt x="548" y="454"/>
                    </a:lnTo>
                    <a:lnTo>
                      <a:pt x="548" y="455"/>
                    </a:lnTo>
                    <a:lnTo>
                      <a:pt x="550" y="457"/>
                    </a:lnTo>
                    <a:lnTo>
                      <a:pt x="550" y="457"/>
                    </a:lnTo>
                    <a:lnTo>
                      <a:pt x="550" y="460"/>
                    </a:lnTo>
                    <a:lnTo>
                      <a:pt x="548" y="462"/>
                    </a:lnTo>
                    <a:lnTo>
                      <a:pt x="547" y="464"/>
                    </a:lnTo>
                    <a:lnTo>
                      <a:pt x="547" y="464"/>
                    </a:lnTo>
                    <a:lnTo>
                      <a:pt x="542" y="460"/>
                    </a:lnTo>
                    <a:lnTo>
                      <a:pt x="535" y="455"/>
                    </a:lnTo>
                    <a:lnTo>
                      <a:pt x="535" y="452"/>
                    </a:lnTo>
                    <a:lnTo>
                      <a:pt x="530" y="452"/>
                    </a:lnTo>
                    <a:lnTo>
                      <a:pt x="513" y="439"/>
                    </a:lnTo>
                    <a:lnTo>
                      <a:pt x="510" y="435"/>
                    </a:lnTo>
                    <a:lnTo>
                      <a:pt x="510" y="434"/>
                    </a:lnTo>
                    <a:lnTo>
                      <a:pt x="507" y="429"/>
                    </a:lnTo>
                    <a:lnTo>
                      <a:pt x="502" y="425"/>
                    </a:lnTo>
                    <a:lnTo>
                      <a:pt x="497" y="425"/>
                    </a:lnTo>
                    <a:lnTo>
                      <a:pt x="497" y="425"/>
                    </a:lnTo>
                    <a:lnTo>
                      <a:pt x="495" y="425"/>
                    </a:lnTo>
                    <a:lnTo>
                      <a:pt x="495" y="425"/>
                    </a:lnTo>
                    <a:lnTo>
                      <a:pt x="503" y="429"/>
                    </a:lnTo>
                    <a:lnTo>
                      <a:pt x="508" y="434"/>
                    </a:lnTo>
                    <a:lnTo>
                      <a:pt x="508" y="435"/>
                    </a:lnTo>
                    <a:lnTo>
                      <a:pt x="505" y="432"/>
                    </a:lnTo>
                    <a:lnTo>
                      <a:pt x="498" y="429"/>
                    </a:lnTo>
                    <a:lnTo>
                      <a:pt x="493" y="427"/>
                    </a:lnTo>
                    <a:lnTo>
                      <a:pt x="490" y="427"/>
                    </a:lnTo>
                    <a:lnTo>
                      <a:pt x="488" y="427"/>
                    </a:lnTo>
                    <a:lnTo>
                      <a:pt x="490" y="425"/>
                    </a:lnTo>
                    <a:lnTo>
                      <a:pt x="492" y="425"/>
                    </a:lnTo>
                    <a:lnTo>
                      <a:pt x="492" y="424"/>
                    </a:lnTo>
                    <a:lnTo>
                      <a:pt x="488" y="424"/>
                    </a:lnTo>
                    <a:lnTo>
                      <a:pt x="485" y="425"/>
                    </a:lnTo>
                    <a:lnTo>
                      <a:pt x="485" y="422"/>
                    </a:lnTo>
                    <a:lnTo>
                      <a:pt x="483" y="422"/>
                    </a:lnTo>
                    <a:lnTo>
                      <a:pt x="478" y="425"/>
                    </a:lnTo>
                    <a:lnTo>
                      <a:pt x="478" y="427"/>
                    </a:lnTo>
                    <a:lnTo>
                      <a:pt x="482" y="427"/>
                    </a:lnTo>
                    <a:lnTo>
                      <a:pt x="487" y="427"/>
                    </a:lnTo>
                    <a:lnTo>
                      <a:pt x="487" y="429"/>
                    </a:lnTo>
                    <a:lnTo>
                      <a:pt x="485" y="429"/>
                    </a:lnTo>
                    <a:lnTo>
                      <a:pt x="478" y="429"/>
                    </a:lnTo>
                    <a:lnTo>
                      <a:pt x="474" y="429"/>
                    </a:lnTo>
                    <a:lnTo>
                      <a:pt x="467" y="434"/>
                    </a:lnTo>
                    <a:lnTo>
                      <a:pt x="462" y="434"/>
                    </a:lnTo>
                    <a:lnTo>
                      <a:pt x="450" y="439"/>
                    </a:lnTo>
                    <a:lnTo>
                      <a:pt x="445" y="439"/>
                    </a:lnTo>
                    <a:lnTo>
                      <a:pt x="432" y="435"/>
                    </a:lnTo>
                    <a:lnTo>
                      <a:pt x="425" y="432"/>
                    </a:lnTo>
                    <a:lnTo>
                      <a:pt x="417" y="432"/>
                    </a:lnTo>
                    <a:lnTo>
                      <a:pt x="409" y="429"/>
                    </a:lnTo>
                    <a:lnTo>
                      <a:pt x="404" y="425"/>
                    </a:lnTo>
                    <a:lnTo>
                      <a:pt x="402" y="427"/>
                    </a:lnTo>
                    <a:lnTo>
                      <a:pt x="399" y="425"/>
                    </a:lnTo>
                    <a:lnTo>
                      <a:pt x="392" y="424"/>
                    </a:lnTo>
                    <a:lnTo>
                      <a:pt x="389" y="419"/>
                    </a:lnTo>
                    <a:lnTo>
                      <a:pt x="387" y="417"/>
                    </a:lnTo>
                    <a:lnTo>
                      <a:pt x="384" y="419"/>
                    </a:lnTo>
                    <a:lnTo>
                      <a:pt x="377" y="417"/>
                    </a:lnTo>
                    <a:lnTo>
                      <a:pt x="371" y="415"/>
                    </a:lnTo>
                    <a:lnTo>
                      <a:pt x="367" y="412"/>
                    </a:lnTo>
                    <a:lnTo>
                      <a:pt x="362" y="409"/>
                    </a:lnTo>
                    <a:lnTo>
                      <a:pt x="351" y="407"/>
                    </a:lnTo>
                    <a:lnTo>
                      <a:pt x="341" y="404"/>
                    </a:lnTo>
                    <a:lnTo>
                      <a:pt x="332" y="397"/>
                    </a:lnTo>
                    <a:lnTo>
                      <a:pt x="329" y="397"/>
                    </a:lnTo>
                    <a:lnTo>
                      <a:pt x="317" y="386"/>
                    </a:lnTo>
                    <a:lnTo>
                      <a:pt x="316" y="384"/>
                    </a:lnTo>
                    <a:lnTo>
                      <a:pt x="312" y="384"/>
                    </a:lnTo>
                    <a:lnTo>
                      <a:pt x="312" y="386"/>
                    </a:lnTo>
                    <a:lnTo>
                      <a:pt x="307" y="386"/>
                    </a:lnTo>
                    <a:lnTo>
                      <a:pt x="299" y="382"/>
                    </a:lnTo>
                    <a:lnTo>
                      <a:pt x="296" y="382"/>
                    </a:lnTo>
                    <a:lnTo>
                      <a:pt x="291" y="381"/>
                    </a:lnTo>
                    <a:lnTo>
                      <a:pt x="289" y="381"/>
                    </a:lnTo>
                    <a:lnTo>
                      <a:pt x="284" y="379"/>
                    </a:lnTo>
                    <a:lnTo>
                      <a:pt x="281" y="374"/>
                    </a:lnTo>
                    <a:lnTo>
                      <a:pt x="276" y="367"/>
                    </a:lnTo>
                    <a:lnTo>
                      <a:pt x="271" y="362"/>
                    </a:lnTo>
                    <a:lnTo>
                      <a:pt x="264" y="361"/>
                    </a:lnTo>
                    <a:lnTo>
                      <a:pt x="264" y="359"/>
                    </a:lnTo>
                    <a:lnTo>
                      <a:pt x="266" y="356"/>
                    </a:lnTo>
                    <a:lnTo>
                      <a:pt x="264" y="356"/>
                    </a:lnTo>
                    <a:lnTo>
                      <a:pt x="258" y="357"/>
                    </a:lnTo>
                    <a:lnTo>
                      <a:pt x="251" y="356"/>
                    </a:lnTo>
                    <a:lnTo>
                      <a:pt x="249" y="352"/>
                    </a:lnTo>
                    <a:lnTo>
                      <a:pt x="246" y="352"/>
                    </a:lnTo>
                    <a:lnTo>
                      <a:pt x="243" y="351"/>
                    </a:lnTo>
                    <a:lnTo>
                      <a:pt x="241" y="346"/>
                    </a:lnTo>
                    <a:lnTo>
                      <a:pt x="238" y="341"/>
                    </a:lnTo>
                    <a:lnTo>
                      <a:pt x="238" y="337"/>
                    </a:lnTo>
                    <a:lnTo>
                      <a:pt x="234" y="334"/>
                    </a:lnTo>
                    <a:lnTo>
                      <a:pt x="231" y="326"/>
                    </a:lnTo>
                    <a:lnTo>
                      <a:pt x="231" y="324"/>
                    </a:lnTo>
                    <a:lnTo>
                      <a:pt x="234" y="322"/>
                    </a:lnTo>
                    <a:lnTo>
                      <a:pt x="239" y="322"/>
                    </a:lnTo>
                    <a:lnTo>
                      <a:pt x="241" y="321"/>
                    </a:lnTo>
                    <a:lnTo>
                      <a:pt x="238" y="319"/>
                    </a:lnTo>
                    <a:lnTo>
                      <a:pt x="236" y="317"/>
                    </a:lnTo>
                    <a:lnTo>
                      <a:pt x="236" y="316"/>
                    </a:lnTo>
                    <a:lnTo>
                      <a:pt x="243" y="311"/>
                    </a:lnTo>
                    <a:lnTo>
                      <a:pt x="244" y="308"/>
                    </a:lnTo>
                    <a:lnTo>
                      <a:pt x="244" y="303"/>
                    </a:lnTo>
                    <a:lnTo>
                      <a:pt x="239" y="291"/>
                    </a:lnTo>
                    <a:lnTo>
                      <a:pt x="236" y="284"/>
                    </a:lnTo>
                    <a:lnTo>
                      <a:pt x="234" y="281"/>
                    </a:lnTo>
                    <a:lnTo>
                      <a:pt x="236" y="278"/>
                    </a:lnTo>
                    <a:lnTo>
                      <a:pt x="236" y="273"/>
                    </a:lnTo>
                    <a:lnTo>
                      <a:pt x="228" y="263"/>
                    </a:lnTo>
                    <a:lnTo>
                      <a:pt x="226" y="258"/>
                    </a:lnTo>
                    <a:lnTo>
                      <a:pt x="219" y="251"/>
                    </a:lnTo>
                    <a:lnTo>
                      <a:pt x="213" y="241"/>
                    </a:lnTo>
                    <a:lnTo>
                      <a:pt x="206" y="233"/>
                    </a:lnTo>
                    <a:lnTo>
                      <a:pt x="199" y="228"/>
                    </a:lnTo>
                    <a:lnTo>
                      <a:pt x="198" y="226"/>
                    </a:lnTo>
                    <a:lnTo>
                      <a:pt x="198" y="224"/>
                    </a:lnTo>
                    <a:lnTo>
                      <a:pt x="189" y="221"/>
                    </a:lnTo>
                    <a:lnTo>
                      <a:pt x="186" y="219"/>
                    </a:lnTo>
                    <a:lnTo>
                      <a:pt x="186" y="218"/>
                    </a:lnTo>
                    <a:lnTo>
                      <a:pt x="188" y="216"/>
                    </a:lnTo>
                    <a:lnTo>
                      <a:pt x="191" y="213"/>
                    </a:lnTo>
                    <a:lnTo>
                      <a:pt x="188" y="210"/>
                    </a:lnTo>
                    <a:lnTo>
                      <a:pt x="186" y="206"/>
                    </a:lnTo>
                    <a:lnTo>
                      <a:pt x="186" y="203"/>
                    </a:lnTo>
                    <a:lnTo>
                      <a:pt x="183" y="203"/>
                    </a:lnTo>
                    <a:lnTo>
                      <a:pt x="176" y="203"/>
                    </a:lnTo>
                    <a:lnTo>
                      <a:pt x="168" y="196"/>
                    </a:lnTo>
                    <a:lnTo>
                      <a:pt x="165" y="193"/>
                    </a:lnTo>
                    <a:lnTo>
                      <a:pt x="160" y="193"/>
                    </a:lnTo>
                    <a:lnTo>
                      <a:pt x="156" y="190"/>
                    </a:lnTo>
                    <a:lnTo>
                      <a:pt x="156" y="186"/>
                    </a:lnTo>
                    <a:lnTo>
                      <a:pt x="158" y="180"/>
                    </a:lnTo>
                    <a:lnTo>
                      <a:pt x="163" y="176"/>
                    </a:lnTo>
                    <a:lnTo>
                      <a:pt x="165" y="175"/>
                    </a:lnTo>
                    <a:lnTo>
                      <a:pt x="168" y="178"/>
                    </a:lnTo>
                    <a:lnTo>
                      <a:pt x="170" y="175"/>
                    </a:lnTo>
                    <a:lnTo>
                      <a:pt x="170" y="173"/>
                    </a:lnTo>
                    <a:lnTo>
                      <a:pt x="168" y="171"/>
                    </a:lnTo>
                    <a:lnTo>
                      <a:pt x="166" y="173"/>
                    </a:lnTo>
                    <a:lnTo>
                      <a:pt x="163" y="171"/>
                    </a:lnTo>
                    <a:lnTo>
                      <a:pt x="163" y="168"/>
                    </a:lnTo>
                    <a:lnTo>
                      <a:pt x="158" y="163"/>
                    </a:lnTo>
                    <a:lnTo>
                      <a:pt x="155" y="163"/>
                    </a:lnTo>
                    <a:lnTo>
                      <a:pt x="150" y="161"/>
                    </a:lnTo>
                    <a:lnTo>
                      <a:pt x="148" y="158"/>
                    </a:lnTo>
                    <a:lnTo>
                      <a:pt x="150" y="155"/>
                    </a:lnTo>
                    <a:lnTo>
                      <a:pt x="146" y="153"/>
                    </a:lnTo>
                    <a:lnTo>
                      <a:pt x="143" y="155"/>
                    </a:lnTo>
                    <a:lnTo>
                      <a:pt x="135" y="146"/>
                    </a:lnTo>
                    <a:lnTo>
                      <a:pt x="133" y="141"/>
                    </a:lnTo>
                    <a:lnTo>
                      <a:pt x="136" y="138"/>
                    </a:lnTo>
                    <a:lnTo>
                      <a:pt x="136" y="133"/>
                    </a:lnTo>
                    <a:lnTo>
                      <a:pt x="133" y="131"/>
                    </a:lnTo>
                    <a:lnTo>
                      <a:pt x="130" y="133"/>
                    </a:lnTo>
                    <a:lnTo>
                      <a:pt x="128" y="131"/>
                    </a:lnTo>
                    <a:lnTo>
                      <a:pt x="125" y="131"/>
                    </a:lnTo>
                    <a:lnTo>
                      <a:pt x="125" y="130"/>
                    </a:lnTo>
                    <a:lnTo>
                      <a:pt x="121" y="126"/>
                    </a:lnTo>
                    <a:lnTo>
                      <a:pt x="120" y="123"/>
                    </a:lnTo>
                    <a:lnTo>
                      <a:pt x="116" y="118"/>
                    </a:lnTo>
                    <a:lnTo>
                      <a:pt x="113" y="116"/>
                    </a:lnTo>
                    <a:lnTo>
                      <a:pt x="111" y="115"/>
                    </a:lnTo>
                    <a:lnTo>
                      <a:pt x="111" y="110"/>
                    </a:lnTo>
                    <a:lnTo>
                      <a:pt x="110" y="107"/>
                    </a:lnTo>
                    <a:lnTo>
                      <a:pt x="106" y="105"/>
                    </a:lnTo>
                    <a:lnTo>
                      <a:pt x="103" y="98"/>
                    </a:lnTo>
                    <a:lnTo>
                      <a:pt x="101" y="97"/>
                    </a:lnTo>
                    <a:lnTo>
                      <a:pt x="100" y="97"/>
                    </a:lnTo>
                    <a:lnTo>
                      <a:pt x="98" y="93"/>
                    </a:lnTo>
                    <a:lnTo>
                      <a:pt x="100" y="92"/>
                    </a:lnTo>
                    <a:lnTo>
                      <a:pt x="100" y="88"/>
                    </a:lnTo>
                    <a:lnTo>
                      <a:pt x="95" y="82"/>
                    </a:lnTo>
                    <a:lnTo>
                      <a:pt x="93" y="77"/>
                    </a:lnTo>
                    <a:lnTo>
                      <a:pt x="93" y="75"/>
                    </a:lnTo>
                    <a:lnTo>
                      <a:pt x="93" y="70"/>
                    </a:lnTo>
                    <a:lnTo>
                      <a:pt x="91" y="67"/>
                    </a:lnTo>
                    <a:lnTo>
                      <a:pt x="90" y="58"/>
                    </a:lnTo>
                    <a:lnTo>
                      <a:pt x="86" y="53"/>
                    </a:lnTo>
                    <a:lnTo>
                      <a:pt x="86" y="50"/>
                    </a:lnTo>
                    <a:lnTo>
                      <a:pt x="90" y="45"/>
                    </a:lnTo>
                    <a:lnTo>
                      <a:pt x="90" y="43"/>
                    </a:lnTo>
                    <a:lnTo>
                      <a:pt x="85" y="42"/>
                    </a:lnTo>
                    <a:lnTo>
                      <a:pt x="80" y="42"/>
                    </a:lnTo>
                    <a:lnTo>
                      <a:pt x="80" y="38"/>
                    </a:lnTo>
                    <a:lnTo>
                      <a:pt x="75" y="35"/>
                    </a:lnTo>
                    <a:lnTo>
                      <a:pt x="73" y="37"/>
                    </a:lnTo>
                    <a:lnTo>
                      <a:pt x="68" y="37"/>
                    </a:lnTo>
                    <a:lnTo>
                      <a:pt x="67" y="35"/>
                    </a:lnTo>
                    <a:lnTo>
                      <a:pt x="62" y="28"/>
                    </a:lnTo>
                    <a:lnTo>
                      <a:pt x="55" y="27"/>
                    </a:lnTo>
                    <a:lnTo>
                      <a:pt x="52" y="22"/>
                    </a:lnTo>
                    <a:lnTo>
                      <a:pt x="53" y="27"/>
                    </a:lnTo>
                    <a:lnTo>
                      <a:pt x="55" y="30"/>
                    </a:lnTo>
                    <a:lnTo>
                      <a:pt x="52" y="38"/>
                    </a:lnTo>
                    <a:lnTo>
                      <a:pt x="50" y="43"/>
                    </a:lnTo>
                    <a:lnTo>
                      <a:pt x="52" y="52"/>
                    </a:lnTo>
                    <a:lnTo>
                      <a:pt x="52" y="67"/>
                    </a:lnTo>
                    <a:lnTo>
                      <a:pt x="50" y="72"/>
                    </a:lnTo>
                    <a:lnTo>
                      <a:pt x="53" y="73"/>
                    </a:lnTo>
                    <a:lnTo>
                      <a:pt x="57" y="80"/>
                    </a:lnTo>
                    <a:lnTo>
                      <a:pt x="57" y="83"/>
                    </a:lnTo>
                    <a:lnTo>
                      <a:pt x="58" y="85"/>
                    </a:lnTo>
                    <a:lnTo>
                      <a:pt x="60" y="87"/>
                    </a:lnTo>
                    <a:lnTo>
                      <a:pt x="67" y="92"/>
                    </a:lnTo>
                    <a:lnTo>
                      <a:pt x="68" y="97"/>
                    </a:lnTo>
                    <a:lnTo>
                      <a:pt x="68" y="100"/>
                    </a:lnTo>
                    <a:lnTo>
                      <a:pt x="70" y="105"/>
                    </a:lnTo>
                    <a:lnTo>
                      <a:pt x="73" y="107"/>
                    </a:lnTo>
                    <a:lnTo>
                      <a:pt x="77" y="108"/>
                    </a:lnTo>
                    <a:lnTo>
                      <a:pt x="77" y="113"/>
                    </a:lnTo>
                    <a:lnTo>
                      <a:pt x="78" y="115"/>
                    </a:lnTo>
                    <a:lnTo>
                      <a:pt x="81" y="116"/>
                    </a:lnTo>
                    <a:lnTo>
                      <a:pt x="86" y="121"/>
                    </a:lnTo>
                    <a:lnTo>
                      <a:pt x="85" y="126"/>
                    </a:lnTo>
                    <a:lnTo>
                      <a:pt x="85" y="131"/>
                    </a:lnTo>
                    <a:lnTo>
                      <a:pt x="90" y="135"/>
                    </a:lnTo>
                    <a:lnTo>
                      <a:pt x="91" y="136"/>
                    </a:lnTo>
                    <a:lnTo>
                      <a:pt x="96" y="141"/>
                    </a:lnTo>
                    <a:lnTo>
                      <a:pt x="98" y="151"/>
                    </a:lnTo>
                    <a:lnTo>
                      <a:pt x="100" y="151"/>
                    </a:lnTo>
                    <a:lnTo>
                      <a:pt x="101" y="153"/>
                    </a:lnTo>
                    <a:lnTo>
                      <a:pt x="100" y="156"/>
                    </a:lnTo>
                    <a:lnTo>
                      <a:pt x="100" y="160"/>
                    </a:lnTo>
                    <a:lnTo>
                      <a:pt x="105" y="165"/>
                    </a:lnTo>
                    <a:lnTo>
                      <a:pt x="106" y="163"/>
                    </a:lnTo>
                    <a:lnTo>
                      <a:pt x="106" y="161"/>
                    </a:lnTo>
                    <a:lnTo>
                      <a:pt x="106" y="160"/>
                    </a:lnTo>
                    <a:lnTo>
                      <a:pt x="108" y="160"/>
                    </a:lnTo>
                    <a:lnTo>
                      <a:pt x="110" y="163"/>
                    </a:lnTo>
                    <a:lnTo>
                      <a:pt x="111" y="166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13" y="185"/>
                    </a:lnTo>
                    <a:lnTo>
                      <a:pt x="115" y="186"/>
                    </a:lnTo>
                    <a:lnTo>
                      <a:pt x="115" y="190"/>
                    </a:lnTo>
                    <a:lnTo>
                      <a:pt x="116" y="193"/>
                    </a:lnTo>
                    <a:lnTo>
                      <a:pt x="116" y="196"/>
                    </a:lnTo>
                    <a:lnTo>
                      <a:pt x="120" y="198"/>
                    </a:lnTo>
                    <a:lnTo>
                      <a:pt x="120" y="201"/>
                    </a:lnTo>
                    <a:lnTo>
                      <a:pt x="118" y="205"/>
                    </a:lnTo>
                    <a:lnTo>
                      <a:pt x="121" y="210"/>
                    </a:lnTo>
                    <a:lnTo>
                      <a:pt x="121" y="213"/>
                    </a:lnTo>
                    <a:lnTo>
                      <a:pt x="120" y="218"/>
                    </a:lnTo>
                    <a:lnTo>
                      <a:pt x="120" y="221"/>
                    </a:lnTo>
                    <a:lnTo>
                      <a:pt x="125" y="224"/>
                    </a:lnTo>
                    <a:lnTo>
                      <a:pt x="128" y="228"/>
                    </a:lnTo>
                    <a:lnTo>
                      <a:pt x="128" y="231"/>
                    </a:lnTo>
                    <a:lnTo>
                      <a:pt x="131" y="229"/>
                    </a:lnTo>
                    <a:lnTo>
                      <a:pt x="131" y="226"/>
                    </a:lnTo>
                    <a:lnTo>
                      <a:pt x="131" y="226"/>
                    </a:lnTo>
                    <a:lnTo>
                      <a:pt x="135" y="226"/>
                    </a:lnTo>
                    <a:lnTo>
                      <a:pt x="136" y="229"/>
                    </a:lnTo>
                    <a:lnTo>
                      <a:pt x="138" y="233"/>
                    </a:lnTo>
                    <a:lnTo>
                      <a:pt x="141" y="234"/>
                    </a:lnTo>
                    <a:lnTo>
                      <a:pt x="143" y="238"/>
                    </a:lnTo>
                    <a:lnTo>
                      <a:pt x="146" y="241"/>
                    </a:lnTo>
                    <a:lnTo>
                      <a:pt x="146" y="244"/>
                    </a:lnTo>
                    <a:lnTo>
                      <a:pt x="150" y="246"/>
                    </a:lnTo>
                    <a:lnTo>
                      <a:pt x="150" y="251"/>
                    </a:lnTo>
                    <a:lnTo>
                      <a:pt x="145" y="258"/>
                    </a:lnTo>
                    <a:lnTo>
                      <a:pt x="138" y="261"/>
                    </a:lnTo>
                    <a:lnTo>
                      <a:pt x="135" y="259"/>
                    </a:lnTo>
                    <a:lnTo>
                      <a:pt x="133" y="256"/>
                    </a:lnTo>
                    <a:lnTo>
                      <a:pt x="133" y="253"/>
                    </a:lnTo>
                    <a:lnTo>
                      <a:pt x="130" y="249"/>
                    </a:lnTo>
                    <a:lnTo>
                      <a:pt x="130" y="244"/>
                    </a:lnTo>
                    <a:lnTo>
                      <a:pt x="126" y="241"/>
                    </a:lnTo>
                    <a:lnTo>
                      <a:pt x="121" y="241"/>
                    </a:lnTo>
                    <a:lnTo>
                      <a:pt x="118" y="236"/>
                    </a:lnTo>
                    <a:lnTo>
                      <a:pt x="116" y="234"/>
                    </a:lnTo>
                    <a:lnTo>
                      <a:pt x="113" y="233"/>
                    </a:lnTo>
                    <a:lnTo>
                      <a:pt x="103" y="223"/>
                    </a:lnTo>
                    <a:lnTo>
                      <a:pt x="100" y="218"/>
                    </a:lnTo>
                    <a:lnTo>
                      <a:pt x="95" y="218"/>
                    </a:lnTo>
                    <a:lnTo>
                      <a:pt x="95" y="214"/>
                    </a:lnTo>
                    <a:lnTo>
                      <a:pt x="91" y="214"/>
                    </a:lnTo>
                    <a:lnTo>
                      <a:pt x="88" y="211"/>
                    </a:lnTo>
                    <a:lnTo>
                      <a:pt x="86" y="208"/>
                    </a:lnTo>
                    <a:lnTo>
                      <a:pt x="91" y="201"/>
                    </a:lnTo>
                    <a:lnTo>
                      <a:pt x="93" y="195"/>
                    </a:lnTo>
                    <a:lnTo>
                      <a:pt x="91" y="186"/>
                    </a:lnTo>
                    <a:lnTo>
                      <a:pt x="88" y="178"/>
                    </a:lnTo>
                    <a:lnTo>
                      <a:pt x="86" y="175"/>
                    </a:lnTo>
                    <a:lnTo>
                      <a:pt x="83" y="175"/>
                    </a:lnTo>
                    <a:lnTo>
                      <a:pt x="80" y="173"/>
                    </a:lnTo>
                    <a:lnTo>
                      <a:pt x="72" y="166"/>
                    </a:lnTo>
                    <a:lnTo>
                      <a:pt x="70" y="158"/>
                    </a:lnTo>
                    <a:lnTo>
                      <a:pt x="72" y="155"/>
                    </a:lnTo>
                    <a:lnTo>
                      <a:pt x="70" y="155"/>
                    </a:lnTo>
                    <a:lnTo>
                      <a:pt x="67" y="160"/>
                    </a:lnTo>
                    <a:lnTo>
                      <a:pt x="63" y="160"/>
                    </a:lnTo>
                    <a:lnTo>
                      <a:pt x="60" y="161"/>
                    </a:lnTo>
                    <a:lnTo>
                      <a:pt x="58" y="158"/>
                    </a:lnTo>
                    <a:lnTo>
                      <a:pt x="58" y="156"/>
                    </a:lnTo>
                    <a:lnTo>
                      <a:pt x="55" y="155"/>
                    </a:lnTo>
                    <a:lnTo>
                      <a:pt x="53" y="155"/>
                    </a:lnTo>
                    <a:lnTo>
                      <a:pt x="53" y="153"/>
                    </a:lnTo>
                    <a:lnTo>
                      <a:pt x="47" y="150"/>
                    </a:lnTo>
                    <a:lnTo>
                      <a:pt x="43" y="150"/>
                    </a:lnTo>
                    <a:lnTo>
                      <a:pt x="40" y="145"/>
                    </a:lnTo>
                    <a:lnTo>
                      <a:pt x="40" y="141"/>
                    </a:lnTo>
                    <a:lnTo>
                      <a:pt x="35" y="140"/>
                    </a:lnTo>
                    <a:lnTo>
                      <a:pt x="30" y="133"/>
                    </a:lnTo>
                    <a:lnTo>
                      <a:pt x="32" y="131"/>
                    </a:lnTo>
                    <a:lnTo>
                      <a:pt x="38" y="131"/>
                    </a:lnTo>
                    <a:lnTo>
                      <a:pt x="42" y="133"/>
                    </a:lnTo>
                    <a:lnTo>
                      <a:pt x="48" y="133"/>
                    </a:lnTo>
                    <a:lnTo>
                      <a:pt x="52" y="136"/>
                    </a:lnTo>
                    <a:lnTo>
                      <a:pt x="53" y="133"/>
                    </a:lnTo>
                    <a:lnTo>
                      <a:pt x="53" y="131"/>
                    </a:lnTo>
                    <a:lnTo>
                      <a:pt x="50" y="130"/>
                    </a:lnTo>
                    <a:lnTo>
                      <a:pt x="48" y="130"/>
                    </a:lnTo>
                    <a:lnTo>
                      <a:pt x="52" y="126"/>
                    </a:lnTo>
                    <a:lnTo>
                      <a:pt x="55" y="128"/>
                    </a:lnTo>
                    <a:lnTo>
                      <a:pt x="55" y="125"/>
                    </a:lnTo>
                    <a:lnTo>
                      <a:pt x="53" y="121"/>
                    </a:lnTo>
                    <a:lnTo>
                      <a:pt x="53" y="120"/>
                    </a:lnTo>
                    <a:lnTo>
                      <a:pt x="57" y="116"/>
                    </a:lnTo>
                    <a:lnTo>
                      <a:pt x="53" y="112"/>
                    </a:lnTo>
                    <a:lnTo>
                      <a:pt x="52" y="110"/>
                    </a:lnTo>
                    <a:lnTo>
                      <a:pt x="48" y="103"/>
                    </a:lnTo>
                    <a:lnTo>
                      <a:pt x="43" y="98"/>
                    </a:lnTo>
                    <a:lnTo>
                      <a:pt x="42" y="95"/>
                    </a:lnTo>
                    <a:lnTo>
                      <a:pt x="38" y="90"/>
                    </a:lnTo>
                    <a:lnTo>
                      <a:pt x="32" y="85"/>
                    </a:lnTo>
                    <a:lnTo>
                      <a:pt x="28" y="85"/>
                    </a:lnTo>
                    <a:lnTo>
                      <a:pt x="25" y="82"/>
                    </a:lnTo>
                    <a:lnTo>
                      <a:pt x="22" y="75"/>
                    </a:lnTo>
                    <a:lnTo>
                      <a:pt x="22" y="68"/>
                    </a:lnTo>
                    <a:lnTo>
                      <a:pt x="22" y="65"/>
                    </a:lnTo>
                    <a:lnTo>
                      <a:pt x="18" y="63"/>
                    </a:lnTo>
                    <a:lnTo>
                      <a:pt x="18" y="58"/>
                    </a:lnTo>
                    <a:lnTo>
                      <a:pt x="20" y="57"/>
                    </a:lnTo>
                    <a:lnTo>
                      <a:pt x="18" y="52"/>
                    </a:lnTo>
                    <a:lnTo>
                      <a:pt x="13" y="48"/>
                    </a:lnTo>
                    <a:lnTo>
                      <a:pt x="13" y="45"/>
                    </a:lnTo>
                    <a:lnTo>
                      <a:pt x="15" y="43"/>
                    </a:lnTo>
                    <a:lnTo>
                      <a:pt x="15" y="42"/>
                    </a:lnTo>
                    <a:lnTo>
                      <a:pt x="8" y="35"/>
                    </a:lnTo>
                    <a:lnTo>
                      <a:pt x="7" y="30"/>
                    </a:lnTo>
                    <a:lnTo>
                      <a:pt x="7" y="27"/>
                    </a:lnTo>
                    <a:lnTo>
                      <a:pt x="10" y="25"/>
                    </a:lnTo>
                    <a:lnTo>
                      <a:pt x="7" y="22"/>
                    </a:lnTo>
                    <a:lnTo>
                      <a:pt x="3" y="17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125" y="211"/>
                    </a:moveTo>
                    <a:lnTo>
                      <a:pt x="128" y="210"/>
                    </a:lnTo>
                    <a:lnTo>
                      <a:pt x="128" y="206"/>
                    </a:lnTo>
                    <a:lnTo>
                      <a:pt x="125" y="203"/>
                    </a:lnTo>
                    <a:lnTo>
                      <a:pt x="123" y="205"/>
                    </a:lnTo>
                    <a:lnTo>
                      <a:pt x="125" y="206"/>
                    </a:lnTo>
                    <a:lnTo>
                      <a:pt x="125" y="211"/>
                    </a:lnTo>
                    <a:lnTo>
                      <a:pt x="125" y="211"/>
                    </a:lnTo>
                    <a:close/>
                    <a:moveTo>
                      <a:pt x="130" y="221"/>
                    </a:moveTo>
                    <a:lnTo>
                      <a:pt x="130" y="224"/>
                    </a:lnTo>
                    <a:lnTo>
                      <a:pt x="131" y="224"/>
                    </a:lnTo>
                    <a:lnTo>
                      <a:pt x="133" y="221"/>
                    </a:lnTo>
                    <a:lnTo>
                      <a:pt x="130" y="221"/>
                    </a:lnTo>
                    <a:lnTo>
                      <a:pt x="130" y="221"/>
                    </a:lnTo>
                    <a:close/>
                    <a:moveTo>
                      <a:pt x="440" y="214"/>
                    </a:moveTo>
                    <a:lnTo>
                      <a:pt x="442" y="214"/>
                    </a:lnTo>
                    <a:lnTo>
                      <a:pt x="442" y="211"/>
                    </a:lnTo>
                    <a:lnTo>
                      <a:pt x="440" y="211"/>
                    </a:lnTo>
                    <a:lnTo>
                      <a:pt x="440" y="214"/>
                    </a:lnTo>
                    <a:lnTo>
                      <a:pt x="440" y="214"/>
                    </a:lnTo>
                    <a:close/>
                    <a:moveTo>
                      <a:pt x="439" y="219"/>
                    </a:moveTo>
                    <a:lnTo>
                      <a:pt x="439" y="221"/>
                    </a:lnTo>
                    <a:lnTo>
                      <a:pt x="440" y="216"/>
                    </a:lnTo>
                    <a:lnTo>
                      <a:pt x="439" y="216"/>
                    </a:lnTo>
                    <a:lnTo>
                      <a:pt x="439" y="219"/>
                    </a:lnTo>
                    <a:lnTo>
                      <a:pt x="439" y="219"/>
                    </a:lnTo>
                    <a:close/>
                    <a:moveTo>
                      <a:pt x="435" y="229"/>
                    </a:moveTo>
                    <a:lnTo>
                      <a:pt x="439" y="226"/>
                    </a:lnTo>
                    <a:lnTo>
                      <a:pt x="439" y="223"/>
                    </a:lnTo>
                    <a:lnTo>
                      <a:pt x="435" y="22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CE21C3C-5A6D-44F6-9F51-5BDC4B744771}"/>
                </a:ext>
              </a:extLst>
            </p:cNvPr>
            <p:cNvGrpSpPr/>
            <p:nvPr/>
          </p:nvGrpSpPr>
          <p:grpSpPr>
            <a:xfrm>
              <a:off x="5259146" y="3095400"/>
              <a:ext cx="717067" cy="920340"/>
              <a:chOff x="5259146" y="3095400"/>
              <a:chExt cx="717067" cy="920340"/>
            </a:xfrm>
            <a:grpFill/>
          </p:grpSpPr>
          <p:sp>
            <p:nvSpPr>
              <p:cNvPr id="76" name="Freeform 155">
                <a:extLst>
                  <a:ext uri="{FF2B5EF4-FFF2-40B4-BE49-F238E27FC236}">
                    <a16:creationId xmlns:a16="http://schemas.microsoft.com/office/drawing/2014/main" xmlns="" id="{A8ACAAB8-B792-44A2-9010-D7A974AA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2257" y="3158692"/>
                <a:ext cx="71706" cy="29052"/>
              </a:xfrm>
              <a:custGeom>
                <a:avLst/>
                <a:gdLst/>
                <a:ahLst/>
                <a:cxnLst>
                  <a:cxn ang="0">
                    <a:pos x="116" y="50"/>
                  </a:cxn>
                  <a:cxn ang="0">
                    <a:pos x="107" y="37"/>
                  </a:cxn>
                  <a:cxn ang="0">
                    <a:pos x="114" y="30"/>
                  </a:cxn>
                  <a:cxn ang="0">
                    <a:pos x="119" y="29"/>
                  </a:cxn>
                  <a:cxn ang="0">
                    <a:pos x="114" y="25"/>
                  </a:cxn>
                  <a:cxn ang="0">
                    <a:pos x="111" y="30"/>
                  </a:cxn>
                  <a:cxn ang="0">
                    <a:pos x="106" y="24"/>
                  </a:cxn>
                  <a:cxn ang="0">
                    <a:pos x="99" y="19"/>
                  </a:cxn>
                  <a:cxn ang="0">
                    <a:pos x="91" y="12"/>
                  </a:cxn>
                  <a:cxn ang="0">
                    <a:pos x="78" y="17"/>
                  </a:cxn>
                  <a:cxn ang="0">
                    <a:pos x="79" y="22"/>
                  </a:cxn>
                  <a:cxn ang="0">
                    <a:pos x="73" y="30"/>
                  </a:cxn>
                  <a:cxn ang="0">
                    <a:pos x="61" y="33"/>
                  </a:cxn>
                  <a:cxn ang="0">
                    <a:pos x="61" y="38"/>
                  </a:cxn>
                  <a:cxn ang="0">
                    <a:pos x="69" y="45"/>
                  </a:cxn>
                  <a:cxn ang="0">
                    <a:pos x="66" y="50"/>
                  </a:cxn>
                  <a:cxn ang="0">
                    <a:pos x="59" y="52"/>
                  </a:cxn>
                  <a:cxn ang="0">
                    <a:pos x="49" y="55"/>
                  </a:cxn>
                  <a:cxn ang="0">
                    <a:pos x="49" y="50"/>
                  </a:cxn>
                  <a:cxn ang="0">
                    <a:pos x="48" y="43"/>
                  </a:cxn>
                  <a:cxn ang="0">
                    <a:pos x="44" y="40"/>
                  </a:cxn>
                  <a:cxn ang="0">
                    <a:pos x="44" y="45"/>
                  </a:cxn>
                  <a:cxn ang="0">
                    <a:pos x="38" y="47"/>
                  </a:cxn>
                  <a:cxn ang="0">
                    <a:pos x="31" y="40"/>
                  </a:cxn>
                  <a:cxn ang="0">
                    <a:pos x="21" y="33"/>
                  </a:cxn>
                  <a:cxn ang="0">
                    <a:pos x="19" y="30"/>
                  </a:cxn>
                  <a:cxn ang="0">
                    <a:pos x="14" y="30"/>
                  </a:cxn>
                  <a:cxn ang="0">
                    <a:pos x="6" y="30"/>
                  </a:cxn>
                  <a:cxn ang="0">
                    <a:pos x="1" y="29"/>
                  </a:cxn>
                  <a:cxn ang="0">
                    <a:pos x="1" y="22"/>
                  </a:cxn>
                  <a:cxn ang="0">
                    <a:pos x="3" y="17"/>
                  </a:cxn>
                  <a:cxn ang="0">
                    <a:pos x="1" y="12"/>
                  </a:cxn>
                  <a:cxn ang="0">
                    <a:pos x="3" y="5"/>
                  </a:cxn>
                  <a:cxn ang="0">
                    <a:pos x="9" y="4"/>
                  </a:cxn>
                  <a:cxn ang="0">
                    <a:pos x="13" y="9"/>
                  </a:cxn>
                  <a:cxn ang="0">
                    <a:pos x="18" y="10"/>
                  </a:cxn>
                  <a:cxn ang="0">
                    <a:pos x="18" y="12"/>
                  </a:cxn>
                  <a:cxn ang="0">
                    <a:pos x="18" y="14"/>
                  </a:cxn>
                  <a:cxn ang="0">
                    <a:pos x="26" y="15"/>
                  </a:cxn>
                  <a:cxn ang="0">
                    <a:pos x="23" y="12"/>
                  </a:cxn>
                  <a:cxn ang="0">
                    <a:pos x="31" y="12"/>
                  </a:cxn>
                  <a:cxn ang="0">
                    <a:pos x="46" y="19"/>
                  </a:cxn>
                  <a:cxn ang="0">
                    <a:pos x="54" y="14"/>
                  </a:cxn>
                  <a:cxn ang="0">
                    <a:pos x="78" y="5"/>
                  </a:cxn>
                  <a:cxn ang="0">
                    <a:pos x="86" y="0"/>
                  </a:cxn>
                  <a:cxn ang="0">
                    <a:pos x="91" y="4"/>
                  </a:cxn>
                  <a:cxn ang="0">
                    <a:pos x="106" y="5"/>
                  </a:cxn>
                  <a:cxn ang="0">
                    <a:pos x="122" y="12"/>
                  </a:cxn>
                  <a:cxn ang="0">
                    <a:pos x="127" y="19"/>
                  </a:cxn>
                  <a:cxn ang="0">
                    <a:pos x="132" y="22"/>
                  </a:cxn>
                  <a:cxn ang="0">
                    <a:pos x="132" y="29"/>
                  </a:cxn>
                  <a:cxn ang="0">
                    <a:pos x="131" y="40"/>
                  </a:cxn>
                  <a:cxn ang="0">
                    <a:pos x="126" y="47"/>
                  </a:cxn>
                  <a:cxn ang="0">
                    <a:pos x="121" y="53"/>
                  </a:cxn>
                </a:cxnLst>
                <a:rect l="0" t="0" r="r" b="b"/>
                <a:pathLst>
                  <a:path w="134" h="57">
                    <a:moveTo>
                      <a:pt x="121" y="53"/>
                    </a:moveTo>
                    <a:lnTo>
                      <a:pt x="116" y="50"/>
                    </a:lnTo>
                    <a:lnTo>
                      <a:pt x="111" y="43"/>
                    </a:lnTo>
                    <a:lnTo>
                      <a:pt x="107" y="37"/>
                    </a:lnTo>
                    <a:lnTo>
                      <a:pt x="111" y="35"/>
                    </a:lnTo>
                    <a:lnTo>
                      <a:pt x="114" y="30"/>
                    </a:lnTo>
                    <a:lnTo>
                      <a:pt x="116" y="30"/>
                    </a:lnTo>
                    <a:lnTo>
                      <a:pt x="119" y="29"/>
                    </a:lnTo>
                    <a:lnTo>
                      <a:pt x="117" y="25"/>
                    </a:lnTo>
                    <a:lnTo>
                      <a:pt x="114" y="25"/>
                    </a:lnTo>
                    <a:lnTo>
                      <a:pt x="112" y="29"/>
                    </a:lnTo>
                    <a:lnTo>
                      <a:pt x="111" y="30"/>
                    </a:lnTo>
                    <a:lnTo>
                      <a:pt x="107" y="29"/>
                    </a:lnTo>
                    <a:lnTo>
                      <a:pt x="106" y="24"/>
                    </a:lnTo>
                    <a:lnTo>
                      <a:pt x="103" y="19"/>
                    </a:lnTo>
                    <a:lnTo>
                      <a:pt x="99" y="19"/>
                    </a:lnTo>
                    <a:lnTo>
                      <a:pt x="94" y="14"/>
                    </a:lnTo>
                    <a:lnTo>
                      <a:pt x="91" y="12"/>
                    </a:lnTo>
                    <a:lnTo>
                      <a:pt x="86" y="14"/>
                    </a:lnTo>
                    <a:lnTo>
                      <a:pt x="78" y="17"/>
                    </a:lnTo>
                    <a:lnTo>
                      <a:pt x="78" y="20"/>
                    </a:lnTo>
                    <a:lnTo>
                      <a:pt x="79" y="22"/>
                    </a:lnTo>
                    <a:lnTo>
                      <a:pt x="79" y="24"/>
                    </a:lnTo>
                    <a:lnTo>
                      <a:pt x="73" y="30"/>
                    </a:lnTo>
                    <a:lnTo>
                      <a:pt x="64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61" y="38"/>
                    </a:lnTo>
                    <a:lnTo>
                      <a:pt x="66" y="42"/>
                    </a:lnTo>
                    <a:lnTo>
                      <a:pt x="69" y="45"/>
                    </a:lnTo>
                    <a:lnTo>
                      <a:pt x="69" y="48"/>
                    </a:lnTo>
                    <a:lnTo>
                      <a:pt x="66" y="50"/>
                    </a:lnTo>
                    <a:lnTo>
                      <a:pt x="63" y="48"/>
                    </a:lnTo>
                    <a:lnTo>
                      <a:pt x="59" y="52"/>
                    </a:lnTo>
                    <a:lnTo>
                      <a:pt x="56" y="57"/>
                    </a:lnTo>
                    <a:lnTo>
                      <a:pt x="49" y="55"/>
                    </a:lnTo>
                    <a:lnTo>
                      <a:pt x="48" y="53"/>
                    </a:lnTo>
                    <a:lnTo>
                      <a:pt x="49" y="50"/>
                    </a:lnTo>
                    <a:lnTo>
                      <a:pt x="48" y="45"/>
                    </a:lnTo>
                    <a:lnTo>
                      <a:pt x="48" y="43"/>
                    </a:lnTo>
                    <a:lnTo>
                      <a:pt x="46" y="42"/>
                    </a:lnTo>
                    <a:lnTo>
                      <a:pt x="44" y="40"/>
                    </a:lnTo>
                    <a:lnTo>
                      <a:pt x="43" y="43"/>
                    </a:lnTo>
                    <a:lnTo>
                      <a:pt x="44" y="45"/>
                    </a:lnTo>
                    <a:lnTo>
                      <a:pt x="43" y="47"/>
                    </a:lnTo>
                    <a:lnTo>
                      <a:pt x="38" y="47"/>
                    </a:lnTo>
                    <a:lnTo>
                      <a:pt x="34" y="45"/>
                    </a:lnTo>
                    <a:lnTo>
                      <a:pt x="31" y="40"/>
                    </a:lnTo>
                    <a:lnTo>
                      <a:pt x="29" y="33"/>
                    </a:lnTo>
                    <a:lnTo>
                      <a:pt x="21" y="33"/>
                    </a:lnTo>
                    <a:lnTo>
                      <a:pt x="18" y="32"/>
                    </a:lnTo>
                    <a:lnTo>
                      <a:pt x="19" y="30"/>
                    </a:lnTo>
                    <a:lnTo>
                      <a:pt x="16" y="29"/>
                    </a:lnTo>
                    <a:lnTo>
                      <a:pt x="14" y="30"/>
                    </a:lnTo>
                    <a:lnTo>
                      <a:pt x="9" y="30"/>
                    </a:lnTo>
                    <a:lnTo>
                      <a:pt x="6" y="30"/>
                    </a:lnTo>
                    <a:lnTo>
                      <a:pt x="3" y="30"/>
                    </a:lnTo>
                    <a:lnTo>
                      <a:pt x="1" y="29"/>
                    </a:lnTo>
                    <a:lnTo>
                      <a:pt x="1" y="27"/>
                    </a:lnTo>
                    <a:lnTo>
                      <a:pt x="1" y="22"/>
                    </a:lnTo>
                    <a:lnTo>
                      <a:pt x="6" y="20"/>
                    </a:lnTo>
                    <a:lnTo>
                      <a:pt x="3" y="17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3" y="9"/>
                    </a:lnTo>
                    <a:lnTo>
                      <a:pt x="3" y="5"/>
                    </a:lnTo>
                    <a:lnTo>
                      <a:pt x="6" y="4"/>
                    </a:lnTo>
                    <a:lnTo>
                      <a:pt x="9" y="4"/>
                    </a:lnTo>
                    <a:lnTo>
                      <a:pt x="11" y="7"/>
                    </a:lnTo>
                    <a:lnTo>
                      <a:pt x="13" y="9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4"/>
                    </a:lnTo>
                    <a:lnTo>
                      <a:pt x="23" y="15"/>
                    </a:lnTo>
                    <a:lnTo>
                      <a:pt x="26" y="15"/>
                    </a:lnTo>
                    <a:lnTo>
                      <a:pt x="26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31" y="12"/>
                    </a:lnTo>
                    <a:lnTo>
                      <a:pt x="39" y="19"/>
                    </a:lnTo>
                    <a:lnTo>
                      <a:pt x="46" y="19"/>
                    </a:lnTo>
                    <a:lnTo>
                      <a:pt x="51" y="19"/>
                    </a:lnTo>
                    <a:lnTo>
                      <a:pt x="54" y="14"/>
                    </a:lnTo>
                    <a:lnTo>
                      <a:pt x="69" y="7"/>
                    </a:lnTo>
                    <a:lnTo>
                      <a:pt x="78" y="5"/>
                    </a:lnTo>
                    <a:lnTo>
                      <a:pt x="84" y="2"/>
                    </a:lnTo>
                    <a:lnTo>
                      <a:pt x="86" y="0"/>
                    </a:lnTo>
                    <a:lnTo>
                      <a:pt x="91" y="2"/>
                    </a:lnTo>
                    <a:lnTo>
                      <a:pt x="91" y="4"/>
                    </a:lnTo>
                    <a:lnTo>
                      <a:pt x="96" y="5"/>
                    </a:lnTo>
                    <a:lnTo>
                      <a:pt x="106" y="5"/>
                    </a:lnTo>
                    <a:lnTo>
                      <a:pt x="112" y="7"/>
                    </a:lnTo>
                    <a:lnTo>
                      <a:pt x="122" y="12"/>
                    </a:lnTo>
                    <a:lnTo>
                      <a:pt x="126" y="17"/>
                    </a:lnTo>
                    <a:lnTo>
                      <a:pt x="127" y="19"/>
                    </a:lnTo>
                    <a:lnTo>
                      <a:pt x="131" y="20"/>
                    </a:lnTo>
                    <a:lnTo>
                      <a:pt x="132" y="22"/>
                    </a:lnTo>
                    <a:lnTo>
                      <a:pt x="131" y="25"/>
                    </a:lnTo>
                    <a:lnTo>
                      <a:pt x="132" y="29"/>
                    </a:lnTo>
                    <a:lnTo>
                      <a:pt x="134" y="33"/>
                    </a:lnTo>
                    <a:lnTo>
                      <a:pt x="131" y="40"/>
                    </a:lnTo>
                    <a:lnTo>
                      <a:pt x="129" y="45"/>
                    </a:lnTo>
                    <a:lnTo>
                      <a:pt x="126" y="47"/>
                    </a:lnTo>
                    <a:lnTo>
                      <a:pt x="124" y="47"/>
                    </a:lnTo>
                    <a:lnTo>
                      <a:pt x="121" y="5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77" name="Freeform 156">
                <a:extLst>
                  <a:ext uri="{FF2B5EF4-FFF2-40B4-BE49-F238E27FC236}">
                    <a16:creationId xmlns:a16="http://schemas.microsoft.com/office/drawing/2014/main" xmlns="" id="{83A2A21B-7E5C-4A9D-BBA0-96A7AE49D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728" y="3140016"/>
                <a:ext cx="43880" cy="36316"/>
              </a:xfrm>
              <a:custGeom>
                <a:avLst/>
                <a:gdLst/>
                <a:ahLst/>
                <a:cxnLst>
                  <a:cxn ang="0">
                    <a:pos x="73" y="64"/>
                  </a:cxn>
                  <a:cxn ang="0">
                    <a:pos x="73" y="65"/>
                  </a:cxn>
                  <a:cxn ang="0">
                    <a:pos x="73" y="70"/>
                  </a:cxn>
                  <a:cxn ang="0">
                    <a:pos x="68" y="68"/>
                  </a:cxn>
                  <a:cxn ang="0">
                    <a:pos x="65" y="67"/>
                  </a:cxn>
                  <a:cxn ang="0">
                    <a:pos x="62" y="59"/>
                  </a:cxn>
                  <a:cxn ang="0">
                    <a:pos x="57" y="57"/>
                  </a:cxn>
                  <a:cxn ang="0">
                    <a:pos x="62" y="60"/>
                  </a:cxn>
                  <a:cxn ang="0">
                    <a:pos x="63" y="67"/>
                  </a:cxn>
                  <a:cxn ang="0">
                    <a:pos x="57" y="65"/>
                  </a:cxn>
                  <a:cxn ang="0">
                    <a:pos x="50" y="60"/>
                  </a:cxn>
                  <a:cxn ang="0">
                    <a:pos x="53" y="54"/>
                  </a:cxn>
                  <a:cxn ang="0">
                    <a:pos x="47" y="47"/>
                  </a:cxn>
                  <a:cxn ang="0">
                    <a:pos x="40" y="40"/>
                  </a:cxn>
                  <a:cxn ang="0">
                    <a:pos x="32" y="34"/>
                  </a:cxn>
                  <a:cxn ang="0">
                    <a:pos x="27" y="27"/>
                  </a:cxn>
                  <a:cxn ang="0">
                    <a:pos x="18" y="22"/>
                  </a:cxn>
                  <a:cxn ang="0">
                    <a:pos x="18" y="25"/>
                  </a:cxn>
                  <a:cxn ang="0">
                    <a:pos x="25" y="34"/>
                  </a:cxn>
                  <a:cxn ang="0">
                    <a:pos x="20" y="39"/>
                  </a:cxn>
                  <a:cxn ang="0">
                    <a:pos x="15" y="32"/>
                  </a:cxn>
                  <a:cxn ang="0">
                    <a:pos x="2" y="27"/>
                  </a:cxn>
                  <a:cxn ang="0">
                    <a:pos x="2" y="19"/>
                  </a:cxn>
                  <a:cxn ang="0">
                    <a:pos x="5" y="12"/>
                  </a:cxn>
                  <a:cxn ang="0">
                    <a:pos x="0" y="10"/>
                  </a:cxn>
                  <a:cxn ang="0">
                    <a:pos x="3" y="4"/>
                  </a:cxn>
                  <a:cxn ang="0">
                    <a:pos x="5" y="2"/>
                  </a:cxn>
                  <a:cxn ang="0">
                    <a:pos x="13" y="0"/>
                  </a:cxn>
                  <a:cxn ang="0">
                    <a:pos x="30" y="4"/>
                  </a:cxn>
                  <a:cxn ang="0">
                    <a:pos x="40" y="5"/>
                  </a:cxn>
                  <a:cxn ang="0">
                    <a:pos x="43" y="9"/>
                  </a:cxn>
                  <a:cxn ang="0">
                    <a:pos x="50" y="12"/>
                  </a:cxn>
                  <a:cxn ang="0">
                    <a:pos x="52" y="14"/>
                  </a:cxn>
                  <a:cxn ang="0">
                    <a:pos x="58" y="10"/>
                  </a:cxn>
                  <a:cxn ang="0">
                    <a:pos x="62" y="15"/>
                  </a:cxn>
                  <a:cxn ang="0">
                    <a:pos x="65" y="24"/>
                  </a:cxn>
                  <a:cxn ang="0">
                    <a:pos x="72" y="32"/>
                  </a:cxn>
                  <a:cxn ang="0">
                    <a:pos x="78" y="35"/>
                  </a:cxn>
                  <a:cxn ang="0">
                    <a:pos x="81" y="39"/>
                  </a:cxn>
                  <a:cxn ang="0">
                    <a:pos x="75" y="40"/>
                  </a:cxn>
                  <a:cxn ang="0">
                    <a:pos x="73" y="47"/>
                  </a:cxn>
                  <a:cxn ang="0">
                    <a:pos x="75" y="52"/>
                  </a:cxn>
                  <a:cxn ang="0">
                    <a:pos x="73" y="57"/>
                  </a:cxn>
                  <a:cxn ang="0">
                    <a:pos x="73" y="64"/>
                  </a:cxn>
                  <a:cxn ang="0">
                    <a:pos x="73" y="64"/>
                  </a:cxn>
                </a:cxnLst>
                <a:rect l="0" t="0" r="r" b="b"/>
                <a:pathLst>
                  <a:path w="81" h="70">
                    <a:moveTo>
                      <a:pt x="73" y="64"/>
                    </a:moveTo>
                    <a:lnTo>
                      <a:pt x="73" y="64"/>
                    </a:lnTo>
                    <a:lnTo>
                      <a:pt x="75" y="65"/>
                    </a:lnTo>
                    <a:lnTo>
                      <a:pt x="73" y="65"/>
                    </a:lnTo>
                    <a:lnTo>
                      <a:pt x="75" y="68"/>
                    </a:lnTo>
                    <a:lnTo>
                      <a:pt x="73" y="70"/>
                    </a:lnTo>
                    <a:lnTo>
                      <a:pt x="70" y="70"/>
                    </a:lnTo>
                    <a:lnTo>
                      <a:pt x="68" y="68"/>
                    </a:lnTo>
                    <a:lnTo>
                      <a:pt x="67" y="68"/>
                    </a:lnTo>
                    <a:lnTo>
                      <a:pt x="65" y="67"/>
                    </a:lnTo>
                    <a:lnTo>
                      <a:pt x="65" y="64"/>
                    </a:lnTo>
                    <a:lnTo>
                      <a:pt x="62" y="59"/>
                    </a:lnTo>
                    <a:lnTo>
                      <a:pt x="58" y="57"/>
                    </a:lnTo>
                    <a:lnTo>
                      <a:pt x="57" y="57"/>
                    </a:lnTo>
                    <a:lnTo>
                      <a:pt x="57" y="59"/>
                    </a:lnTo>
                    <a:lnTo>
                      <a:pt x="62" y="60"/>
                    </a:lnTo>
                    <a:lnTo>
                      <a:pt x="63" y="64"/>
                    </a:lnTo>
                    <a:lnTo>
                      <a:pt x="63" y="67"/>
                    </a:lnTo>
                    <a:lnTo>
                      <a:pt x="62" y="67"/>
                    </a:lnTo>
                    <a:lnTo>
                      <a:pt x="57" y="65"/>
                    </a:lnTo>
                    <a:lnTo>
                      <a:pt x="52" y="64"/>
                    </a:lnTo>
                    <a:lnTo>
                      <a:pt x="50" y="60"/>
                    </a:lnTo>
                    <a:lnTo>
                      <a:pt x="50" y="57"/>
                    </a:lnTo>
                    <a:lnTo>
                      <a:pt x="53" y="54"/>
                    </a:lnTo>
                    <a:lnTo>
                      <a:pt x="52" y="52"/>
                    </a:lnTo>
                    <a:lnTo>
                      <a:pt x="47" y="47"/>
                    </a:lnTo>
                    <a:lnTo>
                      <a:pt x="43" y="45"/>
                    </a:lnTo>
                    <a:lnTo>
                      <a:pt x="40" y="40"/>
                    </a:lnTo>
                    <a:lnTo>
                      <a:pt x="33" y="39"/>
                    </a:lnTo>
                    <a:lnTo>
                      <a:pt x="32" y="34"/>
                    </a:lnTo>
                    <a:lnTo>
                      <a:pt x="27" y="30"/>
                    </a:lnTo>
                    <a:lnTo>
                      <a:pt x="27" y="27"/>
                    </a:lnTo>
                    <a:lnTo>
                      <a:pt x="22" y="25"/>
                    </a:lnTo>
                    <a:lnTo>
                      <a:pt x="18" y="22"/>
                    </a:lnTo>
                    <a:lnTo>
                      <a:pt x="17" y="24"/>
                    </a:lnTo>
                    <a:lnTo>
                      <a:pt x="18" y="25"/>
                    </a:lnTo>
                    <a:lnTo>
                      <a:pt x="25" y="30"/>
                    </a:lnTo>
                    <a:lnTo>
                      <a:pt x="25" y="34"/>
                    </a:lnTo>
                    <a:lnTo>
                      <a:pt x="23" y="39"/>
                    </a:lnTo>
                    <a:lnTo>
                      <a:pt x="20" y="39"/>
                    </a:lnTo>
                    <a:lnTo>
                      <a:pt x="18" y="35"/>
                    </a:lnTo>
                    <a:lnTo>
                      <a:pt x="15" y="32"/>
                    </a:lnTo>
                    <a:lnTo>
                      <a:pt x="8" y="32"/>
                    </a:lnTo>
                    <a:lnTo>
                      <a:pt x="2" y="27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7" y="15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3" y="0"/>
                    </a:lnTo>
                    <a:lnTo>
                      <a:pt x="27" y="4"/>
                    </a:lnTo>
                    <a:lnTo>
                      <a:pt x="30" y="4"/>
                    </a:lnTo>
                    <a:lnTo>
                      <a:pt x="37" y="2"/>
                    </a:lnTo>
                    <a:lnTo>
                      <a:pt x="40" y="5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3" y="12"/>
                    </a:lnTo>
                    <a:lnTo>
                      <a:pt x="52" y="14"/>
                    </a:lnTo>
                    <a:lnTo>
                      <a:pt x="57" y="14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2" y="15"/>
                    </a:lnTo>
                    <a:lnTo>
                      <a:pt x="62" y="19"/>
                    </a:lnTo>
                    <a:lnTo>
                      <a:pt x="65" y="24"/>
                    </a:lnTo>
                    <a:lnTo>
                      <a:pt x="70" y="29"/>
                    </a:lnTo>
                    <a:lnTo>
                      <a:pt x="72" y="32"/>
                    </a:lnTo>
                    <a:lnTo>
                      <a:pt x="75" y="35"/>
                    </a:lnTo>
                    <a:lnTo>
                      <a:pt x="78" y="35"/>
                    </a:lnTo>
                    <a:lnTo>
                      <a:pt x="81" y="39"/>
                    </a:lnTo>
                    <a:lnTo>
                      <a:pt x="81" y="39"/>
                    </a:lnTo>
                    <a:lnTo>
                      <a:pt x="78" y="39"/>
                    </a:lnTo>
                    <a:lnTo>
                      <a:pt x="75" y="40"/>
                    </a:lnTo>
                    <a:lnTo>
                      <a:pt x="75" y="44"/>
                    </a:lnTo>
                    <a:lnTo>
                      <a:pt x="73" y="47"/>
                    </a:lnTo>
                    <a:lnTo>
                      <a:pt x="72" y="50"/>
                    </a:lnTo>
                    <a:lnTo>
                      <a:pt x="75" y="52"/>
                    </a:lnTo>
                    <a:lnTo>
                      <a:pt x="78" y="55"/>
                    </a:lnTo>
                    <a:lnTo>
                      <a:pt x="73" y="57"/>
                    </a:lnTo>
                    <a:lnTo>
                      <a:pt x="73" y="62"/>
                    </a:lnTo>
                    <a:lnTo>
                      <a:pt x="73" y="64"/>
                    </a:lnTo>
                    <a:lnTo>
                      <a:pt x="73" y="64"/>
                    </a:lnTo>
                    <a:lnTo>
                      <a:pt x="73" y="6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78" name="Freeform 157">
                <a:extLst>
                  <a:ext uri="{FF2B5EF4-FFF2-40B4-BE49-F238E27FC236}">
                    <a16:creationId xmlns:a16="http://schemas.microsoft.com/office/drawing/2014/main" xmlns="" id="{AABA5D2D-07EB-4698-AC82-595648A5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3394" y="3095400"/>
                <a:ext cx="59934" cy="50842"/>
              </a:xfrm>
              <a:custGeom>
                <a:avLst/>
                <a:gdLst/>
                <a:ahLst/>
                <a:cxnLst>
                  <a:cxn ang="0">
                    <a:pos x="43" y="88"/>
                  </a:cxn>
                  <a:cxn ang="0">
                    <a:pos x="51" y="86"/>
                  </a:cxn>
                  <a:cxn ang="0">
                    <a:pos x="68" y="90"/>
                  </a:cxn>
                  <a:cxn ang="0">
                    <a:pos x="78" y="91"/>
                  </a:cxn>
                  <a:cxn ang="0">
                    <a:pos x="81" y="95"/>
                  </a:cxn>
                  <a:cxn ang="0">
                    <a:pos x="88" y="98"/>
                  </a:cxn>
                  <a:cxn ang="0">
                    <a:pos x="91" y="96"/>
                  </a:cxn>
                  <a:cxn ang="0">
                    <a:pos x="93" y="93"/>
                  </a:cxn>
                  <a:cxn ang="0">
                    <a:pos x="90" y="85"/>
                  </a:cxn>
                  <a:cxn ang="0">
                    <a:pos x="93" y="76"/>
                  </a:cxn>
                  <a:cxn ang="0">
                    <a:pos x="93" y="75"/>
                  </a:cxn>
                  <a:cxn ang="0">
                    <a:pos x="90" y="78"/>
                  </a:cxn>
                  <a:cxn ang="0">
                    <a:pos x="90" y="71"/>
                  </a:cxn>
                  <a:cxn ang="0">
                    <a:pos x="91" y="63"/>
                  </a:cxn>
                  <a:cxn ang="0">
                    <a:pos x="95" y="55"/>
                  </a:cxn>
                  <a:cxn ang="0">
                    <a:pos x="96" y="56"/>
                  </a:cxn>
                  <a:cxn ang="0">
                    <a:pos x="96" y="60"/>
                  </a:cxn>
                  <a:cxn ang="0">
                    <a:pos x="96" y="65"/>
                  </a:cxn>
                  <a:cxn ang="0">
                    <a:pos x="100" y="61"/>
                  </a:cxn>
                  <a:cxn ang="0">
                    <a:pos x="100" y="43"/>
                  </a:cxn>
                  <a:cxn ang="0">
                    <a:pos x="100" y="38"/>
                  </a:cxn>
                  <a:cxn ang="0">
                    <a:pos x="98" y="35"/>
                  </a:cxn>
                  <a:cxn ang="0">
                    <a:pos x="101" y="33"/>
                  </a:cxn>
                  <a:cxn ang="0">
                    <a:pos x="103" y="30"/>
                  </a:cxn>
                  <a:cxn ang="0">
                    <a:pos x="110" y="22"/>
                  </a:cxn>
                  <a:cxn ang="0">
                    <a:pos x="108" y="18"/>
                  </a:cxn>
                  <a:cxn ang="0">
                    <a:pos x="108" y="13"/>
                  </a:cxn>
                  <a:cxn ang="0">
                    <a:pos x="108" y="5"/>
                  </a:cxn>
                  <a:cxn ang="0">
                    <a:pos x="111" y="0"/>
                  </a:cxn>
                  <a:cxn ang="0">
                    <a:pos x="105" y="2"/>
                  </a:cxn>
                  <a:cxn ang="0">
                    <a:pos x="101" y="0"/>
                  </a:cxn>
                  <a:cxn ang="0">
                    <a:pos x="98" y="3"/>
                  </a:cxn>
                  <a:cxn ang="0">
                    <a:pos x="90" y="8"/>
                  </a:cxn>
                  <a:cxn ang="0">
                    <a:pos x="85" y="12"/>
                  </a:cxn>
                  <a:cxn ang="0">
                    <a:pos x="78" y="10"/>
                  </a:cxn>
                  <a:cxn ang="0">
                    <a:pos x="73" y="7"/>
                  </a:cxn>
                  <a:cxn ang="0">
                    <a:pos x="71" y="10"/>
                  </a:cxn>
                  <a:cxn ang="0">
                    <a:pos x="63" y="17"/>
                  </a:cxn>
                  <a:cxn ang="0">
                    <a:pos x="60" y="20"/>
                  </a:cxn>
                  <a:cxn ang="0">
                    <a:pos x="50" y="25"/>
                  </a:cxn>
                  <a:cxn ang="0">
                    <a:pos x="45" y="27"/>
                  </a:cxn>
                  <a:cxn ang="0">
                    <a:pos x="40" y="25"/>
                  </a:cxn>
                  <a:cxn ang="0">
                    <a:pos x="26" y="28"/>
                  </a:cxn>
                  <a:cxn ang="0">
                    <a:pos x="18" y="33"/>
                  </a:cxn>
                  <a:cxn ang="0">
                    <a:pos x="18" y="42"/>
                  </a:cxn>
                  <a:cxn ang="0">
                    <a:pos x="10" y="45"/>
                  </a:cxn>
                  <a:cxn ang="0">
                    <a:pos x="7" y="48"/>
                  </a:cxn>
                  <a:cxn ang="0">
                    <a:pos x="0" y="47"/>
                  </a:cxn>
                  <a:cxn ang="0">
                    <a:pos x="8" y="58"/>
                  </a:cxn>
                  <a:cxn ang="0">
                    <a:pos x="12" y="63"/>
                  </a:cxn>
                  <a:cxn ang="0">
                    <a:pos x="25" y="76"/>
                  </a:cxn>
                  <a:cxn ang="0">
                    <a:pos x="40" y="88"/>
                  </a:cxn>
                </a:cxnLst>
                <a:rect l="0" t="0" r="r" b="b"/>
                <a:pathLst>
                  <a:path w="111" h="98">
                    <a:moveTo>
                      <a:pt x="41" y="90"/>
                    </a:moveTo>
                    <a:lnTo>
                      <a:pt x="43" y="88"/>
                    </a:lnTo>
                    <a:lnTo>
                      <a:pt x="43" y="88"/>
                    </a:lnTo>
                    <a:lnTo>
                      <a:pt x="51" y="86"/>
                    </a:lnTo>
                    <a:lnTo>
                      <a:pt x="65" y="90"/>
                    </a:lnTo>
                    <a:lnTo>
                      <a:pt x="68" y="90"/>
                    </a:lnTo>
                    <a:lnTo>
                      <a:pt x="75" y="88"/>
                    </a:lnTo>
                    <a:lnTo>
                      <a:pt x="78" y="91"/>
                    </a:lnTo>
                    <a:lnTo>
                      <a:pt x="81" y="93"/>
                    </a:lnTo>
                    <a:lnTo>
                      <a:pt x="81" y="95"/>
                    </a:lnTo>
                    <a:lnTo>
                      <a:pt x="86" y="98"/>
                    </a:lnTo>
                    <a:lnTo>
                      <a:pt x="88" y="98"/>
                    </a:lnTo>
                    <a:lnTo>
                      <a:pt x="91" y="98"/>
                    </a:lnTo>
                    <a:lnTo>
                      <a:pt x="91" y="96"/>
                    </a:lnTo>
                    <a:lnTo>
                      <a:pt x="93" y="96"/>
                    </a:lnTo>
                    <a:lnTo>
                      <a:pt x="93" y="93"/>
                    </a:lnTo>
                    <a:lnTo>
                      <a:pt x="90" y="90"/>
                    </a:lnTo>
                    <a:lnTo>
                      <a:pt x="90" y="85"/>
                    </a:lnTo>
                    <a:lnTo>
                      <a:pt x="91" y="80"/>
                    </a:lnTo>
                    <a:lnTo>
                      <a:pt x="93" y="76"/>
                    </a:lnTo>
                    <a:lnTo>
                      <a:pt x="93" y="71"/>
                    </a:lnTo>
                    <a:lnTo>
                      <a:pt x="93" y="75"/>
                    </a:lnTo>
                    <a:lnTo>
                      <a:pt x="91" y="76"/>
                    </a:lnTo>
                    <a:lnTo>
                      <a:pt x="90" y="78"/>
                    </a:lnTo>
                    <a:lnTo>
                      <a:pt x="90" y="75"/>
                    </a:lnTo>
                    <a:lnTo>
                      <a:pt x="90" y="71"/>
                    </a:lnTo>
                    <a:lnTo>
                      <a:pt x="93" y="66"/>
                    </a:lnTo>
                    <a:lnTo>
                      <a:pt x="91" y="63"/>
                    </a:lnTo>
                    <a:lnTo>
                      <a:pt x="91" y="60"/>
                    </a:lnTo>
                    <a:lnTo>
                      <a:pt x="95" y="55"/>
                    </a:lnTo>
                    <a:lnTo>
                      <a:pt x="96" y="55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96" y="65"/>
                    </a:lnTo>
                    <a:lnTo>
                      <a:pt x="98" y="65"/>
                    </a:lnTo>
                    <a:lnTo>
                      <a:pt x="100" y="61"/>
                    </a:lnTo>
                    <a:lnTo>
                      <a:pt x="100" y="53"/>
                    </a:lnTo>
                    <a:lnTo>
                      <a:pt x="100" y="43"/>
                    </a:lnTo>
                    <a:lnTo>
                      <a:pt x="101" y="42"/>
                    </a:lnTo>
                    <a:lnTo>
                      <a:pt x="100" y="38"/>
                    </a:lnTo>
                    <a:lnTo>
                      <a:pt x="98" y="38"/>
                    </a:lnTo>
                    <a:lnTo>
                      <a:pt x="98" y="35"/>
                    </a:lnTo>
                    <a:lnTo>
                      <a:pt x="100" y="33"/>
                    </a:lnTo>
                    <a:lnTo>
                      <a:pt x="101" y="33"/>
                    </a:lnTo>
                    <a:lnTo>
                      <a:pt x="101" y="35"/>
                    </a:lnTo>
                    <a:lnTo>
                      <a:pt x="103" y="30"/>
                    </a:lnTo>
                    <a:lnTo>
                      <a:pt x="108" y="25"/>
                    </a:lnTo>
                    <a:lnTo>
                      <a:pt x="110" y="22"/>
                    </a:lnTo>
                    <a:lnTo>
                      <a:pt x="110" y="20"/>
                    </a:lnTo>
                    <a:lnTo>
                      <a:pt x="108" y="18"/>
                    </a:lnTo>
                    <a:lnTo>
                      <a:pt x="106" y="17"/>
                    </a:lnTo>
                    <a:lnTo>
                      <a:pt x="108" y="13"/>
                    </a:lnTo>
                    <a:lnTo>
                      <a:pt x="108" y="10"/>
                    </a:lnTo>
                    <a:lnTo>
                      <a:pt x="108" y="5"/>
                    </a:lnTo>
                    <a:lnTo>
                      <a:pt x="110" y="2"/>
                    </a:lnTo>
                    <a:lnTo>
                      <a:pt x="111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0" y="0"/>
                    </a:lnTo>
                    <a:lnTo>
                      <a:pt x="98" y="3"/>
                    </a:lnTo>
                    <a:lnTo>
                      <a:pt x="95" y="5"/>
                    </a:lnTo>
                    <a:lnTo>
                      <a:pt x="90" y="8"/>
                    </a:lnTo>
                    <a:lnTo>
                      <a:pt x="86" y="8"/>
                    </a:lnTo>
                    <a:lnTo>
                      <a:pt x="85" y="12"/>
                    </a:lnTo>
                    <a:lnTo>
                      <a:pt x="83" y="10"/>
                    </a:lnTo>
                    <a:lnTo>
                      <a:pt x="78" y="10"/>
                    </a:lnTo>
                    <a:lnTo>
                      <a:pt x="76" y="8"/>
                    </a:lnTo>
                    <a:lnTo>
                      <a:pt x="73" y="7"/>
                    </a:lnTo>
                    <a:lnTo>
                      <a:pt x="71" y="7"/>
                    </a:lnTo>
                    <a:lnTo>
                      <a:pt x="71" y="10"/>
                    </a:lnTo>
                    <a:lnTo>
                      <a:pt x="66" y="10"/>
                    </a:lnTo>
                    <a:lnTo>
                      <a:pt x="63" y="17"/>
                    </a:lnTo>
                    <a:lnTo>
                      <a:pt x="61" y="18"/>
                    </a:lnTo>
                    <a:lnTo>
                      <a:pt x="60" y="20"/>
                    </a:lnTo>
                    <a:lnTo>
                      <a:pt x="55" y="23"/>
                    </a:lnTo>
                    <a:lnTo>
                      <a:pt x="50" y="25"/>
                    </a:lnTo>
                    <a:lnTo>
                      <a:pt x="48" y="28"/>
                    </a:lnTo>
                    <a:lnTo>
                      <a:pt x="45" y="27"/>
                    </a:lnTo>
                    <a:lnTo>
                      <a:pt x="43" y="27"/>
                    </a:lnTo>
                    <a:lnTo>
                      <a:pt x="40" y="25"/>
                    </a:lnTo>
                    <a:lnTo>
                      <a:pt x="35" y="23"/>
                    </a:lnTo>
                    <a:lnTo>
                      <a:pt x="26" y="28"/>
                    </a:lnTo>
                    <a:lnTo>
                      <a:pt x="18" y="28"/>
                    </a:lnTo>
                    <a:lnTo>
                      <a:pt x="18" y="33"/>
                    </a:lnTo>
                    <a:lnTo>
                      <a:pt x="18" y="37"/>
                    </a:lnTo>
                    <a:lnTo>
                      <a:pt x="18" y="42"/>
                    </a:lnTo>
                    <a:lnTo>
                      <a:pt x="17" y="45"/>
                    </a:lnTo>
                    <a:lnTo>
                      <a:pt x="10" y="45"/>
                    </a:lnTo>
                    <a:lnTo>
                      <a:pt x="7" y="47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8" y="58"/>
                    </a:lnTo>
                    <a:lnTo>
                      <a:pt x="12" y="61"/>
                    </a:lnTo>
                    <a:lnTo>
                      <a:pt x="12" y="63"/>
                    </a:lnTo>
                    <a:lnTo>
                      <a:pt x="20" y="70"/>
                    </a:lnTo>
                    <a:lnTo>
                      <a:pt x="25" y="76"/>
                    </a:lnTo>
                    <a:lnTo>
                      <a:pt x="36" y="88"/>
                    </a:lnTo>
                    <a:lnTo>
                      <a:pt x="40" y="88"/>
                    </a:lnTo>
                    <a:lnTo>
                      <a:pt x="41" y="9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79" name="Freeform 159">
                <a:extLst>
                  <a:ext uri="{FF2B5EF4-FFF2-40B4-BE49-F238E27FC236}">
                    <a16:creationId xmlns:a16="http://schemas.microsoft.com/office/drawing/2014/main" xmlns="" id="{E4C2C3AE-4C7B-491F-9BF5-DC985B6A1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9146" y="3102662"/>
                <a:ext cx="33177" cy="1660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30" y="4"/>
                  </a:cxn>
                  <a:cxn ang="0">
                    <a:pos x="33" y="5"/>
                  </a:cxn>
                  <a:cxn ang="0">
                    <a:pos x="38" y="5"/>
                  </a:cxn>
                  <a:cxn ang="0">
                    <a:pos x="41" y="7"/>
                  </a:cxn>
                  <a:cxn ang="0">
                    <a:pos x="45" y="10"/>
                  </a:cxn>
                  <a:cxn ang="0">
                    <a:pos x="46" y="12"/>
                  </a:cxn>
                  <a:cxn ang="0">
                    <a:pos x="50" y="14"/>
                  </a:cxn>
                  <a:cxn ang="0">
                    <a:pos x="50" y="12"/>
                  </a:cxn>
                  <a:cxn ang="0">
                    <a:pos x="51" y="10"/>
                  </a:cxn>
                  <a:cxn ang="0">
                    <a:pos x="55" y="9"/>
                  </a:cxn>
                  <a:cxn ang="0">
                    <a:pos x="58" y="10"/>
                  </a:cxn>
                  <a:cxn ang="0">
                    <a:pos x="61" y="10"/>
                  </a:cxn>
                  <a:cxn ang="0">
                    <a:pos x="61" y="15"/>
                  </a:cxn>
                  <a:cxn ang="0">
                    <a:pos x="60" y="19"/>
                  </a:cxn>
                  <a:cxn ang="0">
                    <a:pos x="60" y="20"/>
                  </a:cxn>
                  <a:cxn ang="0">
                    <a:pos x="60" y="24"/>
                  </a:cxn>
                  <a:cxn ang="0">
                    <a:pos x="60" y="25"/>
                  </a:cxn>
                  <a:cxn ang="0">
                    <a:pos x="58" y="27"/>
                  </a:cxn>
                  <a:cxn ang="0">
                    <a:pos x="60" y="29"/>
                  </a:cxn>
                  <a:cxn ang="0">
                    <a:pos x="56" y="34"/>
                  </a:cxn>
                  <a:cxn ang="0">
                    <a:pos x="45" y="34"/>
                  </a:cxn>
                  <a:cxn ang="0">
                    <a:pos x="43" y="30"/>
                  </a:cxn>
                  <a:cxn ang="0">
                    <a:pos x="40" y="27"/>
                  </a:cxn>
                  <a:cxn ang="0">
                    <a:pos x="35" y="27"/>
                  </a:cxn>
                  <a:cxn ang="0">
                    <a:pos x="33" y="27"/>
                  </a:cxn>
                  <a:cxn ang="0">
                    <a:pos x="36" y="29"/>
                  </a:cxn>
                  <a:cxn ang="0">
                    <a:pos x="35" y="30"/>
                  </a:cxn>
                  <a:cxn ang="0">
                    <a:pos x="28" y="27"/>
                  </a:cxn>
                  <a:cxn ang="0">
                    <a:pos x="20" y="24"/>
                  </a:cxn>
                  <a:cxn ang="0">
                    <a:pos x="16" y="24"/>
                  </a:cxn>
                  <a:cxn ang="0">
                    <a:pos x="11" y="24"/>
                  </a:cxn>
                  <a:cxn ang="0">
                    <a:pos x="6" y="20"/>
                  </a:cxn>
                  <a:cxn ang="0">
                    <a:pos x="3" y="20"/>
                  </a:cxn>
                  <a:cxn ang="0">
                    <a:pos x="0" y="19"/>
                  </a:cxn>
                  <a:cxn ang="0">
                    <a:pos x="1" y="17"/>
                  </a:cxn>
                  <a:cxn ang="0">
                    <a:pos x="1" y="14"/>
                  </a:cxn>
                  <a:cxn ang="0">
                    <a:pos x="6" y="10"/>
                  </a:cxn>
                  <a:cxn ang="0">
                    <a:pos x="13" y="9"/>
                  </a:cxn>
                  <a:cxn ang="0">
                    <a:pos x="16" y="7"/>
                  </a:cxn>
                  <a:cxn ang="0">
                    <a:pos x="16" y="5"/>
                  </a:cxn>
                  <a:cxn ang="0">
                    <a:pos x="23" y="0"/>
                  </a:cxn>
                </a:cxnLst>
                <a:rect l="0" t="0" r="r" b="b"/>
                <a:pathLst>
                  <a:path w="61" h="34">
                    <a:moveTo>
                      <a:pt x="23" y="0"/>
                    </a:moveTo>
                    <a:lnTo>
                      <a:pt x="26" y="2"/>
                    </a:lnTo>
                    <a:lnTo>
                      <a:pt x="28" y="4"/>
                    </a:lnTo>
                    <a:lnTo>
                      <a:pt x="30" y="4"/>
                    </a:lnTo>
                    <a:lnTo>
                      <a:pt x="33" y="5"/>
                    </a:lnTo>
                    <a:lnTo>
                      <a:pt x="38" y="5"/>
                    </a:lnTo>
                    <a:lnTo>
                      <a:pt x="41" y="7"/>
                    </a:lnTo>
                    <a:lnTo>
                      <a:pt x="45" y="10"/>
                    </a:lnTo>
                    <a:lnTo>
                      <a:pt x="46" y="12"/>
                    </a:lnTo>
                    <a:lnTo>
                      <a:pt x="50" y="14"/>
                    </a:lnTo>
                    <a:lnTo>
                      <a:pt x="50" y="12"/>
                    </a:lnTo>
                    <a:lnTo>
                      <a:pt x="51" y="10"/>
                    </a:lnTo>
                    <a:lnTo>
                      <a:pt x="55" y="9"/>
                    </a:lnTo>
                    <a:lnTo>
                      <a:pt x="58" y="10"/>
                    </a:lnTo>
                    <a:lnTo>
                      <a:pt x="61" y="10"/>
                    </a:lnTo>
                    <a:lnTo>
                      <a:pt x="61" y="15"/>
                    </a:lnTo>
                    <a:lnTo>
                      <a:pt x="60" y="19"/>
                    </a:lnTo>
                    <a:lnTo>
                      <a:pt x="60" y="20"/>
                    </a:lnTo>
                    <a:lnTo>
                      <a:pt x="60" y="24"/>
                    </a:lnTo>
                    <a:lnTo>
                      <a:pt x="60" y="25"/>
                    </a:lnTo>
                    <a:lnTo>
                      <a:pt x="58" y="27"/>
                    </a:lnTo>
                    <a:lnTo>
                      <a:pt x="60" y="29"/>
                    </a:lnTo>
                    <a:lnTo>
                      <a:pt x="56" y="34"/>
                    </a:lnTo>
                    <a:lnTo>
                      <a:pt x="45" y="34"/>
                    </a:lnTo>
                    <a:lnTo>
                      <a:pt x="43" y="30"/>
                    </a:lnTo>
                    <a:lnTo>
                      <a:pt x="40" y="27"/>
                    </a:lnTo>
                    <a:lnTo>
                      <a:pt x="35" y="27"/>
                    </a:lnTo>
                    <a:lnTo>
                      <a:pt x="33" y="27"/>
                    </a:lnTo>
                    <a:lnTo>
                      <a:pt x="36" y="29"/>
                    </a:lnTo>
                    <a:lnTo>
                      <a:pt x="35" y="30"/>
                    </a:lnTo>
                    <a:lnTo>
                      <a:pt x="28" y="27"/>
                    </a:lnTo>
                    <a:lnTo>
                      <a:pt x="20" y="24"/>
                    </a:lnTo>
                    <a:lnTo>
                      <a:pt x="16" y="24"/>
                    </a:lnTo>
                    <a:lnTo>
                      <a:pt x="11" y="24"/>
                    </a:lnTo>
                    <a:lnTo>
                      <a:pt x="6" y="20"/>
                    </a:lnTo>
                    <a:lnTo>
                      <a:pt x="3" y="20"/>
                    </a:lnTo>
                    <a:lnTo>
                      <a:pt x="0" y="19"/>
                    </a:lnTo>
                    <a:lnTo>
                      <a:pt x="1" y="17"/>
                    </a:lnTo>
                    <a:lnTo>
                      <a:pt x="1" y="14"/>
                    </a:lnTo>
                    <a:lnTo>
                      <a:pt x="6" y="10"/>
                    </a:lnTo>
                    <a:lnTo>
                      <a:pt x="13" y="9"/>
                    </a:lnTo>
                    <a:lnTo>
                      <a:pt x="16" y="7"/>
                    </a:lnTo>
                    <a:lnTo>
                      <a:pt x="16" y="5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0" name="Freeform 163">
                <a:extLst>
                  <a:ext uri="{FF2B5EF4-FFF2-40B4-BE49-F238E27FC236}">
                    <a16:creationId xmlns:a16="http://schemas.microsoft.com/office/drawing/2014/main" xmlns="" id="{410F56FB-0E73-4386-9306-6A660ABDD3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8915" y="3209534"/>
                <a:ext cx="507298" cy="467953"/>
              </a:xfrm>
              <a:custGeom>
                <a:avLst/>
                <a:gdLst/>
                <a:ahLst/>
                <a:cxnLst>
                  <a:cxn ang="0">
                    <a:pos x="565" y="121"/>
                  </a:cxn>
                  <a:cxn ang="0">
                    <a:pos x="572" y="116"/>
                  </a:cxn>
                  <a:cxn ang="0">
                    <a:pos x="575" y="116"/>
                  </a:cxn>
                  <a:cxn ang="0">
                    <a:pos x="596" y="118"/>
                  </a:cxn>
                  <a:cxn ang="0">
                    <a:pos x="572" y="75"/>
                  </a:cxn>
                  <a:cxn ang="0">
                    <a:pos x="522" y="51"/>
                  </a:cxn>
                  <a:cxn ang="0">
                    <a:pos x="484" y="75"/>
                  </a:cxn>
                  <a:cxn ang="0">
                    <a:pos x="432" y="65"/>
                  </a:cxn>
                  <a:cxn ang="0">
                    <a:pos x="404" y="73"/>
                  </a:cxn>
                  <a:cxn ang="0">
                    <a:pos x="347" y="76"/>
                  </a:cxn>
                  <a:cxn ang="0">
                    <a:pos x="342" y="23"/>
                  </a:cxn>
                  <a:cxn ang="0">
                    <a:pos x="307" y="17"/>
                  </a:cxn>
                  <a:cxn ang="0">
                    <a:pos x="226" y="30"/>
                  </a:cxn>
                  <a:cxn ang="0">
                    <a:pos x="218" y="88"/>
                  </a:cxn>
                  <a:cxn ang="0">
                    <a:pos x="143" y="80"/>
                  </a:cxn>
                  <a:cxn ang="0">
                    <a:pos x="91" y="111"/>
                  </a:cxn>
                  <a:cxn ang="0">
                    <a:pos x="80" y="213"/>
                  </a:cxn>
                  <a:cxn ang="0">
                    <a:pos x="13" y="254"/>
                  </a:cxn>
                  <a:cxn ang="0">
                    <a:pos x="18" y="321"/>
                  </a:cxn>
                  <a:cxn ang="0">
                    <a:pos x="85" y="359"/>
                  </a:cxn>
                  <a:cxn ang="0">
                    <a:pos x="146" y="359"/>
                  </a:cxn>
                  <a:cxn ang="0">
                    <a:pos x="211" y="367"/>
                  </a:cxn>
                  <a:cxn ang="0">
                    <a:pos x="289" y="414"/>
                  </a:cxn>
                  <a:cxn ang="0">
                    <a:pos x="385" y="495"/>
                  </a:cxn>
                  <a:cxn ang="0">
                    <a:pos x="407" y="610"/>
                  </a:cxn>
                  <a:cxn ang="0">
                    <a:pos x="485" y="656"/>
                  </a:cxn>
                  <a:cxn ang="0">
                    <a:pos x="513" y="709"/>
                  </a:cxn>
                  <a:cxn ang="0">
                    <a:pos x="469" y="761"/>
                  </a:cxn>
                  <a:cxn ang="0">
                    <a:pos x="430" y="811"/>
                  </a:cxn>
                  <a:cxn ang="0">
                    <a:pos x="500" y="842"/>
                  </a:cxn>
                  <a:cxn ang="0">
                    <a:pos x="540" y="900"/>
                  </a:cxn>
                  <a:cxn ang="0">
                    <a:pos x="572" y="837"/>
                  </a:cxn>
                  <a:cxn ang="0">
                    <a:pos x="588" y="814"/>
                  </a:cxn>
                  <a:cxn ang="0">
                    <a:pos x="568" y="850"/>
                  </a:cxn>
                  <a:cxn ang="0">
                    <a:pos x="633" y="761"/>
                  </a:cxn>
                  <a:cxn ang="0">
                    <a:pos x="628" y="713"/>
                  </a:cxn>
                  <a:cxn ang="0">
                    <a:pos x="661" y="676"/>
                  </a:cxn>
                  <a:cxn ang="0">
                    <a:pos x="724" y="638"/>
                  </a:cxn>
                  <a:cxn ang="0">
                    <a:pos x="743" y="634"/>
                  </a:cxn>
                  <a:cxn ang="0">
                    <a:pos x="789" y="626"/>
                  </a:cxn>
                  <a:cxn ang="0">
                    <a:pos x="824" y="576"/>
                  </a:cxn>
                  <a:cxn ang="0">
                    <a:pos x="849" y="487"/>
                  </a:cxn>
                  <a:cxn ang="0">
                    <a:pos x="852" y="410"/>
                  </a:cxn>
                  <a:cxn ang="0">
                    <a:pos x="857" y="405"/>
                  </a:cxn>
                  <a:cxn ang="0">
                    <a:pos x="914" y="342"/>
                  </a:cxn>
                  <a:cxn ang="0">
                    <a:pos x="935" y="249"/>
                  </a:cxn>
                  <a:cxn ang="0">
                    <a:pos x="846" y="189"/>
                  </a:cxn>
                  <a:cxn ang="0">
                    <a:pos x="776" y="178"/>
                  </a:cxn>
                  <a:cxn ang="0">
                    <a:pos x="733" y="174"/>
                  </a:cxn>
                  <a:cxn ang="0">
                    <a:pos x="711" y="184"/>
                  </a:cxn>
                  <a:cxn ang="0">
                    <a:pos x="684" y="151"/>
                  </a:cxn>
                  <a:cxn ang="0">
                    <a:pos x="646" y="136"/>
                  </a:cxn>
                  <a:cxn ang="0">
                    <a:pos x="595" y="168"/>
                  </a:cxn>
                  <a:cxn ang="0">
                    <a:pos x="591" y="161"/>
                  </a:cxn>
                  <a:cxn ang="0">
                    <a:pos x="595" y="154"/>
                  </a:cxn>
                  <a:cxn ang="0">
                    <a:pos x="580" y="121"/>
                  </a:cxn>
                  <a:cxn ang="0">
                    <a:pos x="545" y="144"/>
                  </a:cxn>
                  <a:cxn ang="0">
                    <a:pos x="553" y="116"/>
                  </a:cxn>
                  <a:cxn ang="0">
                    <a:pos x="568" y="75"/>
                  </a:cxn>
                </a:cxnLst>
                <a:rect l="0" t="0" r="r" b="b"/>
                <a:pathLst>
                  <a:path w="949" h="900">
                    <a:moveTo>
                      <a:pt x="555" y="133"/>
                    </a:moveTo>
                    <a:lnTo>
                      <a:pt x="557" y="129"/>
                    </a:lnTo>
                    <a:lnTo>
                      <a:pt x="560" y="128"/>
                    </a:lnTo>
                    <a:lnTo>
                      <a:pt x="562" y="129"/>
                    </a:lnTo>
                    <a:lnTo>
                      <a:pt x="560" y="131"/>
                    </a:lnTo>
                    <a:lnTo>
                      <a:pt x="557" y="133"/>
                    </a:lnTo>
                    <a:lnTo>
                      <a:pt x="555" y="133"/>
                    </a:lnTo>
                    <a:lnTo>
                      <a:pt x="555" y="133"/>
                    </a:lnTo>
                    <a:close/>
                    <a:moveTo>
                      <a:pt x="550" y="131"/>
                    </a:moveTo>
                    <a:lnTo>
                      <a:pt x="552" y="131"/>
                    </a:lnTo>
                    <a:lnTo>
                      <a:pt x="553" y="129"/>
                    </a:lnTo>
                    <a:lnTo>
                      <a:pt x="558" y="125"/>
                    </a:lnTo>
                    <a:lnTo>
                      <a:pt x="560" y="125"/>
                    </a:lnTo>
                    <a:lnTo>
                      <a:pt x="565" y="121"/>
                    </a:lnTo>
                    <a:lnTo>
                      <a:pt x="563" y="120"/>
                    </a:lnTo>
                    <a:lnTo>
                      <a:pt x="562" y="120"/>
                    </a:lnTo>
                    <a:lnTo>
                      <a:pt x="560" y="120"/>
                    </a:lnTo>
                    <a:lnTo>
                      <a:pt x="558" y="121"/>
                    </a:lnTo>
                    <a:lnTo>
                      <a:pt x="553" y="125"/>
                    </a:lnTo>
                    <a:lnTo>
                      <a:pt x="550" y="131"/>
                    </a:lnTo>
                    <a:lnTo>
                      <a:pt x="550" y="131"/>
                    </a:lnTo>
                    <a:close/>
                    <a:moveTo>
                      <a:pt x="572" y="116"/>
                    </a:moveTo>
                    <a:lnTo>
                      <a:pt x="570" y="115"/>
                    </a:lnTo>
                    <a:lnTo>
                      <a:pt x="567" y="113"/>
                    </a:lnTo>
                    <a:lnTo>
                      <a:pt x="567" y="116"/>
                    </a:lnTo>
                    <a:lnTo>
                      <a:pt x="568" y="118"/>
                    </a:lnTo>
                    <a:lnTo>
                      <a:pt x="572" y="118"/>
                    </a:lnTo>
                    <a:lnTo>
                      <a:pt x="572" y="116"/>
                    </a:lnTo>
                    <a:lnTo>
                      <a:pt x="572" y="116"/>
                    </a:lnTo>
                    <a:close/>
                    <a:moveTo>
                      <a:pt x="572" y="111"/>
                    </a:moveTo>
                    <a:lnTo>
                      <a:pt x="570" y="108"/>
                    </a:lnTo>
                    <a:lnTo>
                      <a:pt x="573" y="105"/>
                    </a:lnTo>
                    <a:lnTo>
                      <a:pt x="575" y="105"/>
                    </a:lnTo>
                    <a:lnTo>
                      <a:pt x="578" y="101"/>
                    </a:lnTo>
                    <a:lnTo>
                      <a:pt x="582" y="103"/>
                    </a:lnTo>
                    <a:lnTo>
                      <a:pt x="578" y="105"/>
                    </a:lnTo>
                    <a:lnTo>
                      <a:pt x="577" y="106"/>
                    </a:lnTo>
                    <a:lnTo>
                      <a:pt x="573" y="110"/>
                    </a:lnTo>
                    <a:lnTo>
                      <a:pt x="572" y="111"/>
                    </a:lnTo>
                    <a:lnTo>
                      <a:pt x="572" y="111"/>
                    </a:lnTo>
                    <a:close/>
                    <a:moveTo>
                      <a:pt x="573" y="115"/>
                    </a:moveTo>
                    <a:lnTo>
                      <a:pt x="575" y="116"/>
                    </a:lnTo>
                    <a:lnTo>
                      <a:pt x="582" y="116"/>
                    </a:lnTo>
                    <a:lnTo>
                      <a:pt x="583" y="118"/>
                    </a:lnTo>
                    <a:lnTo>
                      <a:pt x="586" y="116"/>
                    </a:lnTo>
                    <a:lnTo>
                      <a:pt x="586" y="113"/>
                    </a:lnTo>
                    <a:lnTo>
                      <a:pt x="585" y="111"/>
                    </a:lnTo>
                    <a:lnTo>
                      <a:pt x="577" y="113"/>
                    </a:lnTo>
                    <a:lnTo>
                      <a:pt x="573" y="113"/>
                    </a:lnTo>
                    <a:lnTo>
                      <a:pt x="573" y="115"/>
                    </a:lnTo>
                    <a:lnTo>
                      <a:pt x="573" y="115"/>
                    </a:lnTo>
                    <a:close/>
                    <a:moveTo>
                      <a:pt x="586" y="120"/>
                    </a:moveTo>
                    <a:lnTo>
                      <a:pt x="590" y="118"/>
                    </a:lnTo>
                    <a:lnTo>
                      <a:pt x="591" y="116"/>
                    </a:lnTo>
                    <a:lnTo>
                      <a:pt x="595" y="116"/>
                    </a:lnTo>
                    <a:lnTo>
                      <a:pt x="596" y="118"/>
                    </a:lnTo>
                    <a:lnTo>
                      <a:pt x="595" y="121"/>
                    </a:lnTo>
                    <a:lnTo>
                      <a:pt x="590" y="121"/>
                    </a:lnTo>
                    <a:lnTo>
                      <a:pt x="586" y="120"/>
                    </a:lnTo>
                    <a:lnTo>
                      <a:pt x="586" y="120"/>
                    </a:lnTo>
                    <a:close/>
                    <a:moveTo>
                      <a:pt x="572" y="75"/>
                    </a:moveTo>
                    <a:lnTo>
                      <a:pt x="568" y="71"/>
                    </a:lnTo>
                    <a:lnTo>
                      <a:pt x="567" y="66"/>
                    </a:lnTo>
                    <a:lnTo>
                      <a:pt x="568" y="65"/>
                    </a:lnTo>
                    <a:lnTo>
                      <a:pt x="572" y="66"/>
                    </a:lnTo>
                    <a:lnTo>
                      <a:pt x="575" y="71"/>
                    </a:lnTo>
                    <a:lnTo>
                      <a:pt x="573" y="75"/>
                    </a:lnTo>
                    <a:lnTo>
                      <a:pt x="573" y="75"/>
                    </a:lnTo>
                    <a:lnTo>
                      <a:pt x="572" y="75"/>
                    </a:lnTo>
                    <a:lnTo>
                      <a:pt x="572" y="75"/>
                    </a:lnTo>
                    <a:close/>
                    <a:moveTo>
                      <a:pt x="550" y="31"/>
                    </a:moveTo>
                    <a:lnTo>
                      <a:pt x="548" y="30"/>
                    </a:lnTo>
                    <a:lnTo>
                      <a:pt x="547" y="25"/>
                    </a:lnTo>
                    <a:lnTo>
                      <a:pt x="543" y="20"/>
                    </a:lnTo>
                    <a:lnTo>
                      <a:pt x="543" y="20"/>
                    </a:lnTo>
                    <a:lnTo>
                      <a:pt x="543" y="23"/>
                    </a:lnTo>
                    <a:lnTo>
                      <a:pt x="542" y="27"/>
                    </a:lnTo>
                    <a:lnTo>
                      <a:pt x="535" y="30"/>
                    </a:lnTo>
                    <a:lnTo>
                      <a:pt x="535" y="30"/>
                    </a:lnTo>
                    <a:lnTo>
                      <a:pt x="535" y="30"/>
                    </a:lnTo>
                    <a:lnTo>
                      <a:pt x="533" y="33"/>
                    </a:lnTo>
                    <a:lnTo>
                      <a:pt x="528" y="40"/>
                    </a:lnTo>
                    <a:lnTo>
                      <a:pt x="522" y="46"/>
                    </a:lnTo>
                    <a:lnTo>
                      <a:pt x="522" y="51"/>
                    </a:lnTo>
                    <a:lnTo>
                      <a:pt x="517" y="60"/>
                    </a:lnTo>
                    <a:lnTo>
                      <a:pt x="513" y="65"/>
                    </a:lnTo>
                    <a:lnTo>
                      <a:pt x="510" y="71"/>
                    </a:lnTo>
                    <a:lnTo>
                      <a:pt x="505" y="71"/>
                    </a:lnTo>
                    <a:lnTo>
                      <a:pt x="503" y="73"/>
                    </a:lnTo>
                    <a:lnTo>
                      <a:pt x="502" y="76"/>
                    </a:lnTo>
                    <a:lnTo>
                      <a:pt x="498" y="80"/>
                    </a:lnTo>
                    <a:lnTo>
                      <a:pt x="495" y="78"/>
                    </a:lnTo>
                    <a:lnTo>
                      <a:pt x="495" y="73"/>
                    </a:lnTo>
                    <a:lnTo>
                      <a:pt x="493" y="71"/>
                    </a:lnTo>
                    <a:lnTo>
                      <a:pt x="492" y="70"/>
                    </a:lnTo>
                    <a:lnTo>
                      <a:pt x="490" y="70"/>
                    </a:lnTo>
                    <a:lnTo>
                      <a:pt x="487" y="71"/>
                    </a:lnTo>
                    <a:lnTo>
                      <a:pt x="484" y="75"/>
                    </a:lnTo>
                    <a:lnTo>
                      <a:pt x="480" y="73"/>
                    </a:lnTo>
                    <a:lnTo>
                      <a:pt x="477" y="70"/>
                    </a:lnTo>
                    <a:lnTo>
                      <a:pt x="477" y="68"/>
                    </a:lnTo>
                    <a:lnTo>
                      <a:pt x="475" y="66"/>
                    </a:lnTo>
                    <a:lnTo>
                      <a:pt x="474" y="63"/>
                    </a:lnTo>
                    <a:lnTo>
                      <a:pt x="472" y="61"/>
                    </a:lnTo>
                    <a:lnTo>
                      <a:pt x="469" y="60"/>
                    </a:lnTo>
                    <a:lnTo>
                      <a:pt x="465" y="56"/>
                    </a:lnTo>
                    <a:lnTo>
                      <a:pt x="459" y="56"/>
                    </a:lnTo>
                    <a:lnTo>
                      <a:pt x="454" y="58"/>
                    </a:lnTo>
                    <a:lnTo>
                      <a:pt x="444" y="58"/>
                    </a:lnTo>
                    <a:lnTo>
                      <a:pt x="439" y="56"/>
                    </a:lnTo>
                    <a:lnTo>
                      <a:pt x="434" y="60"/>
                    </a:lnTo>
                    <a:lnTo>
                      <a:pt x="432" y="65"/>
                    </a:lnTo>
                    <a:lnTo>
                      <a:pt x="437" y="68"/>
                    </a:lnTo>
                    <a:lnTo>
                      <a:pt x="439" y="70"/>
                    </a:lnTo>
                    <a:lnTo>
                      <a:pt x="440" y="75"/>
                    </a:lnTo>
                    <a:lnTo>
                      <a:pt x="440" y="76"/>
                    </a:lnTo>
                    <a:lnTo>
                      <a:pt x="435" y="76"/>
                    </a:lnTo>
                    <a:lnTo>
                      <a:pt x="429" y="76"/>
                    </a:lnTo>
                    <a:lnTo>
                      <a:pt x="427" y="75"/>
                    </a:lnTo>
                    <a:lnTo>
                      <a:pt x="425" y="75"/>
                    </a:lnTo>
                    <a:lnTo>
                      <a:pt x="425" y="75"/>
                    </a:lnTo>
                    <a:lnTo>
                      <a:pt x="425" y="75"/>
                    </a:lnTo>
                    <a:lnTo>
                      <a:pt x="417" y="75"/>
                    </a:lnTo>
                    <a:lnTo>
                      <a:pt x="414" y="75"/>
                    </a:lnTo>
                    <a:lnTo>
                      <a:pt x="412" y="73"/>
                    </a:lnTo>
                    <a:lnTo>
                      <a:pt x="404" y="73"/>
                    </a:lnTo>
                    <a:lnTo>
                      <a:pt x="399" y="75"/>
                    </a:lnTo>
                    <a:lnTo>
                      <a:pt x="397" y="83"/>
                    </a:lnTo>
                    <a:lnTo>
                      <a:pt x="387" y="81"/>
                    </a:lnTo>
                    <a:lnTo>
                      <a:pt x="381" y="83"/>
                    </a:lnTo>
                    <a:lnTo>
                      <a:pt x="381" y="86"/>
                    </a:lnTo>
                    <a:lnTo>
                      <a:pt x="377" y="90"/>
                    </a:lnTo>
                    <a:lnTo>
                      <a:pt x="372" y="90"/>
                    </a:lnTo>
                    <a:lnTo>
                      <a:pt x="371" y="88"/>
                    </a:lnTo>
                    <a:lnTo>
                      <a:pt x="367" y="90"/>
                    </a:lnTo>
                    <a:lnTo>
                      <a:pt x="366" y="93"/>
                    </a:lnTo>
                    <a:lnTo>
                      <a:pt x="361" y="91"/>
                    </a:lnTo>
                    <a:lnTo>
                      <a:pt x="351" y="83"/>
                    </a:lnTo>
                    <a:lnTo>
                      <a:pt x="347" y="80"/>
                    </a:lnTo>
                    <a:lnTo>
                      <a:pt x="347" y="76"/>
                    </a:lnTo>
                    <a:lnTo>
                      <a:pt x="342" y="71"/>
                    </a:lnTo>
                    <a:lnTo>
                      <a:pt x="337" y="68"/>
                    </a:lnTo>
                    <a:lnTo>
                      <a:pt x="337" y="63"/>
                    </a:lnTo>
                    <a:lnTo>
                      <a:pt x="339" y="60"/>
                    </a:lnTo>
                    <a:lnTo>
                      <a:pt x="337" y="58"/>
                    </a:lnTo>
                    <a:lnTo>
                      <a:pt x="337" y="55"/>
                    </a:lnTo>
                    <a:lnTo>
                      <a:pt x="339" y="51"/>
                    </a:lnTo>
                    <a:lnTo>
                      <a:pt x="339" y="46"/>
                    </a:lnTo>
                    <a:lnTo>
                      <a:pt x="344" y="38"/>
                    </a:lnTo>
                    <a:lnTo>
                      <a:pt x="346" y="33"/>
                    </a:lnTo>
                    <a:lnTo>
                      <a:pt x="351" y="28"/>
                    </a:lnTo>
                    <a:lnTo>
                      <a:pt x="351" y="25"/>
                    </a:lnTo>
                    <a:lnTo>
                      <a:pt x="346" y="27"/>
                    </a:lnTo>
                    <a:lnTo>
                      <a:pt x="342" y="23"/>
                    </a:lnTo>
                    <a:lnTo>
                      <a:pt x="342" y="20"/>
                    </a:lnTo>
                    <a:lnTo>
                      <a:pt x="336" y="20"/>
                    </a:lnTo>
                    <a:lnTo>
                      <a:pt x="332" y="18"/>
                    </a:lnTo>
                    <a:lnTo>
                      <a:pt x="334" y="15"/>
                    </a:lnTo>
                    <a:lnTo>
                      <a:pt x="337" y="12"/>
                    </a:lnTo>
                    <a:lnTo>
                      <a:pt x="337" y="5"/>
                    </a:lnTo>
                    <a:lnTo>
                      <a:pt x="334" y="0"/>
                    </a:lnTo>
                    <a:lnTo>
                      <a:pt x="327" y="0"/>
                    </a:lnTo>
                    <a:lnTo>
                      <a:pt x="326" y="2"/>
                    </a:lnTo>
                    <a:lnTo>
                      <a:pt x="324" y="0"/>
                    </a:lnTo>
                    <a:lnTo>
                      <a:pt x="321" y="0"/>
                    </a:lnTo>
                    <a:lnTo>
                      <a:pt x="321" y="3"/>
                    </a:lnTo>
                    <a:lnTo>
                      <a:pt x="319" y="10"/>
                    </a:lnTo>
                    <a:lnTo>
                      <a:pt x="307" y="17"/>
                    </a:lnTo>
                    <a:lnTo>
                      <a:pt x="299" y="18"/>
                    </a:lnTo>
                    <a:lnTo>
                      <a:pt x="287" y="22"/>
                    </a:lnTo>
                    <a:lnTo>
                      <a:pt x="284" y="20"/>
                    </a:lnTo>
                    <a:lnTo>
                      <a:pt x="278" y="22"/>
                    </a:lnTo>
                    <a:lnTo>
                      <a:pt x="269" y="27"/>
                    </a:lnTo>
                    <a:lnTo>
                      <a:pt x="261" y="30"/>
                    </a:lnTo>
                    <a:lnTo>
                      <a:pt x="259" y="28"/>
                    </a:lnTo>
                    <a:lnTo>
                      <a:pt x="248" y="30"/>
                    </a:lnTo>
                    <a:lnTo>
                      <a:pt x="239" y="30"/>
                    </a:lnTo>
                    <a:lnTo>
                      <a:pt x="233" y="27"/>
                    </a:lnTo>
                    <a:lnTo>
                      <a:pt x="224" y="25"/>
                    </a:lnTo>
                    <a:lnTo>
                      <a:pt x="218" y="23"/>
                    </a:lnTo>
                    <a:lnTo>
                      <a:pt x="221" y="28"/>
                    </a:lnTo>
                    <a:lnTo>
                      <a:pt x="226" y="30"/>
                    </a:lnTo>
                    <a:lnTo>
                      <a:pt x="231" y="35"/>
                    </a:lnTo>
                    <a:lnTo>
                      <a:pt x="233" y="38"/>
                    </a:lnTo>
                    <a:lnTo>
                      <a:pt x="226" y="48"/>
                    </a:lnTo>
                    <a:lnTo>
                      <a:pt x="229" y="53"/>
                    </a:lnTo>
                    <a:lnTo>
                      <a:pt x="228" y="60"/>
                    </a:lnTo>
                    <a:lnTo>
                      <a:pt x="238" y="63"/>
                    </a:lnTo>
                    <a:lnTo>
                      <a:pt x="246" y="63"/>
                    </a:lnTo>
                    <a:lnTo>
                      <a:pt x="254" y="63"/>
                    </a:lnTo>
                    <a:lnTo>
                      <a:pt x="254" y="68"/>
                    </a:lnTo>
                    <a:lnTo>
                      <a:pt x="249" y="70"/>
                    </a:lnTo>
                    <a:lnTo>
                      <a:pt x="238" y="73"/>
                    </a:lnTo>
                    <a:lnTo>
                      <a:pt x="233" y="76"/>
                    </a:lnTo>
                    <a:lnTo>
                      <a:pt x="231" y="81"/>
                    </a:lnTo>
                    <a:lnTo>
                      <a:pt x="218" y="88"/>
                    </a:lnTo>
                    <a:lnTo>
                      <a:pt x="214" y="93"/>
                    </a:lnTo>
                    <a:lnTo>
                      <a:pt x="206" y="98"/>
                    </a:lnTo>
                    <a:lnTo>
                      <a:pt x="201" y="103"/>
                    </a:lnTo>
                    <a:lnTo>
                      <a:pt x="191" y="105"/>
                    </a:lnTo>
                    <a:lnTo>
                      <a:pt x="185" y="103"/>
                    </a:lnTo>
                    <a:lnTo>
                      <a:pt x="176" y="96"/>
                    </a:lnTo>
                    <a:lnTo>
                      <a:pt x="166" y="91"/>
                    </a:lnTo>
                    <a:lnTo>
                      <a:pt x="160" y="91"/>
                    </a:lnTo>
                    <a:lnTo>
                      <a:pt x="160" y="85"/>
                    </a:lnTo>
                    <a:lnTo>
                      <a:pt x="160" y="80"/>
                    </a:lnTo>
                    <a:lnTo>
                      <a:pt x="155" y="76"/>
                    </a:lnTo>
                    <a:lnTo>
                      <a:pt x="153" y="73"/>
                    </a:lnTo>
                    <a:lnTo>
                      <a:pt x="146" y="75"/>
                    </a:lnTo>
                    <a:lnTo>
                      <a:pt x="143" y="80"/>
                    </a:lnTo>
                    <a:lnTo>
                      <a:pt x="140" y="80"/>
                    </a:lnTo>
                    <a:lnTo>
                      <a:pt x="136" y="78"/>
                    </a:lnTo>
                    <a:lnTo>
                      <a:pt x="131" y="78"/>
                    </a:lnTo>
                    <a:lnTo>
                      <a:pt x="128" y="80"/>
                    </a:lnTo>
                    <a:lnTo>
                      <a:pt x="101" y="80"/>
                    </a:lnTo>
                    <a:lnTo>
                      <a:pt x="100" y="88"/>
                    </a:lnTo>
                    <a:lnTo>
                      <a:pt x="101" y="93"/>
                    </a:lnTo>
                    <a:lnTo>
                      <a:pt x="111" y="95"/>
                    </a:lnTo>
                    <a:lnTo>
                      <a:pt x="115" y="101"/>
                    </a:lnTo>
                    <a:lnTo>
                      <a:pt x="111" y="103"/>
                    </a:lnTo>
                    <a:lnTo>
                      <a:pt x="115" y="106"/>
                    </a:lnTo>
                    <a:lnTo>
                      <a:pt x="113" y="110"/>
                    </a:lnTo>
                    <a:lnTo>
                      <a:pt x="108" y="106"/>
                    </a:lnTo>
                    <a:lnTo>
                      <a:pt x="91" y="111"/>
                    </a:lnTo>
                    <a:lnTo>
                      <a:pt x="93" y="123"/>
                    </a:lnTo>
                    <a:lnTo>
                      <a:pt x="96" y="128"/>
                    </a:lnTo>
                    <a:lnTo>
                      <a:pt x="106" y="134"/>
                    </a:lnTo>
                    <a:lnTo>
                      <a:pt x="111" y="144"/>
                    </a:lnTo>
                    <a:lnTo>
                      <a:pt x="111" y="151"/>
                    </a:lnTo>
                    <a:lnTo>
                      <a:pt x="111" y="154"/>
                    </a:lnTo>
                    <a:lnTo>
                      <a:pt x="98" y="201"/>
                    </a:lnTo>
                    <a:lnTo>
                      <a:pt x="93" y="213"/>
                    </a:lnTo>
                    <a:lnTo>
                      <a:pt x="95" y="214"/>
                    </a:lnTo>
                    <a:lnTo>
                      <a:pt x="91" y="218"/>
                    </a:lnTo>
                    <a:lnTo>
                      <a:pt x="87" y="216"/>
                    </a:lnTo>
                    <a:lnTo>
                      <a:pt x="87" y="216"/>
                    </a:lnTo>
                    <a:lnTo>
                      <a:pt x="82" y="213"/>
                    </a:lnTo>
                    <a:lnTo>
                      <a:pt x="80" y="213"/>
                    </a:lnTo>
                    <a:lnTo>
                      <a:pt x="75" y="213"/>
                    </a:lnTo>
                    <a:lnTo>
                      <a:pt x="73" y="211"/>
                    </a:lnTo>
                    <a:lnTo>
                      <a:pt x="72" y="216"/>
                    </a:lnTo>
                    <a:lnTo>
                      <a:pt x="55" y="221"/>
                    </a:lnTo>
                    <a:lnTo>
                      <a:pt x="42" y="223"/>
                    </a:lnTo>
                    <a:lnTo>
                      <a:pt x="40" y="226"/>
                    </a:lnTo>
                    <a:lnTo>
                      <a:pt x="37" y="226"/>
                    </a:lnTo>
                    <a:lnTo>
                      <a:pt x="32" y="231"/>
                    </a:lnTo>
                    <a:lnTo>
                      <a:pt x="25" y="232"/>
                    </a:lnTo>
                    <a:lnTo>
                      <a:pt x="22" y="236"/>
                    </a:lnTo>
                    <a:lnTo>
                      <a:pt x="22" y="241"/>
                    </a:lnTo>
                    <a:lnTo>
                      <a:pt x="20" y="244"/>
                    </a:lnTo>
                    <a:lnTo>
                      <a:pt x="20" y="247"/>
                    </a:lnTo>
                    <a:lnTo>
                      <a:pt x="13" y="254"/>
                    </a:lnTo>
                    <a:lnTo>
                      <a:pt x="17" y="262"/>
                    </a:lnTo>
                    <a:lnTo>
                      <a:pt x="18" y="266"/>
                    </a:lnTo>
                    <a:lnTo>
                      <a:pt x="15" y="269"/>
                    </a:lnTo>
                    <a:lnTo>
                      <a:pt x="12" y="269"/>
                    </a:lnTo>
                    <a:lnTo>
                      <a:pt x="3" y="272"/>
                    </a:lnTo>
                    <a:lnTo>
                      <a:pt x="3" y="277"/>
                    </a:lnTo>
                    <a:lnTo>
                      <a:pt x="2" y="279"/>
                    </a:lnTo>
                    <a:lnTo>
                      <a:pt x="3" y="282"/>
                    </a:lnTo>
                    <a:lnTo>
                      <a:pt x="2" y="287"/>
                    </a:lnTo>
                    <a:lnTo>
                      <a:pt x="0" y="291"/>
                    </a:lnTo>
                    <a:lnTo>
                      <a:pt x="2" y="294"/>
                    </a:lnTo>
                    <a:lnTo>
                      <a:pt x="0" y="297"/>
                    </a:lnTo>
                    <a:lnTo>
                      <a:pt x="7" y="304"/>
                    </a:lnTo>
                    <a:lnTo>
                      <a:pt x="18" y="321"/>
                    </a:lnTo>
                    <a:lnTo>
                      <a:pt x="13" y="329"/>
                    </a:lnTo>
                    <a:lnTo>
                      <a:pt x="28" y="327"/>
                    </a:lnTo>
                    <a:lnTo>
                      <a:pt x="35" y="329"/>
                    </a:lnTo>
                    <a:lnTo>
                      <a:pt x="40" y="335"/>
                    </a:lnTo>
                    <a:lnTo>
                      <a:pt x="42" y="342"/>
                    </a:lnTo>
                    <a:lnTo>
                      <a:pt x="53" y="342"/>
                    </a:lnTo>
                    <a:lnTo>
                      <a:pt x="65" y="342"/>
                    </a:lnTo>
                    <a:lnTo>
                      <a:pt x="75" y="334"/>
                    </a:lnTo>
                    <a:lnTo>
                      <a:pt x="83" y="329"/>
                    </a:lnTo>
                    <a:lnTo>
                      <a:pt x="87" y="332"/>
                    </a:lnTo>
                    <a:lnTo>
                      <a:pt x="85" y="337"/>
                    </a:lnTo>
                    <a:lnTo>
                      <a:pt x="83" y="339"/>
                    </a:lnTo>
                    <a:lnTo>
                      <a:pt x="83" y="345"/>
                    </a:lnTo>
                    <a:lnTo>
                      <a:pt x="85" y="359"/>
                    </a:lnTo>
                    <a:lnTo>
                      <a:pt x="85" y="364"/>
                    </a:lnTo>
                    <a:lnTo>
                      <a:pt x="88" y="367"/>
                    </a:lnTo>
                    <a:lnTo>
                      <a:pt x="93" y="365"/>
                    </a:lnTo>
                    <a:lnTo>
                      <a:pt x="96" y="365"/>
                    </a:lnTo>
                    <a:lnTo>
                      <a:pt x="103" y="365"/>
                    </a:lnTo>
                    <a:lnTo>
                      <a:pt x="105" y="364"/>
                    </a:lnTo>
                    <a:lnTo>
                      <a:pt x="108" y="365"/>
                    </a:lnTo>
                    <a:lnTo>
                      <a:pt x="108" y="365"/>
                    </a:lnTo>
                    <a:lnTo>
                      <a:pt x="108" y="365"/>
                    </a:lnTo>
                    <a:lnTo>
                      <a:pt x="123" y="365"/>
                    </a:lnTo>
                    <a:lnTo>
                      <a:pt x="130" y="365"/>
                    </a:lnTo>
                    <a:lnTo>
                      <a:pt x="138" y="362"/>
                    </a:lnTo>
                    <a:lnTo>
                      <a:pt x="141" y="362"/>
                    </a:lnTo>
                    <a:lnTo>
                      <a:pt x="146" y="359"/>
                    </a:lnTo>
                    <a:lnTo>
                      <a:pt x="153" y="359"/>
                    </a:lnTo>
                    <a:lnTo>
                      <a:pt x="160" y="357"/>
                    </a:lnTo>
                    <a:lnTo>
                      <a:pt x="163" y="347"/>
                    </a:lnTo>
                    <a:lnTo>
                      <a:pt x="175" y="340"/>
                    </a:lnTo>
                    <a:lnTo>
                      <a:pt x="183" y="339"/>
                    </a:lnTo>
                    <a:lnTo>
                      <a:pt x="191" y="335"/>
                    </a:lnTo>
                    <a:lnTo>
                      <a:pt x="196" y="335"/>
                    </a:lnTo>
                    <a:lnTo>
                      <a:pt x="201" y="339"/>
                    </a:lnTo>
                    <a:lnTo>
                      <a:pt x="206" y="335"/>
                    </a:lnTo>
                    <a:lnTo>
                      <a:pt x="209" y="337"/>
                    </a:lnTo>
                    <a:lnTo>
                      <a:pt x="209" y="342"/>
                    </a:lnTo>
                    <a:lnTo>
                      <a:pt x="211" y="350"/>
                    </a:lnTo>
                    <a:lnTo>
                      <a:pt x="208" y="357"/>
                    </a:lnTo>
                    <a:lnTo>
                      <a:pt x="211" y="367"/>
                    </a:lnTo>
                    <a:lnTo>
                      <a:pt x="209" y="372"/>
                    </a:lnTo>
                    <a:lnTo>
                      <a:pt x="213" y="380"/>
                    </a:lnTo>
                    <a:lnTo>
                      <a:pt x="218" y="382"/>
                    </a:lnTo>
                    <a:lnTo>
                      <a:pt x="219" y="389"/>
                    </a:lnTo>
                    <a:lnTo>
                      <a:pt x="226" y="390"/>
                    </a:lnTo>
                    <a:lnTo>
                      <a:pt x="234" y="395"/>
                    </a:lnTo>
                    <a:lnTo>
                      <a:pt x="239" y="400"/>
                    </a:lnTo>
                    <a:lnTo>
                      <a:pt x="241" y="397"/>
                    </a:lnTo>
                    <a:lnTo>
                      <a:pt x="251" y="395"/>
                    </a:lnTo>
                    <a:lnTo>
                      <a:pt x="259" y="404"/>
                    </a:lnTo>
                    <a:lnTo>
                      <a:pt x="266" y="402"/>
                    </a:lnTo>
                    <a:lnTo>
                      <a:pt x="274" y="410"/>
                    </a:lnTo>
                    <a:lnTo>
                      <a:pt x="278" y="410"/>
                    </a:lnTo>
                    <a:lnTo>
                      <a:pt x="289" y="414"/>
                    </a:lnTo>
                    <a:lnTo>
                      <a:pt x="296" y="415"/>
                    </a:lnTo>
                    <a:lnTo>
                      <a:pt x="297" y="422"/>
                    </a:lnTo>
                    <a:lnTo>
                      <a:pt x="302" y="423"/>
                    </a:lnTo>
                    <a:lnTo>
                      <a:pt x="307" y="425"/>
                    </a:lnTo>
                    <a:lnTo>
                      <a:pt x="322" y="425"/>
                    </a:lnTo>
                    <a:lnTo>
                      <a:pt x="332" y="430"/>
                    </a:lnTo>
                    <a:lnTo>
                      <a:pt x="334" y="433"/>
                    </a:lnTo>
                    <a:lnTo>
                      <a:pt x="332" y="443"/>
                    </a:lnTo>
                    <a:lnTo>
                      <a:pt x="334" y="452"/>
                    </a:lnTo>
                    <a:lnTo>
                      <a:pt x="332" y="457"/>
                    </a:lnTo>
                    <a:lnTo>
                      <a:pt x="341" y="470"/>
                    </a:lnTo>
                    <a:lnTo>
                      <a:pt x="341" y="482"/>
                    </a:lnTo>
                    <a:lnTo>
                      <a:pt x="382" y="482"/>
                    </a:lnTo>
                    <a:lnTo>
                      <a:pt x="385" y="495"/>
                    </a:lnTo>
                    <a:lnTo>
                      <a:pt x="384" y="505"/>
                    </a:lnTo>
                    <a:lnTo>
                      <a:pt x="397" y="507"/>
                    </a:lnTo>
                    <a:lnTo>
                      <a:pt x="409" y="526"/>
                    </a:lnTo>
                    <a:lnTo>
                      <a:pt x="410" y="538"/>
                    </a:lnTo>
                    <a:lnTo>
                      <a:pt x="399" y="560"/>
                    </a:lnTo>
                    <a:lnTo>
                      <a:pt x="399" y="563"/>
                    </a:lnTo>
                    <a:lnTo>
                      <a:pt x="395" y="566"/>
                    </a:lnTo>
                    <a:lnTo>
                      <a:pt x="397" y="568"/>
                    </a:lnTo>
                    <a:lnTo>
                      <a:pt x="397" y="573"/>
                    </a:lnTo>
                    <a:lnTo>
                      <a:pt x="402" y="578"/>
                    </a:lnTo>
                    <a:lnTo>
                      <a:pt x="402" y="585"/>
                    </a:lnTo>
                    <a:lnTo>
                      <a:pt x="407" y="591"/>
                    </a:lnTo>
                    <a:lnTo>
                      <a:pt x="405" y="605"/>
                    </a:lnTo>
                    <a:lnTo>
                      <a:pt x="407" y="610"/>
                    </a:lnTo>
                    <a:lnTo>
                      <a:pt x="405" y="615"/>
                    </a:lnTo>
                    <a:lnTo>
                      <a:pt x="407" y="620"/>
                    </a:lnTo>
                    <a:lnTo>
                      <a:pt x="415" y="618"/>
                    </a:lnTo>
                    <a:lnTo>
                      <a:pt x="419" y="620"/>
                    </a:lnTo>
                    <a:lnTo>
                      <a:pt x="430" y="620"/>
                    </a:lnTo>
                    <a:lnTo>
                      <a:pt x="437" y="621"/>
                    </a:lnTo>
                    <a:lnTo>
                      <a:pt x="449" y="618"/>
                    </a:lnTo>
                    <a:lnTo>
                      <a:pt x="455" y="621"/>
                    </a:lnTo>
                    <a:lnTo>
                      <a:pt x="459" y="623"/>
                    </a:lnTo>
                    <a:lnTo>
                      <a:pt x="460" y="628"/>
                    </a:lnTo>
                    <a:lnTo>
                      <a:pt x="467" y="651"/>
                    </a:lnTo>
                    <a:lnTo>
                      <a:pt x="472" y="659"/>
                    </a:lnTo>
                    <a:lnTo>
                      <a:pt x="475" y="661"/>
                    </a:lnTo>
                    <a:lnTo>
                      <a:pt x="485" y="656"/>
                    </a:lnTo>
                    <a:lnTo>
                      <a:pt x="490" y="658"/>
                    </a:lnTo>
                    <a:lnTo>
                      <a:pt x="495" y="661"/>
                    </a:lnTo>
                    <a:lnTo>
                      <a:pt x="498" y="661"/>
                    </a:lnTo>
                    <a:lnTo>
                      <a:pt x="495" y="664"/>
                    </a:lnTo>
                    <a:lnTo>
                      <a:pt x="495" y="686"/>
                    </a:lnTo>
                    <a:lnTo>
                      <a:pt x="493" y="688"/>
                    </a:lnTo>
                    <a:lnTo>
                      <a:pt x="493" y="689"/>
                    </a:lnTo>
                    <a:lnTo>
                      <a:pt x="493" y="691"/>
                    </a:lnTo>
                    <a:lnTo>
                      <a:pt x="493" y="694"/>
                    </a:lnTo>
                    <a:lnTo>
                      <a:pt x="492" y="696"/>
                    </a:lnTo>
                    <a:lnTo>
                      <a:pt x="497" y="694"/>
                    </a:lnTo>
                    <a:lnTo>
                      <a:pt x="508" y="696"/>
                    </a:lnTo>
                    <a:lnTo>
                      <a:pt x="508" y="699"/>
                    </a:lnTo>
                    <a:lnTo>
                      <a:pt x="513" y="709"/>
                    </a:lnTo>
                    <a:lnTo>
                      <a:pt x="512" y="716"/>
                    </a:lnTo>
                    <a:lnTo>
                      <a:pt x="513" y="726"/>
                    </a:lnTo>
                    <a:lnTo>
                      <a:pt x="515" y="732"/>
                    </a:lnTo>
                    <a:lnTo>
                      <a:pt x="513" y="736"/>
                    </a:lnTo>
                    <a:lnTo>
                      <a:pt x="508" y="736"/>
                    </a:lnTo>
                    <a:lnTo>
                      <a:pt x="502" y="739"/>
                    </a:lnTo>
                    <a:lnTo>
                      <a:pt x="502" y="741"/>
                    </a:lnTo>
                    <a:lnTo>
                      <a:pt x="498" y="742"/>
                    </a:lnTo>
                    <a:lnTo>
                      <a:pt x="497" y="742"/>
                    </a:lnTo>
                    <a:lnTo>
                      <a:pt x="487" y="749"/>
                    </a:lnTo>
                    <a:lnTo>
                      <a:pt x="484" y="751"/>
                    </a:lnTo>
                    <a:lnTo>
                      <a:pt x="480" y="752"/>
                    </a:lnTo>
                    <a:lnTo>
                      <a:pt x="472" y="759"/>
                    </a:lnTo>
                    <a:lnTo>
                      <a:pt x="469" y="761"/>
                    </a:lnTo>
                    <a:lnTo>
                      <a:pt x="469" y="766"/>
                    </a:lnTo>
                    <a:lnTo>
                      <a:pt x="465" y="766"/>
                    </a:lnTo>
                    <a:lnTo>
                      <a:pt x="462" y="766"/>
                    </a:lnTo>
                    <a:lnTo>
                      <a:pt x="454" y="774"/>
                    </a:lnTo>
                    <a:lnTo>
                      <a:pt x="452" y="777"/>
                    </a:lnTo>
                    <a:lnTo>
                      <a:pt x="454" y="782"/>
                    </a:lnTo>
                    <a:lnTo>
                      <a:pt x="449" y="784"/>
                    </a:lnTo>
                    <a:lnTo>
                      <a:pt x="447" y="786"/>
                    </a:lnTo>
                    <a:lnTo>
                      <a:pt x="442" y="794"/>
                    </a:lnTo>
                    <a:lnTo>
                      <a:pt x="439" y="797"/>
                    </a:lnTo>
                    <a:lnTo>
                      <a:pt x="435" y="804"/>
                    </a:lnTo>
                    <a:lnTo>
                      <a:pt x="435" y="806"/>
                    </a:lnTo>
                    <a:lnTo>
                      <a:pt x="430" y="809"/>
                    </a:lnTo>
                    <a:lnTo>
                      <a:pt x="430" y="811"/>
                    </a:lnTo>
                    <a:lnTo>
                      <a:pt x="434" y="811"/>
                    </a:lnTo>
                    <a:lnTo>
                      <a:pt x="435" y="812"/>
                    </a:lnTo>
                    <a:lnTo>
                      <a:pt x="449" y="809"/>
                    </a:lnTo>
                    <a:lnTo>
                      <a:pt x="454" y="812"/>
                    </a:lnTo>
                    <a:lnTo>
                      <a:pt x="459" y="819"/>
                    </a:lnTo>
                    <a:lnTo>
                      <a:pt x="464" y="820"/>
                    </a:lnTo>
                    <a:lnTo>
                      <a:pt x="467" y="825"/>
                    </a:lnTo>
                    <a:lnTo>
                      <a:pt x="472" y="835"/>
                    </a:lnTo>
                    <a:lnTo>
                      <a:pt x="475" y="835"/>
                    </a:lnTo>
                    <a:lnTo>
                      <a:pt x="480" y="830"/>
                    </a:lnTo>
                    <a:lnTo>
                      <a:pt x="482" y="830"/>
                    </a:lnTo>
                    <a:lnTo>
                      <a:pt x="488" y="839"/>
                    </a:lnTo>
                    <a:lnTo>
                      <a:pt x="495" y="842"/>
                    </a:lnTo>
                    <a:lnTo>
                      <a:pt x="500" y="842"/>
                    </a:lnTo>
                    <a:lnTo>
                      <a:pt x="507" y="847"/>
                    </a:lnTo>
                    <a:lnTo>
                      <a:pt x="507" y="854"/>
                    </a:lnTo>
                    <a:lnTo>
                      <a:pt x="512" y="852"/>
                    </a:lnTo>
                    <a:lnTo>
                      <a:pt x="520" y="857"/>
                    </a:lnTo>
                    <a:lnTo>
                      <a:pt x="527" y="862"/>
                    </a:lnTo>
                    <a:lnTo>
                      <a:pt x="532" y="870"/>
                    </a:lnTo>
                    <a:lnTo>
                      <a:pt x="538" y="874"/>
                    </a:lnTo>
                    <a:lnTo>
                      <a:pt x="537" y="880"/>
                    </a:lnTo>
                    <a:lnTo>
                      <a:pt x="532" y="885"/>
                    </a:lnTo>
                    <a:lnTo>
                      <a:pt x="535" y="892"/>
                    </a:lnTo>
                    <a:lnTo>
                      <a:pt x="535" y="894"/>
                    </a:lnTo>
                    <a:lnTo>
                      <a:pt x="535" y="895"/>
                    </a:lnTo>
                    <a:lnTo>
                      <a:pt x="538" y="899"/>
                    </a:lnTo>
                    <a:lnTo>
                      <a:pt x="540" y="900"/>
                    </a:lnTo>
                    <a:lnTo>
                      <a:pt x="548" y="894"/>
                    </a:lnTo>
                    <a:lnTo>
                      <a:pt x="552" y="887"/>
                    </a:lnTo>
                    <a:lnTo>
                      <a:pt x="557" y="870"/>
                    </a:lnTo>
                    <a:lnTo>
                      <a:pt x="560" y="860"/>
                    </a:lnTo>
                    <a:lnTo>
                      <a:pt x="562" y="859"/>
                    </a:lnTo>
                    <a:lnTo>
                      <a:pt x="560" y="855"/>
                    </a:lnTo>
                    <a:lnTo>
                      <a:pt x="557" y="850"/>
                    </a:lnTo>
                    <a:lnTo>
                      <a:pt x="558" y="847"/>
                    </a:lnTo>
                    <a:lnTo>
                      <a:pt x="562" y="845"/>
                    </a:lnTo>
                    <a:lnTo>
                      <a:pt x="562" y="842"/>
                    </a:lnTo>
                    <a:lnTo>
                      <a:pt x="565" y="839"/>
                    </a:lnTo>
                    <a:lnTo>
                      <a:pt x="565" y="835"/>
                    </a:lnTo>
                    <a:lnTo>
                      <a:pt x="568" y="837"/>
                    </a:lnTo>
                    <a:lnTo>
                      <a:pt x="572" y="837"/>
                    </a:lnTo>
                    <a:lnTo>
                      <a:pt x="575" y="832"/>
                    </a:lnTo>
                    <a:lnTo>
                      <a:pt x="575" y="829"/>
                    </a:lnTo>
                    <a:lnTo>
                      <a:pt x="577" y="827"/>
                    </a:lnTo>
                    <a:lnTo>
                      <a:pt x="578" y="822"/>
                    </a:lnTo>
                    <a:lnTo>
                      <a:pt x="580" y="820"/>
                    </a:lnTo>
                    <a:lnTo>
                      <a:pt x="582" y="820"/>
                    </a:lnTo>
                    <a:lnTo>
                      <a:pt x="583" y="816"/>
                    </a:lnTo>
                    <a:lnTo>
                      <a:pt x="582" y="812"/>
                    </a:lnTo>
                    <a:lnTo>
                      <a:pt x="580" y="811"/>
                    </a:lnTo>
                    <a:lnTo>
                      <a:pt x="580" y="804"/>
                    </a:lnTo>
                    <a:lnTo>
                      <a:pt x="578" y="802"/>
                    </a:lnTo>
                    <a:lnTo>
                      <a:pt x="580" y="802"/>
                    </a:lnTo>
                    <a:lnTo>
                      <a:pt x="583" y="807"/>
                    </a:lnTo>
                    <a:lnTo>
                      <a:pt x="588" y="814"/>
                    </a:lnTo>
                    <a:lnTo>
                      <a:pt x="591" y="814"/>
                    </a:lnTo>
                    <a:lnTo>
                      <a:pt x="593" y="812"/>
                    </a:lnTo>
                    <a:lnTo>
                      <a:pt x="595" y="814"/>
                    </a:lnTo>
                    <a:lnTo>
                      <a:pt x="596" y="817"/>
                    </a:lnTo>
                    <a:lnTo>
                      <a:pt x="593" y="817"/>
                    </a:lnTo>
                    <a:lnTo>
                      <a:pt x="591" y="825"/>
                    </a:lnTo>
                    <a:lnTo>
                      <a:pt x="586" y="834"/>
                    </a:lnTo>
                    <a:lnTo>
                      <a:pt x="582" y="834"/>
                    </a:lnTo>
                    <a:lnTo>
                      <a:pt x="580" y="839"/>
                    </a:lnTo>
                    <a:lnTo>
                      <a:pt x="578" y="842"/>
                    </a:lnTo>
                    <a:lnTo>
                      <a:pt x="577" y="842"/>
                    </a:lnTo>
                    <a:lnTo>
                      <a:pt x="572" y="844"/>
                    </a:lnTo>
                    <a:lnTo>
                      <a:pt x="568" y="847"/>
                    </a:lnTo>
                    <a:lnTo>
                      <a:pt x="568" y="850"/>
                    </a:lnTo>
                    <a:lnTo>
                      <a:pt x="563" y="850"/>
                    </a:lnTo>
                    <a:lnTo>
                      <a:pt x="562" y="852"/>
                    </a:lnTo>
                    <a:lnTo>
                      <a:pt x="562" y="854"/>
                    </a:lnTo>
                    <a:lnTo>
                      <a:pt x="567" y="855"/>
                    </a:lnTo>
                    <a:lnTo>
                      <a:pt x="582" y="845"/>
                    </a:lnTo>
                    <a:lnTo>
                      <a:pt x="590" y="837"/>
                    </a:lnTo>
                    <a:lnTo>
                      <a:pt x="601" y="819"/>
                    </a:lnTo>
                    <a:lnTo>
                      <a:pt x="606" y="811"/>
                    </a:lnTo>
                    <a:lnTo>
                      <a:pt x="610" y="799"/>
                    </a:lnTo>
                    <a:lnTo>
                      <a:pt x="621" y="781"/>
                    </a:lnTo>
                    <a:lnTo>
                      <a:pt x="631" y="769"/>
                    </a:lnTo>
                    <a:lnTo>
                      <a:pt x="633" y="766"/>
                    </a:lnTo>
                    <a:lnTo>
                      <a:pt x="633" y="764"/>
                    </a:lnTo>
                    <a:lnTo>
                      <a:pt x="633" y="761"/>
                    </a:lnTo>
                    <a:lnTo>
                      <a:pt x="635" y="761"/>
                    </a:lnTo>
                    <a:lnTo>
                      <a:pt x="636" y="756"/>
                    </a:lnTo>
                    <a:lnTo>
                      <a:pt x="640" y="754"/>
                    </a:lnTo>
                    <a:lnTo>
                      <a:pt x="640" y="749"/>
                    </a:lnTo>
                    <a:lnTo>
                      <a:pt x="640" y="747"/>
                    </a:lnTo>
                    <a:lnTo>
                      <a:pt x="640" y="746"/>
                    </a:lnTo>
                    <a:lnTo>
                      <a:pt x="638" y="744"/>
                    </a:lnTo>
                    <a:lnTo>
                      <a:pt x="638" y="739"/>
                    </a:lnTo>
                    <a:lnTo>
                      <a:pt x="633" y="734"/>
                    </a:lnTo>
                    <a:lnTo>
                      <a:pt x="633" y="731"/>
                    </a:lnTo>
                    <a:lnTo>
                      <a:pt x="633" y="727"/>
                    </a:lnTo>
                    <a:lnTo>
                      <a:pt x="633" y="726"/>
                    </a:lnTo>
                    <a:lnTo>
                      <a:pt x="631" y="719"/>
                    </a:lnTo>
                    <a:lnTo>
                      <a:pt x="628" y="713"/>
                    </a:lnTo>
                    <a:lnTo>
                      <a:pt x="631" y="711"/>
                    </a:lnTo>
                    <a:lnTo>
                      <a:pt x="636" y="709"/>
                    </a:lnTo>
                    <a:lnTo>
                      <a:pt x="635" y="706"/>
                    </a:lnTo>
                    <a:lnTo>
                      <a:pt x="633" y="704"/>
                    </a:lnTo>
                    <a:lnTo>
                      <a:pt x="638" y="703"/>
                    </a:lnTo>
                    <a:lnTo>
                      <a:pt x="638" y="699"/>
                    </a:lnTo>
                    <a:lnTo>
                      <a:pt x="633" y="696"/>
                    </a:lnTo>
                    <a:lnTo>
                      <a:pt x="638" y="696"/>
                    </a:lnTo>
                    <a:lnTo>
                      <a:pt x="640" y="691"/>
                    </a:lnTo>
                    <a:lnTo>
                      <a:pt x="643" y="693"/>
                    </a:lnTo>
                    <a:lnTo>
                      <a:pt x="651" y="686"/>
                    </a:lnTo>
                    <a:lnTo>
                      <a:pt x="655" y="684"/>
                    </a:lnTo>
                    <a:lnTo>
                      <a:pt x="655" y="681"/>
                    </a:lnTo>
                    <a:lnTo>
                      <a:pt x="661" y="676"/>
                    </a:lnTo>
                    <a:lnTo>
                      <a:pt x="670" y="673"/>
                    </a:lnTo>
                    <a:lnTo>
                      <a:pt x="680" y="663"/>
                    </a:lnTo>
                    <a:lnTo>
                      <a:pt x="688" y="661"/>
                    </a:lnTo>
                    <a:lnTo>
                      <a:pt x="693" y="658"/>
                    </a:lnTo>
                    <a:lnTo>
                      <a:pt x="698" y="653"/>
                    </a:lnTo>
                    <a:lnTo>
                      <a:pt x="703" y="653"/>
                    </a:lnTo>
                    <a:lnTo>
                      <a:pt x="706" y="656"/>
                    </a:lnTo>
                    <a:lnTo>
                      <a:pt x="709" y="656"/>
                    </a:lnTo>
                    <a:lnTo>
                      <a:pt x="709" y="653"/>
                    </a:lnTo>
                    <a:lnTo>
                      <a:pt x="713" y="648"/>
                    </a:lnTo>
                    <a:lnTo>
                      <a:pt x="723" y="641"/>
                    </a:lnTo>
                    <a:lnTo>
                      <a:pt x="728" y="641"/>
                    </a:lnTo>
                    <a:lnTo>
                      <a:pt x="728" y="638"/>
                    </a:lnTo>
                    <a:lnTo>
                      <a:pt x="724" y="638"/>
                    </a:lnTo>
                    <a:lnTo>
                      <a:pt x="721" y="636"/>
                    </a:lnTo>
                    <a:lnTo>
                      <a:pt x="719" y="634"/>
                    </a:lnTo>
                    <a:lnTo>
                      <a:pt x="724" y="633"/>
                    </a:lnTo>
                    <a:lnTo>
                      <a:pt x="729" y="629"/>
                    </a:lnTo>
                    <a:lnTo>
                      <a:pt x="734" y="631"/>
                    </a:lnTo>
                    <a:lnTo>
                      <a:pt x="738" y="629"/>
                    </a:lnTo>
                    <a:lnTo>
                      <a:pt x="741" y="628"/>
                    </a:lnTo>
                    <a:lnTo>
                      <a:pt x="744" y="628"/>
                    </a:lnTo>
                    <a:lnTo>
                      <a:pt x="744" y="629"/>
                    </a:lnTo>
                    <a:lnTo>
                      <a:pt x="739" y="633"/>
                    </a:lnTo>
                    <a:lnTo>
                      <a:pt x="733" y="634"/>
                    </a:lnTo>
                    <a:lnTo>
                      <a:pt x="731" y="636"/>
                    </a:lnTo>
                    <a:lnTo>
                      <a:pt x="733" y="636"/>
                    </a:lnTo>
                    <a:lnTo>
                      <a:pt x="743" y="634"/>
                    </a:lnTo>
                    <a:lnTo>
                      <a:pt x="754" y="629"/>
                    </a:lnTo>
                    <a:lnTo>
                      <a:pt x="753" y="628"/>
                    </a:lnTo>
                    <a:lnTo>
                      <a:pt x="756" y="626"/>
                    </a:lnTo>
                    <a:lnTo>
                      <a:pt x="759" y="626"/>
                    </a:lnTo>
                    <a:lnTo>
                      <a:pt x="758" y="628"/>
                    </a:lnTo>
                    <a:lnTo>
                      <a:pt x="758" y="628"/>
                    </a:lnTo>
                    <a:lnTo>
                      <a:pt x="759" y="633"/>
                    </a:lnTo>
                    <a:lnTo>
                      <a:pt x="759" y="633"/>
                    </a:lnTo>
                    <a:lnTo>
                      <a:pt x="766" y="633"/>
                    </a:lnTo>
                    <a:lnTo>
                      <a:pt x="769" y="631"/>
                    </a:lnTo>
                    <a:lnTo>
                      <a:pt x="776" y="631"/>
                    </a:lnTo>
                    <a:lnTo>
                      <a:pt x="784" y="633"/>
                    </a:lnTo>
                    <a:lnTo>
                      <a:pt x="789" y="629"/>
                    </a:lnTo>
                    <a:lnTo>
                      <a:pt x="789" y="626"/>
                    </a:lnTo>
                    <a:lnTo>
                      <a:pt x="787" y="626"/>
                    </a:lnTo>
                    <a:lnTo>
                      <a:pt x="789" y="623"/>
                    </a:lnTo>
                    <a:lnTo>
                      <a:pt x="799" y="616"/>
                    </a:lnTo>
                    <a:lnTo>
                      <a:pt x="809" y="615"/>
                    </a:lnTo>
                    <a:lnTo>
                      <a:pt x="814" y="611"/>
                    </a:lnTo>
                    <a:lnTo>
                      <a:pt x="814" y="608"/>
                    </a:lnTo>
                    <a:lnTo>
                      <a:pt x="814" y="606"/>
                    </a:lnTo>
                    <a:lnTo>
                      <a:pt x="809" y="598"/>
                    </a:lnTo>
                    <a:lnTo>
                      <a:pt x="812" y="593"/>
                    </a:lnTo>
                    <a:lnTo>
                      <a:pt x="816" y="590"/>
                    </a:lnTo>
                    <a:lnTo>
                      <a:pt x="816" y="585"/>
                    </a:lnTo>
                    <a:lnTo>
                      <a:pt x="819" y="583"/>
                    </a:lnTo>
                    <a:lnTo>
                      <a:pt x="822" y="581"/>
                    </a:lnTo>
                    <a:lnTo>
                      <a:pt x="824" y="576"/>
                    </a:lnTo>
                    <a:lnTo>
                      <a:pt x="822" y="576"/>
                    </a:lnTo>
                    <a:lnTo>
                      <a:pt x="829" y="566"/>
                    </a:lnTo>
                    <a:lnTo>
                      <a:pt x="837" y="556"/>
                    </a:lnTo>
                    <a:lnTo>
                      <a:pt x="839" y="551"/>
                    </a:lnTo>
                    <a:lnTo>
                      <a:pt x="836" y="538"/>
                    </a:lnTo>
                    <a:lnTo>
                      <a:pt x="834" y="535"/>
                    </a:lnTo>
                    <a:lnTo>
                      <a:pt x="837" y="526"/>
                    </a:lnTo>
                    <a:lnTo>
                      <a:pt x="841" y="523"/>
                    </a:lnTo>
                    <a:lnTo>
                      <a:pt x="841" y="520"/>
                    </a:lnTo>
                    <a:lnTo>
                      <a:pt x="847" y="515"/>
                    </a:lnTo>
                    <a:lnTo>
                      <a:pt x="849" y="513"/>
                    </a:lnTo>
                    <a:lnTo>
                      <a:pt x="847" y="505"/>
                    </a:lnTo>
                    <a:lnTo>
                      <a:pt x="851" y="495"/>
                    </a:lnTo>
                    <a:lnTo>
                      <a:pt x="849" y="487"/>
                    </a:lnTo>
                    <a:lnTo>
                      <a:pt x="851" y="482"/>
                    </a:lnTo>
                    <a:lnTo>
                      <a:pt x="851" y="478"/>
                    </a:lnTo>
                    <a:lnTo>
                      <a:pt x="852" y="470"/>
                    </a:lnTo>
                    <a:lnTo>
                      <a:pt x="851" y="440"/>
                    </a:lnTo>
                    <a:lnTo>
                      <a:pt x="851" y="435"/>
                    </a:lnTo>
                    <a:lnTo>
                      <a:pt x="852" y="430"/>
                    </a:lnTo>
                    <a:lnTo>
                      <a:pt x="852" y="427"/>
                    </a:lnTo>
                    <a:lnTo>
                      <a:pt x="851" y="428"/>
                    </a:lnTo>
                    <a:lnTo>
                      <a:pt x="847" y="427"/>
                    </a:lnTo>
                    <a:lnTo>
                      <a:pt x="847" y="423"/>
                    </a:lnTo>
                    <a:lnTo>
                      <a:pt x="851" y="419"/>
                    </a:lnTo>
                    <a:lnTo>
                      <a:pt x="849" y="414"/>
                    </a:lnTo>
                    <a:lnTo>
                      <a:pt x="851" y="410"/>
                    </a:lnTo>
                    <a:lnTo>
                      <a:pt x="852" y="410"/>
                    </a:lnTo>
                    <a:lnTo>
                      <a:pt x="854" y="405"/>
                    </a:lnTo>
                    <a:lnTo>
                      <a:pt x="851" y="400"/>
                    </a:lnTo>
                    <a:lnTo>
                      <a:pt x="844" y="397"/>
                    </a:lnTo>
                    <a:lnTo>
                      <a:pt x="846" y="397"/>
                    </a:lnTo>
                    <a:lnTo>
                      <a:pt x="847" y="395"/>
                    </a:lnTo>
                    <a:lnTo>
                      <a:pt x="847" y="397"/>
                    </a:lnTo>
                    <a:lnTo>
                      <a:pt x="852" y="399"/>
                    </a:lnTo>
                    <a:lnTo>
                      <a:pt x="856" y="400"/>
                    </a:lnTo>
                    <a:lnTo>
                      <a:pt x="857" y="395"/>
                    </a:lnTo>
                    <a:lnTo>
                      <a:pt x="861" y="395"/>
                    </a:lnTo>
                    <a:lnTo>
                      <a:pt x="861" y="399"/>
                    </a:lnTo>
                    <a:lnTo>
                      <a:pt x="864" y="400"/>
                    </a:lnTo>
                    <a:lnTo>
                      <a:pt x="861" y="402"/>
                    </a:lnTo>
                    <a:lnTo>
                      <a:pt x="857" y="405"/>
                    </a:lnTo>
                    <a:lnTo>
                      <a:pt x="857" y="409"/>
                    </a:lnTo>
                    <a:lnTo>
                      <a:pt x="859" y="409"/>
                    </a:lnTo>
                    <a:lnTo>
                      <a:pt x="864" y="404"/>
                    </a:lnTo>
                    <a:lnTo>
                      <a:pt x="871" y="400"/>
                    </a:lnTo>
                    <a:lnTo>
                      <a:pt x="879" y="390"/>
                    </a:lnTo>
                    <a:lnTo>
                      <a:pt x="882" y="382"/>
                    </a:lnTo>
                    <a:lnTo>
                      <a:pt x="884" y="377"/>
                    </a:lnTo>
                    <a:lnTo>
                      <a:pt x="887" y="374"/>
                    </a:lnTo>
                    <a:lnTo>
                      <a:pt x="890" y="365"/>
                    </a:lnTo>
                    <a:lnTo>
                      <a:pt x="894" y="360"/>
                    </a:lnTo>
                    <a:lnTo>
                      <a:pt x="905" y="352"/>
                    </a:lnTo>
                    <a:lnTo>
                      <a:pt x="907" y="349"/>
                    </a:lnTo>
                    <a:lnTo>
                      <a:pt x="912" y="347"/>
                    </a:lnTo>
                    <a:lnTo>
                      <a:pt x="914" y="342"/>
                    </a:lnTo>
                    <a:lnTo>
                      <a:pt x="925" y="334"/>
                    </a:lnTo>
                    <a:lnTo>
                      <a:pt x="935" y="322"/>
                    </a:lnTo>
                    <a:lnTo>
                      <a:pt x="937" y="319"/>
                    </a:lnTo>
                    <a:lnTo>
                      <a:pt x="944" y="307"/>
                    </a:lnTo>
                    <a:lnTo>
                      <a:pt x="945" y="302"/>
                    </a:lnTo>
                    <a:lnTo>
                      <a:pt x="947" y="299"/>
                    </a:lnTo>
                    <a:lnTo>
                      <a:pt x="947" y="294"/>
                    </a:lnTo>
                    <a:lnTo>
                      <a:pt x="944" y="291"/>
                    </a:lnTo>
                    <a:lnTo>
                      <a:pt x="945" y="286"/>
                    </a:lnTo>
                    <a:lnTo>
                      <a:pt x="949" y="284"/>
                    </a:lnTo>
                    <a:lnTo>
                      <a:pt x="947" y="272"/>
                    </a:lnTo>
                    <a:lnTo>
                      <a:pt x="945" y="271"/>
                    </a:lnTo>
                    <a:lnTo>
                      <a:pt x="944" y="266"/>
                    </a:lnTo>
                    <a:lnTo>
                      <a:pt x="935" y="249"/>
                    </a:lnTo>
                    <a:lnTo>
                      <a:pt x="935" y="242"/>
                    </a:lnTo>
                    <a:lnTo>
                      <a:pt x="934" y="236"/>
                    </a:lnTo>
                    <a:lnTo>
                      <a:pt x="919" y="231"/>
                    </a:lnTo>
                    <a:lnTo>
                      <a:pt x="909" y="231"/>
                    </a:lnTo>
                    <a:lnTo>
                      <a:pt x="902" y="232"/>
                    </a:lnTo>
                    <a:lnTo>
                      <a:pt x="899" y="227"/>
                    </a:lnTo>
                    <a:lnTo>
                      <a:pt x="892" y="226"/>
                    </a:lnTo>
                    <a:lnTo>
                      <a:pt x="887" y="221"/>
                    </a:lnTo>
                    <a:lnTo>
                      <a:pt x="881" y="218"/>
                    </a:lnTo>
                    <a:lnTo>
                      <a:pt x="876" y="218"/>
                    </a:lnTo>
                    <a:lnTo>
                      <a:pt x="866" y="206"/>
                    </a:lnTo>
                    <a:lnTo>
                      <a:pt x="856" y="196"/>
                    </a:lnTo>
                    <a:lnTo>
                      <a:pt x="852" y="194"/>
                    </a:lnTo>
                    <a:lnTo>
                      <a:pt x="846" y="189"/>
                    </a:lnTo>
                    <a:lnTo>
                      <a:pt x="841" y="189"/>
                    </a:lnTo>
                    <a:lnTo>
                      <a:pt x="826" y="181"/>
                    </a:lnTo>
                    <a:lnTo>
                      <a:pt x="819" y="181"/>
                    </a:lnTo>
                    <a:lnTo>
                      <a:pt x="812" y="178"/>
                    </a:lnTo>
                    <a:lnTo>
                      <a:pt x="807" y="179"/>
                    </a:lnTo>
                    <a:lnTo>
                      <a:pt x="801" y="179"/>
                    </a:lnTo>
                    <a:lnTo>
                      <a:pt x="796" y="178"/>
                    </a:lnTo>
                    <a:lnTo>
                      <a:pt x="792" y="179"/>
                    </a:lnTo>
                    <a:lnTo>
                      <a:pt x="789" y="183"/>
                    </a:lnTo>
                    <a:lnTo>
                      <a:pt x="787" y="179"/>
                    </a:lnTo>
                    <a:lnTo>
                      <a:pt x="781" y="176"/>
                    </a:lnTo>
                    <a:lnTo>
                      <a:pt x="779" y="178"/>
                    </a:lnTo>
                    <a:lnTo>
                      <a:pt x="776" y="176"/>
                    </a:lnTo>
                    <a:lnTo>
                      <a:pt x="776" y="178"/>
                    </a:lnTo>
                    <a:lnTo>
                      <a:pt x="776" y="181"/>
                    </a:lnTo>
                    <a:lnTo>
                      <a:pt x="771" y="178"/>
                    </a:lnTo>
                    <a:lnTo>
                      <a:pt x="771" y="176"/>
                    </a:lnTo>
                    <a:lnTo>
                      <a:pt x="768" y="174"/>
                    </a:lnTo>
                    <a:lnTo>
                      <a:pt x="769" y="176"/>
                    </a:lnTo>
                    <a:lnTo>
                      <a:pt x="768" y="178"/>
                    </a:lnTo>
                    <a:lnTo>
                      <a:pt x="761" y="174"/>
                    </a:lnTo>
                    <a:lnTo>
                      <a:pt x="758" y="176"/>
                    </a:lnTo>
                    <a:lnTo>
                      <a:pt x="753" y="174"/>
                    </a:lnTo>
                    <a:lnTo>
                      <a:pt x="739" y="169"/>
                    </a:lnTo>
                    <a:lnTo>
                      <a:pt x="733" y="169"/>
                    </a:lnTo>
                    <a:lnTo>
                      <a:pt x="733" y="171"/>
                    </a:lnTo>
                    <a:lnTo>
                      <a:pt x="734" y="173"/>
                    </a:lnTo>
                    <a:lnTo>
                      <a:pt x="733" y="174"/>
                    </a:lnTo>
                    <a:lnTo>
                      <a:pt x="731" y="173"/>
                    </a:lnTo>
                    <a:lnTo>
                      <a:pt x="729" y="173"/>
                    </a:lnTo>
                    <a:lnTo>
                      <a:pt x="728" y="176"/>
                    </a:lnTo>
                    <a:lnTo>
                      <a:pt x="724" y="178"/>
                    </a:lnTo>
                    <a:lnTo>
                      <a:pt x="723" y="179"/>
                    </a:lnTo>
                    <a:lnTo>
                      <a:pt x="721" y="184"/>
                    </a:lnTo>
                    <a:lnTo>
                      <a:pt x="719" y="181"/>
                    </a:lnTo>
                    <a:lnTo>
                      <a:pt x="718" y="178"/>
                    </a:lnTo>
                    <a:lnTo>
                      <a:pt x="714" y="178"/>
                    </a:lnTo>
                    <a:lnTo>
                      <a:pt x="716" y="183"/>
                    </a:lnTo>
                    <a:lnTo>
                      <a:pt x="711" y="189"/>
                    </a:lnTo>
                    <a:lnTo>
                      <a:pt x="711" y="196"/>
                    </a:lnTo>
                    <a:lnTo>
                      <a:pt x="709" y="189"/>
                    </a:lnTo>
                    <a:lnTo>
                      <a:pt x="711" y="184"/>
                    </a:lnTo>
                    <a:lnTo>
                      <a:pt x="711" y="179"/>
                    </a:lnTo>
                    <a:lnTo>
                      <a:pt x="713" y="173"/>
                    </a:lnTo>
                    <a:lnTo>
                      <a:pt x="714" y="171"/>
                    </a:lnTo>
                    <a:lnTo>
                      <a:pt x="713" y="169"/>
                    </a:lnTo>
                    <a:lnTo>
                      <a:pt x="709" y="169"/>
                    </a:lnTo>
                    <a:lnTo>
                      <a:pt x="714" y="164"/>
                    </a:lnTo>
                    <a:lnTo>
                      <a:pt x="708" y="158"/>
                    </a:lnTo>
                    <a:lnTo>
                      <a:pt x="704" y="151"/>
                    </a:lnTo>
                    <a:lnTo>
                      <a:pt x="701" y="153"/>
                    </a:lnTo>
                    <a:lnTo>
                      <a:pt x="694" y="151"/>
                    </a:lnTo>
                    <a:lnTo>
                      <a:pt x="693" y="154"/>
                    </a:lnTo>
                    <a:lnTo>
                      <a:pt x="689" y="156"/>
                    </a:lnTo>
                    <a:lnTo>
                      <a:pt x="688" y="153"/>
                    </a:lnTo>
                    <a:lnTo>
                      <a:pt x="684" y="151"/>
                    </a:lnTo>
                    <a:lnTo>
                      <a:pt x="684" y="148"/>
                    </a:lnTo>
                    <a:lnTo>
                      <a:pt x="681" y="146"/>
                    </a:lnTo>
                    <a:lnTo>
                      <a:pt x="678" y="146"/>
                    </a:lnTo>
                    <a:lnTo>
                      <a:pt x="676" y="144"/>
                    </a:lnTo>
                    <a:lnTo>
                      <a:pt x="673" y="143"/>
                    </a:lnTo>
                    <a:lnTo>
                      <a:pt x="670" y="146"/>
                    </a:lnTo>
                    <a:lnTo>
                      <a:pt x="670" y="144"/>
                    </a:lnTo>
                    <a:lnTo>
                      <a:pt x="668" y="143"/>
                    </a:lnTo>
                    <a:lnTo>
                      <a:pt x="666" y="139"/>
                    </a:lnTo>
                    <a:lnTo>
                      <a:pt x="663" y="141"/>
                    </a:lnTo>
                    <a:lnTo>
                      <a:pt x="658" y="139"/>
                    </a:lnTo>
                    <a:lnTo>
                      <a:pt x="650" y="134"/>
                    </a:lnTo>
                    <a:lnTo>
                      <a:pt x="648" y="134"/>
                    </a:lnTo>
                    <a:lnTo>
                      <a:pt x="646" y="136"/>
                    </a:lnTo>
                    <a:lnTo>
                      <a:pt x="643" y="134"/>
                    </a:lnTo>
                    <a:lnTo>
                      <a:pt x="640" y="134"/>
                    </a:lnTo>
                    <a:lnTo>
                      <a:pt x="638" y="138"/>
                    </a:lnTo>
                    <a:lnTo>
                      <a:pt x="636" y="138"/>
                    </a:lnTo>
                    <a:lnTo>
                      <a:pt x="635" y="134"/>
                    </a:lnTo>
                    <a:lnTo>
                      <a:pt x="630" y="134"/>
                    </a:lnTo>
                    <a:lnTo>
                      <a:pt x="625" y="136"/>
                    </a:lnTo>
                    <a:lnTo>
                      <a:pt x="623" y="141"/>
                    </a:lnTo>
                    <a:lnTo>
                      <a:pt x="623" y="143"/>
                    </a:lnTo>
                    <a:lnTo>
                      <a:pt x="618" y="148"/>
                    </a:lnTo>
                    <a:lnTo>
                      <a:pt x="611" y="151"/>
                    </a:lnTo>
                    <a:lnTo>
                      <a:pt x="601" y="156"/>
                    </a:lnTo>
                    <a:lnTo>
                      <a:pt x="598" y="161"/>
                    </a:lnTo>
                    <a:lnTo>
                      <a:pt x="595" y="168"/>
                    </a:lnTo>
                    <a:lnTo>
                      <a:pt x="595" y="173"/>
                    </a:lnTo>
                    <a:lnTo>
                      <a:pt x="591" y="176"/>
                    </a:lnTo>
                    <a:lnTo>
                      <a:pt x="588" y="179"/>
                    </a:lnTo>
                    <a:lnTo>
                      <a:pt x="588" y="183"/>
                    </a:lnTo>
                    <a:lnTo>
                      <a:pt x="590" y="188"/>
                    </a:lnTo>
                    <a:lnTo>
                      <a:pt x="588" y="196"/>
                    </a:lnTo>
                    <a:lnTo>
                      <a:pt x="586" y="191"/>
                    </a:lnTo>
                    <a:lnTo>
                      <a:pt x="583" y="186"/>
                    </a:lnTo>
                    <a:lnTo>
                      <a:pt x="583" y="181"/>
                    </a:lnTo>
                    <a:lnTo>
                      <a:pt x="586" y="178"/>
                    </a:lnTo>
                    <a:lnTo>
                      <a:pt x="591" y="174"/>
                    </a:lnTo>
                    <a:lnTo>
                      <a:pt x="590" y="169"/>
                    </a:lnTo>
                    <a:lnTo>
                      <a:pt x="591" y="164"/>
                    </a:lnTo>
                    <a:lnTo>
                      <a:pt x="591" y="161"/>
                    </a:lnTo>
                    <a:lnTo>
                      <a:pt x="588" y="161"/>
                    </a:lnTo>
                    <a:lnTo>
                      <a:pt x="583" y="163"/>
                    </a:lnTo>
                    <a:lnTo>
                      <a:pt x="577" y="161"/>
                    </a:lnTo>
                    <a:lnTo>
                      <a:pt x="572" y="161"/>
                    </a:lnTo>
                    <a:lnTo>
                      <a:pt x="567" y="163"/>
                    </a:lnTo>
                    <a:lnTo>
                      <a:pt x="565" y="161"/>
                    </a:lnTo>
                    <a:lnTo>
                      <a:pt x="568" y="161"/>
                    </a:lnTo>
                    <a:lnTo>
                      <a:pt x="572" y="158"/>
                    </a:lnTo>
                    <a:lnTo>
                      <a:pt x="577" y="158"/>
                    </a:lnTo>
                    <a:lnTo>
                      <a:pt x="583" y="158"/>
                    </a:lnTo>
                    <a:lnTo>
                      <a:pt x="588" y="158"/>
                    </a:lnTo>
                    <a:lnTo>
                      <a:pt x="591" y="153"/>
                    </a:lnTo>
                    <a:lnTo>
                      <a:pt x="593" y="153"/>
                    </a:lnTo>
                    <a:lnTo>
                      <a:pt x="595" y="154"/>
                    </a:lnTo>
                    <a:lnTo>
                      <a:pt x="598" y="154"/>
                    </a:lnTo>
                    <a:lnTo>
                      <a:pt x="601" y="151"/>
                    </a:lnTo>
                    <a:lnTo>
                      <a:pt x="610" y="149"/>
                    </a:lnTo>
                    <a:lnTo>
                      <a:pt x="610" y="144"/>
                    </a:lnTo>
                    <a:lnTo>
                      <a:pt x="615" y="138"/>
                    </a:lnTo>
                    <a:lnTo>
                      <a:pt x="615" y="133"/>
                    </a:lnTo>
                    <a:lnTo>
                      <a:pt x="618" y="129"/>
                    </a:lnTo>
                    <a:lnTo>
                      <a:pt x="618" y="126"/>
                    </a:lnTo>
                    <a:lnTo>
                      <a:pt x="611" y="125"/>
                    </a:lnTo>
                    <a:lnTo>
                      <a:pt x="606" y="121"/>
                    </a:lnTo>
                    <a:lnTo>
                      <a:pt x="601" y="121"/>
                    </a:lnTo>
                    <a:lnTo>
                      <a:pt x="595" y="125"/>
                    </a:lnTo>
                    <a:lnTo>
                      <a:pt x="588" y="125"/>
                    </a:lnTo>
                    <a:lnTo>
                      <a:pt x="580" y="121"/>
                    </a:lnTo>
                    <a:lnTo>
                      <a:pt x="572" y="121"/>
                    </a:lnTo>
                    <a:lnTo>
                      <a:pt x="565" y="128"/>
                    </a:lnTo>
                    <a:lnTo>
                      <a:pt x="565" y="129"/>
                    </a:lnTo>
                    <a:lnTo>
                      <a:pt x="567" y="131"/>
                    </a:lnTo>
                    <a:lnTo>
                      <a:pt x="568" y="134"/>
                    </a:lnTo>
                    <a:lnTo>
                      <a:pt x="565" y="134"/>
                    </a:lnTo>
                    <a:lnTo>
                      <a:pt x="563" y="134"/>
                    </a:lnTo>
                    <a:lnTo>
                      <a:pt x="562" y="139"/>
                    </a:lnTo>
                    <a:lnTo>
                      <a:pt x="560" y="136"/>
                    </a:lnTo>
                    <a:lnTo>
                      <a:pt x="558" y="134"/>
                    </a:lnTo>
                    <a:lnTo>
                      <a:pt x="553" y="136"/>
                    </a:lnTo>
                    <a:lnTo>
                      <a:pt x="547" y="144"/>
                    </a:lnTo>
                    <a:lnTo>
                      <a:pt x="540" y="151"/>
                    </a:lnTo>
                    <a:lnTo>
                      <a:pt x="545" y="144"/>
                    </a:lnTo>
                    <a:lnTo>
                      <a:pt x="545" y="139"/>
                    </a:lnTo>
                    <a:lnTo>
                      <a:pt x="547" y="138"/>
                    </a:lnTo>
                    <a:lnTo>
                      <a:pt x="547" y="134"/>
                    </a:lnTo>
                    <a:lnTo>
                      <a:pt x="545" y="134"/>
                    </a:lnTo>
                    <a:lnTo>
                      <a:pt x="540" y="138"/>
                    </a:lnTo>
                    <a:lnTo>
                      <a:pt x="537" y="143"/>
                    </a:lnTo>
                    <a:lnTo>
                      <a:pt x="535" y="148"/>
                    </a:lnTo>
                    <a:lnTo>
                      <a:pt x="530" y="151"/>
                    </a:lnTo>
                    <a:lnTo>
                      <a:pt x="535" y="144"/>
                    </a:lnTo>
                    <a:lnTo>
                      <a:pt x="535" y="139"/>
                    </a:lnTo>
                    <a:lnTo>
                      <a:pt x="543" y="129"/>
                    </a:lnTo>
                    <a:lnTo>
                      <a:pt x="545" y="123"/>
                    </a:lnTo>
                    <a:lnTo>
                      <a:pt x="548" y="120"/>
                    </a:lnTo>
                    <a:lnTo>
                      <a:pt x="553" y="116"/>
                    </a:lnTo>
                    <a:lnTo>
                      <a:pt x="558" y="113"/>
                    </a:lnTo>
                    <a:lnTo>
                      <a:pt x="562" y="111"/>
                    </a:lnTo>
                    <a:lnTo>
                      <a:pt x="567" y="106"/>
                    </a:lnTo>
                    <a:lnTo>
                      <a:pt x="578" y="95"/>
                    </a:lnTo>
                    <a:lnTo>
                      <a:pt x="578" y="93"/>
                    </a:lnTo>
                    <a:lnTo>
                      <a:pt x="582" y="91"/>
                    </a:lnTo>
                    <a:lnTo>
                      <a:pt x="578" y="88"/>
                    </a:lnTo>
                    <a:lnTo>
                      <a:pt x="580" y="85"/>
                    </a:lnTo>
                    <a:lnTo>
                      <a:pt x="582" y="85"/>
                    </a:lnTo>
                    <a:lnTo>
                      <a:pt x="582" y="80"/>
                    </a:lnTo>
                    <a:lnTo>
                      <a:pt x="577" y="76"/>
                    </a:lnTo>
                    <a:lnTo>
                      <a:pt x="572" y="76"/>
                    </a:lnTo>
                    <a:lnTo>
                      <a:pt x="570" y="78"/>
                    </a:lnTo>
                    <a:lnTo>
                      <a:pt x="568" y="75"/>
                    </a:lnTo>
                    <a:lnTo>
                      <a:pt x="565" y="66"/>
                    </a:lnTo>
                    <a:lnTo>
                      <a:pt x="560" y="55"/>
                    </a:lnTo>
                    <a:lnTo>
                      <a:pt x="555" y="48"/>
                    </a:lnTo>
                    <a:lnTo>
                      <a:pt x="552" y="40"/>
                    </a:lnTo>
                    <a:lnTo>
                      <a:pt x="552" y="36"/>
                    </a:lnTo>
                    <a:lnTo>
                      <a:pt x="550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1" name="Freeform 164">
                <a:extLst>
                  <a:ext uri="{FF2B5EF4-FFF2-40B4-BE49-F238E27FC236}">
                    <a16:creationId xmlns:a16="http://schemas.microsoft.com/office/drawing/2014/main" xmlns="" id="{40E92AB1-9EB5-48C2-BA4F-44685A3C2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0423" y="3204346"/>
                <a:ext cx="36388" cy="46692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2" y="73"/>
                  </a:cxn>
                  <a:cxn ang="0">
                    <a:pos x="3" y="76"/>
                  </a:cxn>
                  <a:cxn ang="0">
                    <a:pos x="5" y="78"/>
                  </a:cxn>
                  <a:cxn ang="0">
                    <a:pos x="5" y="80"/>
                  </a:cxn>
                  <a:cxn ang="0">
                    <a:pos x="8" y="83"/>
                  </a:cxn>
                  <a:cxn ang="0">
                    <a:pos x="12" y="85"/>
                  </a:cxn>
                  <a:cxn ang="0">
                    <a:pos x="15" y="81"/>
                  </a:cxn>
                  <a:cxn ang="0">
                    <a:pos x="18" y="80"/>
                  </a:cxn>
                  <a:cxn ang="0">
                    <a:pos x="20" y="80"/>
                  </a:cxn>
                  <a:cxn ang="0">
                    <a:pos x="21" y="81"/>
                  </a:cxn>
                  <a:cxn ang="0">
                    <a:pos x="23" y="83"/>
                  </a:cxn>
                  <a:cxn ang="0">
                    <a:pos x="23" y="88"/>
                  </a:cxn>
                  <a:cxn ang="0">
                    <a:pos x="26" y="90"/>
                  </a:cxn>
                  <a:cxn ang="0">
                    <a:pos x="30" y="86"/>
                  </a:cxn>
                  <a:cxn ang="0">
                    <a:pos x="31" y="83"/>
                  </a:cxn>
                  <a:cxn ang="0">
                    <a:pos x="33" y="81"/>
                  </a:cxn>
                  <a:cxn ang="0">
                    <a:pos x="38" y="81"/>
                  </a:cxn>
                  <a:cxn ang="0">
                    <a:pos x="41" y="75"/>
                  </a:cxn>
                  <a:cxn ang="0">
                    <a:pos x="45" y="70"/>
                  </a:cxn>
                  <a:cxn ang="0">
                    <a:pos x="50" y="61"/>
                  </a:cxn>
                  <a:cxn ang="0">
                    <a:pos x="50" y="56"/>
                  </a:cxn>
                  <a:cxn ang="0">
                    <a:pos x="56" y="50"/>
                  </a:cxn>
                  <a:cxn ang="0">
                    <a:pos x="61" y="43"/>
                  </a:cxn>
                  <a:cxn ang="0">
                    <a:pos x="63" y="40"/>
                  </a:cxn>
                  <a:cxn ang="0">
                    <a:pos x="63" y="40"/>
                  </a:cxn>
                  <a:cxn ang="0">
                    <a:pos x="68" y="35"/>
                  </a:cxn>
                  <a:cxn ang="0">
                    <a:pos x="68" y="30"/>
                  </a:cxn>
                  <a:cxn ang="0">
                    <a:pos x="63" y="25"/>
                  </a:cxn>
                  <a:cxn ang="0">
                    <a:pos x="61" y="27"/>
                  </a:cxn>
                  <a:cxn ang="0">
                    <a:pos x="58" y="25"/>
                  </a:cxn>
                  <a:cxn ang="0">
                    <a:pos x="58" y="22"/>
                  </a:cxn>
                  <a:cxn ang="0">
                    <a:pos x="50" y="13"/>
                  </a:cxn>
                  <a:cxn ang="0">
                    <a:pos x="46" y="12"/>
                  </a:cxn>
                  <a:cxn ang="0">
                    <a:pos x="41" y="8"/>
                  </a:cxn>
                  <a:cxn ang="0">
                    <a:pos x="28" y="5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3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3" y="7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2" y="23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7" y="33"/>
                  </a:cxn>
                  <a:cxn ang="0">
                    <a:pos x="8" y="37"/>
                  </a:cxn>
                  <a:cxn ang="0">
                    <a:pos x="10" y="41"/>
                  </a:cxn>
                  <a:cxn ang="0">
                    <a:pos x="12" y="45"/>
                  </a:cxn>
                  <a:cxn ang="0">
                    <a:pos x="12" y="48"/>
                  </a:cxn>
                  <a:cxn ang="0">
                    <a:pos x="12" y="51"/>
                  </a:cxn>
                  <a:cxn ang="0">
                    <a:pos x="8" y="55"/>
                  </a:cxn>
                  <a:cxn ang="0">
                    <a:pos x="8" y="60"/>
                  </a:cxn>
                  <a:cxn ang="0">
                    <a:pos x="10" y="63"/>
                  </a:cxn>
                  <a:cxn ang="0">
                    <a:pos x="8" y="68"/>
                  </a:cxn>
                  <a:cxn ang="0">
                    <a:pos x="2" y="71"/>
                  </a:cxn>
                  <a:cxn ang="0">
                    <a:pos x="0" y="71"/>
                  </a:cxn>
                </a:cxnLst>
                <a:rect l="0" t="0" r="r" b="b"/>
                <a:pathLst>
                  <a:path w="68" h="90">
                    <a:moveTo>
                      <a:pt x="0" y="71"/>
                    </a:moveTo>
                    <a:lnTo>
                      <a:pt x="2" y="73"/>
                    </a:lnTo>
                    <a:lnTo>
                      <a:pt x="3" y="76"/>
                    </a:lnTo>
                    <a:lnTo>
                      <a:pt x="5" y="78"/>
                    </a:lnTo>
                    <a:lnTo>
                      <a:pt x="5" y="80"/>
                    </a:lnTo>
                    <a:lnTo>
                      <a:pt x="8" y="83"/>
                    </a:lnTo>
                    <a:lnTo>
                      <a:pt x="12" y="85"/>
                    </a:lnTo>
                    <a:lnTo>
                      <a:pt x="15" y="81"/>
                    </a:lnTo>
                    <a:lnTo>
                      <a:pt x="18" y="80"/>
                    </a:lnTo>
                    <a:lnTo>
                      <a:pt x="20" y="80"/>
                    </a:lnTo>
                    <a:lnTo>
                      <a:pt x="21" y="81"/>
                    </a:lnTo>
                    <a:lnTo>
                      <a:pt x="23" y="83"/>
                    </a:lnTo>
                    <a:lnTo>
                      <a:pt x="23" y="88"/>
                    </a:lnTo>
                    <a:lnTo>
                      <a:pt x="26" y="90"/>
                    </a:lnTo>
                    <a:lnTo>
                      <a:pt x="30" y="86"/>
                    </a:lnTo>
                    <a:lnTo>
                      <a:pt x="31" y="83"/>
                    </a:lnTo>
                    <a:lnTo>
                      <a:pt x="33" y="81"/>
                    </a:lnTo>
                    <a:lnTo>
                      <a:pt x="38" y="81"/>
                    </a:lnTo>
                    <a:lnTo>
                      <a:pt x="41" y="75"/>
                    </a:lnTo>
                    <a:lnTo>
                      <a:pt x="45" y="70"/>
                    </a:lnTo>
                    <a:lnTo>
                      <a:pt x="50" y="61"/>
                    </a:lnTo>
                    <a:lnTo>
                      <a:pt x="50" y="56"/>
                    </a:lnTo>
                    <a:lnTo>
                      <a:pt x="56" y="50"/>
                    </a:lnTo>
                    <a:lnTo>
                      <a:pt x="61" y="43"/>
                    </a:lnTo>
                    <a:lnTo>
                      <a:pt x="63" y="40"/>
                    </a:lnTo>
                    <a:lnTo>
                      <a:pt x="63" y="40"/>
                    </a:lnTo>
                    <a:lnTo>
                      <a:pt x="68" y="35"/>
                    </a:lnTo>
                    <a:lnTo>
                      <a:pt x="68" y="30"/>
                    </a:lnTo>
                    <a:lnTo>
                      <a:pt x="63" y="25"/>
                    </a:lnTo>
                    <a:lnTo>
                      <a:pt x="61" y="27"/>
                    </a:lnTo>
                    <a:lnTo>
                      <a:pt x="58" y="25"/>
                    </a:lnTo>
                    <a:lnTo>
                      <a:pt x="58" y="22"/>
                    </a:lnTo>
                    <a:lnTo>
                      <a:pt x="50" y="13"/>
                    </a:lnTo>
                    <a:lnTo>
                      <a:pt x="46" y="12"/>
                    </a:lnTo>
                    <a:lnTo>
                      <a:pt x="41" y="8"/>
                    </a:lnTo>
                    <a:lnTo>
                      <a:pt x="28" y="5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3"/>
                    </a:lnTo>
                    <a:lnTo>
                      <a:pt x="2" y="28"/>
                    </a:lnTo>
                    <a:lnTo>
                      <a:pt x="2" y="32"/>
                    </a:lnTo>
                    <a:lnTo>
                      <a:pt x="7" y="33"/>
                    </a:lnTo>
                    <a:lnTo>
                      <a:pt x="8" y="37"/>
                    </a:lnTo>
                    <a:lnTo>
                      <a:pt x="10" y="41"/>
                    </a:lnTo>
                    <a:lnTo>
                      <a:pt x="12" y="45"/>
                    </a:lnTo>
                    <a:lnTo>
                      <a:pt x="12" y="48"/>
                    </a:lnTo>
                    <a:lnTo>
                      <a:pt x="12" y="51"/>
                    </a:lnTo>
                    <a:lnTo>
                      <a:pt x="8" y="55"/>
                    </a:lnTo>
                    <a:lnTo>
                      <a:pt x="8" y="60"/>
                    </a:lnTo>
                    <a:lnTo>
                      <a:pt x="10" y="63"/>
                    </a:lnTo>
                    <a:lnTo>
                      <a:pt x="8" y="68"/>
                    </a:lnTo>
                    <a:lnTo>
                      <a:pt x="2" y="71"/>
                    </a:lnTo>
                    <a:lnTo>
                      <a:pt x="0" y="7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2" name="Freeform 165">
                <a:extLst>
                  <a:ext uri="{FF2B5EF4-FFF2-40B4-BE49-F238E27FC236}">
                    <a16:creationId xmlns:a16="http://schemas.microsoft.com/office/drawing/2014/main" xmlns="" id="{E92275E5-D20B-46AA-BF7F-4E73CDD0B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5472" y="3200196"/>
                <a:ext cx="51372" cy="49804"/>
              </a:xfrm>
              <a:custGeom>
                <a:avLst/>
                <a:gdLst/>
                <a:ahLst/>
                <a:cxnLst>
                  <a:cxn ang="0">
                    <a:pos x="38" y="95"/>
                  </a:cxn>
                  <a:cxn ang="0">
                    <a:pos x="42" y="96"/>
                  </a:cxn>
                  <a:cxn ang="0">
                    <a:pos x="53" y="96"/>
                  </a:cxn>
                  <a:cxn ang="0">
                    <a:pos x="52" y="90"/>
                  </a:cxn>
                  <a:cxn ang="0">
                    <a:pos x="45" y="85"/>
                  </a:cxn>
                  <a:cxn ang="0">
                    <a:pos x="52" y="76"/>
                  </a:cxn>
                  <a:cxn ang="0">
                    <a:pos x="67" y="78"/>
                  </a:cxn>
                  <a:cxn ang="0">
                    <a:pos x="78" y="76"/>
                  </a:cxn>
                  <a:cxn ang="0">
                    <a:pos x="87" y="81"/>
                  </a:cxn>
                  <a:cxn ang="0">
                    <a:pos x="95" y="73"/>
                  </a:cxn>
                  <a:cxn ang="0">
                    <a:pos x="93" y="65"/>
                  </a:cxn>
                  <a:cxn ang="0">
                    <a:pos x="97" y="58"/>
                  </a:cxn>
                  <a:cxn ang="0">
                    <a:pos x="95" y="51"/>
                  </a:cxn>
                  <a:cxn ang="0">
                    <a:pos x="92" y="43"/>
                  </a:cxn>
                  <a:cxn ang="0">
                    <a:pos x="87" y="38"/>
                  </a:cxn>
                  <a:cxn ang="0">
                    <a:pos x="85" y="28"/>
                  </a:cxn>
                  <a:cxn ang="0">
                    <a:pos x="88" y="17"/>
                  </a:cxn>
                  <a:cxn ang="0">
                    <a:pos x="90" y="15"/>
                  </a:cxn>
                  <a:cxn ang="0">
                    <a:pos x="95" y="7"/>
                  </a:cxn>
                  <a:cxn ang="0">
                    <a:pos x="82" y="3"/>
                  </a:cxn>
                  <a:cxn ang="0">
                    <a:pos x="68" y="2"/>
                  </a:cxn>
                  <a:cxn ang="0">
                    <a:pos x="57" y="2"/>
                  </a:cxn>
                  <a:cxn ang="0">
                    <a:pos x="40" y="2"/>
                  </a:cxn>
                  <a:cxn ang="0">
                    <a:pos x="23" y="3"/>
                  </a:cxn>
                  <a:cxn ang="0">
                    <a:pos x="22" y="10"/>
                  </a:cxn>
                  <a:cxn ang="0">
                    <a:pos x="20" y="17"/>
                  </a:cxn>
                  <a:cxn ang="0">
                    <a:pos x="13" y="23"/>
                  </a:cxn>
                  <a:cxn ang="0">
                    <a:pos x="3" y="28"/>
                  </a:cxn>
                  <a:cxn ang="0">
                    <a:pos x="0" y="42"/>
                  </a:cxn>
                  <a:cxn ang="0">
                    <a:pos x="5" y="47"/>
                  </a:cxn>
                  <a:cxn ang="0">
                    <a:pos x="8" y="51"/>
                  </a:cxn>
                  <a:cxn ang="0">
                    <a:pos x="12" y="58"/>
                  </a:cxn>
                  <a:cxn ang="0">
                    <a:pos x="17" y="60"/>
                  </a:cxn>
                  <a:cxn ang="0">
                    <a:pos x="20" y="65"/>
                  </a:cxn>
                  <a:cxn ang="0">
                    <a:pos x="22" y="76"/>
                  </a:cxn>
                  <a:cxn ang="0">
                    <a:pos x="28" y="81"/>
                  </a:cxn>
                  <a:cxn ang="0">
                    <a:pos x="33" y="88"/>
                  </a:cxn>
                  <a:cxn ang="0">
                    <a:pos x="35" y="91"/>
                  </a:cxn>
                </a:cxnLst>
                <a:rect l="0" t="0" r="r" b="b"/>
                <a:pathLst>
                  <a:path w="97" h="96">
                    <a:moveTo>
                      <a:pt x="38" y="95"/>
                    </a:moveTo>
                    <a:lnTo>
                      <a:pt x="38" y="95"/>
                    </a:lnTo>
                    <a:lnTo>
                      <a:pt x="40" y="95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53" y="96"/>
                    </a:lnTo>
                    <a:lnTo>
                      <a:pt x="53" y="95"/>
                    </a:lnTo>
                    <a:lnTo>
                      <a:pt x="52" y="90"/>
                    </a:lnTo>
                    <a:lnTo>
                      <a:pt x="50" y="88"/>
                    </a:lnTo>
                    <a:lnTo>
                      <a:pt x="45" y="85"/>
                    </a:lnTo>
                    <a:lnTo>
                      <a:pt x="47" y="80"/>
                    </a:lnTo>
                    <a:lnTo>
                      <a:pt x="52" y="76"/>
                    </a:lnTo>
                    <a:lnTo>
                      <a:pt x="57" y="78"/>
                    </a:lnTo>
                    <a:lnTo>
                      <a:pt x="67" y="78"/>
                    </a:lnTo>
                    <a:lnTo>
                      <a:pt x="72" y="76"/>
                    </a:lnTo>
                    <a:lnTo>
                      <a:pt x="78" y="76"/>
                    </a:lnTo>
                    <a:lnTo>
                      <a:pt x="82" y="80"/>
                    </a:lnTo>
                    <a:lnTo>
                      <a:pt x="87" y="81"/>
                    </a:lnTo>
                    <a:lnTo>
                      <a:pt x="93" y="78"/>
                    </a:lnTo>
                    <a:lnTo>
                      <a:pt x="95" y="73"/>
                    </a:lnTo>
                    <a:lnTo>
                      <a:pt x="93" y="70"/>
                    </a:lnTo>
                    <a:lnTo>
                      <a:pt x="93" y="65"/>
                    </a:lnTo>
                    <a:lnTo>
                      <a:pt x="97" y="61"/>
                    </a:lnTo>
                    <a:lnTo>
                      <a:pt x="97" y="58"/>
                    </a:lnTo>
                    <a:lnTo>
                      <a:pt x="97" y="55"/>
                    </a:lnTo>
                    <a:lnTo>
                      <a:pt x="95" y="51"/>
                    </a:lnTo>
                    <a:lnTo>
                      <a:pt x="93" y="47"/>
                    </a:lnTo>
                    <a:lnTo>
                      <a:pt x="92" y="43"/>
                    </a:lnTo>
                    <a:lnTo>
                      <a:pt x="87" y="42"/>
                    </a:lnTo>
                    <a:lnTo>
                      <a:pt x="87" y="38"/>
                    </a:lnTo>
                    <a:lnTo>
                      <a:pt x="87" y="33"/>
                    </a:lnTo>
                    <a:lnTo>
                      <a:pt x="85" y="28"/>
                    </a:lnTo>
                    <a:lnTo>
                      <a:pt x="85" y="22"/>
                    </a:lnTo>
                    <a:lnTo>
                      <a:pt x="88" y="17"/>
                    </a:lnTo>
                    <a:lnTo>
                      <a:pt x="90" y="15"/>
                    </a:lnTo>
                    <a:lnTo>
                      <a:pt x="90" y="15"/>
                    </a:lnTo>
                    <a:lnTo>
                      <a:pt x="95" y="10"/>
                    </a:lnTo>
                    <a:lnTo>
                      <a:pt x="95" y="7"/>
                    </a:lnTo>
                    <a:lnTo>
                      <a:pt x="90" y="5"/>
                    </a:lnTo>
                    <a:lnTo>
                      <a:pt x="82" y="3"/>
                    </a:lnTo>
                    <a:lnTo>
                      <a:pt x="72" y="0"/>
                    </a:lnTo>
                    <a:lnTo>
                      <a:pt x="68" y="2"/>
                    </a:lnTo>
                    <a:lnTo>
                      <a:pt x="65" y="3"/>
                    </a:lnTo>
                    <a:lnTo>
                      <a:pt x="57" y="2"/>
                    </a:lnTo>
                    <a:lnTo>
                      <a:pt x="47" y="3"/>
                    </a:lnTo>
                    <a:lnTo>
                      <a:pt x="40" y="2"/>
                    </a:lnTo>
                    <a:lnTo>
                      <a:pt x="28" y="2"/>
                    </a:lnTo>
                    <a:lnTo>
                      <a:pt x="23" y="3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0" y="13"/>
                    </a:lnTo>
                    <a:lnTo>
                      <a:pt x="20" y="17"/>
                    </a:lnTo>
                    <a:lnTo>
                      <a:pt x="17" y="20"/>
                    </a:lnTo>
                    <a:lnTo>
                      <a:pt x="13" y="23"/>
                    </a:lnTo>
                    <a:lnTo>
                      <a:pt x="7" y="23"/>
                    </a:lnTo>
                    <a:lnTo>
                      <a:pt x="3" y="28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5" y="47"/>
                    </a:lnTo>
                    <a:lnTo>
                      <a:pt x="7" y="50"/>
                    </a:lnTo>
                    <a:lnTo>
                      <a:pt x="8" y="51"/>
                    </a:lnTo>
                    <a:lnTo>
                      <a:pt x="10" y="55"/>
                    </a:lnTo>
                    <a:lnTo>
                      <a:pt x="12" y="58"/>
                    </a:lnTo>
                    <a:lnTo>
                      <a:pt x="13" y="60"/>
                    </a:lnTo>
                    <a:lnTo>
                      <a:pt x="17" y="60"/>
                    </a:lnTo>
                    <a:lnTo>
                      <a:pt x="18" y="61"/>
                    </a:lnTo>
                    <a:lnTo>
                      <a:pt x="20" y="65"/>
                    </a:lnTo>
                    <a:lnTo>
                      <a:pt x="22" y="71"/>
                    </a:lnTo>
                    <a:lnTo>
                      <a:pt x="22" y="76"/>
                    </a:lnTo>
                    <a:lnTo>
                      <a:pt x="23" y="78"/>
                    </a:lnTo>
                    <a:lnTo>
                      <a:pt x="28" y="81"/>
                    </a:lnTo>
                    <a:lnTo>
                      <a:pt x="28" y="86"/>
                    </a:lnTo>
                    <a:lnTo>
                      <a:pt x="33" y="88"/>
                    </a:lnTo>
                    <a:lnTo>
                      <a:pt x="33" y="90"/>
                    </a:lnTo>
                    <a:lnTo>
                      <a:pt x="35" y="91"/>
                    </a:lnTo>
                    <a:lnTo>
                      <a:pt x="38" y="9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3" name="Freeform 166">
                <a:extLst>
                  <a:ext uri="{FF2B5EF4-FFF2-40B4-BE49-F238E27FC236}">
                    <a16:creationId xmlns:a16="http://schemas.microsoft.com/office/drawing/2014/main" xmlns="" id="{7EBBA2C4-4ACE-4D27-B4F8-7D6CE0EBD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592" y="3172181"/>
                <a:ext cx="64215" cy="86120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23" y="73"/>
                  </a:cxn>
                  <a:cxn ang="0">
                    <a:pos x="33" y="78"/>
                  </a:cxn>
                  <a:cxn ang="0">
                    <a:pos x="30" y="88"/>
                  </a:cxn>
                  <a:cxn ang="0">
                    <a:pos x="32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2" y="106"/>
                  </a:cxn>
                  <a:cxn ang="0">
                    <a:pos x="35" y="119"/>
                  </a:cxn>
                  <a:cxn ang="0">
                    <a:pos x="33" y="128"/>
                  </a:cxn>
                  <a:cxn ang="0">
                    <a:pos x="35" y="133"/>
                  </a:cxn>
                  <a:cxn ang="0">
                    <a:pos x="33" y="141"/>
                  </a:cxn>
                  <a:cxn ang="0">
                    <a:pos x="43" y="149"/>
                  </a:cxn>
                  <a:cxn ang="0">
                    <a:pos x="47" y="156"/>
                  </a:cxn>
                  <a:cxn ang="0">
                    <a:pos x="62" y="166"/>
                  </a:cxn>
                  <a:cxn ang="0">
                    <a:pos x="67" y="161"/>
                  </a:cxn>
                  <a:cxn ang="0">
                    <a:pos x="73" y="163"/>
                  </a:cxn>
                  <a:cxn ang="0">
                    <a:pos x="77" y="156"/>
                  </a:cxn>
                  <a:cxn ang="0">
                    <a:pos x="93" y="156"/>
                  </a:cxn>
                  <a:cxn ang="0">
                    <a:pos x="100" y="146"/>
                  </a:cxn>
                  <a:cxn ang="0">
                    <a:pos x="110" y="148"/>
                  </a:cxn>
                  <a:cxn ang="0">
                    <a:pos x="121" y="148"/>
                  </a:cxn>
                  <a:cxn ang="0">
                    <a:pos x="116" y="143"/>
                  </a:cxn>
                  <a:cxn ang="0">
                    <a:pos x="111" y="139"/>
                  </a:cxn>
                  <a:cxn ang="0">
                    <a:pos x="106" y="131"/>
                  </a:cxn>
                  <a:cxn ang="0">
                    <a:pos x="105" y="124"/>
                  </a:cxn>
                  <a:cxn ang="0">
                    <a:pos x="101" y="114"/>
                  </a:cxn>
                  <a:cxn ang="0">
                    <a:pos x="96" y="113"/>
                  </a:cxn>
                  <a:cxn ang="0">
                    <a:pos x="93" y="108"/>
                  </a:cxn>
                  <a:cxn ang="0">
                    <a:pos x="90" y="103"/>
                  </a:cxn>
                  <a:cxn ang="0">
                    <a:pos x="83" y="98"/>
                  </a:cxn>
                  <a:cxn ang="0">
                    <a:pos x="86" y="86"/>
                  </a:cxn>
                  <a:cxn ang="0">
                    <a:pos x="90" y="76"/>
                  </a:cxn>
                  <a:cxn ang="0">
                    <a:pos x="100" y="73"/>
                  </a:cxn>
                  <a:cxn ang="0">
                    <a:pos x="103" y="66"/>
                  </a:cxn>
                  <a:cxn ang="0">
                    <a:pos x="105" y="61"/>
                  </a:cxn>
                  <a:cxn ang="0">
                    <a:pos x="103" y="58"/>
                  </a:cxn>
                  <a:cxn ang="0">
                    <a:pos x="101" y="48"/>
                  </a:cxn>
                  <a:cxn ang="0">
                    <a:pos x="85" y="40"/>
                  </a:cxn>
                  <a:cxn ang="0">
                    <a:pos x="78" y="38"/>
                  </a:cxn>
                  <a:cxn ang="0">
                    <a:pos x="70" y="43"/>
                  </a:cxn>
                  <a:cxn ang="0">
                    <a:pos x="67" y="41"/>
                  </a:cxn>
                  <a:cxn ang="0">
                    <a:pos x="70" y="30"/>
                  </a:cxn>
                  <a:cxn ang="0">
                    <a:pos x="63" y="21"/>
                  </a:cxn>
                  <a:cxn ang="0">
                    <a:pos x="48" y="8"/>
                  </a:cxn>
                  <a:cxn ang="0">
                    <a:pos x="43" y="2"/>
                  </a:cxn>
                  <a:cxn ang="0">
                    <a:pos x="37" y="0"/>
                  </a:cxn>
                  <a:cxn ang="0">
                    <a:pos x="28" y="10"/>
                  </a:cxn>
                  <a:cxn ang="0">
                    <a:pos x="20" y="13"/>
                  </a:cxn>
                  <a:cxn ang="0">
                    <a:pos x="15" y="23"/>
                  </a:cxn>
                  <a:cxn ang="0">
                    <a:pos x="23" y="28"/>
                  </a:cxn>
                  <a:cxn ang="0">
                    <a:pos x="28" y="36"/>
                  </a:cxn>
                  <a:cxn ang="0">
                    <a:pos x="15" y="38"/>
                  </a:cxn>
                  <a:cxn ang="0">
                    <a:pos x="8" y="38"/>
                  </a:cxn>
                  <a:cxn ang="0">
                    <a:pos x="3" y="48"/>
                  </a:cxn>
                  <a:cxn ang="0">
                    <a:pos x="2" y="58"/>
                  </a:cxn>
                  <a:cxn ang="0">
                    <a:pos x="17" y="71"/>
                  </a:cxn>
                </a:cxnLst>
                <a:rect l="0" t="0" r="r" b="b"/>
                <a:pathLst>
                  <a:path w="121" h="166">
                    <a:moveTo>
                      <a:pt x="17" y="73"/>
                    </a:moveTo>
                    <a:lnTo>
                      <a:pt x="20" y="73"/>
                    </a:lnTo>
                    <a:lnTo>
                      <a:pt x="22" y="75"/>
                    </a:lnTo>
                    <a:lnTo>
                      <a:pt x="23" y="73"/>
                    </a:lnTo>
                    <a:lnTo>
                      <a:pt x="30" y="73"/>
                    </a:lnTo>
                    <a:lnTo>
                      <a:pt x="33" y="78"/>
                    </a:lnTo>
                    <a:lnTo>
                      <a:pt x="33" y="85"/>
                    </a:lnTo>
                    <a:lnTo>
                      <a:pt x="30" y="88"/>
                    </a:lnTo>
                    <a:lnTo>
                      <a:pt x="28" y="91"/>
                    </a:lnTo>
                    <a:lnTo>
                      <a:pt x="32" y="93"/>
                    </a:lnTo>
                    <a:lnTo>
                      <a:pt x="38" y="93"/>
                    </a:lnTo>
                    <a:lnTo>
                      <a:pt x="38" y="96"/>
                    </a:lnTo>
                    <a:lnTo>
                      <a:pt x="42" y="100"/>
                    </a:lnTo>
                    <a:lnTo>
                      <a:pt x="47" y="98"/>
                    </a:lnTo>
                    <a:lnTo>
                      <a:pt x="47" y="101"/>
                    </a:lnTo>
                    <a:lnTo>
                      <a:pt x="42" y="106"/>
                    </a:lnTo>
                    <a:lnTo>
                      <a:pt x="40" y="111"/>
                    </a:lnTo>
                    <a:lnTo>
                      <a:pt x="35" y="119"/>
                    </a:lnTo>
                    <a:lnTo>
                      <a:pt x="35" y="124"/>
                    </a:lnTo>
                    <a:lnTo>
                      <a:pt x="33" y="128"/>
                    </a:lnTo>
                    <a:lnTo>
                      <a:pt x="33" y="131"/>
                    </a:lnTo>
                    <a:lnTo>
                      <a:pt x="35" y="133"/>
                    </a:lnTo>
                    <a:lnTo>
                      <a:pt x="33" y="136"/>
                    </a:lnTo>
                    <a:lnTo>
                      <a:pt x="33" y="141"/>
                    </a:lnTo>
                    <a:lnTo>
                      <a:pt x="38" y="144"/>
                    </a:lnTo>
                    <a:lnTo>
                      <a:pt x="43" y="149"/>
                    </a:lnTo>
                    <a:lnTo>
                      <a:pt x="43" y="153"/>
                    </a:lnTo>
                    <a:lnTo>
                      <a:pt x="47" y="156"/>
                    </a:lnTo>
                    <a:lnTo>
                      <a:pt x="57" y="164"/>
                    </a:lnTo>
                    <a:lnTo>
                      <a:pt x="62" y="166"/>
                    </a:lnTo>
                    <a:lnTo>
                      <a:pt x="63" y="163"/>
                    </a:lnTo>
                    <a:lnTo>
                      <a:pt x="67" y="161"/>
                    </a:lnTo>
                    <a:lnTo>
                      <a:pt x="68" y="163"/>
                    </a:lnTo>
                    <a:lnTo>
                      <a:pt x="73" y="163"/>
                    </a:lnTo>
                    <a:lnTo>
                      <a:pt x="77" y="159"/>
                    </a:lnTo>
                    <a:lnTo>
                      <a:pt x="77" y="156"/>
                    </a:lnTo>
                    <a:lnTo>
                      <a:pt x="83" y="154"/>
                    </a:lnTo>
                    <a:lnTo>
                      <a:pt x="93" y="156"/>
                    </a:lnTo>
                    <a:lnTo>
                      <a:pt x="95" y="148"/>
                    </a:lnTo>
                    <a:lnTo>
                      <a:pt x="100" y="146"/>
                    </a:lnTo>
                    <a:lnTo>
                      <a:pt x="108" y="146"/>
                    </a:lnTo>
                    <a:lnTo>
                      <a:pt x="110" y="148"/>
                    </a:lnTo>
                    <a:lnTo>
                      <a:pt x="113" y="148"/>
                    </a:lnTo>
                    <a:lnTo>
                      <a:pt x="121" y="148"/>
                    </a:lnTo>
                    <a:lnTo>
                      <a:pt x="118" y="144"/>
                    </a:lnTo>
                    <a:lnTo>
                      <a:pt x="116" y="143"/>
                    </a:lnTo>
                    <a:lnTo>
                      <a:pt x="116" y="141"/>
                    </a:lnTo>
                    <a:lnTo>
                      <a:pt x="111" y="139"/>
                    </a:lnTo>
                    <a:lnTo>
                      <a:pt x="111" y="134"/>
                    </a:lnTo>
                    <a:lnTo>
                      <a:pt x="106" y="131"/>
                    </a:lnTo>
                    <a:lnTo>
                      <a:pt x="105" y="129"/>
                    </a:lnTo>
                    <a:lnTo>
                      <a:pt x="105" y="124"/>
                    </a:lnTo>
                    <a:lnTo>
                      <a:pt x="103" y="118"/>
                    </a:lnTo>
                    <a:lnTo>
                      <a:pt x="101" y="114"/>
                    </a:lnTo>
                    <a:lnTo>
                      <a:pt x="100" y="113"/>
                    </a:lnTo>
                    <a:lnTo>
                      <a:pt x="96" y="113"/>
                    </a:lnTo>
                    <a:lnTo>
                      <a:pt x="95" y="111"/>
                    </a:lnTo>
                    <a:lnTo>
                      <a:pt x="93" y="108"/>
                    </a:lnTo>
                    <a:lnTo>
                      <a:pt x="91" y="104"/>
                    </a:lnTo>
                    <a:lnTo>
                      <a:pt x="90" y="103"/>
                    </a:lnTo>
                    <a:lnTo>
                      <a:pt x="88" y="100"/>
                    </a:lnTo>
                    <a:lnTo>
                      <a:pt x="83" y="98"/>
                    </a:lnTo>
                    <a:lnTo>
                      <a:pt x="83" y="95"/>
                    </a:lnTo>
                    <a:lnTo>
                      <a:pt x="86" y="86"/>
                    </a:lnTo>
                    <a:lnTo>
                      <a:pt x="86" y="81"/>
                    </a:lnTo>
                    <a:lnTo>
                      <a:pt x="90" y="76"/>
                    </a:lnTo>
                    <a:lnTo>
                      <a:pt x="96" y="76"/>
                    </a:lnTo>
                    <a:lnTo>
                      <a:pt x="100" y="73"/>
                    </a:lnTo>
                    <a:lnTo>
                      <a:pt x="103" y="70"/>
                    </a:lnTo>
                    <a:lnTo>
                      <a:pt x="103" y="66"/>
                    </a:lnTo>
                    <a:lnTo>
                      <a:pt x="105" y="63"/>
                    </a:lnTo>
                    <a:lnTo>
                      <a:pt x="105" y="61"/>
                    </a:lnTo>
                    <a:lnTo>
                      <a:pt x="105" y="61"/>
                    </a:lnTo>
                    <a:lnTo>
                      <a:pt x="103" y="58"/>
                    </a:lnTo>
                    <a:lnTo>
                      <a:pt x="103" y="51"/>
                    </a:lnTo>
                    <a:lnTo>
                      <a:pt x="101" y="48"/>
                    </a:lnTo>
                    <a:lnTo>
                      <a:pt x="93" y="46"/>
                    </a:lnTo>
                    <a:lnTo>
                      <a:pt x="85" y="40"/>
                    </a:lnTo>
                    <a:lnTo>
                      <a:pt x="80" y="36"/>
                    </a:lnTo>
                    <a:lnTo>
                      <a:pt x="78" y="38"/>
                    </a:lnTo>
                    <a:lnTo>
                      <a:pt x="73" y="40"/>
                    </a:lnTo>
                    <a:lnTo>
                      <a:pt x="70" y="43"/>
                    </a:lnTo>
                    <a:lnTo>
                      <a:pt x="68" y="46"/>
                    </a:lnTo>
                    <a:lnTo>
                      <a:pt x="67" y="41"/>
                    </a:lnTo>
                    <a:lnTo>
                      <a:pt x="68" y="35"/>
                    </a:lnTo>
                    <a:lnTo>
                      <a:pt x="70" y="30"/>
                    </a:lnTo>
                    <a:lnTo>
                      <a:pt x="68" y="23"/>
                    </a:lnTo>
                    <a:lnTo>
                      <a:pt x="63" y="21"/>
                    </a:lnTo>
                    <a:lnTo>
                      <a:pt x="55" y="15"/>
                    </a:lnTo>
                    <a:lnTo>
                      <a:pt x="48" y="8"/>
                    </a:lnTo>
                    <a:lnTo>
                      <a:pt x="47" y="5"/>
                    </a:lnTo>
                    <a:lnTo>
                      <a:pt x="43" y="2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7" y="2"/>
                    </a:lnTo>
                    <a:lnTo>
                      <a:pt x="28" y="10"/>
                    </a:lnTo>
                    <a:lnTo>
                      <a:pt x="23" y="13"/>
                    </a:lnTo>
                    <a:lnTo>
                      <a:pt x="20" y="13"/>
                    </a:lnTo>
                    <a:lnTo>
                      <a:pt x="13" y="20"/>
                    </a:lnTo>
                    <a:lnTo>
                      <a:pt x="15" y="23"/>
                    </a:lnTo>
                    <a:lnTo>
                      <a:pt x="17" y="28"/>
                    </a:lnTo>
                    <a:lnTo>
                      <a:pt x="23" y="28"/>
                    </a:lnTo>
                    <a:lnTo>
                      <a:pt x="28" y="31"/>
                    </a:lnTo>
                    <a:lnTo>
                      <a:pt x="28" y="36"/>
                    </a:lnTo>
                    <a:lnTo>
                      <a:pt x="20" y="40"/>
                    </a:lnTo>
                    <a:lnTo>
                      <a:pt x="15" y="38"/>
                    </a:lnTo>
                    <a:lnTo>
                      <a:pt x="12" y="40"/>
                    </a:lnTo>
                    <a:lnTo>
                      <a:pt x="8" y="38"/>
                    </a:lnTo>
                    <a:lnTo>
                      <a:pt x="5" y="41"/>
                    </a:lnTo>
                    <a:lnTo>
                      <a:pt x="3" y="48"/>
                    </a:lnTo>
                    <a:lnTo>
                      <a:pt x="0" y="51"/>
                    </a:lnTo>
                    <a:lnTo>
                      <a:pt x="2" y="58"/>
                    </a:lnTo>
                    <a:lnTo>
                      <a:pt x="8" y="65"/>
                    </a:lnTo>
                    <a:lnTo>
                      <a:pt x="17" y="71"/>
                    </a:lnTo>
                    <a:lnTo>
                      <a:pt x="17" y="7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4" name="Freeform 167">
                <a:extLst>
                  <a:ext uri="{FF2B5EF4-FFF2-40B4-BE49-F238E27FC236}">
                    <a16:creationId xmlns:a16="http://schemas.microsoft.com/office/drawing/2014/main" xmlns="" id="{4BD51E7A-6B38-4A89-ABA0-67D588EF3C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78547" y="3123414"/>
                <a:ext cx="172310" cy="141112"/>
              </a:xfrm>
              <a:custGeom>
                <a:avLst/>
                <a:gdLst/>
                <a:ahLst/>
                <a:cxnLst>
                  <a:cxn ang="0">
                    <a:pos x="183" y="269"/>
                  </a:cxn>
                  <a:cxn ang="0">
                    <a:pos x="215" y="242"/>
                  </a:cxn>
                  <a:cxn ang="0">
                    <a:pos x="228" y="229"/>
                  </a:cxn>
                  <a:cxn ang="0">
                    <a:pos x="215" y="204"/>
                  </a:cxn>
                  <a:cxn ang="0">
                    <a:pos x="206" y="191"/>
                  </a:cxn>
                  <a:cxn ang="0">
                    <a:pos x="243" y="196"/>
                  </a:cxn>
                  <a:cxn ang="0">
                    <a:pos x="281" y="184"/>
                  </a:cxn>
                  <a:cxn ang="0">
                    <a:pos x="294" y="158"/>
                  </a:cxn>
                  <a:cxn ang="0">
                    <a:pos x="294" y="131"/>
                  </a:cxn>
                  <a:cxn ang="0">
                    <a:pos x="314" y="124"/>
                  </a:cxn>
                  <a:cxn ang="0">
                    <a:pos x="306" y="106"/>
                  </a:cxn>
                  <a:cxn ang="0">
                    <a:pos x="321" y="93"/>
                  </a:cxn>
                  <a:cxn ang="0">
                    <a:pos x="298" y="88"/>
                  </a:cxn>
                  <a:cxn ang="0">
                    <a:pos x="283" y="90"/>
                  </a:cxn>
                  <a:cxn ang="0">
                    <a:pos x="298" y="78"/>
                  </a:cxn>
                  <a:cxn ang="0">
                    <a:pos x="278" y="66"/>
                  </a:cxn>
                  <a:cxn ang="0">
                    <a:pos x="261" y="58"/>
                  </a:cxn>
                  <a:cxn ang="0">
                    <a:pos x="250" y="51"/>
                  </a:cxn>
                  <a:cxn ang="0">
                    <a:pos x="273" y="45"/>
                  </a:cxn>
                  <a:cxn ang="0">
                    <a:pos x="243" y="41"/>
                  </a:cxn>
                  <a:cxn ang="0">
                    <a:pos x="211" y="50"/>
                  </a:cxn>
                  <a:cxn ang="0">
                    <a:pos x="190" y="56"/>
                  </a:cxn>
                  <a:cxn ang="0">
                    <a:pos x="140" y="50"/>
                  </a:cxn>
                  <a:cxn ang="0">
                    <a:pos x="125" y="40"/>
                  </a:cxn>
                  <a:cxn ang="0">
                    <a:pos x="98" y="26"/>
                  </a:cxn>
                  <a:cxn ang="0">
                    <a:pos x="85" y="8"/>
                  </a:cxn>
                  <a:cxn ang="0">
                    <a:pos x="73" y="25"/>
                  </a:cxn>
                  <a:cxn ang="0">
                    <a:pos x="82" y="30"/>
                  </a:cxn>
                  <a:cxn ang="0">
                    <a:pos x="67" y="31"/>
                  </a:cxn>
                  <a:cxn ang="0">
                    <a:pos x="45" y="50"/>
                  </a:cxn>
                  <a:cxn ang="0">
                    <a:pos x="37" y="81"/>
                  </a:cxn>
                  <a:cxn ang="0">
                    <a:pos x="30" y="61"/>
                  </a:cxn>
                  <a:cxn ang="0">
                    <a:pos x="39" y="36"/>
                  </a:cxn>
                  <a:cxn ang="0">
                    <a:pos x="39" y="23"/>
                  </a:cxn>
                  <a:cxn ang="0">
                    <a:pos x="34" y="21"/>
                  </a:cxn>
                  <a:cxn ang="0">
                    <a:pos x="12" y="43"/>
                  </a:cxn>
                  <a:cxn ang="0">
                    <a:pos x="0" y="75"/>
                  </a:cxn>
                  <a:cxn ang="0">
                    <a:pos x="20" y="99"/>
                  </a:cxn>
                  <a:cxn ang="0">
                    <a:pos x="19" y="116"/>
                  </a:cxn>
                  <a:cxn ang="0">
                    <a:pos x="44" y="124"/>
                  </a:cxn>
                  <a:cxn ang="0">
                    <a:pos x="73" y="124"/>
                  </a:cxn>
                  <a:cxn ang="0">
                    <a:pos x="105" y="143"/>
                  </a:cxn>
                  <a:cxn ang="0">
                    <a:pos x="130" y="144"/>
                  </a:cxn>
                  <a:cxn ang="0">
                    <a:pos x="138" y="156"/>
                  </a:cxn>
                  <a:cxn ang="0">
                    <a:pos x="130" y="174"/>
                  </a:cxn>
                  <a:cxn ang="0">
                    <a:pos x="132" y="196"/>
                  </a:cxn>
                  <a:cxn ang="0">
                    <a:pos x="135" y="222"/>
                  </a:cxn>
                  <a:cxn ang="0">
                    <a:pos x="140" y="236"/>
                  </a:cxn>
                  <a:cxn ang="0">
                    <a:pos x="148" y="257"/>
                  </a:cxn>
                  <a:cxn ang="0">
                    <a:pos x="122" y="11"/>
                  </a:cxn>
                  <a:cxn ang="0">
                    <a:pos x="105" y="10"/>
                  </a:cxn>
                  <a:cxn ang="0">
                    <a:pos x="100" y="5"/>
                  </a:cxn>
                  <a:cxn ang="0">
                    <a:pos x="80" y="0"/>
                  </a:cxn>
                  <a:cxn ang="0">
                    <a:pos x="221" y="36"/>
                  </a:cxn>
                  <a:cxn ang="0">
                    <a:pos x="216" y="40"/>
                  </a:cxn>
                </a:cxnLst>
                <a:rect l="0" t="0" r="r" b="b"/>
                <a:pathLst>
                  <a:path w="323" h="271">
                    <a:moveTo>
                      <a:pt x="148" y="257"/>
                    </a:moveTo>
                    <a:lnTo>
                      <a:pt x="158" y="262"/>
                    </a:lnTo>
                    <a:lnTo>
                      <a:pt x="167" y="269"/>
                    </a:lnTo>
                    <a:lnTo>
                      <a:pt x="173" y="271"/>
                    </a:lnTo>
                    <a:lnTo>
                      <a:pt x="183" y="269"/>
                    </a:lnTo>
                    <a:lnTo>
                      <a:pt x="188" y="264"/>
                    </a:lnTo>
                    <a:lnTo>
                      <a:pt x="196" y="259"/>
                    </a:lnTo>
                    <a:lnTo>
                      <a:pt x="200" y="254"/>
                    </a:lnTo>
                    <a:lnTo>
                      <a:pt x="213" y="247"/>
                    </a:lnTo>
                    <a:lnTo>
                      <a:pt x="215" y="242"/>
                    </a:lnTo>
                    <a:lnTo>
                      <a:pt x="220" y="239"/>
                    </a:lnTo>
                    <a:lnTo>
                      <a:pt x="231" y="236"/>
                    </a:lnTo>
                    <a:lnTo>
                      <a:pt x="236" y="234"/>
                    </a:lnTo>
                    <a:lnTo>
                      <a:pt x="236" y="229"/>
                    </a:lnTo>
                    <a:lnTo>
                      <a:pt x="228" y="229"/>
                    </a:lnTo>
                    <a:lnTo>
                      <a:pt x="220" y="229"/>
                    </a:lnTo>
                    <a:lnTo>
                      <a:pt x="210" y="226"/>
                    </a:lnTo>
                    <a:lnTo>
                      <a:pt x="211" y="219"/>
                    </a:lnTo>
                    <a:lnTo>
                      <a:pt x="208" y="214"/>
                    </a:lnTo>
                    <a:lnTo>
                      <a:pt x="215" y="204"/>
                    </a:lnTo>
                    <a:lnTo>
                      <a:pt x="213" y="201"/>
                    </a:lnTo>
                    <a:lnTo>
                      <a:pt x="208" y="196"/>
                    </a:lnTo>
                    <a:lnTo>
                      <a:pt x="203" y="194"/>
                    </a:lnTo>
                    <a:lnTo>
                      <a:pt x="200" y="189"/>
                    </a:lnTo>
                    <a:lnTo>
                      <a:pt x="206" y="191"/>
                    </a:lnTo>
                    <a:lnTo>
                      <a:pt x="215" y="193"/>
                    </a:lnTo>
                    <a:lnTo>
                      <a:pt x="221" y="196"/>
                    </a:lnTo>
                    <a:lnTo>
                      <a:pt x="230" y="196"/>
                    </a:lnTo>
                    <a:lnTo>
                      <a:pt x="241" y="194"/>
                    </a:lnTo>
                    <a:lnTo>
                      <a:pt x="243" y="196"/>
                    </a:lnTo>
                    <a:lnTo>
                      <a:pt x="251" y="193"/>
                    </a:lnTo>
                    <a:lnTo>
                      <a:pt x="260" y="188"/>
                    </a:lnTo>
                    <a:lnTo>
                      <a:pt x="266" y="186"/>
                    </a:lnTo>
                    <a:lnTo>
                      <a:pt x="269" y="188"/>
                    </a:lnTo>
                    <a:lnTo>
                      <a:pt x="281" y="184"/>
                    </a:lnTo>
                    <a:lnTo>
                      <a:pt x="289" y="183"/>
                    </a:lnTo>
                    <a:lnTo>
                      <a:pt x="301" y="176"/>
                    </a:lnTo>
                    <a:lnTo>
                      <a:pt x="303" y="169"/>
                    </a:lnTo>
                    <a:lnTo>
                      <a:pt x="303" y="164"/>
                    </a:lnTo>
                    <a:lnTo>
                      <a:pt x="294" y="158"/>
                    </a:lnTo>
                    <a:lnTo>
                      <a:pt x="288" y="151"/>
                    </a:lnTo>
                    <a:lnTo>
                      <a:pt x="286" y="144"/>
                    </a:lnTo>
                    <a:lnTo>
                      <a:pt x="289" y="141"/>
                    </a:lnTo>
                    <a:lnTo>
                      <a:pt x="291" y="134"/>
                    </a:lnTo>
                    <a:lnTo>
                      <a:pt x="294" y="131"/>
                    </a:lnTo>
                    <a:lnTo>
                      <a:pt x="298" y="133"/>
                    </a:lnTo>
                    <a:lnTo>
                      <a:pt x="301" y="131"/>
                    </a:lnTo>
                    <a:lnTo>
                      <a:pt x="306" y="133"/>
                    </a:lnTo>
                    <a:lnTo>
                      <a:pt x="314" y="129"/>
                    </a:lnTo>
                    <a:lnTo>
                      <a:pt x="314" y="124"/>
                    </a:lnTo>
                    <a:lnTo>
                      <a:pt x="309" y="121"/>
                    </a:lnTo>
                    <a:lnTo>
                      <a:pt x="303" y="121"/>
                    </a:lnTo>
                    <a:lnTo>
                      <a:pt x="301" y="116"/>
                    </a:lnTo>
                    <a:lnTo>
                      <a:pt x="299" y="113"/>
                    </a:lnTo>
                    <a:lnTo>
                      <a:pt x="306" y="106"/>
                    </a:lnTo>
                    <a:lnTo>
                      <a:pt x="309" y="106"/>
                    </a:lnTo>
                    <a:lnTo>
                      <a:pt x="314" y="103"/>
                    </a:lnTo>
                    <a:lnTo>
                      <a:pt x="323" y="95"/>
                    </a:lnTo>
                    <a:lnTo>
                      <a:pt x="323" y="93"/>
                    </a:lnTo>
                    <a:lnTo>
                      <a:pt x="321" y="93"/>
                    </a:lnTo>
                    <a:lnTo>
                      <a:pt x="313" y="88"/>
                    </a:lnTo>
                    <a:lnTo>
                      <a:pt x="309" y="88"/>
                    </a:lnTo>
                    <a:lnTo>
                      <a:pt x="306" y="90"/>
                    </a:lnTo>
                    <a:lnTo>
                      <a:pt x="301" y="88"/>
                    </a:lnTo>
                    <a:lnTo>
                      <a:pt x="298" y="88"/>
                    </a:lnTo>
                    <a:lnTo>
                      <a:pt x="294" y="90"/>
                    </a:lnTo>
                    <a:lnTo>
                      <a:pt x="286" y="91"/>
                    </a:lnTo>
                    <a:lnTo>
                      <a:pt x="281" y="91"/>
                    </a:lnTo>
                    <a:lnTo>
                      <a:pt x="278" y="90"/>
                    </a:lnTo>
                    <a:lnTo>
                      <a:pt x="283" y="90"/>
                    </a:lnTo>
                    <a:lnTo>
                      <a:pt x="286" y="90"/>
                    </a:lnTo>
                    <a:lnTo>
                      <a:pt x="289" y="88"/>
                    </a:lnTo>
                    <a:lnTo>
                      <a:pt x="291" y="85"/>
                    </a:lnTo>
                    <a:lnTo>
                      <a:pt x="296" y="81"/>
                    </a:lnTo>
                    <a:lnTo>
                      <a:pt x="298" y="78"/>
                    </a:lnTo>
                    <a:lnTo>
                      <a:pt x="294" y="76"/>
                    </a:lnTo>
                    <a:lnTo>
                      <a:pt x="294" y="75"/>
                    </a:lnTo>
                    <a:lnTo>
                      <a:pt x="293" y="71"/>
                    </a:lnTo>
                    <a:lnTo>
                      <a:pt x="286" y="68"/>
                    </a:lnTo>
                    <a:lnTo>
                      <a:pt x="278" y="66"/>
                    </a:lnTo>
                    <a:lnTo>
                      <a:pt x="276" y="65"/>
                    </a:lnTo>
                    <a:lnTo>
                      <a:pt x="273" y="63"/>
                    </a:lnTo>
                    <a:lnTo>
                      <a:pt x="268" y="63"/>
                    </a:lnTo>
                    <a:lnTo>
                      <a:pt x="266" y="60"/>
                    </a:lnTo>
                    <a:lnTo>
                      <a:pt x="261" y="58"/>
                    </a:lnTo>
                    <a:lnTo>
                      <a:pt x="260" y="58"/>
                    </a:lnTo>
                    <a:lnTo>
                      <a:pt x="260" y="63"/>
                    </a:lnTo>
                    <a:lnTo>
                      <a:pt x="256" y="58"/>
                    </a:lnTo>
                    <a:lnTo>
                      <a:pt x="255" y="55"/>
                    </a:lnTo>
                    <a:lnTo>
                      <a:pt x="250" y="51"/>
                    </a:lnTo>
                    <a:lnTo>
                      <a:pt x="248" y="50"/>
                    </a:lnTo>
                    <a:lnTo>
                      <a:pt x="251" y="48"/>
                    </a:lnTo>
                    <a:lnTo>
                      <a:pt x="261" y="48"/>
                    </a:lnTo>
                    <a:lnTo>
                      <a:pt x="266" y="46"/>
                    </a:lnTo>
                    <a:lnTo>
                      <a:pt x="273" y="45"/>
                    </a:lnTo>
                    <a:lnTo>
                      <a:pt x="273" y="41"/>
                    </a:lnTo>
                    <a:lnTo>
                      <a:pt x="266" y="43"/>
                    </a:lnTo>
                    <a:lnTo>
                      <a:pt x="256" y="41"/>
                    </a:lnTo>
                    <a:lnTo>
                      <a:pt x="248" y="41"/>
                    </a:lnTo>
                    <a:lnTo>
                      <a:pt x="243" y="41"/>
                    </a:lnTo>
                    <a:lnTo>
                      <a:pt x="233" y="45"/>
                    </a:lnTo>
                    <a:lnTo>
                      <a:pt x="228" y="43"/>
                    </a:lnTo>
                    <a:lnTo>
                      <a:pt x="225" y="43"/>
                    </a:lnTo>
                    <a:lnTo>
                      <a:pt x="215" y="50"/>
                    </a:lnTo>
                    <a:lnTo>
                      <a:pt x="211" y="50"/>
                    </a:lnTo>
                    <a:lnTo>
                      <a:pt x="205" y="53"/>
                    </a:lnTo>
                    <a:lnTo>
                      <a:pt x="203" y="55"/>
                    </a:lnTo>
                    <a:lnTo>
                      <a:pt x="196" y="56"/>
                    </a:lnTo>
                    <a:lnTo>
                      <a:pt x="193" y="58"/>
                    </a:lnTo>
                    <a:lnTo>
                      <a:pt x="190" y="56"/>
                    </a:lnTo>
                    <a:lnTo>
                      <a:pt x="180" y="50"/>
                    </a:lnTo>
                    <a:lnTo>
                      <a:pt x="178" y="46"/>
                    </a:lnTo>
                    <a:lnTo>
                      <a:pt x="175" y="45"/>
                    </a:lnTo>
                    <a:lnTo>
                      <a:pt x="162" y="46"/>
                    </a:lnTo>
                    <a:lnTo>
                      <a:pt x="140" y="50"/>
                    </a:lnTo>
                    <a:lnTo>
                      <a:pt x="128" y="50"/>
                    </a:lnTo>
                    <a:lnTo>
                      <a:pt x="123" y="48"/>
                    </a:lnTo>
                    <a:lnTo>
                      <a:pt x="122" y="45"/>
                    </a:lnTo>
                    <a:lnTo>
                      <a:pt x="122" y="41"/>
                    </a:lnTo>
                    <a:lnTo>
                      <a:pt x="125" y="40"/>
                    </a:lnTo>
                    <a:lnTo>
                      <a:pt x="125" y="36"/>
                    </a:lnTo>
                    <a:lnTo>
                      <a:pt x="120" y="30"/>
                    </a:lnTo>
                    <a:lnTo>
                      <a:pt x="115" y="28"/>
                    </a:lnTo>
                    <a:lnTo>
                      <a:pt x="103" y="30"/>
                    </a:lnTo>
                    <a:lnTo>
                      <a:pt x="98" y="26"/>
                    </a:lnTo>
                    <a:lnTo>
                      <a:pt x="95" y="26"/>
                    </a:lnTo>
                    <a:lnTo>
                      <a:pt x="92" y="28"/>
                    </a:lnTo>
                    <a:lnTo>
                      <a:pt x="87" y="21"/>
                    </a:lnTo>
                    <a:lnTo>
                      <a:pt x="87" y="16"/>
                    </a:lnTo>
                    <a:lnTo>
                      <a:pt x="85" y="8"/>
                    </a:lnTo>
                    <a:lnTo>
                      <a:pt x="83" y="8"/>
                    </a:lnTo>
                    <a:lnTo>
                      <a:pt x="77" y="10"/>
                    </a:lnTo>
                    <a:lnTo>
                      <a:pt x="70" y="18"/>
                    </a:lnTo>
                    <a:lnTo>
                      <a:pt x="72" y="23"/>
                    </a:lnTo>
                    <a:lnTo>
                      <a:pt x="73" y="25"/>
                    </a:lnTo>
                    <a:lnTo>
                      <a:pt x="78" y="21"/>
                    </a:lnTo>
                    <a:lnTo>
                      <a:pt x="82" y="23"/>
                    </a:lnTo>
                    <a:lnTo>
                      <a:pt x="87" y="26"/>
                    </a:lnTo>
                    <a:lnTo>
                      <a:pt x="85" y="28"/>
                    </a:lnTo>
                    <a:lnTo>
                      <a:pt x="82" y="30"/>
                    </a:lnTo>
                    <a:lnTo>
                      <a:pt x="77" y="28"/>
                    </a:lnTo>
                    <a:lnTo>
                      <a:pt x="75" y="26"/>
                    </a:lnTo>
                    <a:lnTo>
                      <a:pt x="73" y="28"/>
                    </a:lnTo>
                    <a:lnTo>
                      <a:pt x="73" y="30"/>
                    </a:lnTo>
                    <a:lnTo>
                      <a:pt x="67" y="31"/>
                    </a:lnTo>
                    <a:lnTo>
                      <a:pt x="57" y="35"/>
                    </a:lnTo>
                    <a:lnTo>
                      <a:pt x="47" y="38"/>
                    </a:lnTo>
                    <a:lnTo>
                      <a:pt x="44" y="41"/>
                    </a:lnTo>
                    <a:lnTo>
                      <a:pt x="44" y="45"/>
                    </a:lnTo>
                    <a:lnTo>
                      <a:pt x="45" y="50"/>
                    </a:lnTo>
                    <a:lnTo>
                      <a:pt x="45" y="60"/>
                    </a:lnTo>
                    <a:lnTo>
                      <a:pt x="47" y="65"/>
                    </a:lnTo>
                    <a:lnTo>
                      <a:pt x="49" y="70"/>
                    </a:lnTo>
                    <a:lnTo>
                      <a:pt x="45" y="76"/>
                    </a:lnTo>
                    <a:lnTo>
                      <a:pt x="37" y="81"/>
                    </a:lnTo>
                    <a:lnTo>
                      <a:pt x="32" y="80"/>
                    </a:lnTo>
                    <a:lnTo>
                      <a:pt x="32" y="75"/>
                    </a:lnTo>
                    <a:lnTo>
                      <a:pt x="29" y="70"/>
                    </a:lnTo>
                    <a:lnTo>
                      <a:pt x="27" y="65"/>
                    </a:lnTo>
                    <a:lnTo>
                      <a:pt x="30" y="61"/>
                    </a:lnTo>
                    <a:lnTo>
                      <a:pt x="32" y="58"/>
                    </a:lnTo>
                    <a:lnTo>
                      <a:pt x="40" y="50"/>
                    </a:lnTo>
                    <a:lnTo>
                      <a:pt x="40" y="43"/>
                    </a:lnTo>
                    <a:lnTo>
                      <a:pt x="37" y="38"/>
                    </a:lnTo>
                    <a:lnTo>
                      <a:pt x="39" y="36"/>
                    </a:lnTo>
                    <a:lnTo>
                      <a:pt x="37" y="35"/>
                    </a:lnTo>
                    <a:lnTo>
                      <a:pt x="34" y="31"/>
                    </a:lnTo>
                    <a:lnTo>
                      <a:pt x="32" y="28"/>
                    </a:lnTo>
                    <a:lnTo>
                      <a:pt x="34" y="25"/>
                    </a:lnTo>
                    <a:lnTo>
                      <a:pt x="39" y="23"/>
                    </a:lnTo>
                    <a:lnTo>
                      <a:pt x="45" y="21"/>
                    </a:lnTo>
                    <a:lnTo>
                      <a:pt x="50" y="16"/>
                    </a:lnTo>
                    <a:lnTo>
                      <a:pt x="47" y="16"/>
                    </a:lnTo>
                    <a:lnTo>
                      <a:pt x="45" y="16"/>
                    </a:lnTo>
                    <a:lnTo>
                      <a:pt x="34" y="21"/>
                    </a:lnTo>
                    <a:lnTo>
                      <a:pt x="25" y="31"/>
                    </a:lnTo>
                    <a:lnTo>
                      <a:pt x="24" y="33"/>
                    </a:lnTo>
                    <a:lnTo>
                      <a:pt x="20" y="35"/>
                    </a:lnTo>
                    <a:lnTo>
                      <a:pt x="15" y="40"/>
                    </a:lnTo>
                    <a:lnTo>
                      <a:pt x="12" y="43"/>
                    </a:lnTo>
                    <a:lnTo>
                      <a:pt x="4" y="53"/>
                    </a:lnTo>
                    <a:lnTo>
                      <a:pt x="4" y="58"/>
                    </a:lnTo>
                    <a:lnTo>
                      <a:pt x="4" y="61"/>
                    </a:lnTo>
                    <a:lnTo>
                      <a:pt x="4" y="68"/>
                    </a:lnTo>
                    <a:lnTo>
                      <a:pt x="0" y="75"/>
                    </a:lnTo>
                    <a:lnTo>
                      <a:pt x="0" y="78"/>
                    </a:lnTo>
                    <a:lnTo>
                      <a:pt x="2" y="78"/>
                    </a:lnTo>
                    <a:lnTo>
                      <a:pt x="7" y="78"/>
                    </a:lnTo>
                    <a:lnTo>
                      <a:pt x="17" y="93"/>
                    </a:lnTo>
                    <a:lnTo>
                      <a:pt x="20" y="99"/>
                    </a:lnTo>
                    <a:lnTo>
                      <a:pt x="22" y="103"/>
                    </a:lnTo>
                    <a:lnTo>
                      <a:pt x="20" y="108"/>
                    </a:lnTo>
                    <a:lnTo>
                      <a:pt x="20" y="111"/>
                    </a:lnTo>
                    <a:lnTo>
                      <a:pt x="19" y="113"/>
                    </a:lnTo>
                    <a:lnTo>
                      <a:pt x="19" y="116"/>
                    </a:lnTo>
                    <a:lnTo>
                      <a:pt x="24" y="121"/>
                    </a:lnTo>
                    <a:lnTo>
                      <a:pt x="30" y="123"/>
                    </a:lnTo>
                    <a:lnTo>
                      <a:pt x="35" y="124"/>
                    </a:lnTo>
                    <a:lnTo>
                      <a:pt x="40" y="126"/>
                    </a:lnTo>
                    <a:lnTo>
                      <a:pt x="44" y="124"/>
                    </a:lnTo>
                    <a:lnTo>
                      <a:pt x="50" y="124"/>
                    </a:lnTo>
                    <a:lnTo>
                      <a:pt x="57" y="126"/>
                    </a:lnTo>
                    <a:lnTo>
                      <a:pt x="59" y="124"/>
                    </a:lnTo>
                    <a:lnTo>
                      <a:pt x="65" y="124"/>
                    </a:lnTo>
                    <a:lnTo>
                      <a:pt x="73" y="124"/>
                    </a:lnTo>
                    <a:lnTo>
                      <a:pt x="77" y="126"/>
                    </a:lnTo>
                    <a:lnTo>
                      <a:pt x="95" y="143"/>
                    </a:lnTo>
                    <a:lnTo>
                      <a:pt x="102" y="141"/>
                    </a:lnTo>
                    <a:lnTo>
                      <a:pt x="103" y="143"/>
                    </a:lnTo>
                    <a:lnTo>
                      <a:pt x="105" y="143"/>
                    </a:lnTo>
                    <a:lnTo>
                      <a:pt x="110" y="144"/>
                    </a:lnTo>
                    <a:lnTo>
                      <a:pt x="113" y="146"/>
                    </a:lnTo>
                    <a:lnTo>
                      <a:pt x="118" y="143"/>
                    </a:lnTo>
                    <a:lnTo>
                      <a:pt x="123" y="143"/>
                    </a:lnTo>
                    <a:lnTo>
                      <a:pt x="130" y="144"/>
                    </a:lnTo>
                    <a:lnTo>
                      <a:pt x="132" y="143"/>
                    </a:lnTo>
                    <a:lnTo>
                      <a:pt x="135" y="143"/>
                    </a:lnTo>
                    <a:lnTo>
                      <a:pt x="138" y="144"/>
                    </a:lnTo>
                    <a:lnTo>
                      <a:pt x="140" y="153"/>
                    </a:lnTo>
                    <a:lnTo>
                      <a:pt x="138" y="156"/>
                    </a:lnTo>
                    <a:lnTo>
                      <a:pt x="138" y="159"/>
                    </a:lnTo>
                    <a:lnTo>
                      <a:pt x="137" y="163"/>
                    </a:lnTo>
                    <a:lnTo>
                      <a:pt x="132" y="164"/>
                    </a:lnTo>
                    <a:lnTo>
                      <a:pt x="128" y="168"/>
                    </a:lnTo>
                    <a:lnTo>
                      <a:pt x="130" y="174"/>
                    </a:lnTo>
                    <a:lnTo>
                      <a:pt x="130" y="178"/>
                    </a:lnTo>
                    <a:lnTo>
                      <a:pt x="128" y="183"/>
                    </a:lnTo>
                    <a:lnTo>
                      <a:pt x="128" y="191"/>
                    </a:lnTo>
                    <a:lnTo>
                      <a:pt x="132" y="194"/>
                    </a:lnTo>
                    <a:lnTo>
                      <a:pt x="132" y="196"/>
                    </a:lnTo>
                    <a:lnTo>
                      <a:pt x="137" y="207"/>
                    </a:lnTo>
                    <a:lnTo>
                      <a:pt x="128" y="221"/>
                    </a:lnTo>
                    <a:lnTo>
                      <a:pt x="130" y="224"/>
                    </a:lnTo>
                    <a:lnTo>
                      <a:pt x="132" y="224"/>
                    </a:lnTo>
                    <a:lnTo>
                      <a:pt x="135" y="222"/>
                    </a:lnTo>
                    <a:lnTo>
                      <a:pt x="135" y="224"/>
                    </a:lnTo>
                    <a:lnTo>
                      <a:pt x="137" y="227"/>
                    </a:lnTo>
                    <a:lnTo>
                      <a:pt x="138" y="229"/>
                    </a:lnTo>
                    <a:lnTo>
                      <a:pt x="142" y="234"/>
                    </a:lnTo>
                    <a:lnTo>
                      <a:pt x="140" y="236"/>
                    </a:lnTo>
                    <a:lnTo>
                      <a:pt x="143" y="241"/>
                    </a:lnTo>
                    <a:lnTo>
                      <a:pt x="148" y="252"/>
                    </a:lnTo>
                    <a:lnTo>
                      <a:pt x="148" y="257"/>
                    </a:lnTo>
                    <a:lnTo>
                      <a:pt x="148" y="257"/>
                    </a:lnTo>
                    <a:lnTo>
                      <a:pt x="148" y="257"/>
                    </a:lnTo>
                    <a:close/>
                    <a:moveTo>
                      <a:pt x="117" y="6"/>
                    </a:moveTo>
                    <a:lnTo>
                      <a:pt x="120" y="6"/>
                    </a:lnTo>
                    <a:lnTo>
                      <a:pt x="125" y="11"/>
                    </a:lnTo>
                    <a:lnTo>
                      <a:pt x="125" y="15"/>
                    </a:lnTo>
                    <a:lnTo>
                      <a:pt x="122" y="11"/>
                    </a:lnTo>
                    <a:lnTo>
                      <a:pt x="118" y="10"/>
                    </a:lnTo>
                    <a:lnTo>
                      <a:pt x="117" y="6"/>
                    </a:lnTo>
                    <a:lnTo>
                      <a:pt x="117" y="6"/>
                    </a:lnTo>
                    <a:close/>
                    <a:moveTo>
                      <a:pt x="100" y="5"/>
                    </a:moveTo>
                    <a:lnTo>
                      <a:pt x="105" y="10"/>
                    </a:lnTo>
                    <a:lnTo>
                      <a:pt x="108" y="10"/>
                    </a:lnTo>
                    <a:lnTo>
                      <a:pt x="107" y="13"/>
                    </a:lnTo>
                    <a:lnTo>
                      <a:pt x="100" y="11"/>
                    </a:lnTo>
                    <a:lnTo>
                      <a:pt x="98" y="6"/>
                    </a:lnTo>
                    <a:lnTo>
                      <a:pt x="100" y="5"/>
                    </a:lnTo>
                    <a:lnTo>
                      <a:pt x="100" y="5"/>
                    </a:lnTo>
                    <a:close/>
                    <a:moveTo>
                      <a:pt x="77" y="0"/>
                    </a:moveTo>
                    <a:lnTo>
                      <a:pt x="80" y="5"/>
                    </a:lnTo>
                    <a:lnTo>
                      <a:pt x="85" y="5"/>
                    </a:lnTo>
                    <a:lnTo>
                      <a:pt x="80" y="0"/>
                    </a:lnTo>
                    <a:lnTo>
                      <a:pt x="77" y="0"/>
                    </a:lnTo>
                    <a:lnTo>
                      <a:pt x="77" y="0"/>
                    </a:lnTo>
                    <a:close/>
                    <a:moveTo>
                      <a:pt x="213" y="38"/>
                    </a:moveTo>
                    <a:lnTo>
                      <a:pt x="218" y="35"/>
                    </a:lnTo>
                    <a:lnTo>
                      <a:pt x="221" y="36"/>
                    </a:lnTo>
                    <a:lnTo>
                      <a:pt x="228" y="31"/>
                    </a:lnTo>
                    <a:lnTo>
                      <a:pt x="230" y="35"/>
                    </a:lnTo>
                    <a:lnTo>
                      <a:pt x="226" y="40"/>
                    </a:lnTo>
                    <a:lnTo>
                      <a:pt x="221" y="38"/>
                    </a:lnTo>
                    <a:lnTo>
                      <a:pt x="216" y="40"/>
                    </a:lnTo>
                    <a:lnTo>
                      <a:pt x="216" y="40"/>
                    </a:lnTo>
                    <a:lnTo>
                      <a:pt x="213" y="38"/>
                    </a:lnTo>
                    <a:lnTo>
                      <a:pt x="213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5" name="Freeform 168">
                <a:extLst>
                  <a:ext uri="{FF2B5EF4-FFF2-40B4-BE49-F238E27FC236}">
                    <a16:creationId xmlns:a16="http://schemas.microsoft.com/office/drawing/2014/main" xmlns="" id="{BF9C70B6-E674-4C81-B674-E56F057F2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1489" y="3125489"/>
                <a:ext cx="156256" cy="195067"/>
              </a:xfrm>
              <a:custGeom>
                <a:avLst/>
                <a:gdLst/>
                <a:ahLst/>
                <a:cxnLst>
                  <a:cxn ang="0">
                    <a:pos x="235" y="307"/>
                  </a:cxn>
                  <a:cxn ang="0">
                    <a:pos x="232" y="269"/>
                  </a:cxn>
                  <a:cxn ang="0">
                    <a:pos x="235" y="258"/>
                  </a:cxn>
                  <a:cxn ang="0">
                    <a:pos x="255" y="241"/>
                  </a:cxn>
                  <a:cxn ang="0">
                    <a:pos x="277" y="236"/>
                  </a:cxn>
                  <a:cxn ang="0">
                    <a:pos x="290" y="254"/>
                  </a:cxn>
                  <a:cxn ang="0">
                    <a:pos x="280" y="226"/>
                  </a:cxn>
                  <a:cxn ang="0">
                    <a:pos x="272" y="221"/>
                  </a:cxn>
                  <a:cxn ang="0">
                    <a:pos x="270" y="188"/>
                  </a:cxn>
                  <a:cxn ang="0">
                    <a:pos x="274" y="161"/>
                  </a:cxn>
                  <a:cxn ang="0">
                    <a:pos x="280" y="141"/>
                  </a:cxn>
                  <a:cxn ang="0">
                    <a:pos x="260" y="140"/>
                  </a:cxn>
                  <a:cxn ang="0">
                    <a:pos x="244" y="138"/>
                  </a:cxn>
                  <a:cxn ang="0">
                    <a:pos x="201" y="121"/>
                  </a:cxn>
                  <a:cxn ang="0">
                    <a:pos x="177" y="121"/>
                  </a:cxn>
                  <a:cxn ang="0">
                    <a:pos x="162" y="108"/>
                  </a:cxn>
                  <a:cxn ang="0">
                    <a:pos x="149" y="75"/>
                  </a:cxn>
                  <a:cxn ang="0">
                    <a:pos x="146" y="58"/>
                  </a:cxn>
                  <a:cxn ang="0">
                    <a:pos x="162" y="32"/>
                  </a:cxn>
                  <a:cxn ang="0">
                    <a:pos x="189" y="13"/>
                  </a:cxn>
                  <a:cxn ang="0">
                    <a:pos x="194" y="5"/>
                  </a:cxn>
                  <a:cxn ang="0">
                    <a:pos x="176" y="5"/>
                  </a:cxn>
                  <a:cxn ang="0">
                    <a:pos x="167" y="12"/>
                  </a:cxn>
                  <a:cxn ang="0">
                    <a:pos x="139" y="25"/>
                  </a:cxn>
                  <a:cxn ang="0">
                    <a:pos x="121" y="33"/>
                  </a:cxn>
                  <a:cxn ang="0">
                    <a:pos x="114" y="35"/>
                  </a:cxn>
                  <a:cxn ang="0">
                    <a:pos x="96" y="35"/>
                  </a:cxn>
                  <a:cxn ang="0">
                    <a:pos x="83" y="57"/>
                  </a:cxn>
                  <a:cxn ang="0">
                    <a:pos x="76" y="68"/>
                  </a:cxn>
                  <a:cxn ang="0">
                    <a:pos x="56" y="83"/>
                  </a:cxn>
                  <a:cxn ang="0">
                    <a:pos x="54" y="103"/>
                  </a:cxn>
                  <a:cxn ang="0">
                    <a:pos x="46" y="93"/>
                  </a:cxn>
                  <a:cxn ang="0">
                    <a:pos x="41" y="96"/>
                  </a:cxn>
                  <a:cxn ang="0">
                    <a:pos x="28" y="116"/>
                  </a:cxn>
                  <a:cxn ang="0">
                    <a:pos x="36" y="133"/>
                  </a:cxn>
                  <a:cxn ang="0">
                    <a:pos x="38" y="143"/>
                  </a:cxn>
                  <a:cxn ang="0">
                    <a:pos x="38" y="158"/>
                  </a:cxn>
                  <a:cxn ang="0">
                    <a:pos x="36" y="186"/>
                  </a:cxn>
                  <a:cxn ang="0">
                    <a:pos x="48" y="194"/>
                  </a:cxn>
                  <a:cxn ang="0">
                    <a:pos x="31" y="216"/>
                  </a:cxn>
                  <a:cxn ang="0">
                    <a:pos x="1" y="246"/>
                  </a:cxn>
                  <a:cxn ang="0">
                    <a:pos x="29" y="264"/>
                  </a:cxn>
                  <a:cxn ang="0">
                    <a:pos x="51" y="279"/>
                  </a:cxn>
                  <a:cxn ang="0">
                    <a:pos x="68" y="273"/>
                  </a:cxn>
                  <a:cxn ang="0">
                    <a:pos x="86" y="283"/>
                  </a:cxn>
                  <a:cxn ang="0">
                    <a:pos x="104" y="288"/>
                  </a:cxn>
                  <a:cxn ang="0">
                    <a:pos x="119" y="307"/>
                  </a:cxn>
                  <a:cxn ang="0">
                    <a:pos x="141" y="324"/>
                  </a:cxn>
                  <a:cxn ang="0">
                    <a:pos x="152" y="336"/>
                  </a:cxn>
                  <a:cxn ang="0">
                    <a:pos x="181" y="332"/>
                  </a:cxn>
                  <a:cxn ang="0">
                    <a:pos x="204" y="334"/>
                  </a:cxn>
                  <a:cxn ang="0">
                    <a:pos x="201" y="366"/>
                  </a:cxn>
                  <a:cxn ang="0">
                    <a:pos x="217" y="376"/>
                  </a:cxn>
                </a:cxnLst>
                <a:rect l="0" t="0" r="r" b="b"/>
                <a:pathLst>
                  <a:path w="290" h="376">
                    <a:moveTo>
                      <a:pt x="217" y="376"/>
                    </a:moveTo>
                    <a:lnTo>
                      <a:pt x="222" y="364"/>
                    </a:lnTo>
                    <a:lnTo>
                      <a:pt x="235" y="317"/>
                    </a:lnTo>
                    <a:lnTo>
                      <a:pt x="235" y="314"/>
                    </a:lnTo>
                    <a:lnTo>
                      <a:pt x="235" y="307"/>
                    </a:lnTo>
                    <a:lnTo>
                      <a:pt x="230" y="297"/>
                    </a:lnTo>
                    <a:lnTo>
                      <a:pt x="220" y="291"/>
                    </a:lnTo>
                    <a:lnTo>
                      <a:pt x="217" y="286"/>
                    </a:lnTo>
                    <a:lnTo>
                      <a:pt x="215" y="274"/>
                    </a:lnTo>
                    <a:lnTo>
                      <a:pt x="232" y="269"/>
                    </a:lnTo>
                    <a:lnTo>
                      <a:pt x="237" y="273"/>
                    </a:lnTo>
                    <a:lnTo>
                      <a:pt x="239" y="269"/>
                    </a:lnTo>
                    <a:lnTo>
                      <a:pt x="235" y="266"/>
                    </a:lnTo>
                    <a:lnTo>
                      <a:pt x="239" y="264"/>
                    </a:lnTo>
                    <a:lnTo>
                      <a:pt x="235" y="258"/>
                    </a:lnTo>
                    <a:lnTo>
                      <a:pt x="225" y="256"/>
                    </a:lnTo>
                    <a:lnTo>
                      <a:pt x="224" y="251"/>
                    </a:lnTo>
                    <a:lnTo>
                      <a:pt x="225" y="243"/>
                    </a:lnTo>
                    <a:lnTo>
                      <a:pt x="252" y="243"/>
                    </a:lnTo>
                    <a:lnTo>
                      <a:pt x="255" y="241"/>
                    </a:lnTo>
                    <a:lnTo>
                      <a:pt x="260" y="241"/>
                    </a:lnTo>
                    <a:lnTo>
                      <a:pt x="264" y="243"/>
                    </a:lnTo>
                    <a:lnTo>
                      <a:pt x="267" y="243"/>
                    </a:lnTo>
                    <a:lnTo>
                      <a:pt x="270" y="238"/>
                    </a:lnTo>
                    <a:lnTo>
                      <a:pt x="277" y="236"/>
                    </a:lnTo>
                    <a:lnTo>
                      <a:pt x="279" y="239"/>
                    </a:lnTo>
                    <a:lnTo>
                      <a:pt x="284" y="243"/>
                    </a:lnTo>
                    <a:lnTo>
                      <a:pt x="284" y="248"/>
                    </a:lnTo>
                    <a:lnTo>
                      <a:pt x="284" y="254"/>
                    </a:lnTo>
                    <a:lnTo>
                      <a:pt x="290" y="254"/>
                    </a:lnTo>
                    <a:lnTo>
                      <a:pt x="290" y="249"/>
                    </a:lnTo>
                    <a:lnTo>
                      <a:pt x="285" y="238"/>
                    </a:lnTo>
                    <a:lnTo>
                      <a:pt x="282" y="233"/>
                    </a:lnTo>
                    <a:lnTo>
                      <a:pt x="284" y="231"/>
                    </a:lnTo>
                    <a:lnTo>
                      <a:pt x="280" y="226"/>
                    </a:lnTo>
                    <a:lnTo>
                      <a:pt x="279" y="224"/>
                    </a:lnTo>
                    <a:lnTo>
                      <a:pt x="277" y="221"/>
                    </a:lnTo>
                    <a:lnTo>
                      <a:pt x="277" y="219"/>
                    </a:lnTo>
                    <a:lnTo>
                      <a:pt x="274" y="221"/>
                    </a:lnTo>
                    <a:lnTo>
                      <a:pt x="272" y="221"/>
                    </a:lnTo>
                    <a:lnTo>
                      <a:pt x="270" y="218"/>
                    </a:lnTo>
                    <a:lnTo>
                      <a:pt x="279" y="204"/>
                    </a:lnTo>
                    <a:lnTo>
                      <a:pt x="274" y="193"/>
                    </a:lnTo>
                    <a:lnTo>
                      <a:pt x="274" y="191"/>
                    </a:lnTo>
                    <a:lnTo>
                      <a:pt x="270" y="188"/>
                    </a:lnTo>
                    <a:lnTo>
                      <a:pt x="270" y="180"/>
                    </a:lnTo>
                    <a:lnTo>
                      <a:pt x="272" y="175"/>
                    </a:lnTo>
                    <a:lnTo>
                      <a:pt x="272" y="171"/>
                    </a:lnTo>
                    <a:lnTo>
                      <a:pt x="270" y="165"/>
                    </a:lnTo>
                    <a:lnTo>
                      <a:pt x="274" y="161"/>
                    </a:lnTo>
                    <a:lnTo>
                      <a:pt x="279" y="160"/>
                    </a:lnTo>
                    <a:lnTo>
                      <a:pt x="280" y="156"/>
                    </a:lnTo>
                    <a:lnTo>
                      <a:pt x="280" y="153"/>
                    </a:lnTo>
                    <a:lnTo>
                      <a:pt x="282" y="150"/>
                    </a:lnTo>
                    <a:lnTo>
                      <a:pt x="280" y="141"/>
                    </a:lnTo>
                    <a:lnTo>
                      <a:pt x="277" y="140"/>
                    </a:lnTo>
                    <a:lnTo>
                      <a:pt x="274" y="140"/>
                    </a:lnTo>
                    <a:lnTo>
                      <a:pt x="272" y="141"/>
                    </a:lnTo>
                    <a:lnTo>
                      <a:pt x="265" y="140"/>
                    </a:lnTo>
                    <a:lnTo>
                      <a:pt x="260" y="140"/>
                    </a:lnTo>
                    <a:lnTo>
                      <a:pt x="255" y="143"/>
                    </a:lnTo>
                    <a:lnTo>
                      <a:pt x="252" y="141"/>
                    </a:lnTo>
                    <a:lnTo>
                      <a:pt x="247" y="140"/>
                    </a:lnTo>
                    <a:lnTo>
                      <a:pt x="245" y="140"/>
                    </a:lnTo>
                    <a:lnTo>
                      <a:pt x="244" y="138"/>
                    </a:lnTo>
                    <a:lnTo>
                      <a:pt x="237" y="140"/>
                    </a:lnTo>
                    <a:lnTo>
                      <a:pt x="219" y="123"/>
                    </a:lnTo>
                    <a:lnTo>
                      <a:pt x="215" y="121"/>
                    </a:lnTo>
                    <a:lnTo>
                      <a:pt x="207" y="121"/>
                    </a:lnTo>
                    <a:lnTo>
                      <a:pt x="201" y="121"/>
                    </a:lnTo>
                    <a:lnTo>
                      <a:pt x="199" y="123"/>
                    </a:lnTo>
                    <a:lnTo>
                      <a:pt x="192" y="121"/>
                    </a:lnTo>
                    <a:lnTo>
                      <a:pt x="186" y="121"/>
                    </a:lnTo>
                    <a:lnTo>
                      <a:pt x="182" y="123"/>
                    </a:lnTo>
                    <a:lnTo>
                      <a:pt x="177" y="121"/>
                    </a:lnTo>
                    <a:lnTo>
                      <a:pt x="172" y="120"/>
                    </a:lnTo>
                    <a:lnTo>
                      <a:pt x="166" y="118"/>
                    </a:lnTo>
                    <a:lnTo>
                      <a:pt x="161" y="113"/>
                    </a:lnTo>
                    <a:lnTo>
                      <a:pt x="161" y="110"/>
                    </a:lnTo>
                    <a:lnTo>
                      <a:pt x="162" y="108"/>
                    </a:lnTo>
                    <a:lnTo>
                      <a:pt x="162" y="105"/>
                    </a:lnTo>
                    <a:lnTo>
                      <a:pt x="164" y="100"/>
                    </a:lnTo>
                    <a:lnTo>
                      <a:pt x="162" y="96"/>
                    </a:lnTo>
                    <a:lnTo>
                      <a:pt x="159" y="90"/>
                    </a:lnTo>
                    <a:lnTo>
                      <a:pt x="149" y="75"/>
                    </a:lnTo>
                    <a:lnTo>
                      <a:pt x="144" y="75"/>
                    </a:lnTo>
                    <a:lnTo>
                      <a:pt x="142" y="75"/>
                    </a:lnTo>
                    <a:lnTo>
                      <a:pt x="142" y="72"/>
                    </a:lnTo>
                    <a:lnTo>
                      <a:pt x="146" y="65"/>
                    </a:lnTo>
                    <a:lnTo>
                      <a:pt x="146" y="58"/>
                    </a:lnTo>
                    <a:lnTo>
                      <a:pt x="146" y="55"/>
                    </a:lnTo>
                    <a:lnTo>
                      <a:pt x="146" y="50"/>
                    </a:lnTo>
                    <a:lnTo>
                      <a:pt x="154" y="40"/>
                    </a:lnTo>
                    <a:lnTo>
                      <a:pt x="157" y="37"/>
                    </a:lnTo>
                    <a:lnTo>
                      <a:pt x="162" y="32"/>
                    </a:lnTo>
                    <a:lnTo>
                      <a:pt x="166" y="30"/>
                    </a:lnTo>
                    <a:lnTo>
                      <a:pt x="167" y="28"/>
                    </a:lnTo>
                    <a:lnTo>
                      <a:pt x="176" y="18"/>
                    </a:lnTo>
                    <a:lnTo>
                      <a:pt x="187" y="13"/>
                    </a:lnTo>
                    <a:lnTo>
                      <a:pt x="189" y="13"/>
                    </a:lnTo>
                    <a:lnTo>
                      <a:pt x="192" y="13"/>
                    </a:lnTo>
                    <a:lnTo>
                      <a:pt x="192" y="12"/>
                    </a:lnTo>
                    <a:lnTo>
                      <a:pt x="196" y="10"/>
                    </a:lnTo>
                    <a:lnTo>
                      <a:pt x="196" y="8"/>
                    </a:lnTo>
                    <a:lnTo>
                      <a:pt x="194" y="5"/>
                    </a:lnTo>
                    <a:lnTo>
                      <a:pt x="184" y="0"/>
                    </a:lnTo>
                    <a:lnTo>
                      <a:pt x="181" y="0"/>
                    </a:lnTo>
                    <a:lnTo>
                      <a:pt x="181" y="2"/>
                    </a:lnTo>
                    <a:lnTo>
                      <a:pt x="179" y="3"/>
                    </a:lnTo>
                    <a:lnTo>
                      <a:pt x="176" y="5"/>
                    </a:lnTo>
                    <a:lnTo>
                      <a:pt x="174" y="7"/>
                    </a:lnTo>
                    <a:lnTo>
                      <a:pt x="171" y="5"/>
                    </a:lnTo>
                    <a:lnTo>
                      <a:pt x="167" y="7"/>
                    </a:lnTo>
                    <a:lnTo>
                      <a:pt x="164" y="8"/>
                    </a:lnTo>
                    <a:lnTo>
                      <a:pt x="167" y="12"/>
                    </a:lnTo>
                    <a:lnTo>
                      <a:pt x="166" y="13"/>
                    </a:lnTo>
                    <a:lnTo>
                      <a:pt x="159" y="17"/>
                    </a:lnTo>
                    <a:lnTo>
                      <a:pt x="151" y="20"/>
                    </a:lnTo>
                    <a:lnTo>
                      <a:pt x="144" y="25"/>
                    </a:lnTo>
                    <a:lnTo>
                      <a:pt x="139" y="25"/>
                    </a:lnTo>
                    <a:lnTo>
                      <a:pt x="131" y="27"/>
                    </a:lnTo>
                    <a:lnTo>
                      <a:pt x="124" y="25"/>
                    </a:lnTo>
                    <a:lnTo>
                      <a:pt x="119" y="28"/>
                    </a:lnTo>
                    <a:lnTo>
                      <a:pt x="119" y="30"/>
                    </a:lnTo>
                    <a:lnTo>
                      <a:pt x="121" y="33"/>
                    </a:lnTo>
                    <a:lnTo>
                      <a:pt x="119" y="37"/>
                    </a:lnTo>
                    <a:lnTo>
                      <a:pt x="116" y="40"/>
                    </a:lnTo>
                    <a:lnTo>
                      <a:pt x="114" y="40"/>
                    </a:lnTo>
                    <a:lnTo>
                      <a:pt x="114" y="35"/>
                    </a:lnTo>
                    <a:lnTo>
                      <a:pt x="114" y="35"/>
                    </a:lnTo>
                    <a:lnTo>
                      <a:pt x="117" y="33"/>
                    </a:lnTo>
                    <a:lnTo>
                      <a:pt x="113" y="33"/>
                    </a:lnTo>
                    <a:lnTo>
                      <a:pt x="106" y="30"/>
                    </a:lnTo>
                    <a:lnTo>
                      <a:pt x="103" y="32"/>
                    </a:lnTo>
                    <a:lnTo>
                      <a:pt x="96" y="35"/>
                    </a:lnTo>
                    <a:lnTo>
                      <a:pt x="93" y="38"/>
                    </a:lnTo>
                    <a:lnTo>
                      <a:pt x="88" y="43"/>
                    </a:lnTo>
                    <a:lnTo>
                      <a:pt x="81" y="55"/>
                    </a:lnTo>
                    <a:lnTo>
                      <a:pt x="81" y="58"/>
                    </a:lnTo>
                    <a:lnTo>
                      <a:pt x="83" y="57"/>
                    </a:lnTo>
                    <a:lnTo>
                      <a:pt x="84" y="60"/>
                    </a:lnTo>
                    <a:lnTo>
                      <a:pt x="84" y="63"/>
                    </a:lnTo>
                    <a:lnTo>
                      <a:pt x="84" y="67"/>
                    </a:lnTo>
                    <a:lnTo>
                      <a:pt x="81" y="68"/>
                    </a:lnTo>
                    <a:lnTo>
                      <a:pt x="76" y="68"/>
                    </a:lnTo>
                    <a:lnTo>
                      <a:pt x="73" y="70"/>
                    </a:lnTo>
                    <a:lnTo>
                      <a:pt x="66" y="77"/>
                    </a:lnTo>
                    <a:lnTo>
                      <a:pt x="63" y="77"/>
                    </a:lnTo>
                    <a:lnTo>
                      <a:pt x="58" y="83"/>
                    </a:lnTo>
                    <a:lnTo>
                      <a:pt x="56" y="83"/>
                    </a:lnTo>
                    <a:lnTo>
                      <a:pt x="51" y="83"/>
                    </a:lnTo>
                    <a:lnTo>
                      <a:pt x="53" y="88"/>
                    </a:lnTo>
                    <a:lnTo>
                      <a:pt x="58" y="92"/>
                    </a:lnTo>
                    <a:lnTo>
                      <a:pt x="58" y="98"/>
                    </a:lnTo>
                    <a:lnTo>
                      <a:pt x="54" y="103"/>
                    </a:lnTo>
                    <a:lnTo>
                      <a:pt x="53" y="101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9" y="95"/>
                    </a:lnTo>
                    <a:lnTo>
                      <a:pt x="46" y="93"/>
                    </a:lnTo>
                    <a:lnTo>
                      <a:pt x="44" y="90"/>
                    </a:lnTo>
                    <a:lnTo>
                      <a:pt x="39" y="85"/>
                    </a:lnTo>
                    <a:lnTo>
                      <a:pt x="38" y="88"/>
                    </a:lnTo>
                    <a:lnTo>
                      <a:pt x="39" y="92"/>
                    </a:lnTo>
                    <a:lnTo>
                      <a:pt x="41" y="96"/>
                    </a:lnTo>
                    <a:lnTo>
                      <a:pt x="38" y="103"/>
                    </a:lnTo>
                    <a:lnTo>
                      <a:pt x="36" y="108"/>
                    </a:lnTo>
                    <a:lnTo>
                      <a:pt x="33" y="110"/>
                    </a:lnTo>
                    <a:lnTo>
                      <a:pt x="31" y="110"/>
                    </a:lnTo>
                    <a:lnTo>
                      <a:pt x="28" y="116"/>
                    </a:lnTo>
                    <a:lnTo>
                      <a:pt x="29" y="118"/>
                    </a:lnTo>
                    <a:lnTo>
                      <a:pt x="29" y="123"/>
                    </a:lnTo>
                    <a:lnTo>
                      <a:pt x="29" y="128"/>
                    </a:lnTo>
                    <a:lnTo>
                      <a:pt x="34" y="133"/>
                    </a:lnTo>
                    <a:lnTo>
                      <a:pt x="36" y="133"/>
                    </a:lnTo>
                    <a:lnTo>
                      <a:pt x="39" y="131"/>
                    </a:lnTo>
                    <a:lnTo>
                      <a:pt x="41" y="135"/>
                    </a:lnTo>
                    <a:lnTo>
                      <a:pt x="41" y="138"/>
                    </a:lnTo>
                    <a:lnTo>
                      <a:pt x="38" y="141"/>
                    </a:lnTo>
                    <a:lnTo>
                      <a:pt x="38" y="143"/>
                    </a:lnTo>
                    <a:lnTo>
                      <a:pt x="41" y="146"/>
                    </a:lnTo>
                    <a:lnTo>
                      <a:pt x="41" y="153"/>
                    </a:lnTo>
                    <a:lnTo>
                      <a:pt x="38" y="155"/>
                    </a:lnTo>
                    <a:lnTo>
                      <a:pt x="36" y="158"/>
                    </a:lnTo>
                    <a:lnTo>
                      <a:pt x="38" y="158"/>
                    </a:lnTo>
                    <a:lnTo>
                      <a:pt x="39" y="163"/>
                    </a:lnTo>
                    <a:lnTo>
                      <a:pt x="39" y="170"/>
                    </a:lnTo>
                    <a:lnTo>
                      <a:pt x="39" y="180"/>
                    </a:lnTo>
                    <a:lnTo>
                      <a:pt x="36" y="185"/>
                    </a:lnTo>
                    <a:lnTo>
                      <a:pt x="36" y="186"/>
                    </a:lnTo>
                    <a:lnTo>
                      <a:pt x="38" y="191"/>
                    </a:lnTo>
                    <a:lnTo>
                      <a:pt x="43" y="190"/>
                    </a:lnTo>
                    <a:lnTo>
                      <a:pt x="43" y="191"/>
                    </a:lnTo>
                    <a:lnTo>
                      <a:pt x="44" y="194"/>
                    </a:lnTo>
                    <a:lnTo>
                      <a:pt x="48" y="194"/>
                    </a:lnTo>
                    <a:lnTo>
                      <a:pt x="48" y="196"/>
                    </a:lnTo>
                    <a:lnTo>
                      <a:pt x="44" y="199"/>
                    </a:lnTo>
                    <a:lnTo>
                      <a:pt x="43" y="204"/>
                    </a:lnTo>
                    <a:lnTo>
                      <a:pt x="34" y="213"/>
                    </a:lnTo>
                    <a:lnTo>
                      <a:pt x="31" y="216"/>
                    </a:lnTo>
                    <a:lnTo>
                      <a:pt x="24" y="223"/>
                    </a:lnTo>
                    <a:lnTo>
                      <a:pt x="16" y="224"/>
                    </a:lnTo>
                    <a:lnTo>
                      <a:pt x="8" y="229"/>
                    </a:lnTo>
                    <a:lnTo>
                      <a:pt x="1" y="238"/>
                    </a:lnTo>
                    <a:lnTo>
                      <a:pt x="1" y="246"/>
                    </a:lnTo>
                    <a:lnTo>
                      <a:pt x="0" y="249"/>
                    </a:lnTo>
                    <a:lnTo>
                      <a:pt x="6" y="253"/>
                    </a:lnTo>
                    <a:lnTo>
                      <a:pt x="14" y="258"/>
                    </a:lnTo>
                    <a:lnTo>
                      <a:pt x="26" y="264"/>
                    </a:lnTo>
                    <a:lnTo>
                      <a:pt x="29" y="264"/>
                    </a:lnTo>
                    <a:lnTo>
                      <a:pt x="36" y="269"/>
                    </a:lnTo>
                    <a:lnTo>
                      <a:pt x="34" y="273"/>
                    </a:lnTo>
                    <a:lnTo>
                      <a:pt x="36" y="276"/>
                    </a:lnTo>
                    <a:lnTo>
                      <a:pt x="43" y="276"/>
                    </a:lnTo>
                    <a:lnTo>
                      <a:pt x="51" y="279"/>
                    </a:lnTo>
                    <a:lnTo>
                      <a:pt x="54" y="281"/>
                    </a:lnTo>
                    <a:lnTo>
                      <a:pt x="63" y="283"/>
                    </a:lnTo>
                    <a:lnTo>
                      <a:pt x="64" y="281"/>
                    </a:lnTo>
                    <a:lnTo>
                      <a:pt x="64" y="276"/>
                    </a:lnTo>
                    <a:lnTo>
                      <a:pt x="68" y="273"/>
                    </a:lnTo>
                    <a:lnTo>
                      <a:pt x="69" y="273"/>
                    </a:lnTo>
                    <a:lnTo>
                      <a:pt x="78" y="276"/>
                    </a:lnTo>
                    <a:lnTo>
                      <a:pt x="81" y="278"/>
                    </a:lnTo>
                    <a:lnTo>
                      <a:pt x="83" y="281"/>
                    </a:lnTo>
                    <a:lnTo>
                      <a:pt x="86" y="283"/>
                    </a:lnTo>
                    <a:lnTo>
                      <a:pt x="86" y="283"/>
                    </a:lnTo>
                    <a:lnTo>
                      <a:pt x="88" y="283"/>
                    </a:lnTo>
                    <a:lnTo>
                      <a:pt x="91" y="284"/>
                    </a:lnTo>
                    <a:lnTo>
                      <a:pt x="99" y="288"/>
                    </a:lnTo>
                    <a:lnTo>
                      <a:pt x="104" y="288"/>
                    </a:lnTo>
                    <a:lnTo>
                      <a:pt x="106" y="291"/>
                    </a:lnTo>
                    <a:lnTo>
                      <a:pt x="113" y="296"/>
                    </a:lnTo>
                    <a:lnTo>
                      <a:pt x="113" y="301"/>
                    </a:lnTo>
                    <a:lnTo>
                      <a:pt x="116" y="307"/>
                    </a:lnTo>
                    <a:lnTo>
                      <a:pt x="119" y="307"/>
                    </a:lnTo>
                    <a:lnTo>
                      <a:pt x="131" y="311"/>
                    </a:lnTo>
                    <a:lnTo>
                      <a:pt x="136" y="317"/>
                    </a:lnTo>
                    <a:lnTo>
                      <a:pt x="136" y="322"/>
                    </a:lnTo>
                    <a:lnTo>
                      <a:pt x="137" y="322"/>
                    </a:lnTo>
                    <a:lnTo>
                      <a:pt x="141" y="324"/>
                    </a:lnTo>
                    <a:lnTo>
                      <a:pt x="144" y="331"/>
                    </a:lnTo>
                    <a:lnTo>
                      <a:pt x="142" y="332"/>
                    </a:lnTo>
                    <a:lnTo>
                      <a:pt x="144" y="336"/>
                    </a:lnTo>
                    <a:lnTo>
                      <a:pt x="147" y="337"/>
                    </a:lnTo>
                    <a:lnTo>
                      <a:pt x="152" y="336"/>
                    </a:lnTo>
                    <a:lnTo>
                      <a:pt x="157" y="337"/>
                    </a:lnTo>
                    <a:lnTo>
                      <a:pt x="162" y="337"/>
                    </a:lnTo>
                    <a:lnTo>
                      <a:pt x="166" y="336"/>
                    </a:lnTo>
                    <a:lnTo>
                      <a:pt x="174" y="332"/>
                    </a:lnTo>
                    <a:lnTo>
                      <a:pt x="181" y="332"/>
                    </a:lnTo>
                    <a:lnTo>
                      <a:pt x="186" y="336"/>
                    </a:lnTo>
                    <a:lnTo>
                      <a:pt x="194" y="332"/>
                    </a:lnTo>
                    <a:lnTo>
                      <a:pt x="199" y="332"/>
                    </a:lnTo>
                    <a:lnTo>
                      <a:pt x="201" y="334"/>
                    </a:lnTo>
                    <a:lnTo>
                      <a:pt x="204" y="334"/>
                    </a:lnTo>
                    <a:lnTo>
                      <a:pt x="209" y="337"/>
                    </a:lnTo>
                    <a:lnTo>
                      <a:pt x="211" y="339"/>
                    </a:lnTo>
                    <a:lnTo>
                      <a:pt x="215" y="339"/>
                    </a:lnTo>
                    <a:lnTo>
                      <a:pt x="215" y="341"/>
                    </a:lnTo>
                    <a:lnTo>
                      <a:pt x="201" y="366"/>
                    </a:lnTo>
                    <a:lnTo>
                      <a:pt x="201" y="367"/>
                    </a:lnTo>
                    <a:lnTo>
                      <a:pt x="207" y="367"/>
                    </a:lnTo>
                    <a:lnTo>
                      <a:pt x="212" y="367"/>
                    </a:lnTo>
                    <a:lnTo>
                      <a:pt x="217" y="371"/>
                    </a:lnTo>
                    <a:lnTo>
                      <a:pt x="217" y="37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6" name="Freeform 169">
                <a:extLst>
                  <a:ext uri="{FF2B5EF4-FFF2-40B4-BE49-F238E27FC236}">
                    <a16:creationId xmlns:a16="http://schemas.microsoft.com/office/drawing/2014/main" xmlns="" id="{32EDE277-11EC-4AB5-B602-91572852BB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74733" y="3255188"/>
                <a:ext cx="77058" cy="73669"/>
              </a:xfrm>
              <a:custGeom>
                <a:avLst/>
                <a:gdLst/>
                <a:ahLst/>
                <a:cxnLst>
                  <a:cxn ang="0">
                    <a:pos x="138" y="34"/>
                  </a:cxn>
                  <a:cxn ang="0">
                    <a:pos x="133" y="29"/>
                  </a:cxn>
                  <a:cxn ang="0">
                    <a:pos x="121" y="24"/>
                  </a:cxn>
                  <a:cxn ang="0">
                    <a:pos x="116" y="27"/>
                  </a:cxn>
                  <a:cxn ang="0">
                    <a:pos x="115" y="34"/>
                  </a:cxn>
                  <a:cxn ang="0">
                    <a:pos x="103" y="30"/>
                  </a:cxn>
                  <a:cxn ang="0">
                    <a:pos x="88" y="27"/>
                  </a:cxn>
                  <a:cxn ang="0">
                    <a:pos x="88" y="20"/>
                  </a:cxn>
                  <a:cxn ang="0">
                    <a:pos x="78" y="15"/>
                  </a:cxn>
                  <a:cxn ang="0">
                    <a:pos x="58" y="4"/>
                  </a:cxn>
                  <a:cxn ang="0">
                    <a:pos x="50" y="5"/>
                  </a:cxn>
                  <a:cxn ang="0">
                    <a:pos x="32" y="14"/>
                  </a:cxn>
                  <a:cxn ang="0">
                    <a:pos x="20" y="17"/>
                  </a:cxn>
                  <a:cxn ang="0">
                    <a:pos x="23" y="25"/>
                  </a:cxn>
                  <a:cxn ang="0">
                    <a:pos x="23" y="34"/>
                  </a:cxn>
                  <a:cxn ang="0">
                    <a:pos x="13" y="47"/>
                  </a:cxn>
                  <a:cxn ang="0">
                    <a:pos x="12" y="55"/>
                  </a:cxn>
                  <a:cxn ang="0">
                    <a:pos x="2" y="62"/>
                  </a:cxn>
                  <a:cxn ang="0">
                    <a:pos x="5" y="68"/>
                  </a:cxn>
                  <a:cxn ang="0">
                    <a:pos x="7" y="78"/>
                  </a:cxn>
                  <a:cxn ang="0">
                    <a:pos x="0" y="85"/>
                  </a:cxn>
                  <a:cxn ang="0">
                    <a:pos x="8" y="90"/>
                  </a:cxn>
                  <a:cxn ang="0">
                    <a:pos x="18" y="97"/>
                  </a:cxn>
                  <a:cxn ang="0">
                    <a:pos x="22" y="92"/>
                  </a:cxn>
                  <a:cxn ang="0">
                    <a:pos x="27" y="85"/>
                  </a:cxn>
                  <a:cxn ang="0">
                    <a:pos x="28" y="92"/>
                  </a:cxn>
                  <a:cxn ang="0">
                    <a:pos x="28" y="87"/>
                  </a:cxn>
                  <a:cxn ang="0">
                    <a:pos x="32" y="93"/>
                  </a:cxn>
                  <a:cxn ang="0">
                    <a:pos x="30" y="102"/>
                  </a:cxn>
                  <a:cxn ang="0">
                    <a:pos x="22" y="113"/>
                  </a:cxn>
                  <a:cxn ang="0">
                    <a:pos x="27" y="120"/>
                  </a:cxn>
                  <a:cxn ang="0">
                    <a:pos x="17" y="127"/>
                  </a:cxn>
                  <a:cxn ang="0">
                    <a:pos x="23" y="130"/>
                  </a:cxn>
                  <a:cxn ang="0">
                    <a:pos x="30" y="132"/>
                  </a:cxn>
                  <a:cxn ang="0">
                    <a:pos x="42" y="135"/>
                  </a:cxn>
                  <a:cxn ang="0">
                    <a:pos x="52" y="143"/>
                  </a:cxn>
                  <a:cxn ang="0">
                    <a:pos x="76" y="103"/>
                  </a:cxn>
                  <a:cxn ang="0">
                    <a:pos x="105" y="93"/>
                  </a:cxn>
                  <a:cxn ang="0">
                    <a:pos x="131" y="73"/>
                  </a:cxn>
                  <a:cxn ang="0">
                    <a:pos x="143" y="58"/>
                  </a:cxn>
                  <a:cxn ang="0">
                    <a:pos x="145" y="52"/>
                  </a:cxn>
                  <a:cxn ang="0">
                    <a:pos x="140" y="39"/>
                  </a:cxn>
                  <a:cxn ang="0">
                    <a:pos x="138" y="34"/>
                  </a:cxn>
                  <a:cxn ang="0">
                    <a:pos x="138" y="34"/>
                  </a:cxn>
                  <a:cxn ang="0">
                    <a:pos x="18" y="103"/>
                  </a:cxn>
                  <a:cxn ang="0">
                    <a:pos x="25" y="95"/>
                  </a:cxn>
                  <a:cxn ang="0">
                    <a:pos x="23" y="100"/>
                  </a:cxn>
                  <a:cxn ang="0">
                    <a:pos x="22" y="105"/>
                  </a:cxn>
                  <a:cxn ang="0">
                    <a:pos x="18" y="103"/>
                  </a:cxn>
                </a:cxnLst>
                <a:rect l="0" t="0" r="r" b="b"/>
                <a:pathLst>
                  <a:path w="145" h="143">
                    <a:moveTo>
                      <a:pt x="138" y="34"/>
                    </a:moveTo>
                    <a:lnTo>
                      <a:pt x="138" y="34"/>
                    </a:lnTo>
                    <a:lnTo>
                      <a:pt x="135" y="32"/>
                    </a:lnTo>
                    <a:lnTo>
                      <a:pt x="133" y="29"/>
                    </a:lnTo>
                    <a:lnTo>
                      <a:pt x="130" y="27"/>
                    </a:lnTo>
                    <a:lnTo>
                      <a:pt x="121" y="24"/>
                    </a:lnTo>
                    <a:lnTo>
                      <a:pt x="120" y="24"/>
                    </a:lnTo>
                    <a:lnTo>
                      <a:pt x="116" y="27"/>
                    </a:lnTo>
                    <a:lnTo>
                      <a:pt x="116" y="32"/>
                    </a:lnTo>
                    <a:lnTo>
                      <a:pt x="115" y="34"/>
                    </a:lnTo>
                    <a:lnTo>
                      <a:pt x="106" y="32"/>
                    </a:lnTo>
                    <a:lnTo>
                      <a:pt x="103" y="30"/>
                    </a:lnTo>
                    <a:lnTo>
                      <a:pt x="95" y="27"/>
                    </a:lnTo>
                    <a:lnTo>
                      <a:pt x="88" y="27"/>
                    </a:lnTo>
                    <a:lnTo>
                      <a:pt x="86" y="24"/>
                    </a:lnTo>
                    <a:lnTo>
                      <a:pt x="88" y="20"/>
                    </a:lnTo>
                    <a:lnTo>
                      <a:pt x="81" y="15"/>
                    </a:lnTo>
                    <a:lnTo>
                      <a:pt x="78" y="15"/>
                    </a:lnTo>
                    <a:lnTo>
                      <a:pt x="66" y="9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0" y="5"/>
                    </a:lnTo>
                    <a:lnTo>
                      <a:pt x="43" y="7"/>
                    </a:lnTo>
                    <a:lnTo>
                      <a:pt x="32" y="14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23" y="22"/>
                    </a:lnTo>
                    <a:lnTo>
                      <a:pt x="23" y="25"/>
                    </a:lnTo>
                    <a:lnTo>
                      <a:pt x="25" y="29"/>
                    </a:lnTo>
                    <a:lnTo>
                      <a:pt x="23" y="34"/>
                    </a:lnTo>
                    <a:lnTo>
                      <a:pt x="15" y="43"/>
                    </a:lnTo>
                    <a:lnTo>
                      <a:pt x="13" y="47"/>
                    </a:lnTo>
                    <a:lnTo>
                      <a:pt x="17" y="48"/>
                    </a:lnTo>
                    <a:lnTo>
                      <a:pt x="12" y="55"/>
                    </a:lnTo>
                    <a:lnTo>
                      <a:pt x="7" y="55"/>
                    </a:lnTo>
                    <a:lnTo>
                      <a:pt x="2" y="62"/>
                    </a:lnTo>
                    <a:lnTo>
                      <a:pt x="3" y="65"/>
                    </a:lnTo>
                    <a:lnTo>
                      <a:pt x="5" y="68"/>
                    </a:lnTo>
                    <a:lnTo>
                      <a:pt x="5" y="73"/>
                    </a:lnTo>
                    <a:lnTo>
                      <a:pt x="7" y="78"/>
                    </a:lnTo>
                    <a:lnTo>
                      <a:pt x="3" y="83"/>
                    </a:lnTo>
                    <a:lnTo>
                      <a:pt x="0" y="85"/>
                    </a:lnTo>
                    <a:lnTo>
                      <a:pt x="3" y="88"/>
                    </a:lnTo>
                    <a:lnTo>
                      <a:pt x="8" y="90"/>
                    </a:lnTo>
                    <a:lnTo>
                      <a:pt x="13" y="95"/>
                    </a:lnTo>
                    <a:lnTo>
                      <a:pt x="18" y="97"/>
                    </a:lnTo>
                    <a:lnTo>
                      <a:pt x="20" y="97"/>
                    </a:lnTo>
                    <a:lnTo>
                      <a:pt x="22" y="92"/>
                    </a:lnTo>
                    <a:lnTo>
                      <a:pt x="23" y="88"/>
                    </a:lnTo>
                    <a:lnTo>
                      <a:pt x="27" y="85"/>
                    </a:lnTo>
                    <a:lnTo>
                      <a:pt x="27" y="88"/>
                    </a:lnTo>
                    <a:lnTo>
                      <a:pt x="28" y="92"/>
                    </a:lnTo>
                    <a:lnTo>
                      <a:pt x="28" y="90"/>
                    </a:lnTo>
                    <a:lnTo>
                      <a:pt x="28" y="87"/>
                    </a:lnTo>
                    <a:lnTo>
                      <a:pt x="30" y="87"/>
                    </a:lnTo>
                    <a:lnTo>
                      <a:pt x="32" y="93"/>
                    </a:lnTo>
                    <a:lnTo>
                      <a:pt x="30" y="98"/>
                    </a:lnTo>
                    <a:lnTo>
                      <a:pt x="30" y="102"/>
                    </a:lnTo>
                    <a:lnTo>
                      <a:pt x="28" y="108"/>
                    </a:lnTo>
                    <a:lnTo>
                      <a:pt x="22" y="113"/>
                    </a:lnTo>
                    <a:lnTo>
                      <a:pt x="25" y="113"/>
                    </a:lnTo>
                    <a:lnTo>
                      <a:pt x="27" y="120"/>
                    </a:lnTo>
                    <a:lnTo>
                      <a:pt x="22" y="122"/>
                    </a:lnTo>
                    <a:lnTo>
                      <a:pt x="17" y="127"/>
                    </a:lnTo>
                    <a:lnTo>
                      <a:pt x="18" y="130"/>
                    </a:lnTo>
                    <a:lnTo>
                      <a:pt x="23" y="130"/>
                    </a:lnTo>
                    <a:lnTo>
                      <a:pt x="28" y="128"/>
                    </a:lnTo>
                    <a:lnTo>
                      <a:pt x="30" y="132"/>
                    </a:lnTo>
                    <a:lnTo>
                      <a:pt x="38" y="133"/>
                    </a:lnTo>
                    <a:lnTo>
                      <a:pt x="42" y="135"/>
                    </a:lnTo>
                    <a:lnTo>
                      <a:pt x="50" y="143"/>
                    </a:lnTo>
                    <a:lnTo>
                      <a:pt x="52" y="143"/>
                    </a:lnTo>
                    <a:lnTo>
                      <a:pt x="57" y="140"/>
                    </a:lnTo>
                    <a:lnTo>
                      <a:pt x="76" y="103"/>
                    </a:lnTo>
                    <a:lnTo>
                      <a:pt x="80" y="102"/>
                    </a:lnTo>
                    <a:lnTo>
                      <a:pt x="105" y="93"/>
                    </a:lnTo>
                    <a:lnTo>
                      <a:pt x="115" y="87"/>
                    </a:lnTo>
                    <a:lnTo>
                      <a:pt x="131" y="73"/>
                    </a:lnTo>
                    <a:lnTo>
                      <a:pt x="138" y="58"/>
                    </a:lnTo>
                    <a:lnTo>
                      <a:pt x="143" y="58"/>
                    </a:lnTo>
                    <a:lnTo>
                      <a:pt x="143" y="57"/>
                    </a:lnTo>
                    <a:lnTo>
                      <a:pt x="145" y="52"/>
                    </a:lnTo>
                    <a:lnTo>
                      <a:pt x="145" y="47"/>
                    </a:lnTo>
                    <a:lnTo>
                      <a:pt x="140" y="39"/>
                    </a:lnTo>
                    <a:lnTo>
                      <a:pt x="140" y="37"/>
                    </a:lnTo>
                    <a:lnTo>
                      <a:pt x="138" y="34"/>
                    </a:lnTo>
                    <a:lnTo>
                      <a:pt x="138" y="34"/>
                    </a:lnTo>
                    <a:lnTo>
                      <a:pt x="138" y="34"/>
                    </a:lnTo>
                    <a:close/>
                    <a:moveTo>
                      <a:pt x="18" y="103"/>
                    </a:moveTo>
                    <a:lnTo>
                      <a:pt x="18" y="103"/>
                    </a:lnTo>
                    <a:lnTo>
                      <a:pt x="20" y="98"/>
                    </a:lnTo>
                    <a:lnTo>
                      <a:pt x="25" y="95"/>
                    </a:lnTo>
                    <a:lnTo>
                      <a:pt x="25" y="97"/>
                    </a:lnTo>
                    <a:lnTo>
                      <a:pt x="23" y="100"/>
                    </a:lnTo>
                    <a:lnTo>
                      <a:pt x="23" y="102"/>
                    </a:lnTo>
                    <a:lnTo>
                      <a:pt x="22" y="105"/>
                    </a:lnTo>
                    <a:lnTo>
                      <a:pt x="20" y="107"/>
                    </a:lnTo>
                    <a:lnTo>
                      <a:pt x="18" y="10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7" name="Freeform 170">
                <a:extLst>
                  <a:ext uri="{FF2B5EF4-FFF2-40B4-BE49-F238E27FC236}">
                    <a16:creationId xmlns:a16="http://schemas.microsoft.com/office/drawing/2014/main" xmlns="" id="{7D1F1D00-49E7-4D47-A304-691FCE86C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452" y="3271790"/>
                <a:ext cx="168029" cy="216856"/>
              </a:xfrm>
              <a:custGeom>
                <a:avLst/>
                <a:gdLst/>
                <a:ahLst/>
                <a:cxnLst>
                  <a:cxn ang="0">
                    <a:pos x="286" y="245"/>
                  </a:cxn>
                  <a:cxn ang="0">
                    <a:pos x="268" y="244"/>
                  </a:cxn>
                  <a:cxn ang="0">
                    <a:pos x="268" y="217"/>
                  </a:cxn>
                  <a:cxn ang="0">
                    <a:pos x="248" y="222"/>
                  </a:cxn>
                  <a:cxn ang="0">
                    <a:pos x="218" y="209"/>
                  </a:cxn>
                  <a:cxn ang="0">
                    <a:pos x="190" y="184"/>
                  </a:cxn>
                  <a:cxn ang="0">
                    <a:pos x="185" y="167"/>
                  </a:cxn>
                  <a:cxn ang="0">
                    <a:pos x="186" y="152"/>
                  </a:cxn>
                  <a:cxn ang="0">
                    <a:pos x="200" y="142"/>
                  </a:cxn>
                  <a:cxn ang="0">
                    <a:pos x="205" y="121"/>
                  </a:cxn>
                  <a:cxn ang="0">
                    <a:pos x="220" y="106"/>
                  </a:cxn>
                  <a:cxn ang="0">
                    <a:pos x="255" y="96"/>
                  </a:cxn>
                  <a:cxn ang="0">
                    <a:pos x="265" y="93"/>
                  </a:cxn>
                  <a:cxn ang="0">
                    <a:pos x="278" y="94"/>
                  </a:cxn>
                  <a:cxn ang="0">
                    <a:pos x="260" y="84"/>
                  </a:cxn>
                  <a:cxn ang="0">
                    <a:pos x="270" y="56"/>
                  </a:cxn>
                  <a:cxn ang="0">
                    <a:pos x="258" y="49"/>
                  </a:cxn>
                  <a:cxn ang="0">
                    <a:pos x="233" y="49"/>
                  </a:cxn>
                  <a:cxn ang="0">
                    <a:pos x="211" y="53"/>
                  </a:cxn>
                  <a:cxn ang="0">
                    <a:pos x="203" y="48"/>
                  </a:cxn>
                  <a:cxn ang="0">
                    <a:pos x="195" y="34"/>
                  </a:cxn>
                  <a:cxn ang="0">
                    <a:pos x="172" y="18"/>
                  </a:cxn>
                  <a:cxn ang="0">
                    <a:pos x="158" y="5"/>
                  </a:cxn>
                  <a:cxn ang="0">
                    <a:pos x="147" y="3"/>
                  </a:cxn>
                  <a:cxn ang="0">
                    <a:pos x="150" y="23"/>
                  </a:cxn>
                  <a:cxn ang="0">
                    <a:pos x="122" y="53"/>
                  </a:cxn>
                  <a:cxn ang="0">
                    <a:pos x="64" y="106"/>
                  </a:cxn>
                  <a:cxn ang="0">
                    <a:pos x="45" y="99"/>
                  </a:cxn>
                  <a:cxn ang="0">
                    <a:pos x="25" y="96"/>
                  </a:cxn>
                  <a:cxn ang="0">
                    <a:pos x="32" y="79"/>
                  </a:cxn>
                  <a:cxn ang="0">
                    <a:pos x="12" y="88"/>
                  </a:cxn>
                  <a:cxn ang="0">
                    <a:pos x="0" y="106"/>
                  </a:cxn>
                  <a:cxn ang="0">
                    <a:pos x="2" y="116"/>
                  </a:cxn>
                  <a:cxn ang="0">
                    <a:pos x="7" y="131"/>
                  </a:cxn>
                  <a:cxn ang="0">
                    <a:pos x="10" y="141"/>
                  </a:cxn>
                  <a:cxn ang="0">
                    <a:pos x="39" y="154"/>
                  </a:cxn>
                  <a:cxn ang="0">
                    <a:pos x="49" y="176"/>
                  </a:cxn>
                  <a:cxn ang="0">
                    <a:pos x="67" y="197"/>
                  </a:cxn>
                  <a:cxn ang="0">
                    <a:pos x="80" y="219"/>
                  </a:cxn>
                  <a:cxn ang="0">
                    <a:pos x="90" y="242"/>
                  </a:cxn>
                  <a:cxn ang="0">
                    <a:pos x="97" y="254"/>
                  </a:cxn>
                  <a:cxn ang="0">
                    <a:pos x="110" y="274"/>
                  </a:cxn>
                  <a:cxn ang="0">
                    <a:pos x="127" y="295"/>
                  </a:cxn>
                  <a:cxn ang="0">
                    <a:pos x="130" y="308"/>
                  </a:cxn>
                  <a:cxn ang="0">
                    <a:pos x="133" y="318"/>
                  </a:cxn>
                  <a:cxn ang="0">
                    <a:pos x="145" y="330"/>
                  </a:cxn>
                  <a:cxn ang="0">
                    <a:pos x="160" y="340"/>
                  </a:cxn>
                  <a:cxn ang="0">
                    <a:pos x="175" y="348"/>
                  </a:cxn>
                  <a:cxn ang="0">
                    <a:pos x="186" y="357"/>
                  </a:cxn>
                  <a:cxn ang="0">
                    <a:pos x="201" y="368"/>
                  </a:cxn>
                  <a:cxn ang="0">
                    <a:pos x="223" y="375"/>
                  </a:cxn>
                  <a:cxn ang="0">
                    <a:pos x="238" y="383"/>
                  </a:cxn>
                  <a:cxn ang="0">
                    <a:pos x="251" y="395"/>
                  </a:cxn>
                  <a:cxn ang="0">
                    <a:pos x="261" y="403"/>
                  </a:cxn>
                  <a:cxn ang="0">
                    <a:pos x="279" y="416"/>
                  </a:cxn>
                  <a:cxn ang="0">
                    <a:pos x="299" y="408"/>
                  </a:cxn>
                  <a:cxn ang="0">
                    <a:pos x="301" y="393"/>
                  </a:cxn>
                  <a:cxn ang="0">
                    <a:pos x="298" y="388"/>
                  </a:cxn>
                  <a:cxn ang="0">
                    <a:pos x="313" y="367"/>
                  </a:cxn>
                  <a:cxn ang="0">
                    <a:pos x="306" y="342"/>
                  </a:cxn>
                  <a:cxn ang="0">
                    <a:pos x="309" y="312"/>
                  </a:cxn>
                  <a:cxn ang="0">
                    <a:pos x="314" y="277"/>
                  </a:cxn>
                </a:cxnLst>
                <a:rect l="0" t="0" r="r" b="b"/>
                <a:pathLst>
                  <a:path w="314" h="416">
                    <a:moveTo>
                      <a:pt x="291" y="245"/>
                    </a:moveTo>
                    <a:lnTo>
                      <a:pt x="291" y="245"/>
                    </a:lnTo>
                    <a:lnTo>
                      <a:pt x="288" y="244"/>
                    </a:lnTo>
                    <a:lnTo>
                      <a:pt x="286" y="245"/>
                    </a:lnTo>
                    <a:lnTo>
                      <a:pt x="279" y="245"/>
                    </a:lnTo>
                    <a:lnTo>
                      <a:pt x="276" y="245"/>
                    </a:lnTo>
                    <a:lnTo>
                      <a:pt x="271" y="247"/>
                    </a:lnTo>
                    <a:lnTo>
                      <a:pt x="268" y="244"/>
                    </a:lnTo>
                    <a:lnTo>
                      <a:pt x="268" y="239"/>
                    </a:lnTo>
                    <a:lnTo>
                      <a:pt x="266" y="225"/>
                    </a:lnTo>
                    <a:lnTo>
                      <a:pt x="266" y="219"/>
                    </a:lnTo>
                    <a:lnTo>
                      <a:pt x="268" y="217"/>
                    </a:lnTo>
                    <a:lnTo>
                      <a:pt x="270" y="212"/>
                    </a:lnTo>
                    <a:lnTo>
                      <a:pt x="266" y="209"/>
                    </a:lnTo>
                    <a:lnTo>
                      <a:pt x="258" y="214"/>
                    </a:lnTo>
                    <a:lnTo>
                      <a:pt x="248" y="222"/>
                    </a:lnTo>
                    <a:lnTo>
                      <a:pt x="236" y="222"/>
                    </a:lnTo>
                    <a:lnTo>
                      <a:pt x="225" y="222"/>
                    </a:lnTo>
                    <a:lnTo>
                      <a:pt x="223" y="215"/>
                    </a:lnTo>
                    <a:lnTo>
                      <a:pt x="218" y="209"/>
                    </a:lnTo>
                    <a:lnTo>
                      <a:pt x="211" y="207"/>
                    </a:lnTo>
                    <a:lnTo>
                      <a:pt x="196" y="209"/>
                    </a:lnTo>
                    <a:lnTo>
                      <a:pt x="201" y="201"/>
                    </a:lnTo>
                    <a:lnTo>
                      <a:pt x="190" y="184"/>
                    </a:lnTo>
                    <a:lnTo>
                      <a:pt x="183" y="177"/>
                    </a:lnTo>
                    <a:lnTo>
                      <a:pt x="185" y="174"/>
                    </a:lnTo>
                    <a:lnTo>
                      <a:pt x="183" y="171"/>
                    </a:lnTo>
                    <a:lnTo>
                      <a:pt x="185" y="167"/>
                    </a:lnTo>
                    <a:lnTo>
                      <a:pt x="186" y="162"/>
                    </a:lnTo>
                    <a:lnTo>
                      <a:pt x="185" y="159"/>
                    </a:lnTo>
                    <a:lnTo>
                      <a:pt x="186" y="157"/>
                    </a:lnTo>
                    <a:lnTo>
                      <a:pt x="186" y="152"/>
                    </a:lnTo>
                    <a:lnTo>
                      <a:pt x="195" y="149"/>
                    </a:lnTo>
                    <a:lnTo>
                      <a:pt x="198" y="149"/>
                    </a:lnTo>
                    <a:lnTo>
                      <a:pt x="201" y="146"/>
                    </a:lnTo>
                    <a:lnTo>
                      <a:pt x="200" y="142"/>
                    </a:lnTo>
                    <a:lnTo>
                      <a:pt x="196" y="134"/>
                    </a:lnTo>
                    <a:lnTo>
                      <a:pt x="203" y="127"/>
                    </a:lnTo>
                    <a:lnTo>
                      <a:pt x="203" y="124"/>
                    </a:lnTo>
                    <a:lnTo>
                      <a:pt x="205" y="121"/>
                    </a:lnTo>
                    <a:lnTo>
                      <a:pt x="205" y="116"/>
                    </a:lnTo>
                    <a:lnTo>
                      <a:pt x="208" y="112"/>
                    </a:lnTo>
                    <a:lnTo>
                      <a:pt x="215" y="111"/>
                    </a:lnTo>
                    <a:lnTo>
                      <a:pt x="220" y="106"/>
                    </a:lnTo>
                    <a:lnTo>
                      <a:pt x="223" y="106"/>
                    </a:lnTo>
                    <a:lnTo>
                      <a:pt x="225" y="103"/>
                    </a:lnTo>
                    <a:lnTo>
                      <a:pt x="238" y="101"/>
                    </a:lnTo>
                    <a:lnTo>
                      <a:pt x="255" y="96"/>
                    </a:lnTo>
                    <a:lnTo>
                      <a:pt x="256" y="91"/>
                    </a:lnTo>
                    <a:lnTo>
                      <a:pt x="258" y="93"/>
                    </a:lnTo>
                    <a:lnTo>
                      <a:pt x="263" y="93"/>
                    </a:lnTo>
                    <a:lnTo>
                      <a:pt x="265" y="93"/>
                    </a:lnTo>
                    <a:lnTo>
                      <a:pt x="270" y="96"/>
                    </a:lnTo>
                    <a:lnTo>
                      <a:pt x="270" y="96"/>
                    </a:lnTo>
                    <a:lnTo>
                      <a:pt x="274" y="98"/>
                    </a:lnTo>
                    <a:lnTo>
                      <a:pt x="278" y="94"/>
                    </a:lnTo>
                    <a:lnTo>
                      <a:pt x="276" y="88"/>
                    </a:lnTo>
                    <a:lnTo>
                      <a:pt x="271" y="84"/>
                    </a:lnTo>
                    <a:lnTo>
                      <a:pt x="266" y="84"/>
                    </a:lnTo>
                    <a:lnTo>
                      <a:pt x="260" y="84"/>
                    </a:lnTo>
                    <a:lnTo>
                      <a:pt x="260" y="83"/>
                    </a:lnTo>
                    <a:lnTo>
                      <a:pt x="274" y="58"/>
                    </a:lnTo>
                    <a:lnTo>
                      <a:pt x="274" y="56"/>
                    </a:lnTo>
                    <a:lnTo>
                      <a:pt x="270" y="56"/>
                    </a:lnTo>
                    <a:lnTo>
                      <a:pt x="268" y="54"/>
                    </a:lnTo>
                    <a:lnTo>
                      <a:pt x="263" y="51"/>
                    </a:lnTo>
                    <a:lnTo>
                      <a:pt x="260" y="51"/>
                    </a:lnTo>
                    <a:lnTo>
                      <a:pt x="258" y="49"/>
                    </a:lnTo>
                    <a:lnTo>
                      <a:pt x="253" y="49"/>
                    </a:lnTo>
                    <a:lnTo>
                      <a:pt x="245" y="53"/>
                    </a:lnTo>
                    <a:lnTo>
                      <a:pt x="240" y="49"/>
                    </a:lnTo>
                    <a:lnTo>
                      <a:pt x="233" y="49"/>
                    </a:lnTo>
                    <a:lnTo>
                      <a:pt x="225" y="53"/>
                    </a:lnTo>
                    <a:lnTo>
                      <a:pt x="221" y="54"/>
                    </a:lnTo>
                    <a:lnTo>
                      <a:pt x="216" y="54"/>
                    </a:lnTo>
                    <a:lnTo>
                      <a:pt x="211" y="53"/>
                    </a:lnTo>
                    <a:lnTo>
                      <a:pt x="206" y="54"/>
                    </a:lnTo>
                    <a:lnTo>
                      <a:pt x="203" y="53"/>
                    </a:lnTo>
                    <a:lnTo>
                      <a:pt x="201" y="49"/>
                    </a:lnTo>
                    <a:lnTo>
                      <a:pt x="203" y="48"/>
                    </a:lnTo>
                    <a:lnTo>
                      <a:pt x="200" y="41"/>
                    </a:lnTo>
                    <a:lnTo>
                      <a:pt x="196" y="39"/>
                    </a:lnTo>
                    <a:lnTo>
                      <a:pt x="195" y="39"/>
                    </a:lnTo>
                    <a:lnTo>
                      <a:pt x="195" y="34"/>
                    </a:lnTo>
                    <a:lnTo>
                      <a:pt x="190" y="28"/>
                    </a:lnTo>
                    <a:lnTo>
                      <a:pt x="178" y="24"/>
                    </a:lnTo>
                    <a:lnTo>
                      <a:pt x="175" y="24"/>
                    </a:lnTo>
                    <a:lnTo>
                      <a:pt x="172" y="18"/>
                    </a:lnTo>
                    <a:lnTo>
                      <a:pt x="172" y="13"/>
                    </a:lnTo>
                    <a:lnTo>
                      <a:pt x="165" y="8"/>
                    </a:lnTo>
                    <a:lnTo>
                      <a:pt x="163" y="5"/>
                    </a:lnTo>
                    <a:lnTo>
                      <a:pt x="158" y="5"/>
                    </a:lnTo>
                    <a:lnTo>
                      <a:pt x="150" y="1"/>
                    </a:lnTo>
                    <a:lnTo>
                      <a:pt x="147" y="0"/>
                    </a:lnTo>
                    <a:lnTo>
                      <a:pt x="145" y="0"/>
                    </a:lnTo>
                    <a:lnTo>
                      <a:pt x="147" y="3"/>
                    </a:lnTo>
                    <a:lnTo>
                      <a:pt x="147" y="5"/>
                    </a:lnTo>
                    <a:lnTo>
                      <a:pt x="152" y="13"/>
                    </a:lnTo>
                    <a:lnTo>
                      <a:pt x="152" y="18"/>
                    </a:lnTo>
                    <a:lnTo>
                      <a:pt x="150" y="23"/>
                    </a:lnTo>
                    <a:lnTo>
                      <a:pt x="150" y="24"/>
                    </a:lnTo>
                    <a:lnTo>
                      <a:pt x="145" y="24"/>
                    </a:lnTo>
                    <a:lnTo>
                      <a:pt x="138" y="39"/>
                    </a:lnTo>
                    <a:lnTo>
                      <a:pt x="122" y="53"/>
                    </a:lnTo>
                    <a:lnTo>
                      <a:pt x="112" y="59"/>
                    </a:lnTo>
                    <a:lnTo>
                      <a:pt x="87" y="68"/>
                    </a:lnTo>
                    <a:lnTo>
                      <a:pt x="83" y="69"/>
                    </a:lnTo>
                    <a:lnTo>
                      <a:pt x="64" y="106"/>
                    </a:lnTo>
                    <a:lnTo>
                      <a:pt x="59" y="109"/>
                    </a:lnTo>
                    <a:lnTo>
                      <a:pt x="57" y="109"/>
                    </a:lnTo>
                    <a:lnTo>
                      <a:pt x="49" y="101"/>
                    </a:lnTo>
                    <a:lnTo>
                      <a:pt x="45" y="99"/>
                    </a:lnTo>
                    <a:lnTo>
                      <a:pt x="37" y="98"/>
                    </a:lnTo>
                    <a:lnTo>
                      <a:pt x="35" y="94"/>
                    </a:lnTo>
                    <a:lnTo>
                      <a:pt x="30" y="96"/>
                    </a:lnTo>
                    <a:lnTo>
                      <a:pt x="25" y="96"/>
                    </a:lnTo>
                    <a:lnTo>
                      <a:pt x="24" y="93"/>
                    </a:lnTo>
                    <a:lnTo>
                      <a:pt x="29" y="88"/>
                    </a:lnTo>
                    <a:lnTo>
                      <a:pt x="34" y="86"/>
                    </a:lnTo>
                    <a:lnTo>
                      <a:pt x="32" y="79"/>
                    </a:lnTo>
                    <a:lnTo>
                      <a:pt x="29" y="79"/>
                    </a:lnTo>
                    <a:lnTo>
                      <a:pt x="29" y="79"/>
                    </a:lnTo>
                    <a:lnTo>
                      <a:pt x="17" y="84"/>
                    </a:lnTo>
                    <a:lnTo>
                      <a:pt x="12" y="88"/>
                    </a:lnTo>
                    <a:lnTo>
                      <a:pt x="4" y="94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5" y="109"/>
                    </a:lnTo>
                    <a:lnTo>
                      <a:pt x="5" y="112"/>
                    </a:lnTo>
                    <a:lnTo>
                      <a:pt x="2" y="114"/>
                    </a:lnTo>
                    <a:lnTo>
                      <a:pt x="2" y="116"/>
                    </a:lnTo>
                    <a:lnTo>
                      <a:pt x="7" y="121"/>
                    </a:lnTo>
                    <a:lnTo>
                      <a:pt x="10" y="126"/>
                    </a:lnTo>
                    <a:lnTo>
                      <a:pt x="10" y="131"/>
                    </a:lnTo>
                    <a:lnTo>
                      <a:pt x="7" y="131"/>
                    </a:lnTo>
                    <a:lnTo>
                      <a:pt x="2" y="132"/>
                    </a:lnTo>
                    <a:lnTo>
                      <a:pt x="2" y="136"/>
                    </a:lnTo>
                    <a:lnTo>
                      <a:pt x="5" y="139"/>
                    </a:lnTo>
                    <a:lnTo>
                      <a:pt x="10" y="141"/>
                    </a:lnTo>
                    <a:lnTo>
                      <a:pt x="17" y="147"/>
                    </a:lnTo>
                    <a:lnTo>
                      <a:pt x="24" y="147"/>
                    </a:lnTo>
                    <a:lnTo>
                      <a:pt x="34" y="154"/>
                    </a:lnTo>
                    <a:lnTo>
                      <a:pt x="39" y="154"/>
                    </a:lnTo>
                    <a:lnTo>
                      <a:pt x="40" y="157"/>
                    </a:lnTo>
                    <a:lnTo>
                      <a:pt x="45" y="166"/>
                    </a:lnTo>
                    <a:lnTo>
                      <a:pt x="47" y="171"/>
                    </a:lnTo>
                    <a:lnTo>
                      <a:pt x="49" y="176"/>
                    </a:lnTo>
                    <a:lnTo>
                      <a:pt x="59" y="181"/>
                    </a:lnTo>
                    <a:lnTo>
                      <a:pt x="64" y="187"/>
                    </a:lnTo>
                    <a:lnTo>
                      <a:pt x="65" y="192"/>
                    </a:lnTo>
                    <a:lnTo>
                      <a:pt x="67" y="197"/>
                    </a:lnTo>
                    <a:lnTo>
                      <a:pt x="69" y="204"/>
                    </a:lnTo>
                    <a:lnTo>
                      <a:pt x="72" y="209"/>
                    </a:lnTo>
                    <a:lnTo>
                      <a:pt x="75" y="210"/>
                    </a:lnTo>
                    <a:lnTo>
                      <a:pt x="80" y="219"/>
                    </a:lnTo>
                    <a:lnTo>
                      <a:pt x="80" y="224"/>
                    </a:lnTo>
                    <a:lnTo>
                      <a:pt x="78" y="225"/>
                    </a:lnTo>
                    <a:lnTo>
                      <a:pt x="83" y="232"/>
                    </a:lnTo>
                    <a:lnTo>
                      <a:pt x="90" y="242"/>
                    </a:lnTo>
                    <a:lnTo>
                      <a:pt x="93" y="245"/>
                    </a:lnTo>
                    <a:lnTo>
                      <a:pt x="92" y="250"/>
                    </a:lnTo>
                    <a:lnTo>
                      <a:pt x="93" y="252"/>
                    </a:lnTo>
                    <a:lnTo>
                      <a:pt x="97" y="254"/>
                    </a:lnTo>
                    <a:lnTo>
                      <a:pt x="105" y="260"/>
                    </a:lnTo>
                    <a:lnTo>
                      <a:pt x="107" y="264"/>
                    </a:lnTo>
                    <a:lnTo>
                      <a:pt x="107" y="270"/>
                    </a:lnTo>
                    <a:lnTo>
                      <a:pt x="110" y="274"/>
                    </a:lnTo>
                    <a:lnTo>
                      <a:pt x="117" y="275"/>
                    </a:lnTo>
                    <a:lnTo>
                      <a:pt x="117" y="280"/>
                    </a:lnTo>
                    <a:lnTo>
                      <a:pt x="125" y="290"/>
                    </a:lnTo>
                    <a:lnTo>
                      <a:pt x="127" y="295"/>
                    </a:lnTo>
                    <a:lnTo>
                      <a:pt x="133" y="305"/>
                    </a:lnTo>
                    <a:lnTo>
                      <a:pt x="135" y="310"/>
                    </a:lnTo>
                    <a:lnTo>
                      <a:pt x="132" y="310"/>
                    </a:lnTo>
                    <a:lnTo>
                      <a:pt x="130" y="308"/>
                    </a:lnTo>
                    <a:lnTo>
                      <a:pt x="130" y="312"/>
                    </a:lnTo>
                    <a:lnTo>
                      <a:pt x="130" y="315"/>
                    </a:lnTo>
                    <a:lnTo>
                      <a:pt x="130" y="318"/>
                    </a:lnTo>
                    <a:lnTo>
                      <a:pt x="133" y="318"/>
                    </a:lnTo>
                    <a:lnTo>
                      <a:pt x="137" y="320"/>
                    </a:lnTo>
                    <a:lnTo>
                      <a:pt x="137" y="322"/>
                    </a:lnTo>
                    <a:lnTo>
                      <a:pt x="137" y="325"/>
                    </a:lnTo>
                    <a:lnTo>
                      <a:pt x="145" y="330"/>
                    </a:lnTo>
                    <a:lnTo>
                      <a:pt x="152" y="333"/>
                    </a:lnTo>
                    <a:lnTo>
                      <a:pt x="152" y="337"/>
                    </a:lnTo>
                    <a:lnTo>
                      <a:pt x="157" y="340"/>
                    </a:lnTo>
                    <a:lnTo>
                      <a:pt x="160" y="340"/>
                    </a:lnTo>
                    <a:lnTo>
                      <a:pt x="162" y="343"/>
                    </a:lnTo>
                    <a:lnTo>
                      <a:pt x="163" y="347"/>
                    </a:lnTo>
                    <a:lnTo>
                      <a:pt x="167" y="348"/>
                    </a:lnTo>
                    <a:lnTo>
                      <a:pt x="175" y="348"/>
                    </a:lnTo>
                    <a:lnTo>
                      <a:pt x="176" y="345"/>
                    </a:lnTo>
                    <a:lnTo>
                      <a:pt x="175" y="350"/>
                    </a:lnTo>
                    <a:lnTo>
                      <a:pt x="180" y="353"/>
                    </a:lnTo>
                    <a:lnTo>
                      <a:pt x="186" y="357"/>
                    </a:lnTo>
                    <a:lnTo>
                      <a:pt x="191" y="360"/>
                    </a:lnTo>
                    <a:lnTo>
                      <a:pt x="191" y="363"/>
                    </a:lnTo>
                    <a:lnTo>
                      <a:pt x="195" y="365"/>
                    </a:lnTo>
                    <a:lnTo>
                      <a:pt x="201" y="368"/>
                    </a:lnTo>
                    <a:lnTo>
                      <a:pt x="203" y="367"/>
                    </a:lnTo>
                    <a:lnTo>
                      <a:pt x="206" y="368"/>
                    </a:lnTo>
                    <a:lnTo>
                      <a:pt x="216" y="373"/>
                    </a:lnTo>
                    <a:lnTo>
                      <a:pt x="223" y="375"/>
                    </a:lnTo>
                    <a:lnTo>
                      <a:pt x="228" y="375"/>
                    </a:lnTo>
                    <a:lnTo>
                      <a:pt x="230" y="377"/>
                    </a:lnTo>
                    <a:lnTo>
                      <a:pt x="231" y="380"/>
                    </a:lnTo>
                    <a:lnTo>
                      <a:pt x="238" y="383"/>
                    </a:lnTo>
                    <a:lnTo>
                      <a:pt x="241" y="387"/>
                    </a:lnTo>
                    <a:lnTo>
                      <a:pt x="246" y="390"/>
                    </a:lnTo>
                    <a:lnTo>
                      <a:pt x="250" y="392"/>
                    </a:lnTo>
                    <a:lnTo>
                      <a:pt x="251" y="395"/>
                    </a:lnTo>
                    <a:lnTo>
                      <a:pt x="251" y="397"/>
                    </a:lnTo>
                    <a:lnTo>
                      <a:pt x="251" y="400"/>
                    </a:lnTo>
                    <a:lnTo>
                      <a:pt x="256" y="400"/>
                    </a:lnTo>
                    <a:lnTo>
                      <a:pt x="261" y="403"/>
                    </a:lnTo>
                    <a:lnTo>
                      <a:pt x="268" y="408"/>
                    </a:lnTo>
                    <a:lnTo>
                      <a:pt x="274" y="415"/>
                    </a:lnTo>
                    <a:lnTo>
                      <a:pt x="279" y="415"/>
                    </a:lnTo>
                    <a:lnTo>
                      <a:pt x="279" y="416"/>
                    </a:lnTo>
                    <a:lnTo>
                      <a:pt x="286" y="413"/>
                    </a:lnTo>
                    <a:lnTo>
                      <a:pt x="291" y="410"/>
                    </a:lnTo>
                    <a:lnTo>
                      <a:pt x="294" y="411"/>
                    </a:lnTo>
                    <a:lnTo>
                      <a:pt x="299" y="408"/>
                    </a:lnTo>
                    <a:lnTo>
                      <a:pt x="301" y="405"/>
                    </a:lnTo>
                    <a:lnTo>
                      <a:pt x="296" y="402"/>
                    </a:lnTo>
                    <a:lnTo>
                      <a:pt x="298" y="397"/>
                    </a:lnTo>
                    <a:lnTo>
                      <a:pt x="301" y="393"/>
                    </a:lnTo>
                    <a:lnTo>
                      <a:pt x="304" y="395"/>
                    </a:lnTo>
                    <a:lnTo>
                      <a:pt x="303" y="392"/>
                    </a:lnTo>
                    <a:lnTo>
                      <a:pt x="301" y="392"/>
                    </a:lnTo>
                    <a:lnTo>
                      <a:pt x="298" y="388"/>
                    </a:lnTo>
                    <a:lnTo>
                      <a:pt x="301" y="382"/>
                    </a:lnTo>
                    <a:lnTo>
                      <a:pt x="308" y="378"/>
                    </a:lnTo>
                    <a:lnTo>
                      <a:pt x="313" y="373"/>
                    </a:lnTo>
                    <a:lnTo>
                      <a:pt x="313" y="367"/>
                    </a:lnTo>
                    <a:lnTo>
                      <a:pt x="306" y="353"/>
                    </a:lnTo>
                    <a:lnTo>
                      <a:pt x="308" y="350"/>
                    </a:lnTo>
                    <a:lnTo>
                      <a:pt x="308" y="343"/>
                    </a:lnTo>
                    <a:lnTo>
                      <a:pt x="306" y="342"/>
                    </a:lnTo>
                    <a:lnTo>
                      <a:pt x="304" y="337"/>
                    </a:lnTo>
                    <a:lnTo>
                      <a:pt x="308" y="333"/>
                    </a:lnTo>
                    <a:lnTo>
                      <a:pt x="309" y="325"/>
                    </a:lnTo>
                    <a:lnTo>
                      <a:pt x="309" y="312"/>
                    </a:lnTo>
                    <a:lnTo>
                      <a:pt x="306" y="305"/>
                    </a:lnTo>
                    <a:lnTo>
                      <a:pt x="309" y="299"/>
                    </a:lnTo>
                    <a:lnTo>
                      <a:pt x="309" y="284"/>
                    </a:lnTo>
                    <a:lnTo>
                      <a:pt x="314" y="277"/>
                    </a:lnTo>
                    <a:lnTo>
                      <a:pt x="313" y="274"/>
                    </a:lnTo>
                    <a:lnTo>
                      <a:pt x="291" y="24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8" name="Freeform 171">
                <a:extLst>
                  <a:ext uri="{FF2B5EF4-FFF2-40B4-BE49-F238E27FC236}">
                    <a16:creationId xmlns:a16="http://schemas.microsoft.com/office/drawing/2014/main" xmlns="" id="{7440EA22-126F-4895-8360-38553D396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708" y="3383849"/>
                <a:ext cx="161607" cy="158751"/>
              </a:xfrm>
              <a:custGeom>
                <a:avLst/>
                <a:gdLst/>
                <a:ahLst/>
                <a:cxnLst>
                  <a:cxn ang="0">
                    <a:pos x="291" y="225"/>
                  </a:cxn>
                  <a:cxn ang="0">
                    <a:pos x="289" y="172"/>
                  </a:cxn>
                  <a:cxn ang="0">
                    <a:pos x="274" y="147"/>
                  </a:cxn>
                  <a:cxn ang="0">
                    <a:pos x="224" y="122"/>
                  </a:cxn>
                  <a:cxn ang="0">
                    <a:pos x="226" y="98"/>
                  </a:cxn>
                  <a:cxn ang="0">
                    <a:pos x="199" y="90"/>
                  </a:cxn>
                  <a:cxn ang="0">
                    <a:pos x="188" y="80"/>
                  </a:cxn>
                  <a:cxn ang="0">
                    <a:pos x="166" y="75"/>
                  </a:cxn>
                  <a:cxn ang="0">
                    <a:pos x="143" y="60"/>
                  </a:cxn>
                  <a:cxn ang="0">
                    <a:pos x="126" y="60"/>
                  </a:cxn>
                  <a:cxn ang="0">
                    <a:pos x="110" y="47"/>
                  </a:cxn>
                  <a:cxn ang="0">
                    <a:pos x="103" y="32"/>
                  </a:cxn>
                  <a:cxn ang="0">
                    <a:pos x="101" y="7"/>
                  </a:cxn>
                  <a:cxn ang="0">
                    <a:pos x="93" y="4"/>
                  </a:cxn>
                  <a:cxn ang="0">
                    <a:pos x="75" y="4"/>
                  </a:cxn>
                  <a:cxn ang="0">
                    <a:pos x="52" y="22"/>
                  </a:cxn>
                  <a:cxn ang="0">
                    <a:pos x="33" y="27"/>
                  </a:cxn>
                  <a:cxn ang="0">
                    <a:pos x="15" y="30"/>
                  </a:cxn>
                  <a:cxn ang="0">
                    <a:pos x="23" y="62"/>
                  </a:cxn>
                  <a:cxn ang="0">
                    <a:pos x="15" y="90"/>
                  </a:cxn>
                  <a:cxn ang="0">
                    <a:pos x="17" y="118"/>
                  </a:cxn>
                  <a:cxn ang="0">
                    <a:pos x="17" y="128"/>
                  </a:cxn>
                  <a:cxn ang="0">
                    <a:pos x="22" y="152"/>
                  </a:cxn>
                  <a:cxn ang="0">
                    <a:pos x="10" y="167"/>
                  </a:cxn>
                  <a:cxn ang="0">
                    <a:pos x="12" y="177"/>
                  </a:cxn>
                  <a:cxn ang="0">
                    <a:pos x="15" y="185"/>
                  </a:cxn>
                  <a:cxn ang="0">
                    <a:pos x="23" y="195"/>
                  </a:cxn>
                  <a:cxn ang="0">
                    <a:pos x="23" y="210"/>
                  </a:cxn>
                  <a:cxn ang="0">
                    <a:pos x="40" y="225"/>
                  </a:cxn>
                  <a:cxn ang="0">
                    <a:pos x="33" y="248"/>
                  </a:cxn>
                  <a:cxn ang="0">
                    <a:pos x="67" y="306"/>
                  </a:cxn>
                  <a:cxn ang="0">
                    <a:pos x="78" y="303"/>
                  </a:cxn>
                  <a:cxn ang="0">
                    <a:pos x="85" y="291"/>
                  </a:cxn>
                  <a:cxn ang="0">
                    <a:pos x="106" y="285"/>
                  </a:cxn>
                  <a:cxn ang="0">
                    <a:pos x="123" y="285"/>
                  </a:cxn>
                  <a:cxn ang="0">
                    <a:pos x="138" y="289"/>
                  </a:cxn>
                  <a:cxn ang="0">
                    <a:pos x="145" y="298"/>
                  </a:cxn>
                  <a:cxn ang="0">
                    <a:pos x="148" y="286"/>
                  </a:cxn>
                  <a:cxn ang="0">
                    <a:pos x="178" y="281"/>
                  </a:cxn>
                  <a:cxn ang="0">
                    <a:pos x="191" y="266"/>
                  </a:cxn>
                  <a:cxn ang="0">
                    <a:pos x="188" y="251"/>
                  </a:cxn>
                  <a:cxn ang="0">
                    <a:pos x="199" y="228"/>
                  </a:cxn>
                  <a:cxn ang="0">
                    <a:pos x="264" y="218"/>
                  </a:cxn>
                  <a:cxn ang="0">
                    <a:pos x="287" y="231"/>
                  </a:cxn>
                </a:cxnLst>
                <a:rect l="0" t="0" r="r" b="b"/>
                <a:pathLst>
                  <a:path w="302" h="306">
                    <a:moveTo>
                      <a:pt x="287" y="231"/>
                    </a:moveTo>
                    <a:lnTo>
                      <a:pt x="291" y="228"/>
                    </a:lnTo>
                    <a:lnTo>
                      <a:pt x="291" y="225"/>
                    </a:lnTo>
                    <a:lnTo>
                      <a:pt x="302" y="203"/>
                    </a:lnTo>
                    <a:lnTo>
                      <a:pt x="301" y="191"/>
                    </a:lnTo>
                    <a:lnTo>
                      <a:pt x="289" y="172"/>
                    </a:lnTo>
                    <a:lnTo>
                      <a:pt x="276" y="170"/>
                    </a:lnTo>
                    <a:lnTo>
                      <a:pt x="277" y="160"/>
                    </a:lnTo>
                    <a:lnTo>
                      <a:pt x="274" y="147"/>
                    </a:lnTo>
                    <a:lnTo>
                      <a:pt x="233" y="147"/>
                    </a:lnTo>
                    <a:lnTo>
                      <a:pt x="233" y="135"/>
                    </a:lnTo>
                    <a:lnTo>
                      <a:pt x="224" y="122"/>
                    </a:lnTo>
                    <a:lnTo>
                      <a:pt x="226" y="117"/>
                    </a:lnTo>
                    <a:lnTo>
                      <a:pt x="224" y="108"/>
                    </a:lnTo>
                    <a:lnTo>
                      <a:pt x="226" y="98"/>
                    </a:lnTo>
                    <a:lnTo>
                      <a:pt x="224" y="95"/>
                    </a:lnTo>
                    <a:lnTo>
                      <a:pt x="214" y="90"/>
                    </a:lnTo>
                    <a:lnTo>
                      <a:pt x="199" y="90"/>
                    </a:lnTo>
                    <a:lnTo>
                      <a:pt x="194" y="88"/>
                    </a:lnTo>
                    <a:lnTo>
                      <a:pt x="189" y="87"/>
                    </a:lnTo>
                    <a:lnTo>
                      <a:pt x="188" y="80"/>
                    </a:lnTo>
                    <a:lnTo>
                      <a:pt x="181" y="79"/>
                    </a:lnTo>
                    <a:lnTo>
                      <a:pt x="170" y="75"/>
                    </a:lnTo>
                    <a:lnTo>
                      <a:pt x="166" y="75"/>
                    </a:lnTo>
                    <a:lnTo>
                      <a:pt x="158" y="67"/>
                    </a:lnTo>
                    <a:lnTo>
                      <a:pt x="151" y="69"/>
                    </a:lnTo>
                    <a:lnTo>
                      <a:pt x="143" y="60"/>
                    </a:lnTo>
                    <a:lnTo>
                      <a:pt x="133" y="62"/>
                    </a:lnTo>
                    <a:lnTo>
                      <a:pt x="131" y="65"/>
                    </a:lnTo>
                    <a:lnTo>
                      <a:pt x="126" y="60"/>
                    </a:lnTo>
                    <a:lnTo>
                      <a:pt x="118" y="55"/>
                    </a:lnTo>
                    <a:lnTo>
                      <a:pt x="111" y="54"/>
                    </a:lnTo>
                    <a:lnTo>
                      <a:pt x="110" y="47"/>
                    </a:lnTo>
                    <a:lnTo>
                      <a:pt x="105" y="45"/>
                    </a:lnTo>
                    <a:lnTo>
                      <a:pt x="101" y="37"/>
                    </a:lnTo>
                    <a:lnTo>
                      <a:pt x="103" y="32"/>
                    </a:lnTo>
                    <a:lnTo>
                      <a:pt x="100" y="22"/>
                    </a:lnTo>
                    <a:lnTo>
                      <a:pt x="103" y="15"/>
                    </a:lnTo>
                    <a:lnTo>
                      <a:pt x="101" y="7"/>
                    </a:lnTo>
                    <a:lnTo>
                      <a:pt x="101" y="2"/>
                    </a:lnTo>
                    <a:lnTo>
                      <a:pt x="98" y="0"/>
                    </a:lnTo>
                    <a:lnTo>
                      <a:pt x="93" y="4"/>
                    </a:lnTo>
                    <a:lnTo>
                      <a:pt x="88" y="0"/>
                    </a:lnTo>
                    <a:lnTo>
                      <a:pt x="83" y="0"/>
                    </a:lnTo>
                    <a:lnTo>
                      <a:pt x="75" y="4"/>
                    </a:lnTo>
                    <a:lnTo>
                      <a:pt x="67" y="5"/>
                    </a:lnTo>
                    <a:lnTo>
                      <a:pt x="55" y="12"/>
                    </a:lnTo>
                    <a:lnTo>
                      <a:pt x="52" y="22"/>
                    </a:lnTo>
                    <a:lnTo>
                      <a:pt x="45" y="24"/>
                    </a:lnTo>
                    <a:lnTo>
                      <a:pt x="38" y="24"/>
                    </a:lnTo>
                    <a:lnTo>
                      <a:pt x="33" y="27"/>
                    </a:lnTo>
                    <a:lnTo>
                      <a:pt x="30" y="27"/>
                    </a:lnTo>
                    <a:lnTo>
                      <a:pt x="22" y="30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22" y="59"/>
                    </a:lnTo>
                    <a:lnTo>
                      <a:pt x="23" y="62"/>
                    </a:lnTo>
                    <a:lnTo>
                      <a:pt x="18" y="69"/>
                    </a:lnTo>
                    <a:lnTo>
                      <a:pt x="18" y="84"/>
                    </a:lnTo>
                    <a:lnTo>
                      <a:pt x="15" y="90"/>
                    </a:lnTo>
                    <a:lnTo>
                      <a:pt x="18" y="97"/>
                    </a:lnTo>
                    <a:lnTo>
                      <a:pt x="18" y="110"/>
                    </a:lnTo>
                    <a:lnTo>
                      <a:pt x="17" y="118"/>
                    </a:lnTo>
                    <a:lnTo>
                      <a:pt x="13" y="122"/>
                    </a:lnTo>
                    <a:lnTo>
                      <a:pt x="15" y="127"/>
                    </a:lnTo>
                    <a:lnTo>
                      <a:pt x="17" y="128"/>
                    </a:lnTo>
                    <a:lnTo>
                      <a:pt x="17" y="135"/>
                    </a:lnTo>
                    <a:lnTo>
                      <a:pt x="15" y="138"/>
                    </a:lnTo>
                    <a:lnTo>
                      <a:pt x="22" y="152"/>
                    </a:lnTo>
                    <a:lnTo>
                      <a:pt x="22" y="158"/>
                    </a:lnTo>
                    <a:lnTo>
                      <a:pt x="17" y="163"/>
                    </a:lnTo>
                    <a:lnTo>
                      <a:pt x="10" y="167"/>
                    </a:lnTo>
                    <a:lnTo>
                      <a:pt x="7" y="173"/>
                    </a:lnTo>
                    <a:lnTo>
                      <a:pt x="10" y="177"/>
                    </a:lnTo>
                    <a:lnTo>
                      <a:pt x="12" y="177"/>
                    </a:lnTo>
                    <a:lnTo>
                      <a:pt x="13" y="180"/>
                    </a:lnTo>
                    <a:lnTo>
                      <a:pt x="13" y="180"/>
                    </a:lnTo>
                    <a:lnTo>
                      <a:pt x="15" y="185"/>
                    </a:lnTo>
                    <a:lnTo>
                      <a:pt x="20" y="188"/>
                    </a:lnTo>
                    <a:lnTo>
                      <a:pt x="22" y="191"/>
                    </a:lnTo>
                    <a:lnTo>
                      <a:pt x="23" y="195"/>
                    </a:lnTo>
                    <a:lnTo>
                      <a:pt x="22" y="200"/>
                    </a:lnTo>
                    <a:lnTo>
                      <a:pt x="23" y="201"/>
                    </a:lnTo>
                    <a:lnTo>
                      <a:pt x="23" y="210"/>
                    </a:lnTo>
                    <a:lnTo>
                      <a:pt x="28" y="215"/>
                    </a:lnTo>
                    <a:lnTo>
                      <a:pt x="38" y="221"/>
                    </a:lnTo>
                    <a:lnTo>
                      <a:pt x="40" y="225"/>
                    </a:lnTo>
                    <a:lnTo>
                      <a:pt x="37" y="231"/>
                    </a:lnTo>
                    <a:lnTo>
                      <a:pt x="38" y="236"/>
                    </a:lnTo>
                    <a:lnTo>
                      <a:pt x="33" y="248"/>
                    </a:lnTo>
                    <a:lnTo>
                      <a:pt x="37" y="253"/>
                    </a:lnTo>
                    <a:lnTo>
                      <a:pt x="48" y="263"/>
                    </a:lnTo>
                    <a:lnTo>
                      <a:pt x="67" y="306"/>
                    </a:lnTo>
                    <a:lnTo>
                      <a:pt x="73" y="306"/>
                    </a:lnTo>
                    <a:lnTo>
                      <a:pt x="75" y="303"/>
                    </a:lnTo>
                    <a:lnTo>
                      <a:pt x="78" y="303"/>
                    </a:lnTo>
                    <a:lnTo>
                      <a:pt x="78" y="303"/>
                    </a:lnTo>
                    <a:lnTo>
                      <a:pt x="81" y="299"/>
                    </a:lnTo>
                    <a:lnTo>
                      <a:pt x="85" y="291"/>
                    </a:lnTo>
                    <a:lnTo>
                      <a:pt x="95" y="283"/>
                    </a:lnTo>
                    <a:lnTo>
                      <a:pt x="101" y="280"/>
                    </a:lnTo>
                    <a:lnTo>
                      <a:pt x="106" y="285"/>
                    </a:lnTo>
                    <a:lnTo>
                      <a:pt x="115" y="285"/>
                    </a:lnTo>
                    <a:lnTo>
                      <a:pt x="118" y="283"/>
                    </a:lnTo>
                    <a:lnTo>
                      <a:pt x="123" y="285"/>
                    </a:lnTo>
                    <a:lnTo>
                      <a:pt x="133" y="283"/>
                    </a:lnTo>
                    <a:lnTo>
                      <a:pt x="136" y="283"/>
                    </a:lnTo>
                    <a:lnTo>
                      <a:pt x="138" y="289"/>
                    </a:lnTo>
                    <a:lnTo>
                      <a:pt x="141" y="298"/>
                    </a:lnTo>
                    <a:lnTo>
                      <a:pt x="143" y="301"/>
                    </a:lnTo>
                    <a:lnTo>
                      <a:pt x="145" y="298"/>
                    </a:lnTo>
                    <a:lnTo>
                      <a:pt x="145" y="294"/>
                    </a:lnTo>
                    <a:lnTo>
                      <a:pt x="148" y="289"/>
                    </a:lnTo>
                    <a:lnTo>
                      <a:pt x="148" y="286"/>
                    </a:lnTo>
                    <a:lnTo>
                      <a:pt x="151" y="281"/>
                    </a:lnTo>
                    <a:lnTo>
                      <a:pt x="166" y="281"/>
                    </a:lnTo>
                    <a:lnTo>
                      <a:pt x="178" y="281"/>
                    </a:lnTo>
                    <a:lnTo>
                      <a:pt x="183" y="285"/>
                    </a:lnTo>
                    <a:lnTo>
                      <a:pt x="184" y="278"/>
                    </a:lnTo>
                    <a:lnTo>
                      <a:pt x="191" y="266"/>
                    </a:lnTo>
                    <a:lnTo>
                      <a:pt x="191" y="260"/>
                    </a:lnTo>
                    <a:lnTo>
                      <a:pt x="189" y="255"/>
                    </a:lnTo>
                    <a:lnTo>
                      <a:pt x="188" y="251"/>
                    </a:lnTo>
                    <a:lnTo>
                      <a:pt x="196" y="240"/>
                    </a:lnTo>
                    <a:lnTo>
                      <a:pt x="199" y="231"/>
                    </a:lnTo>
                    <a:lnTo>
                      <a:pt x="199" y="228"/>
                    </a:lnTo>
                    <a:lnTo>
                      <a:pt x="204" y="225"/>
                    </a:lnTo>
                    <a:lnTo>
                      <a:pt x="238" y="216"/>
                    </a:lnTo>
                    <a:lnTo>
                      <a:pt x="264" y="218"/>
                    </a:lnTo>
                    <a:lnTo>
                      <a:pt x="281" y="228"/>
                    </a:lnTo>
                    <a:lnTo>
                      <a:pt x="284" y="228"/>
                    </a:lnTo>
                    <a:lnTo>
                      <a:pt x="287" y="23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89" name="Freeform 172">
                <a:extLst>
                  <a:ext uri="{FF2B5EF4-FFF2-40B4-BE49-F238E27FC236}">
                    <a16:creationId xmlns:a16="http://schemas.microsoft.com/office/drawing/2014/main" xmlns="" id="{90ACCB42-2D7C-4E8F-B95A-418C5AA6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4100" y="3495909"/>
                <a:ext cx="111306" cy="103759"/>
              </a:xfrm>
              <a:custGeom>
                <a:avLst/>
                <a:gdLst/>
                <a:ahLst/>
                <a:cxnLst>
                  <a:cxn ang="0">
                    <a:pos x="1" y="62"/>
                  </a:cxn>
                  <a:cxn ang="0">
                    <a:pos x="8" y="44"/>
                  </a:cxn>
                  <a:cxn ang="0">
                    <a:pos x="5" y="35"/>
                  </a:cxn>
                  <a:cxn ang="0">
                    <a:pos x="16" y="15"/>
                  </a:cxn>
                  <a:cxn ang="0">
                    <a:pos x="21" y="9"/>
                  </a:cxn>
                  <a:cxn ang="0">
                    <a:pos x="81" y="2"/>
                  </a:cxn>
                  <a:cxn ang="0">
                    <a:pos x="101" y="12"/>
                  </a:cxn>
                  <a:cxn ang="0">
                    <a:pos x="106" y="22"/>
                  </a:cxn>
                  <a:cxn ang="0">
                    <a:pos x="111" y="34"/>
                  </a:cxn>
                  <a:cxn ang="0">
                    <a:pos x="114" y="54"/>
                  </a:cxn>
                  <a:cxn ang="0">
                    <a:pos x="114" y="64"/>
                  </a:cxn>
                  <a:cxn ang="0">
                    <a:pos x="124" y="67"/>
                  </a:cxn>
                  <a:cxn ang="0">
                    <a:pos x="139" y="69"/>
                  </a:cxn>
                  <a:cxn ang="0">
                    <a:pos x="158" y="67"/>
                  </a:cxn>
                  <a:cxn ang="0">
                    <a:pos x="168" y="72"/>
                  </a:cxn>
                  <a:cxn ang="0">
                    <a:pos x="176" y="100"/>
                  </a:cxn>
                  <a:cxn ang="0">
                    <a:pos x="184" y="110"/>
                  </a:cxn>
                  <a:cxn ang="0">
                    <a:pos x="199" y="107"/>
                  </a:cxn>
                  <a:cxn ang="0">
                    <a:pos x="207" y="110"/>
                  </a:cxn>
                  <a:cxn ang="0">
                    <a:pos x="204" y="135"/>
                  </a:cxn>
                  <a:cxn ang="0">
                    <a:pos x="202" y="138"/>
                  </a:cxn>
                  <a:cxn ang="0">
                    <a:pos x="202" y="143"/>
                  </a:cxn>
                  <a:cxn ang="0">
                    <a:pos x="201" y="147"/>
                  </a:cxn>
                  <a:cxn ang="0">
                    <a:pos x="201" y="155"/>
                  </a:cxn>
                  <a:cxn ang="0">
                    <a:pos x="196" y="167"/>
                  </a:cxn>
                  <a:cxn ang="0">
                    <a:pos x="191" y="176"/>
                  </a:cxn>
                  <a:cxn ang="0">
                    <a:pos x="178" y="188"/>
                  </a:cxn>
                  <a:cxn ang="0">
                    <a:pos x="168" y="191"/>
                  </a:cxn>
                  <a:cxn ang="0">
                    <a:pos x="161" y="200"/>
                  </a:cxn>
                  <a:cxn ang="0">
                    <a:pos x="156" y="196"/>
                  </a:cxn>
                  <a:cxn ang="0">
                    <a:pos x="139" y="193"/>
                  </a:cxn>
                  <a:cxn ang="0">
                    <a:pos x="108" y="191"/>
                  </a:cxn>
                  <a:cxn ang="0">
                    <a:pos x="106" y="186"/>
                  </a:cxn>
                  <a:cxn ang="0">
                    <a:pos x="116" y="171"/>
                  </a:cxn>
                  <a:cxn ang="0">
                    <a:pos x="118" y="163"/>
                  </a:cxn>
                  <a:cxn ang="0">
                    <a:pos x="126" y="155"/>
                  </a:cxn>
                  <a:cxn ang="0">
                    <a:pos x="124" y="145"/>
                  </a:cxn>
                  <a:cxn ang="0">
                    <a:pos x="111" y="133"/>
                  </a:cxn>
                  <a:cxn ang="0">
                    <a:pos x="86" y="127"/>
                  </a:cxn>
                  <a:cxn ang="0">
                    <a:pos x="71" y="118"/>
                  </a:cxn>
                  <a:cxn ang="0">
                    <a:pos x="46" y="110"/>
                  </a:cxn>
                  <a:cxn ang="0">
                    <a:pos x="36" y="100"/>
                  </a:cxn>
                  <a:cxn ang="0">
                    <a:pos x="16" y="85"/>
                  </a:cxn>
                  <a:cxn ang="0">
                    <a:pos x="5" y="75"/>
                  </a:cxn>
                  <a:cxn ang="0">
                    <a:pos x="0" y="69"/>
                  </a:cxn>
                </a:cxnLst>
                <a:rect l="0" t="0" r="r" b="b"/>
                <a:pathLst>
                  <a:path w="207" h="200">
                    <a:moveTo>
                      <a:pt x="0" y="69"/>
                    </a:moveTo>
                    <a:lnTo>
                      <a:pt x="1" y="62"/>
                    </a:lnTo>
                    <a:lnTo>
                      <a:pt x="8" y="50"/>
                    </a:lnTo>
                    <a:lnTo>
                      <a:pt x="8" y="44"/>
                    </a:lnTo>
                    <a:lnTo>
                      <a:pt x="6" y="39"/>
                    </a:lnTo>
                    <a:lnTo>
                      <a:pt x="5" y="35"/>
                    </a:lnTo>
                    <a:lnTo>
                      <a:pt x="13" y="24"/>
                    </a:lnTo>
                    <a:lnTo>
                      <a:pt x="16" y="15"/>
                    </a:lnTo>
                    <a:lnTo>
                      <a:pt x="16" y="12"/>
                    </a:lnTo>
                    <a:lnTo>
                      <a:pt x="21" y="9"/>
                    </a:lnTo>
                    <a:lnTo>
                      <a:pt x="55" y="0"/>
                    </a:lnTo>
                    <a:lnTo>
                      <a:pt x="81" y="2"/>
                    </a:lnTo>
                    <a:lnTo>
                      <a:pt x="98" y="12"/>
                    </a:lnTo>
                    <a:lnTo>
                      <a:pt x="101" y="12"/>
                    </a:lnTo>
                    <a:lnTo>
                      <a:pt x="106" y="17"/>
                    </a:lnTo>
                    <a:lnTo>
                      <a:pt x="106" y="22"/>
                    </a:lnTo>
                    <a:lnTo>
                      <a:pt x="111" y="27"/>
                    </a:lnTo>
                    <a:lnTo>
                      <a:pt x="111" y="34"/>
                    </a:lnTo>
                    <a:lnTo>
                      <a:pt x="116" y="40"/>
                    </a:lnTo>
                    <a:lnTo>
                      <a:pt x="114" y="54"/>
                    </a:lnTo>
                    <a:lnTo>
                      <a:pt x="116" y="59"/>
                    </a:lnTo>
                    <a:lnTo>
                      <a:pt x="114" y="64"/>
                    </a:lnTo>
                    <a:lnTo>
                      <a:pt x="116" y="69"/>
                    </a:lnTo>
                    <a:lnTo>
                      <a:pt x="124" y="67"/>
                    </a:lnTo>
                    <a:lnTo>
                      <a:pt x="128" y="69"/>
                    </a:lnTo>
                    <a:lnTo>
                      <a:pt x="139" y="69"/>
                    </a:lnTo>
                    <a:lnTo>
                      <a:pt x="146" y="70"/>
                    </a:lnTo>
                    <a:lnTo>
                      <a:pt x="158" y="67"/>
                    </a:lnTo>
                    <a:lnTo>
                      <a:pt x="164" y="70"/>
                    </a:lnTo>
                    <a:lnTo>
                      <a:pt x="168" y="72"/>
                    </a:lnTo>
                    <a:lnTo>
                      <a:pt x="169" y="77"/>
                    </a:lnTo>
                    <a:lnTo>
                      <a:pt x="176" y="100"/>
                    </a:lnTo>
                    <a:lnTo>
                      <a:pt x="181" y="108"/>
                    </a:lnTo>
                    <a:lnTo>
                      <a:pt x="184" y="110"/>
                    </a:lnTo>
                    <a:lnTo>
                      <a:pt x="194" y="105"/>
                    </a:lnTo>
                    <a:lnTo>
                      <a:pt x="199" y="107"/>
                    </a:lnTo>
                    <a:lnTo>
                      <a:pt x="204" y="110"/>
                    </a:lnTo>
                    <a:lnTo>
                      <a:pt x="207" y="110"/>
                    </a:lnTo>
                    <a:lnTo>
                      <a:pt x="204" y="113"/>
                    </a:lnTo>
                    <a:lnTo>
                      <a:pt x="204" y="135"/>
                    </a:lnTo>
                    <a:lnTo>
                      <a:pt x="202" y="137"/>
                    </a:lnTo>
                    <a:lnTo>
                      <a:pt x="202" y="138"/>
                    </a:lnTo>
                    <a:lnTo>
                      <a:pt x="202" y="140"/>
                    </a:lnTo>
                    <a:lnTo>
                      <a:pt x="202" y="143"/>
                    </a:lnTo>
                    <a:lnTo>
                      <a:pt x="201" y="145"/>
                    </a:lnTo>
                    <a:lnTo>
                      <a:pt x="201" y="147"/>
                    </a:lnTo>
                    <a:lnTo>
                      <a:pt x="199" y="153"/>
                    </a:lnTo>
                    <a:lnTo>
                      <a:pt x="201" y="155"/>
                    </a:lnTo>
                    <a:lnTo>
                      <a:pt x="199" y="163"/>
                    </a:lnTo>
                    <a:lnTo>
                      <a:pt x="196" y="167"/>
                    </a:lnTo>
                    <a:lnTo>
                      <a:pt x="193" y="171"/>
                    </a:lnTo>
                    <a:lnTo>
                      <a:pt x="191" y="176"/>
                    </a:lnTo>
                    <a:lnTo>
                      <a:pt x="179" y="183"/>
                    </a:lnTo>
                    <a:lnTo>
                      <a:pt x="178" y="188"/>
                    </a:lnTo>
                    <a:lnTo>
                      <a:pt x="174" y="193"/>
                    </a:lnTo>
                    <a:lnTo>
                      <a:pt x="168" y="191"/>
                    </a:lnTo>
                    <a:lnTo>
                      <a:pt x="166" y="193"/>
                    </a:lnTo>
                    <a:lnTo>
                      <a:pt x="161" y="200"/>
                    </a:lnTo>
                    <a:lnTo>
                      <a:pt x="159" y="196"/>
                    </a:lnTo>
                    <a:lnTo>
                      <a:pt x="156" y="196"/>
                    </a:lnTo>
                    <a:lnTo>
                      <a:pt x="149" y="198"/>
                    </a:lnTo>
                    <a:lnTo>
                      <a:pt x="139" y="193"/>
                    </a:lnTo>
                    <a:lnTo>
                      <a:pt x="126" y="190"/>
                    </a:lnTo>
                    <a:lnTo>
                      <a:pt x="108" y="191"/>
                    </a:lnTo>
                    <a:lnTo>
                      <a:pt x="104" y="191"/>
                    </a:lnTo>
                    <a:lnTo>
                      <a:pt x="106" y="186"/>
                    </a:lnTo>
                    <a:lnTo>
                      <a:pt x="113" y="180"/>
                    </a:lnTo>
                    <a:lnTo>
                      <a:pt x="116" y="171"/>
                    </a:lnTo>
                    <a:lnTo>
                      <a:pt x="114" y="167"/>
                    </a:lnTo>
                    <a:lnTo>
                      <a:pt x="118" y="163"/>
                    </a:lnTo>
                    <a:lnTo>
                      <a:pt x="121" y="160"/>
                    </a:lnTo>
                    <a:lnTo>
                      <a:pt x="126" y="155"/>
                    </a:lnTo>
                    <a:lnTo>
                      <a:pt x="126" y="150"/>
                    </a:lnTo>
                    <a:lnTo>
                      <a:pt x="124" y="145"/>
                    </a:lnTo>
                    <a:lnTo>
                      <a:pt x="116" y="140"/>
                    </a:lnTo>
                    <a:lnTo>
                      <a:pt x="111" y="133"/>
                    </a:lnTo>
                    <a:lnTo>
                      <a:pt x="96" y="132"/>
                    </a:lnTo>
                    <a:lnTo>
                      <a:pt x="86" y="127"/>
                    </a:lnTo>
                    <a:lnTo>
                      <a:pt x="75" y="118"/>
                    </a:lnTo>
                    <a:lnTo>
                      <a:pt x="71" y="118"/>
                    </a:lnTo>
                    <a:lnTo>
                      <a:pt x="61" y="113"/>
                    </a:lnTo>
                    <a:lnTo>
                      <a:pt x="46" y="110"/>
                    </a:lnTo>
                    <a:lnTo>
                      <a:pt x="43" y="105"/>
                    </a:lnTo>
                    <a:lnTo>
                      <a:pt x="36" y="100"/>
                    </a:lnTo>
                    <a:lnTo>
                      <a:pt x="31" y="100"/>
                    </a:lnTo>
                    <a:lnTo>
                      <a:pt x="16" y="85"/>
                    </a:lnTo>
                    <a:lnTo>
                      <a:pt x="10" y="77"/>
                    </a:lnTo>
                    <a:lnTo>
                      <a:pt x="5" y="75"/>
                    </a:lnTo>
                    <a:lnTo>
                      <a:pt x="0" y="70"/>
                    </a:lnTo>
                    <a:lnTo>
                      <a:pt x="0" y="6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0" name="Freeform 173">
                <a:extLst>
                  <a:ext uri="{FF2B5EF4-FFF2-40B4-BE49-F238E27FC236}">
                    <a16:creationId xmlns:a16="http://schemas.microsoft.com/office/drawing/2014/main" xmlns="" id="{2CC89E36-FC18-4904-8126-4C04409B7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1526" y="3629757"/>
                <a:ext cx="65285" cy="65368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32" y="0"/>
                  </a:cxn>
                  <a:cxn ang="0">
                    <a:pos x="42" y="10"/>
                  </a:cxn>
                  <a:cxn ang="0">
                    <a:pos x="50" y="16"/>
                  </a:cxn>
                  <a:cxn ang="0">
                    <a:pos x="58" y="26"/>
                  </a:cxn>
                  <a:cxn ang="0">
                    <a:pos x="65" y="21"/>
                  </a:cxn>
                  <a:cxn ang="0">
                    <a:pos x="78" y="33"/>
                  </a:cxn>
                  <a:cxn ang="0">
                    <a:pos x="90" y="38"/>
                  </a:cxn>
                  <a:cxn ang="0">
                    <a:pos x="95" y="43"/>
                  </a:cxn>
                  <a:cxn ang="0">
                    <a:pos x="110" y="53"/>
                  </a:cxn>
                  <a:cxn ang="0">
                    <a:pos x="121" y="65"/>
                  </a:cxn>
                  <a:cxn ang="0">
                    <a:pos x="115" y="76"/>
                  </a:cxn>
                  <a:cxn ang="0">
                    <a:pos x="118" y="85"/>
                  </a:cxn>
                  <a:cxn ang="0">
                    <a:pos x="121" y="90"/>
                  </a:cxn>
                  <a:cxn ang="0">
                    <a:pos x="121" y="93"/>
                  </a:cxn>
                  <a:cxn ang="0">
                    <a:pos x="116" y="103"/>
                  </a:cxn>
                  <a:cxn ang="0">
                    <a:pos x="110" y="109"/>
                  </a:cxn>
                  <a:cxn ang="0">
                    <a:pos x="110" y="113"/>
                  </a:cxn>
                  <a:cxn ang="0">
                    <a:pos x="95" y="123"/>
                  </a:cxn>
                  <a:cxn ang="0">
                    <a:pos x="91" y="121"/>
                  </a:cxn>
                  <a:cxn ang="0">
                    <a:pos x="88" y="126"/>
                  </a:cxn>
                  <a:cxn ang="0">
                    <a:pos x="81" y="124"/>
                  </a:cxn>
                  <a:cxn ang="0">
                    <a:pos x="75" y="123"/>
                  </a:cxn>
                  <a:cxn ang="0">
                    <a:pos x="63" y="123"/>
                  </a:cxn>
                  <a:cxn ang="0">
                    <a:pos x="53" y="124"/>
                  </a:cxn>
                  <a:cxn ang="0">
                    <a:pos x="55" y="121"/>
                  </a:cxn>
                  <a:cxn ang="0">
                    <a:pos x="50" y="119"/>
                  </a:cxn>
                  <a:cxn ang="0">
                    <a:pos x="40" y="116"/>
                  </a:cxn>
                  <a:cxn ang="0">
                    <a:pos x="23" y="116"/>
                  </a:cxn>
                  <a:cxn ang="0">
                    <a:pos x="13" y="109"/>
                  </a:cxn>
                  <a:cxn ang="0">
                    <a:pos x="3" y="100"/>
                  </a:cxn>
                  <a:cxn ang="0">
                    <a:pos x="0" y="83"/>
                  </a:cxn>
                  <a:cxn ang="0">
                    <a:pos x="0" y="80"/>
                  </a:cxn>
                  <a:cxn ang="0">
                    <a:pos x="5" y="75"/>
                  </a:cxn>
                  <a:cxn ang="0">
                    <a:pos x="2" y="58"/>
                  </a:cxn>
                  <a:cxn ang="0">
                    <a:pos x="2" y="48"/>
                  </a:cxn>
                  <a:cxn ang="0">
                    <a:pos x="5" y="40"/>
                  </a:cxn>
                  <a:cxn ang="0">
                    <a:pos x="7" y="26"/>
                  </a:cxn>
                  <a:cxn ang="0">
                    <a:pos x="7" y="20"/>
                  </a:cxn>
                  <a:cxn ang="0">
                    <a:pos x="10" y="8"/>
                  </a:cxn>
                  <a:cxn ang="0">
                    <a:pos x="13" y="2"/>
                  </a:cxn>
                </a:cxnLst>
                <a:rect l="0" t="0" r="r" b="b"/>
                <a:pathLst>
                  <a:path w="123" h="126">
                    <a:moveTo>
                      <a:pt x="13" y="2"/>
                    </a:moveTo>
                    <a:lnTo>
                      <a:pt x="17" y="2"/>
                    </a:lnTo>
                    <a:lnTo>
                      <a:pt x="18" y="3"/>
                    </a:lnTo>
                    <a:lnTo>
                      <a:pt x="32" y="0"/>
                    </a:lnTo>
                    <a:lnTo>
                      <a:pt x="37" y="3"/>
                    </a:lnTo>
                    <a:lnTo>
                      <a:pt x="42" y="10"/>
                    </a:lnTo>
                    <a:lnTo>
                      <a:pt x="47" y="11"/>
                    </a:lnTo>
                    <a:lnTo>
                      <a:pt x="50" y="16"/>
                    </a:lnTo>
                    <a:lnTo>
                      <a:pt x="55" y="26"/>
                    </a:lnTo>
                    <a:lnTo>
                      <a:pt x="58" y="26"/>
                    </a:lnTo>
                    <a:lnTo>
                      <a:pt x="63" y="21"/>
                    </a:lnTo>
                    <a:lnTo>
                      <a:pt x="65" y="21"/>
                    </a:lnTo>
                    <a:lnTo>
                      <a:pt x="71" y="30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0" y="38"/>
                    </a:lnTo>
                    <a:lnTo>
                      <a:pt x="90" y="45"/>
                    </a:lnTo>
                    <a:lnTo>
                      <a:pt x="95" y="43"/>
                    </a:lnTo>
                    <a:lnTo>
                      <a:pt x="103" y="48"/>
                    </a:lnTo>
                    <a:lnTo>
                      <a:pt x="110" y="53"/>
                    </a:lnTo>
                    <a:lnTo>
                      <a:pt x="115" y="61"/>
                    </a:lnTo>
                    <a:lnTo>
                      <a:pt x="121" y="65"/>
                    </a:lnTo>
                    <a:lnTo>
                      <a:pt x="120" y="71"/>
                    </a:lnTo>
                    <a:lnTo>
                      <a:pt x="115" y="76"/>
                    </a:lnTo>
                    <a:lnTo>
                      <a:pt x="118" y="83"/>
                    </a:lnTo>
                    <a:lnTo>
                      <a:pt x="118" y="85"/>
                    </a:lnTo>
                    <a:lnTo>
                      <a:pt x="118" y="86"/>
                    </a:lnTo>
                    <a:lnTo>
                      <a:pt x="121" y="90"/>
                    </a:lnTo>
                    <a:lnTo>
                      <a:pt x="123" y="91"/>
                    </a:lnTo>
                    <a:lnTo>
                      <a:pt x="121" y="93"/>
                    </a:lnTo>
                    <a:lnTo>
                      <a:pt x="116" y="96"/>
                    </a:lnTo>
                    <a:lnTo>
                      <a:pt x="116" y="103"/>
                    </a:lnTo>
                    <a:lnTo>
                      <a:pt x="113" y="106"/>
                    </a:lnTo>
                    <a:lnTo>
                      <a:pt x="110" y="109"/>
                    </a:lnTo>
                    <a:lnTo>
                      <a:pt x="111" y="111"/>
                    </a:lnTo>
                    <a:lnTo>
                      <a:pt x="110" y="113"/>
                    </a:lnTo>
                    <a:lnTo>
                      <a:pt x="103" y="119"/>
                    </a:lnTo>
                    <a:lnTo>
                      <a:pt x="95" y="123"/>
                    </a:lnTo>
                    <a:lnTo>
                      <a:pt x="93" y="121"/>
                    </a:lnTo>
                    <a:lnTo>
                      <a:pt x="91" y="121"/>
                    </a:lnTo>
                    <a:lnTo>
                      <a:pt x="91" y="124"/>
                    </a:lnTo>
                    <a:lnTo>
                      <a:pt x="88" y="126"/>
                    </a:lnTo>
                    <a:lnTo>
                      <a:pt x="85" y="124"/>
                    </a:lnTo>
                    <a:lnTo>
                      <a:pt x="81" y="124"/>
                    </a:lnTo>
                    <a:lnTo>
                      <a:pt x="78" y="124"/>
                    </a:lnTo>
                    <a:lnTo>
                      <a:pt x="75" y="123"/>
                    </a:lnTo>
                    <a:lnTo>
                      <a:pt x="71" y="121"/>
                    </a:lnTo>
                    <a:lnTo>
                      <a:pt x="63" y="123"/>
                    </a:lnTo>
                    <a:lnTo>
                      <a:pt x="58" y="124"/>
                    </a:lnTo>
                    <a:lnTo>
                      <a:pt x="53" y="124"/>
                    </a:lnTo>
                    <a:lnTo>
                      <a:pt x="53" y="123"/>
                    </a:lnTo>
                    <a:lnTo>
                      <a:pt x="55" y="121"/>
                    </a:lnTo>
                    <a:lnTo>
                      <a:pt x="53" y="119"/>
                    </a:lnTo>
                    <a:lnTo>
                      <a:pt x="50" y="119"/>
                    </a:lnTo>
                    <a:lnTo>
                      <a:pt x="47" y="119"/>
                    </a:lnTo>
                    <a:lnTo>
                      <a:pt x="40" y="116"/>
                    </a:lnTo>
                    <a:lnTo>
                      <a:pt x="33" y="114"/>
                    </a:lnTo>
                    <a:lnTo>
                      <a:pt x="23" y="116"/>
                    </a:lnTo>
                    <a:lnTo>
                      <a:pt x="20" y="114"/>
                    </a:lnTo>
                    <a:lnTo>
                      <a:pt x="13" y="109"/>
                    </a:lnTo>
                    <a:lnTo>
                      <a:pt x="10" y="109"/>
                    </a:lnTo>
                    <a:lnTo>
                      <a:pt x="3" y="100"/>
                    </a:lnTo>
                    <a:lnTo>
                      <a:pt x="0" y="91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5" y="78"/>
                    </a:lnTo>
                    <a:lnTo>
                      <a:pt x="5" y="75"/>
                    </a:lnTo>
                    <a:lnTo>
                      <a:pt x="3" y="66"/>
                    </a:lnTo>
                    <a:lnTo>
                      <a:pt x="2" y="58"/>
                    </a:lnTo>
                    <a:lnTo>
                      <a:pt x="5" y="55"/>
                    </a:lnTo>
                    <a:lnTo>
                      <a:pt x="2" y="48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7" y="36"/>
                    </a:lnTo>
                    <a:lnTo>
                      <a:pt x="7" y="26"/>
                    </a:lnTo>
                    <a:lnTo>
                      <a:pt x="5" y="23"/>
                    </a:lnTo>
                    <a:lnTo>
                      <a:pt x="7" y="20"/>
                    </a:lnTo>
                    <a:lnTo>
                      <a:pt x="5" y="13"/>
                    </a:lnTo>
                    <a:lnTo>
                      <a:pt x="10" y="8"/>
                    </a:lnTo>
                    <a:lnTo>
                      <a:pt x="12" y="3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1" name="Freeform 174">
                <a:extLst>
                  <a:ext uri="{FF2B5EF4-FFF2-40B4-BE49-F238E27FC236}">
                    <a16:creationId xmlns:a16="http://schemas.microsoft.com/office/drawing/2014/main" xmlns="" id="{1EA49331-82E2-40A3-87CA-B6765E2D41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36340" y="3529112"/>
                <a:ext cx="207628" cy="471065"/>
              </a:xfrm>
              <a:custGeom>
                <a:avLst/>
                <a:gdLst/>
                <a:ahLst/>
                <a:cxnLst>
                  <a:cxn ang="0">
                    <a:pos x="100" y="3"/>
                  </a:cxn>
                  <a:cxn ang="0">
                    <a:pos x="127" y="14"/>
                  </a:cxn>
                  <a:cxn ang="0">
                    <a:pos x="175" y="13"/>
                  </a:cxn>
                  <a:cxn ang="0">
                    <a:pos x="240" y="54"/>
                  </a:cxn>
                  <a:cxn ang="0">
                    <a:pos x="286" y="96"/>
                  </a:cxn>
                  <a:cxn ang="0">
                    <a:pos x="291" y="126"/>
                  </a:cxn>
                  <a:cxn ang="0">
                    <a:pos x="339" y="129"/>
                  </a:cxn>
                  <a:cxn ang="0">
                    <a:pos x="364" y="89"/>
                  </a:cxn>
                  <a:cxn ang="0">
                    <a:pos x="389" y="117"/>
                  </a:cxn>
                  <a:cxn ang="0">
                    <a:pos x="358" y="136"/>
                  </a:cxn>
                  <a:cxn ang="0">
                    <a:pos x="326" y="162"/>
                  </a:cxn>
                  <a:cxn ang="0">
                    <a:pos x="304" y="194"/>
                  </a:cxn>
                  <a:cxn ang="0">
                    <a:pos x="296" y="234"/>
                  </a:cxn>
                  <a:cxn ang="0">
                    <a:pos x="291" y="274"/>
                  </a:cxn>
                  <a:cxn ang="0">
                    <a:pos x="294" y="302"/>
                  </a:cxn>
                  <a:cxn ang="0">
                    <a:pos x="324" y="345"/>
                  </a:cxn>
                  <a:cxn ang="0">
                    <a:pos x="344" y="368"/>
                  </a:cxn>
                  <a:cxn ang="0">
                    <a:pos x="331" y="400"/>
                  </a:cxn>
                  <a:cxn ang="0">
                    <a:pos x="261" y="425"/>
                  </a:cxn>
                  <a:cxn ang="0">
                    <a:pos x="221" y="420"/>
                  </a:cxn>
                  <a:cxn ang="0">
                    <a:pos x="230" y="445"/>
                  </a:cxn>
                  <a:cxn ang="0">
                    <a:pos x="230" y="466"/>
                  </a:cxn>
                  <a:cxn ang="0">
                    <a:pos x="200" y="490"/>
                  </a:cxn>
                  <a:cxn ang="0">
                    <a:pos x="161" y="480"/>
                  </a:cxn>
                  <a:cxn ang="0">
                    <a:pos x="185" y="518"/>
                  </a:cxn>
                  <a:cxn ang="0">
                    <a:pos x="190" y="514"/>
                  </a:cxn>
                  <a:cxn ang="0">
                    <a:pos x="206" y="529"/>
                  </a:cxn>
                  <a:cxn ang="0">
                    <a:pos x="180" y="529"/>
                  </a:cxn>
                  <a:cxn ang="0">
                    <a:pos x="176" y="548"/>
                  </a:cxn>
                  <a:cxn ang="0">
                    <a:pos x="171" y="574"/>
                  </a:cxn>
                  <a:cxn ang="0">
                    <a:pos x="173" y="597"/>
                  </a:cxn>
                  <a:cxn ang="0">
                    <a:pos x="142" y="612"/>
                  </a:cxn>
                  <a:cxn ang="0">
                    <a:pos x="137" y="644"/>
                  </a:cxn>
                  <a:cxn ang="0">
                    <a:pos x="180" y="661"/>
                  </a:cxn>
                  <a:cxn ang="0">
                    <a:pos x="185" y="684"/>
                  </a:cxn>
                  <a:cxn ang="0">
                    <a:pos x="168" y="704"/>
                  </a:cxn>
                  <a:cxn ang="0">
                    <a:pos x="150" y="729"/>
                  </a:cxn>
                  <a:cxn ang="0">
                    <a:pos x="137" y="747"/>
                  </a:cxn>
                  <a:cxn ang="0">
                    <a:pos x="128" y="775"/>
                  </a:cxn>
                  <a:cxn ang="0">
                    <a:pos x="138" y="803"/>
                  </a:cxn>
                  <a:cxn ang="0">
                    <a:pos x="143" y="815"/>
                  </a:cxn>
                  <a:cxn ang="0">
                    <a:pos x="65" y="795"/>
                  </a:cxn>
                  <a:cxn ang="0">
                    <a:pos x="27" y="760"/>
                  </a:cxn>
                  <a:cxn ang="0">
                    <a:pos x="40" y="679"/>
                  </a:cxn>
                  <a:cxn ang="0">
                    <a:pos x="39" y="622"/>
                  </a:cxn>
                  <a:cxn ang="0">
                    <a:pos x="24" y="594"/>
                  </a:cxn>
                  <a:cxn ang="0">
                    <a:pos x="20" y="564"/>
                  </a:cxn>
                  <a:cxn ang="0">
                    <a:pos x="14" y="513"/>
                  </a:cxn>
                  <a:cxn ang="0">
                    <a:pos x="14" y="433"/>
                  </a:cxn>
                  <a:cxn ang="0">
                    <a:pos x="20" y="355"/>
                  </a:cxn>
                  <a:cxn ang="0">
                    <a:pos x="25" y="302"/>
                  </a:cxn>
                  <a:cxn ang="0">
                    <a:pos x="0" y="234"/>
                  </a:cxn>
                  <a:cxn ang="0">
                    <a:pos x="10" y="174"/>
                  </a:cxn>
                  <a:cxn ang="0">
                    <a:pos x="35" y="116"/>
                  </a:cxn>
                  <a:cxn ang="0">
                    <a:pos x="32" y="81"/>
                  </a:cxn>
                  <a:cxn ang="0">
                    <a:pos x="259" y="896"/>
                  </a:cxn>
                  <a:cxn ang="0">
                    <a:pos x="259" y="896"/>
                  </a:cxn>
                  <a:cxn ang="0">
                    <a:pos x="160" y="848"/>
                  </a:cxn>
                  <a:cxn ang="0">
                    <a:pos x="175" y="867"/>
                  </a:cxn>
                  <a:cxn ang="0">
                    <a:pos x="226" y="893"/>
                  </a:cxn>
                  <a:cxn ang="0">
                    <a:pos x="231" y="903"/>
                  </a:cxn>
                  <a:cxn ang="0">
                    <a:pos x="175" y="905"/>
                  </a:cxn>
                  <a:cxn ang="0">
                    <a:pos x="180" y="893"/>
                  </a:cxn>
                </a:cxnLst>
                <a:rect l="0" t="0" r="r" b="b"/>
                <a:pathLst>
                  <a:path w="389" h="908">
                    <a:moveTo>
                      <a:pt x="60" y="23"/>
                    </a:moveTo>
                    <a:lnTo>
                      <a:pt x="63" y="19"/>
                    </a:lnTo>
                    <a:lnTo>
                      <a:pt x="67" y="11"/>
                    </a:lnTo>
                    <a:lnTo>
                      <a:pt x="77" y="3"/>
                    </a:lnTo>
                    <a:lnTo>
                      <a:pt x="83" y="0"/>
                    </a:lnTo>
                    <a:lnTo>
                      <a:pt x="88" y="5"/>
                    </a:lnTo>
                    <a:lnTo>
                      <a:pt x="97" y="5"/>
                    </a:lnTo>
                    <a:lnTo>
                      <a:pt x="100" y="3"/>
                    </a:lnTo>
                    <a:lnTo>
                      <a:pt x="105" y="5"/>
                    </a:lnTo>
                    <a:lnTo>
                      <a:pt x="115" y="3"/>
                    </a:lnTo>
                    <a:lnTo>
                      <a:pt x="118" y="3"/>
                    </a:lnTo>
                    <a:lnTo>
                      <a:pt x="120" y="9"/>
                    </a:lnTo>
                    <a:lnTo>
                      <a:pt x="123" y="18"/>
                    </a:lnTo>
                    <a:lnTo>
                      <a:pt x="125" y="21"/>
                    </a:lnTo>
                    <a:lnTo>
                      <a:pt x="127" y="18"/>
                    </a:lnTo>
                    <a:lnTo>
                      <a:pt x="127" y="14"/>
                    </a:lnTo>
                    <a:lnTo>
                      <a:pt x="130" y="9"/>
                    </a:lnTo>
                    <a:lnTo>
                      <a:pt x="130" y="6"/>
                    </a:lnTo>
                    <a:lnTo>
                      <a:pt x="133" y="1"/>
                    </a:lnTo>
                    <a:lnTo>
                      <a:pt x="148" y="1"/>
                    </a:lnTo>
                    <a:lnTo>
                      <a:pt x="160" y="1"/>
                    </a:lnTo>
                    <a:lnTo>
                      <a:pt x="165" y="6"/>
                    </a:lnTo>
                    <a:lnTo>
                      <a:pt x="170" y="11"/>
                    </a:lnTo>
                    <a:lnTo>
                      <a:pt x="175" y="13"/>
                    </a:lnTo>
                    <a:lnTo>
                      <a:pt x="181" y="21"/>
                    </a:lnTo>
                    <a:lnTo>
                      <a:pt x="196" y="36"/>
                    </a:lnTo>
                    <a:lnTo>
                      <a:pt x="201" y="36"/>
                    </a:lnTo>
                    <a:lnTo>
                      <a:pt x="208" y="41"/>
                    </a:lnTo>
                    <a:lnTo>
                      <a:pt x="211" y="46"/>
                    </a:lnTo>
                    <a:lnTo>
                      <a:pt x="226" y="49"/>
                    </a:lnTo>
                    <a:lnTo>
                      <a:pt x="236" y="54"/>
                    </a:lnTo>
                    <a:lnTo>
                      <a:pt x="240" y="54"/>
                    </a:lnTo>
                    <a:lnTo>
                      <a:pt x="251" y="63"/>
                    </a:lnTo>
                    <a:lnTo>
                      <a:pt x="261" y="68"/>
                    </a:lnTo>
                    <a:lnTo>
                      <a:pt x="276" y="69"/>
                    </a:lnTo>
                    <a:lnTo>
                      <a:pt x="281" y="76"/>
                    </a:lnTo>
                    <a:lnTo>
                      <a:pt x="289" y="81"/>
                    </a:lnTo>
                    <a:lnTo>
                      <a:pt x="291" y="86"/>
                    </a:lnTo>
                    <a:lnTo>
                      <a:pt x="291" y="91"/>
                    </a:lnTo>
                    <a:lnTo>
                      <a:pt x="286" y="96"/>
                    </a:lnTo>
                    <a:lnTo>
                      <a:pt x="283" y="99"/>
                    </a:lnTo>
                    <a:lnTo>
                      <a:pt x="279" y="103"/>
                    </a:lnTo>
                    <a:lnTo>
                      <a:pt x="281" y="107"/>
                    </a:lnTo>
                    <a:lnTo>
                      <a:pt x="278" y="116"/>
                    </a:lnTo>
                    <a:lnTo>
                      <a:pt x="271" y="122"/>
                    </a:lnTo>
                    <a:lnTo>
                      <a:pt x="269" y="127"/>
                    </a:lnTo>
                    <a:lnTo>
                      <a:pt x="273" y="127"/>
                    </a:lnTo>
                    <a:lnTo>
                      <a:pt x="291" y="126"/>
                    </a:lnTo>
                    <a:lnTo>
                      <a:pt x="304" y="129"/>
                    </a:lnTo>
                    <a:lnTo>
                      <a:pt x="314" y="134"/>
                    </a:lnTo>
                    <a:lnTo>
                      <a:pt x="321" y="132"/>
                    </a:lnTo>
                    <a:lnTo>
                      <a:pt x="324" y="132"/>
                    </a:lnTo>
                    <a:lnTo>
                      <a:pt x="326" y="136"/>
                    </a:lnTo>
                    <a:lnTo>
                      <a:pt x="331" y="129"/>
                    </a:lnTo>
                    <a:lnTo>
                      <a:pt x="333" y="127"/>
                    </a:lnTo>
                    <a:lnTo>
                      <a:pt x="339" y="129"/>
                    </a:lnTo>
                    <a:lnTo>
                      <a:pt x="343" y="124"/>
                    </a:lnTo>
                    <a:lnTo>
                      <a:pt x="344" y="119"/>
                    </a:lnTo>
                    <a:lnTo>
                      <a:pt x="356" y="112"/>
                    </a:lnTo>
                    <a:lnTo>
                      <a:pt x="358" y="107"/>
                    </a:lnTo>
                    <a:lnTo>
                      <a:pt x="361" y="103"/>
                    </a:lnTo>
                    <a:lnTo>
                      <a:pt x="364" y="99"/>
                    </a:lnTo>
                    <a:lnTo>
                      <a:pt x="366" y="91"/>
                    </a:lnTo>
                    <a:lnTo>
                      <a:pt x="364" y="89"/>
                    </a:lnTo>
                    <a:lnTo>
                      <a:pt x="366" y="83"/>
                    </a:lnTo>
                    <a:lnTo>
                      <a:pt x="371" y="79"/>
                    </a:lnTo>
                    <a:lnTo>
                      <a:pt x="382" y="81"/>
                    </a:lnTo>
                    <a:lnTo>
                      <a:pt x="382" y="84"/>
                    </a:lnTo>
                    <a:lnTo>
                      <a:pt x="387" y="94"/>
                    </a:lnTo>
                    <a:lnTo>
                      <a:pt x="386" y="101"/>
                    </a:lnTo>
                    <a:lnTo>
                      <a:pt x="387" y="111"/>
                    </a:lnTo>
                    <a:lnTo>
                      <a:pt x="389" y="117"/>
                    </a:lnTo>
                    <a:lnTo>
                      <a:pt x="387" y="121"/>
                    </a:lnTo>
                    <a:lnTo>
                      <a:pt x="382" y="121"/>
                    </a:lnTo>
                    <a:lnTo>
                      <a:pt x="376" y="124"/>
                    </a:lnTo>
                    <a:lnTo>
                      <a:pt x="376" y="126"/>
                    </a:lnTo>
                    <a:lnTo>
                      <a:pt x="372" y="127"/>
                    </a:lnTo>
                    <a:lnTo>
                      <a:pt x="371" y="127"/>
                    </a:lnTo>
                    <a:lnTo>
                      <a:pt x="361" y="134"/>
                    </a:lnTo>
                    <a:lnTo>
                      <a:pt x="358" y="136"/>
                    </a:lnTo>
                    <a:lnTo>
                      <a:pt x="354" y="137"/>
                    </a:lnTo>
                    <a:lnTo>
                      <a:pt x="346" y="144"/>
                    </a:lnTo>
                    <a:lnTo>
                      <a:pt x="343" y="146"/>
                    </a:lnTo>
                    <a:lnTo>
                      <a:pt x="343" y="151"/>
                    </a:lnTo>
                    <a:lnTo>
                      <a:pt x="339" y="151"/>
                    </a:lnTo>
                    <a:lnTo>
                      <a:pt x="336" y="151"/>
                    </a:lnTo>
                    <a:lnTo>
                      <a:pt x="328" y="159"/>
                    </a:lnTo>
                    <a:lnTo>
                      <a:pt x="326" y="162"/>
                    </a:lnTo>
                    <a:lnTo>
                      <a:pt x="328" y="167"/>
                    </a:lnTo>
                    <a:lnTo>
                      <a:pt x="323" y="169"/>
                    </a:lnTo>
                    <a:lnTo>
                      <a:pt x="321" y="171"/>
                    </a:lnTo>
                    <a:lnTo>
                      <a:pt x="316" y="179"/>
                    </a:lnTo>
                    <a:lnTo>
                      <a:pt x="313" y="182"/>
                    </a:lnTo>
                    <a:lnTo>
                      <a:pt x="309" y="189"/>
                    </a:lnTo>
                    <a:lnTo>
                      <a:pt x="309" y="191"/>
                    </a:lnTo>
                    <a:lnTo>
                      <a:pt x="304" y="194"/>
                    </a:lnTo>
                    <a:lnTo>
                      <a:pt x="303" y="197"/>
                    </a:lnTo>
                    <a:lnTo>
                      <a:pt x="301" y="202"/>
                    </a:lnTo>
                    <a:lnTo>
                      <a:pt x="296" y="207"/>
                    </a:lnTo>
                    <a:lnTo>
                      <a:pt x="298" y="214"/>
                    </a:lnTo>
                    <a:lnTo>
                      <a:pt x="296" y="217"/>
                    </a:lnTo>
                    <a:lnTo>
                      <a:pt x="298" y="220"/>
                    </a:lnTo>
                    <a:lnTo>
                      <a:pt x="298" y="230"/>
                    </a:lnTo>
                    <a:lnTo>
                      <a:pt x="296" y="234"/>
                    </a:lnTo>
                    <a:lnTo>
                      <a:pt x="296" y="237"/>
                    </a:lnTo>
                    <a:lnTo>
                      <a:pt x="293" y="242"/>
                    </a:lnTo>
                    <a:lnTo>
                      <a:pt x="296" y="249"/>
                    </a:lnTo>
                    <a:lnTo>
                      <a:pt x="293" y="252"/>
                    </a:lnTo>
                    <a:lnTo>
                      <a:pt x="294" y="260"/>
                    </a:lnTo>
                    <a:lnTo>
                      <a:pt x="296" y="269"/>
                    </a:lnTo>
                    <a:lnTo>
                      <a:pt x="296" y="272"/>
                    </a:lnTo>
                    <a:lnTo>
                      <a:pt x="291" y="274"/>
                    </a:lnTo>
                    <a:lnTo>
                      <a:pt x="291" y="275"/>
                    </a:lnTo>
                    <a:lnTo>
                      <a:pt x="291" y="277"/>
                    </a:lnTo>
                    <a:lnTo>
                      <a:pt x="291" y="277"/>
                    </a:lnTo>
                    <a:lnTo>
                      <a:pt x="289" y="285"/>
                    </a:lnTo>
                    <a:lnTo>
                      <a:pt x="291" y="294"/>
                    </a:lnTo>
                    <a:lnTo>
                      <a:pt x="291" y="295"/>
                    </a:lnTo>
                    <a:lnTo>
                      <a:pt x="293" y="299"/>
                    </a:lnTo>
                    <a:lnTo>
                      <a:pt x="294" y="302"/>
                    </a:lnTo>
                    <a:lnTo>
                      <a:pt x="293" y="303"/>
                    </a:lnTo>
                    <a:lnTo>
                      <a:pt x="294" y="307"/>
                    </a:lnTo>
                    <a:lnTo>
                      <a:pt x="304" y="315"/>
                    </a:lnTo>
                    <a:lnTo>
                      <a:pt x="314" y="318"/>
                    </a:lnTo>
                    <a:lnTo>
                      <a:pt x="328" y="327"/>
                    </a:lnTo>
                    <a:lnTo>
                      <a:pt x="329" y="330"/>
                    </a:lnTo>
                    <a:lnTo>
                      <a:pt x="329" y="335"/>
                    </a:lnTo>
                    <a:lnTo>
                      <a:pt x="324" y="345"/>
                    </a:lnTo>
                    <a:lnTo>
                      <a:pt x="323" y="348"/>
                    </a:lnTo>
                    <a:lnTo>
                      <a:pt x="328" y="355"/>
                    </a:lnTo>
                    <a:lnTo>
                      <a:pt x="333" y="358"/>
                    </a:lnTo>
                    <a:lnTo>
                      <a:pt x="339" y="358"/>
                    </a:lnTo>
                    <a:lnTo>
                      <a:pt x="343" y="355"/>
                    </a:lnTo>
                    <a:lnTo>
                      <a:pt x="343" y="357"/>
                    </a:lnTo>
                    <a:lnTo>
                      <a:pt x="344" y="360"/>
                    </a:lnTo>
                    <a:lnTo>
                      <a:pt x="344" y="368"/>
                    </a:lnTo>
                    <a:lnTo>
                      <a:pt x="343" y="373"/>
                    </a:lnTo>
                    <a:lnTo>
                      <a:pt x="338" y="380"/>
                    </a:lnTo>
                    <a:lnTo>
                      <a:pt x="336" y="387"/>
                    </a:lnTo>
                    <a:lnTo>
                      <a:pt x="334" y="390"/>
                    </a:lnTo>
                    <a:lnTo>
                      <a:pt x="334" y="387"/>
                    </a:lnTo>
                    <a:lnTo>
                      <a:pt x="333" y="388"/>
                    </a:lnTo>
                    <a:lnTo>
                      <a:pt x="329" y="395"/>
                    </a:lnTo>
                    <a:lnTo>
                      <a:pt x="331" y="400"/>
                    </a:lnTo>
                    <a:lnTo>
                      <a:pt x="329" y="405"/>
                    </a:lnTo>
                    <a:lnTo>
                      <a:pt x="316" y="411"/>
                    </a:lnTo>
                    <a:lnTo>
                      <a:pt x="306" y="415"/>
                    </a:lnTo>
                    <a:lnTo>
                      <a:pt x="304" y="413"/>
                    </a:lnTo>
                    <a:lnTo>
                      <a:pt x="303" y="415"/>
                    </a:lnTo>
                    <a:lnTo>
                      <a:pt x="288" y="421"/>
                    </a:lnTo>
                    <a:lnTo>
                      <a:pt x="271" y="425"/>
                    </a:lnTo>
                    <a:lnTo>
                      <a:pt x="261" y="425"/>
                    </a:lnTo>
                    <a:lnTo>
                      <a:pt x="253" y="425"/>
                    </a:lnTo>
                    <a:lnTo>
                      <a:pt x="246" y="425"/>
                    </a:lnTo>
                    <a:lnTo>
                      <a:pt x="241" y="425"/>
                    </a:lnTo>
                    <a:lnTo>
                      <a:pt x="236" y="423"/>
                    </a:lnTo>
                    <a:lnTo>
                      <a:pt x="230" y="420"/>
                    </a:lnTo>
                    <a:lnTo>
                      <a:pt x="226" y="420"/>
                    </a:lnTo>
                    <a:lnTo>
                      <a:pt x="223" y="418"/>
                    </a:lnTo>
                    <a:lnTo>
                      <a:pt x="221" y="420"/>
                    </a:lnTo>
                    <a:lnTo>
                      <a:pt x="221" y="423"/>
                    </a:lnTo>
                    <a:lnTo>
                      <a:pt x="223" y="425"/>
                    </a:lnTo>
                    <a:lnTo>
                      <a:pt x="223" y="433"/>
                    </a:lnTo>
                    <a:lnTo>
                      <a:pt x="225" y="436"/>
                    </a:lnTo>
                    <a:lnTo>
                      <a:pt x="225" y="438"/>
                    </a:lnTo>
                    <a:lnTo>
                      <a:pt x="230" y="438"/>
                    </a:lnTo>
                    <a:lnTo>
                      <a:pt x="230" y="443"/>
                    </a:lnTo>
                    <a:lnTo>
                      <a:pt x="230" y="445"/>
                    </a:lnTo>
                    <a:lnTo>
                      <a:pt x="228" y="446"/>
                    </a:lnTo>
                    <a:lnTo>
                      <a:pt x="228" y="448"/>
                    </a:lnTo>
                    <a:lnTo>
                      <a:pt x="223" y="451"/>
                    </a:lnTo>
                    <a:lnTo>
                      <a:pt x="225" y="453"/>
                    </a:lnTo>
                    <a:lnTo>
                      <a:pt x="223" y="456"/>
                    </a:lnTo>
                    <a:lnTo>
                      <a:pt x="223" y="460"/>
                    </a:lnTo>
                    <a:lnTo>
                      <a:pt x="225" y="465"/>
                    </a:lnTo>
                    <a:lnTo>
                      <a:pt x="230" y="466"/>
                    </a:lnTo>
                    <a:lnTo>
                      <a:pt x="228" y="470"/>
                    </a:lnTo>
                    <a:lnTo>
                      <a:pt x="226" y="471"/>
                    </a:lnTo>
                    <a:lnTo>
                      <a:pt x="228" y="475"/>
                    </a:lnTo>
                    <a:lnTo>
                      <a:pt x="226" y="480"/>
                    </a:lnTo>
                    <a:lnTo>
                      <a:pt x="221" y="483"/>
                    </a:lnTo>
                    <a:lnTo>
                      <a:pt x="221" y="485"/>
                    </a:lnTo>
                    <a:lnTo>
                      <a:pt x="215" y="490"/>
                    </a:lnTo>
                    <a:lnTo>
                      <a:pt x="200" y="490"/>
                    </a:lnTo>
                    <a:lnTo>
                      <a:pt x="193" y="488"/>
                    </a:lnTo>
                    <a:lnTo>
                      <a:pt x="185" y="481"/>
                    </a:lnTo>
                    <a:lnTo>
                      <a:pt x="175" y="478"/>
                    </a:lnTo>
                    <a:lnTo>
                      <a:pt x="170" y="480"/>
                    </a:lnTo>
                    <a:lnTo>
                      <a:pt x="168" y="478"/>
                    </a:lnTo>
                    <a:lnTo>
                      <a:pt x="170" y="476"/>
                    </a:lnTo>
                    <a:lnTo>
                      <a:pt x="166" y="476"/>
                    </a:lnTo>
                    <a:lnTo>
                      <a:pt x="161" y="480"/>
                    </a:lnTo>
                    <a:lnTo>
                      <a:pt x="161" y="488"/>
                    </a:lnTo>
                    <a:lnTo>
                      <a:pt x="166" y="493"/>
                    </a:lnTo>
                    <a:lnTo>
                      <a:pt x="168" y="499"/>
                    </a:lnTo>
                    <a:lnTo>
                      <a:pt x="168" y="511"/>
                    </a:lnTo>
                    <a:lnTo>
                      <a:pt x="170" y="514"/>
                    </a:lnTo>
                    <a:lnTo>
                      <a:pt x="175" y="518"/>
                    </a:lnTo>
                    <a:lnTo>
                      <a:pt x="183" y="518"/>
                    </a:lnTo>
                    <a:lnTo>
                      <a:pt x="185" y="518"/>
                    </a:lnTo>
                    <a:lnTo>
                      <a:pt x="183" y="519"/>
                    </a:lnTo>
                    <a:lnTo>
                      <a:pt x="180" y="521"/>
                    </a:lnTo>
                    <a:lnTo>
                      <a:pt x="183" y="523"/>
                    </a:lnTo>
                    <a:lnTo>
                      <a:pt x="191" y="521"/>
                    </a:lnTo>
                    <a:lnTo>
                      <a:pt x="193" y="518"/>
                    </a:lnTo>
                    <a:lnTo>
                      <a:pt x="188" y="518"/>
                    </a:lnTo>
                    <a:lnTo>
                      <a:pt x="186" y="516"/>
                    </a:lnTo>
                    <a:lnTo>
                      <a:pt x="190" y="514"/>
                    </a:lnTo>
                    <a:lnTo>
                      <a:pt x="193" y="514"/>
                    </a:lnTo>
                    <a:lnTo>
                      <a:pt x="198" y="511"/>
                    </a:lnTo>
                    <a:lnTo>
                      <a:pt x="201" y="513"/>
                    </a:lnTo>
                    <a:lnTo>
                      <a:pt x="205" y="518"/>
                    </a:lnTo>
                    <a:lnTo>
                      <a:pt x="203" y="521"/>
                    </a:lnTo>
                    <a:lnTo>
                      <a:pt x="201" y="521"/>
                    </a:lnTo>
                    <a:lnTo>
                      <a:pt x="205" y="526"/>
                    </a:lnTo>
                    <a:lnTo>
                      <a:pt x="206" y="529"/>
                    </a:lnTo>
                    <a:lnTo>
                      <a:pt x="206" y="534"/>
                    </a:lnTo>
                    <a:lnTo>
                      <a:pt x="196" y="539"/>
                    </a:lnTo>
                    <a:lnTo>
                      <a:pt x="193" y="538"/>
                    </a:lnTo>
                    <a:lnTo>
                      <a:pt x="191" y="534"/>
                    </a:lnTo>
                    <a:lnTo>
                      <a:pt x="191" y="531"/>
                    </a:lnTo>
                    <a:lnTo>
                      <a:pt x="191" y="529"/>
                    </a:lnTo>
                    <a:lnTo>
                      <a:pt x="186" y="526"/>
                    </a:lnTo>
                    <a:lnTo>
                      <a:pt x="180" y="529"/>
                    </a:lnTo>
                    <a:lnTo>
                      <a:pt x="175" y="531"/>
                    </a:lnTo>
                    <a:lnTo>
                      <a:pt x="175" y="534"/>
                    </a:lnTo>
                    <a:lnTo>
                      <a:pt x="176" y="538"/>
                    </a:lnTo>
                    <a:lnTo>
                      <a:pt x="181" y="538"/>
                    </a:lnTo>
                    <a:lnTo>
                      <a:pt x="188" y="539"/>
                    </a:lnTo>
                    <a:lnTo>
                      <a:pt x="188" y="541"/>
                    </a:lnTo>
                    <a:lnTo>
                      <a:pt x="183" y="546"/>
                    </a:lnTo>
                    <a:lnTo>
                      <a:pt x="176" y="548"/>
                    </a:lnTo>
                    <a:lnTo>
                      <a:pt x="173" y="551"/>
                    </a:lnTo>
                    <a:lnTo>
                      <a:pt x="175" y="553"/>
                    </a:lnTo>
                    <a:lnTo>
                      <a:pt x="173" y="558"/>
                    </a:lnTo>
                    <a:lnTo>
                      <a:pt x="168" y="561"/>
                    </a:lnTo>
                    <a:lnTo>
                      <a:pt x="170" y="566"/>
                    </a:lnTo>
                    <a:lnTo>
                      <a:pt x="171" y="569"/>
                    </a:lnTo>
                    <a:lnTo>
                      <a:pt x="171" y="571"/>
                    </a:lnTo>
                    <a:lnTo>
                      <a:pt x="171" y="574"/>
                    </a:lnTo>
                    <a:lnTo>
                      <a:pt x="176" y="579"/>
                    </a:lnTo>
                    <a:lnTo>
                      <a:pt x="176" y="583"/>
                    </a:lnTo>
                    <a:lnTo>
                      <a:pt x="175" y="586"/>
                    </a:lnTo>
                    <a:lnTo>
                      <a:pt x="176" y="586"/>
                    </a:lnTo>
                    <a:lnTo>
                      <a:pt x="170" y="591"/>
                    </a:lnTo>
                    <a:lnTo>
                      <a:pt x="168" y="594"/>
                    </a:lnTo>
                    <a:lnTo>
                      <a:pt x="168" y="596"/>
                    </a:lnTo>
                    <a:lnTo>
                      <a:pt x="173" y="597"/>
                    </a:lnTo>
                    <a:lnTo>
                      <a:pt x="175" y="599"/>
                    </a:lnTo>
                    <a:lnTo>
                      <a:pt x="175" y="601"/>
                    </a:lnTo>
                    <a:lnTo>
                      <a:pt x="166" y="602"/>
                    </a:lnTo>
                    <a:lnTo>
                      <a:pt x="161" y="601"/>
                    </a:lnTo>
                    <a:lnTo>
                      <a:pt x="155" y="602"/>
                    </a:lnTo>
                    <a:lnTo>
                      <a:pt x="150" y="607"/>
                    </a:lnTo>
                    <a:lnTo>
                      <a:pt x="145" y="607"/>
                    </a:lnTo>
                    <a:lnTo>
                      <a:pt x="142" y="612"/>
                    </a:lnTo>
                    <a:lnTo>
                      <a:pt x="138" y="612"/>
                    </a:lnTo>
                    <a:lnTo>
                      <a:pt x="137" y="617"/>
                    </a:lnTo>
                    <a:lnTo>
                      <a:pt x="135" y="621"/>
                    </a:lnTo>
                    <a:lnTo>
                      <a:pt x="128" y="626"/>
                    </a:lnTo>
                    <a:lnTo>
                      <a:pt x="128" y="627"/>
                    </a:lnTo>
                    <a:lnTo>
                      <a:pt x="132" y="631"/>
                    </a:lnTo>
                    <a:lnTo>
                      <a:pt x="132" y="636"/>
                    </a:lnTo>
                    <a:lnTo>
                      <a:pt x="137" y="644"/>
                    </a:lnTo>
                    <a:lnTo>
                      <a:pt x="142" y="647"/>
                    </a:lnTo>
                    <a:lnTo>
                      <a:pt x="145" y="649"/>
                    </a:lnTo>
                    <a:lnTo>
                      <a:pt x="152" y="654"/>
                    </a:lnTo>
                    <a:lnTo>
                      <a:pt x="161" y="662"/>
                    </a:lnTo>
                    <a:lnTo>
                      <a:pt x="170" y="661"/>
                    </a:lnTo>
                    <a:lnTo>
                      <a:pt x="173" y="661"/>
                    </a:lnTo>
                    <a:lnTo>
                      <a:pt x="176" y="661"/>
                    </a:lnTo>
                    <a:lnTo>
                      <a:pt x="180" y="661"/>
                    </a:lnTo>
                    <a:lnTo>
                      <a:pt x="181" y="664"/>
                    </a:lnTo>
                    <a:lnTo>
                      <a:pt x="180" y="666"/>
                    </a:lnTo>
                    <a:lnTo>
                      <a:pt x="180" y="667"/>
                    </a:lnTo>
                    <a:lnTo>
                      <a:pt x="181" y="672"/>
                    </a:lnTo>
                    <a:lnTo>
                      <a:pt x="181" y="677"/>
                    </a:lnTo>
                    <a:lnTo>
                      <a:pt x="178" y="681"/>
                    </a:lnTo>
                    <a:lnTo>
                      <a:pt x="181" y="681"/>
                    </a:lnTo>
                    <a:lnTo>
                      <a:pt x="185" y="684"/>
                    </a:lnTo>
                    <a:lnTo>
                      <a:pt x="181" y="686"/>
                    </a:lnTo>
                    <a:lnTo>
                      <a:pt x="181" y="689"/>
                    </a:lnTo>
                    <a:lnTo>
                      <a:pt x="183" y="691"/>
                    </a:lnTo>
                    <a:lnTo>
                      <a:pt x="178" y="694"/>
                    </a:lnTo>
                    <a:lnTo>
                      <a:pt x="175" y="695"/>
                    </a:lnTo>
                    <a:lnTo>
                      <a:pt x="173" y="699"/>
                    </a:lnTo>
                    <a:lnTo>
                      <a:pt x="171" y="700"/>
                    </a:lnTo>
                    <a:lnTo>
                      <a:pt x="168" y="704"/>
                    </a:lnTo>
                    <a:lnTo>
                      <a:pt x="166" y="709"/>
                    </a:lnTo>
                    <a:lnTo>
                      <a:pt x="161" y="709"/>
                    </a:lnTo>
                    <a:lnTo>
                      <a:pt x="157" y="714"/>
                    </a:lnTo>
                    <a:lnTo>
                      <a:pt x="155" y="719"/>
                    </a:lnTo>
                    <a:lnTo>
                      <a:pt x="153" y="724"/>
                    </a:lnTo>
                    <a:lnTo>
                      <a:pt x="148" y="727"/>
                    </a:lnTo>
                    <a:lnTo>
                      <a:pt x="148" y="730"/>
                    </a:lnTo>
                    <a:lnTo>
                      <a:pt x="150" y="729"/>
                    </a:lnTo>
                    <a:lnTo>
                      <a:pt x="153" y="730"/>
                    </a:lnTo>
                    <a:lnTo>
                      <a:pt x="155" y="737"/>
                    </a:lnTo>
                    <a:lnTo>
                      <a:pt x="153" y="740"/>
                    </a:lnTo>
                    <a:lnTo>
                      <a:pt x="150" y="744"/>
                    </a:lnTo>
                    <a:lnTo>
                      <a:pt x="148" y="749"/>
                    </a:lnTo>
                    <a:lnTo>
                      <a:pt x="143" y="752"/>
                    </a:lnTo>
                    <a:lnTo>
                      <a:pt x="140" y="750"/>
                    </a:lnTo>
                    <a:lnTo>
                      <a:pt x="137" y="747"/>
                    </a:lnTo>
                    <a:lnTo>
                      <a:pt x="133" y="745"/>
                    </a:lnTo>
                    <a:lnTo>
                      <a:pt x="137" y="749"/>
                    </a:lnTo>
                    <a:lnTo>
                      <a:pt x="137" y="752"/>
                    </a:lnTo>
                    <a:lnTo>
                      <a:pt x="138" y="754"/>
                    </a:lnTo>
                    <a:lnTo>
                      <a:pt x="137" y="757"/>
                    </a:lnTo>
                    <a:lnTo>
                      <a:pt x="130" y="762"/>
                    </a:lnTo>
                    <a:lnTo>
                      <a:pt x="127" y="769"/>
                    </a:lnTo>
                    <a:lnTo>
                      <a:pt x="128" y="775"/>
                    </a:lnTo>
                    <a:lnTo>
                      <a:pt x="133" y="782"/>
                    </a:lnTo>
                    <a:lnTo>
                      <a:pt x="137" y="792"/>
                    </a:lnTo>
                    <a:lnTo>
                      <a:pt x="137" y="795"/>
                    </a:lnTo>
                    <a:lnTo>
                      <a:pt x="138" y="797"/>
                    </a:lnTo>
                    <a:lnTo>
                      <a:pt x="137" y="798"/>
                    </a:lnTo>
                    <a:lnTo>
                      <a:pt x="133" y="802"/>
                    </a:lnTo>
                    <a:lnTo>
                      <a:pt x="137" y="803"/>
                    </a:lnTo>
                    <a:lnTo>
                      <a:pt x="138" y="803"/>
                    </a:lnTo>
                    <a:lnTo>
                      <a:pt x="143" y="807"/>
                    </a:lnTo>
                    <a:lnTo>
                      <a:pt x="143" y="810"/>
                    </a:lnTo>
                    <a:lnTo>
                      <a:pt x="152" y="815"/>
                    </a:lnTo>
                    <a:lnTo>
                      <a:pt x="157" y="818"/>
                    </a:lnTo>
                    <a:lnTo>
                      <a:pt x="158" y="823"/>
                    </a:lnTo>
                    <a:lnTo>
                      <a:pt x="155" y="822"/>
                    </a:lnTo>
                    <a:lnTo>
                      <a:pt x="150" y="820"/>
                    </a:lnTo>
                    <a:lnTo>
                      <a:pt x="143" y="815"/>
                    </a:lnTo>
                    <a:lnTo>
                      <a:pt x="138" y="813"/>
                    </a:lnTo>
                    <a:lnTo>
                      <a:pt x="137" y="812"/>
                    </a:lnTo>
                    <a:lnTo>
                      <a:pt x="105" y="812"/>
                    </a:lnTo>
                    <a:lnTo>
                      <a:pt x="88" y="815"/>
                    </a:lnTo>
                    <a:lnTo>
                      <a:pt x="83" y="813"/>
                    </a:lnTo>
                    <a:lnTo>
                      <a:pt x="72" y="812"/>
                    </a:lnTo>
                    <a:lnTo>
                      <a:pt x="68" y="803"/>
                    </a:lnTo>
                    <a:lnTo>
                      <a:pt x="65" y="795"/>
                    </a:lnTo>
                    <a:lnTo>
                      <a:pt x="60" y="790"/>
                    </a:lnTo>
                    <a:lnTo>
                      <a:pt x="59" y="779"/>
                    </a:lnTo>
                    <a:lnTo>
                      <a:pt x="59" y="772"/>
                    </a:lnTo>
                    <a:lnTo>
                      <a:pt x="54" y="772"/>
                    </a:lnTo>
                    <a:lnTo>
                      <a:pt x="45" y="775"/>
                    </a:lnTo>
                    <a:lnTo>
                      <a:pt x="42" y="780"/>
                    </a:lnTo>
                    <a:lnTo>
                      <a:pt x="37" y="780"/>
                    </a:lnTo>
                    <a:lnTo>
                      <a:pt x="27" y="760"/>
                    </a:lnTo>
                    <a:lnTo>
                      <a:pt x="25" y="754"/>
                    </a:lnTo>
                    <a:lnTo>
                      <a:pt x="29" y="734"/>
                    </a:lnTo>
                    <a:lnTo>
                      <a:pt x="34" y="727"/>
                    </a:lnTo>
                    <a:lnTo>
                      <a:pt x="42" y="720"/>
                    </a:lnTo>
                    <a:lnTo>
                      <a:pt x="44" y="709"/>
                    </a:lnTo>
                    <a:lnTo>
                      <a:pt x="42" y="697"/>
                    </a:lnTo>
                    <a:lnTo>
                      <a:pt x="39" y="689"/>
                    </a:lnTo>
                    <a:lnTo>
                      <a:pt x="40" y="679"/>
                    </a:lnTo>
                    <a:lnTo>
                      <a:pt x="45" y="674"/>
                    </a:lnTo>
                    <a:lnTo>
                      <a:pt x="40" y="664"/>
                    </a:lnTo>
                    <a:lnTo>
                      <a:pt x="40" y="659"/>
                    </a:lnTo>
                    <a:lnTo>
                      <a:pt x="45" y="654"/>
                    </a:lnTo>
                    <a:lnTo>
                      <a:pt x="42" y="644"/>
                    </a:lnTo>
                    <a:lnTo>
                      <a:pt x="40" y="632"/>
                    </a:lnTo>
                    <a:lnTo>
                      <a:pt x="37" y="627"/>
                    </a:lnTo>
                    <a:lnTo>
                      <a:pt x="39" y="622"/>
                    </a:lnTo>
                    <a:lnTo>
                      <a:pt x="44" y="617"/>
                    </a:lnTo>
                    <a:lnTo>
                      <a:pt x="44" y="612"/>
                    </a:lnTo>
                    <a:lnTo>
                      <a:pt x="39" y="604"/>
                    </a:lnTo>
                    <a:lnTo>
                      <a:pt x="30" y="599"/>
                    </a:lnTo>
                    <a:lnTo>
                      <a:pt x="25" y="599"/>
                    </a:lnTo>
                    <a:lnTo>
                      <a:pt x="24" y="601"/>
                    </a:lnTo>
                    <a:lnTo>
                      <a:pt x="22" y="597"/>
                    </a:lnTo>
                    <a:lnTo>
                      <a:pt x="24" y="594"/>
                    </a:lnTo>
                    <a:lnTo>
                      <a:pt x="34" y="594"/>
                    </a:lnTo>
                    <a:lnTo>
                      <a:pt x="40" y="589"/>
                    </a:lnTo>
                    <a:lnTo>
                      <a:pt x="39" y="584"/>
                    </a:lnTo>
                    <a:lnTo>
                      <a:pt x="35" y="583"/>
                    </a:lnTo>
                    <a:lnTo>
                      <a:pt x="32" y="584"/>
                    </a:lnTo>
                    <a:lnTo>
                      <a:pt x="27" y="584"/>
                    </a:lnTo>
                    <a:lnTo>
                      <a:pt x="25" y="574"/>
                    </a:lnTo>
                    <a:lnTo>
                      <a:pt x="20" y="564"/>
                    </a:lnTo>
                    <a:lnTo>
                      <a:pt x="20" y="559"/>
                    </a:lnTo>
                    <a:lnTo>
                      <a:pt x="20" y="551"/>
                    </a:lnTo>
                    <a:lnTo>
                      <a:pt x="14" y="549"/>
                    </a:lnTo>
                    <a:lnTo>
                      <a:pt x="10" y="543"/>
                    </a:lnTo>
                    <a:lnTo>
                      <a:pt x="10" y="526"/>
                    </a:lnTo>
                    <a:lnTo>
                      <a:pt x="15" y="523"/>
                    </a:lnTo>
                    <a:lnTo>
                      <a:pt x="17" y="518"/>
                    </a:lnTo>
                    <a:lnTo>
                      <a:pt x="14" y="513"/>
                    </a:lnTo>
                    <a:lnTo>
                      <a:pt x="10" y="511"/>
                    </a:lnTo>
                    <a:lnTo>
                      <a:pt x="7" y="499"/>
                    </a:lnTo>
                    <a:lnTo>
                      <a:pt x="7" y="486"/>
                    </a:lnTo>
                    <a:lnTo>
                      <a:pt x="9" y="470"/>
                    </a:lnTo>
                    <a:lnTo>
                      <a:pt x="4" y="463"/>
                    </a:lnTo>
                    <a:lnTo>
                      <a:pt x="2" y="455"/>
                    </a:lnTo>
                    <a:lnTo>
                      <a:pt x="12" y="445"/>
                    </a:lnTo>
                    <a:lnTo>
                      <a:pt x="14" y="433"/>
                    </a:lnTo>
                    <a:lnTo>
                      <a:pt x="19" y="430"/>
                    </a:lnTo>
                    <a:lnTo>
                      <a:pt x="24" y="426"/>
                    </a:lnTo>
                    <a:lnTo>
                      <a:pt x="9" y="400"/>
                    </a:lnTo>
                    <a:lnTo>
                      <a:pt x="10" y="392"/>
                    </a:lnTo>
                    <a:lnTo>
                      <a:pt x="10" y="385"/>
                    </a:lnTo>
                    <a:lnTo>
                      <a:pt x="10" y="370"/>
                    </a:lnTo>
                    <a:lnTo>
                      <a:pt x="15" y="362"/>
                    </a:lnTo>
                    <a:lnTo>
                      <a:pt x="20" y="355"/>
                    </a:lnTo>
                    <a:lnTo>
                      <a:pt x="20" y="348"/>
                    </a:lnTo>
                    <a:lnTo>
                      <a:pt x="15" y="340"/>
                    </a:lnTo>
                    <a:lnTo>
                      <a:pt x="12" y="338"/>
                    </a:lnTo>
                    <a:lnTo>
                      <a:pt x="17" y="330"/>
                    </a:lnTo>
                    <a:lnTo>
                      <a:pt x="15" y="322"/>
                    </a:lnTo>
                    <a:lnTo>
                      <a:pt x="20" y="313"/>
                    </a:lnTo>
                    <a:lnTo>
                      <a:pt x="24" y="312"/>
                    </a:lnTo>
                    <a:lnTo>
                      <a:pt x="25" y="302"/>
                    </a:lnTo>
                    <a:lnTo>
                      <a:pt x="24" y="284"/>
                    </a:lnTo>
                    <a:lnTo>
                      <a:pt x="20" y="282"/>
                    </a:lnTo>
                    <a:lnTo>
                      <a:pt x="17" y="269"/>
                    </a:lnTo>
                    <a:lnTo>
                      <a:pt x="14" y="262"/>
                    </a:lnTo>
                    <a:lnTo>
                      <a:pt x="7" y="254"/>
                    </a:lnTo>
                    <a:lnTo>
                      <a:pt x="7" y="250"/>
                    </a:lnTo>
                    <a:lnTo>
                      <a:pt x="2" y="244"/>
                    </a:lnTo>
                    <a:lnTo>
                      <a:pt x="0" y="234"/>
                    </a:lnTo>
                    <a:lnTo>
                      <a:pt x="0" y="225"/>
                    </a:lnTo>
                    <a:lnTo>
                      <a:pt x="9" y="222"/>
                    </a:lnTo>
                    <a:lnTo>
                      <a:pt x="9" y="212"/>
                    </a:lnTo>
                    <a:lnTo>
                      <a:pt x="12" y="207"/>
                    </a:lnTo>
                    <a:lnTo>
                      <a:pt x="12" y="197"/>
                    </a:lnTo>
                    <a:lnTo>
                      <a:pt x="9" y="191"/>
                    </a:lnTo>
                    <a:lnTo>
                      <a:pt x="7" y="176"/>
                    </a:lnTo>
                    <a:lnTo>
                      <a:pt x="10" y="174"/>
                    </a:lnTo>
                    <a:lnTo>
                      <a:pt x="12" y="157"/>
                    </a:lnTo>
                    <a:lnTo>
                      <a:pt x="17" y="152"/>
                    </a:lnTo>
                    <a:lnTo>
                      <a:pt x="24" y="137"/>
                    </a:lnTo>
                    <a:lnTo>
                      <a:pt x="30" y="131"/>
                    </a:lnTo>
                    <a:lnTo>
                      <a:pt x="34" y="129"/>
                    </a:lnTo>
                    <a:lnTo>
                      <a:pt x="39" y="124"/>
                    </a:lnTo>
                    <a:lnTo>
                      <a:pt x="35" y="122"/>
                    </a:lnTo>
                    <a:lnTo>
                      <a:pt x="35" y="116"/>
                    </a:lnTo>
                    <a:lnTo>
                      <a:pt x="34" y="114"/>
                    </a:lnTo>
                    <a:lnTo>
                      <a:pt x="30" y="111"/>
                    </a:lnTo>
                    <a:lnTo>
                      <a:pt x="32" y="107"/>
                    </a:lnTo>
                    <a:lnTo>
                      <a:pt x="35" y="104"/>
                    </a:lnTo>
                    <a:lnTo>
                      <a:pt x="35" y="99"/>
                    </a:lnTo>
                    <a:lnTo>
                      <a:pt x="30" y="93"/>
                    </a:lnTo>
                    <a:lnTo>
                      <a:pt x="29" y="84"/>
                    </a:lnTo>
                    <a:lnTo>
                      <a:pt x="32" y="81"/>
                    </a:lnTo>
                    <a:lnTo>
                      <a:pt x="30" y="76"/>
                    </a:lnTo>
                    <a:lnTo>
                      <a:pt x="25" y="73"/>
                    </a:lnTo>
                    <a:lnTo>
                      <a:pt x="29" y="68"/>
                    </a:lnTo>
                    <a:lnTo>
                      <a:pt x="57" y="53"/>
                    </a:lnTo>
                    <a:lnTo>
                      <a:pt x="63" y="28"/>
                    </a:lnTo>
                    <a:lnTo>
                      <a:pt x="60" y="23"/>
                    </a:lnTo>
                    <a:lnTo>
                      <a:pt x="60" y="23"/>
                    </a:lnTo>
                    <a:close/>
                    <a:moveTo>
                      <a:pt x="259" y="896"/>
                    </a:moveTo>
                    <a:lnTo>
                      <a:pt x="263" y="900"/>
                    </a:lnTo>
                    <a:lnTo>
                      <a:pt x="268" y="896"/>
                    </a:lnTo>
                    <a:lnTo>
                      <a:pt x="273" y="896"/>
                    </a:lnTo>
                    <a:lnTo>
                      <a:pt x="278" y="891"/>
                    </a:lnTo>
                    <a:lnTo>
                      <a:pt x="271" y="891"/>
                    </a:lnTo>
                    <a:lnTo>
                      <a:pt x="268" y="895"/>
                    </a:lnTo>
                    <a:lnTo>
                      <a:pt x="261" y="895"/>
                    </a:lnTo>
                    <a:lnTo>
                      <a:pt x="259" y="896"/>
                    </a:lnTo>
                    <a:lnTo>
                      <a:pt x="259" y="896"/>
                    </a:lnTo>
                    <a:close/>
                    <a:moveTo>
                      <a:pt x="150" y="827"/>
                    </a:moveTo>
                    <a:lnTo>
                      <a:pt x="152" y="827"/>
                    </a:lnTo>
                    <a:lnTo>
                      <a:pt x="155" y="832"/>
                    </a:lnTo>
                    <a:lnTo>
                      <a:pt x="163" y="838"/>
                    </a:lnTo>
                    <a:lnTo>
                      <a:pt x="165" y="850"/>
                    </a:lnTo>
                    <a:lnTo>
                      <a:pt x="163" y="847"/>
                    </a:lnTo>
                    <a:lnTo>
                      <a:pt x="160" y="848"/>
                    </a:lnTo>
                    <a:lnTo>
                      <a:pt x="158" y="852"/>
                    </a:lnTo>
                    <a:lnTo>
                      <a:pt x="150" y="827"/>
                    </a:lnTo>
                    <a:lnTo>
                      <a:pt x="150" y="827"/>
                    </a:lnTo>
                    <a:close/>
                    <a:moveTo>
                      <a:pt x="158" y="853"/>
                    </a:moveTo>
                    <a:lnTo>
                      <a:pt x="163" y="855"/>
                    </a:lnTo>
                    <a:lnTo>
                      <a:pt x="168" y="855"/>
                    </a:lnTo>
                    <a:lnTo>
                      <a:pt x="171" y="858"/>
                    </a:lnTo>
                    <a:lnTo>
                      <a:pt x="175" y="867"/>
                    </a:lnTo>
                    <a:lnTo>
                      <a:pt x="180" y="867"/>
                    </a:lnTo>
                    <a:lnTo>
                      <a:pt x="186" y="872"/>
                    </a:lnTo>
                    <a:lnTo>
                      <a:pt x="186" y="877"/>
                    </a:lnTo>
                    <a:lnTo>
                      <a:pt x="191" y="878"/>
                    </a:lnTo>
                    <a:lnTo>
                      <a:pt x="211" y="883"/>
                    </a:lnTo>
                    <a:lnTo>
                      <a:pt x="213" y="885"/>
                    </a:lnTo>
                    <a:lnTo>
                      <a:pt x="220" y="888"/>
                    </a:lnTo>
                    <a:lnTo>
                      <a:pt x="226" y="893"/>
                    </a:lnTo>
                    <a:lnTo>
                      <a:pt x="231" y="893"/>
                    </a:lnTo>
                    <a:lnTo>
                      <a:pt x="240" y="891"/>
                    </a:lnTo>
                    <a:lnTo>
                      <a:pt x="245" y="893"/>
                    </a:lnTo>
                    <a:lnTo>
                      <a:pt x="245" y="896"/>
                    </a:lnTo>
                    <a:lnTo>
                      <a:pt x="240" y="900"/>
                    </a:lnTo>
                    <a:lnTo>
                      <a:pt x="236" y="898"/>
                    </a:lnTo>
                    <a:lnTo>
                      <a:pt x="231" y="900"/>
                    </a:lnTo>
                    <a:lnTo>
                      <a:pt x="231" y="903"/>
                    </a:lnTo>
                    <a:lnTo>
                      <a:pt x="226" y="906"/>
                    </a:lnTo>
                    <a:lnTo>
                      <a:pt x="221" y="908"/>
                    </a:lnTo>
                    <a:lnTo>
                      <a:pt x="215" y="906"/>
                    </a:lnTo>
                    <a:lnTo>
                      <a:pt x="210" y="903"/>
                    </a:lnTo>
                    <a:lnTo>
                      <a:pt x="200" y="903"/>
                    </a:lnTo>
                    <a:lnTo>
                      <a:pt x="193" y="903"/>
                    </a:lnTo>
                    <a:lnTo>
                      <a:pt x="183" y="903"/>
                    </a:lnTo>
                    <a:lnTo>
                      <a:pt x="175" y="905"/>
                    </a:lnTo>
                    <a:lnTo>
                      <a:pt x="171" y="905"/>
                    </a:lnTo>
                    <a:lnTo>
                      <a:pt x="170" y="896"/>
                    </a:lnTo>
                    <a:lnTo>
                      <a:pt x="181" y="896"/>
                    </a:lnTo>
                    <a:lnTo>
                      <a:pt x="188" y="895"/>
                    </a:lnTo>
                    <a:lnTo>
                      <a:pt x="191" y="893"/>
                    </a:lnTo>
                    <a:lnTo>
                      <a:pt x="193" y="891"/>
                    </a:lnTo>
                    <a:lnTo>
                      <a:pt x="186" y="893"/>
                    </a:lnTo>
                    <a:lnTo>
                      <a:pt x="180" y="893"/>
                    </a:lnTo>
                    <a:lnTo>
                      <a:pt x="171" y="895"/>
                    </a:lnTo>
                    <a:lnTo>
                      <a:pt x="170" y="895"/>
                    </a:lnTo>
                    <a:lnTo>
                      <a:pt x="158" y="85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  <p:sp>
            <p:nvSpPr>
              <p:cNvPr id="92" name="Freeform 175">
                <a:extLst>
                  <a:ext uri="{FF2B5EF4-FFF2-40B4-BE49-F238E27FC236}">
                    <a16:creationId xmlns:a16="http://schemas.microsoft.com/office/drawing/2014/main" xmlns="" id="{C25C4357-3901-41A3-8171-D948A375F7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7444" y="3476194"/>
                <a:ext cx="140202" cy="539546"/>
              </a:xfrm>
              <a:custGeom>
                <a:avLst/>
                <a:gdLst/>
                <a:ahLst/>
                <a:cxnLst>
                  <a:cxn ang="0">
                    <a:pos x="178" y="997"/>
                  </a:cxn>
                  <a:cxn ang="0">
                    <a:pos x="176" y="1013"/>
                  </a:cxn>
                  <a:cxn ang="0">
                    <a:pos x="224" y="1007"/>
                  </a:cxn>
                  <a:cxn ang="0">
                    <a:pos x="171" y="954"/>
                  </a:cxn>
                  <a:cxn ang="0">
                    <a:pos x="203" y="922"/>
                  </a:cxn>
                  <a:cxn ang="0">
                    <a:pos x="97" y="811"/>
                  </a:cxn>
                  <a:cxn ang="0">
                    <a:pos x="92" y="686"/>
                  </a:cxn>
                  <a:cxn ang="0">
                    <a:pos x="72" y="532"/>
                  </a:cxn>
                  <a:cxn ang="0">
                    <a:pos x="55" y="346"/>
                  </a:cxn>
                  <a:cxn ang="0">
                    <a:pos x="88" y="201"/>
                  </a:cxn>
                  <a:cxn ang="0">
                    <a:pos x="58" y="23"/>
                  </a:cxn>
                  <a:cxn ang="0">
                    <a:pos x="30" y="68"/>
                  </a:cxn>
                  <a:cxn ang="0">
                    <a:pos x="30" y="203"/>
                  </a:cxn>
                  <a:cxn ang="0">
                    <a:pos x="20" y="311"/>
                  </a:cxn>
                  <a:cxn ang="0">
                    <a:pos x="28" y="414"/>
                  </a:cxn>
                  <a:cxn ang="0">
                    <a:pos x="7" y="492"/>
                  </a:cxn>
                  <a:cxn ang="0">
                    <a:pos x="15" y="575"/>
                  </a:cxn>
                  <a:cxn ang="0">
                    <a:pos x="48" y="623"/>
                  </a:cxn>
                  <a:cxn ang="0">
                    <a:pos x="50" y="668"/>
                  </a:cxn>
                  <a:cxn ang="0">
                    <a:pos x="43" y="739"/>
                  </a:cxn>
                  <a:cxn ang="0">
                    <a:pos x="17" y="733"/>
                  </a:cxn>
                  <a:cxn ang="0">
                    <a:pos x="23" y="763"/>
                  </a:cxn>
                  <a:cxn ang="0">
                    <a:pos x="53" y="789"/>
                  </a:cxn>
                  <a:cxn ang="0">
                    <a:pos x="48" y="819"/>
                  </a:cxn>
                  <a:cxn ang="0">
                    <a:pos x="55" y="861"/>
                  </a:cxn>
                  <a:cxn ang="0">
                    <a:pos x="85" y="905"/>
                  </a:cxn>
                  <a:cxn ang="0">
                    <a:pos x="95" y="907"/>
                  </a:cxn>
                  <a:cxn ang="0">
                    <a:pos x="107" y="922"/>
                  </a:cxn>
                  <a:cxn ang="0">
                    <a:pos x="100" y="952"/>
                  </a:cxn>
                  <a:cxn ang="0">
                    <a:pos x="145" y="937"/>
                  </a:cxn>
                  <a:cxn ang="0">
                    <a:pos x="128" y="964"/>
                  </a:cxn>
                  <a:cxn ang="0">
                    <a:pos x="143" y="965"/>
                  </a:cxn>
                  <a:cxn ang="0">
                    <a:pos x="163" y="942"/>
                  </a:cxn>
                  <a:cxn ang="0">
                    <a:pos x="25" y="640"/>
                  </a:cxn>
                  <a:cxn ang="0">
                    <a:pos x="15" y="616"/>
                  </a:cxn>
                  <a:cxn ang="0">
                    <a:pos x="10" y="675"/>
                  </a:cxn>
                  <a:cxn ang="0">
                    <a:pos x="22" y="675"/>
                  </a:cxn>
                  <a:cxn ang="0">
                    <a:pos x="37" y="695"/>
                  </a:cxn>
                  <a:cxn ang="0">
                    <a:pos x="18" y="698"/>
                  </a:cxn>
                  <a:cxn ang="0">
                    <a:pos x="42" y="690"/>
                  </a:cxn>
                  <a:cxn ang="0">
                    <a:pos x="25" y="703"/>
                  </a:cxn>
                  <a:cxn ang="0">
                    <a:pos x="25" y="724"/>
                  </a:cxn>
                  <a:cxn ang="0">
                    <a:pos x="37" y="816"/>
                  </a:cxn>
                  <a:cxn ang="0">
                    <a:pos x="23" y="819"/>
                  </a:cxn>
                  <a:cxn ang="0">
                    <a:pos x="32" y="846"/>
                  </a:cxn>
                  <a:cxn ang="0">
                    <a:pos x="50" y="831"/>
                  </a:cxn>
                  <a:cxn ang="0">
                    <a:pos x="42" y="874"/>
                  </a:cxn>
                  <a:cxn ang="0">
                    <a:pos x="60" y="882"/>
                  </a:cxn>
                  <a:cxn ang="0">
                    <a:pos x="67" y="900"/>
                  </a:cxn>
                  <a:cxn ang="0">
                    <a:pos x="67" y="912"/>
                  </a:cxn>
                  <a:cxn ang="0">
                    <a:pos x="72" y="925"/>
                  </a:cxn>
                  <a:cxn ang="0">
                    <a:pos x="80" y="930"/>
                  </a:cxn>
                  <a:cxn ang="0">
                    <a:pos x="93" y="967"/>
                  </a:cxn>
                  <a:cxn ang="0">
                    <a:pos x="90" y="969"/>
                  </a:cxn>
                  <a:cxn ang="0">
                    <a:pos x="107" y="975"/>
                  </a:cxn>
                  <a:cxn ang="0">
                    <a:pos x="141" y="990"/>
                  </a:cxn>
                  <a:cxn ang="0">
                    <a:pos x="150" y="984"/>
                  </a:cxn>
                  <a:cxn ang="0">
                    <a:pos x="178" y="985"/>
                  </a:cxn>
                  <a:cxn ang="0">
                    <a:pos x="263" y="1033"/>
                  </a:cxn>
                  <a:cxn ang="0">
                    <a:pos x="241" y="1018"/>
                  </a:cxn>
                  <a:cxn ang="0">
                    <a:pos x="216" y="1025"/>
                  </a:cxn>
                </a:cxnLst>
                <a:rect l="0" t="0" r="r" b="b"/>
                <a:pathLst>
                  <a:path w="263" h="1040">
                    <a:moveTo>
                      <a:pt x="224" y="1007"/>
                    </a:moveTo>
                    <a:lnTo>
                      <a:pt x="223" y="998"/>
                    </a:lnTo>
                    <a:lnTo>
                      <a:pt x="219" y="998"/>
                    </a:lnTo>
                    <a:lnTo>
                      <a:pt x="216" y="995"/>
                    </a:lnTo>
                    <a:lnTo>
                      <a:pt x="206" y="993"/>
                    </a:lnTo>
                    <a:lnTo>
                      <a:pt x="195" y="990"/>
                    </a:lnTo>
                    <a:lnTo>
                      <a:pt x="190" y="989"/>
                    </a:lnTo>
                    <a:lnTo>
                      <a:pt x="190" y="990"/>
                    </a:lnTo>
                    <a:lnTo>
                      <a:pt x="190" y="992"/>
                    </a:lnTo>
                    <a:lnTo>
                      <a:pt x="188" y="993"/>
                    </a:lnTo>
                    <a:lnTo>
                      <a:pt x="186" y="992"/>
                    </a:lnTo>
                    <a:lnTo>
                      <a:pt x="178" y="989"/>
                    </a:lnTo>
                    <a:lnTo>
                      <a:pt x="175" y="987"/>
                    </a:lnTo>
                    <a:lnTo>
                      <a:pt x="173" y="989"/>
                    </a:lnTo>
                    <a:lnTo>
                      <a:pt x="175" y="990"/>
                    </a:lnTo>
                    <a:lnTo>
                      <a:pt x="185" y="995"/>
                    </a:lnTo>
                    <a:lnTo>
                      <a:pt x="186" y="997"/>
                    </a:lnTo>
                    <a:lnTo>
                      <a:pt x="183" y="997"/>
                    </a:lnTo>
                    <a:lnTo>
                      <a:pt x="181" y="997"/>
                    </a:lnTo>
                    <a:lnTo>
                      <a:pt x="181" y="998"/>
                    </a:lnTo>
                    <a:lnTo>
                      <a:pt x="180" y="998"/>
                    </a:lnTo>
                    <a:lnTo>
                      <a:pt x="178" y="997"/>
                    </a:lnTo>
                    <a:lnTo>
                      <a:pt x="173" y="993"/>
                    </a:lnTo>
                    <a:lnTo>
                      <a:pt x="171" y="995"/>
                    </a:lnTo>
                    <a:lnTo>
                      <a:pt x="171" y="998"/>
                    </a:lnTo>
                    <a:lnTo>
                      <a:pt x="170" y="998"/>
                    </a:lnTo>
                    <a:lnTo>
                      <a:pt x="161" y="998"/>
                    </a:lnTo>
                    <a:lnTo>
                      <a:pt x="160" y="1000"/>
                    </a:lnTo>
                    <a:lnTo>
                      <a:pt x="161" y="1002"/>
                    </a:lnTo>
                    <a:lnTo>
                      <a:pt x="160" y="1002"/>
                    </a:lnTo>
                    <a:lnTo>
                      <a:pt x="156" y="1002"/>
                    </a:lnTo>
                    <a:lnTo>
                      <a:pt x="151" y="1003"/>
                    </a:lnTo>
                    <a:lnTo>
                      <a:pt x="153" y="1005"/>
                    </a:lnTo>
                    <a:lnTo>
                      <a:pt x="158" y="1007"/>
                    </a:lnTo>
                    <a:lnTo>
                      <a:pt x="163" y="1007"/>
                    </a:lnTo>
                    <a:lnTo>
                      <a:pt x="163" y="1003"/>
                    </a:lnTo>
                    <a:lnTo>
                      <a:pt x="165" y="1003"/>
                    </a:lnTo>
                    <a:lnTo>
                      <a:pt x="168" y="1003"/>
                    </a:lnTo>
                    <a:lnTo>
                      <a:pt x="173" y="1007"/>
                    </a:lnTo>
                    <a:lnTo>
                      <a:pt x="175" y="1007"/>
                    </a:lnTo>
                    <a:lnTo>
                      <a:pt x="176" y="1008"/>
                    </a:lnTo>
                    <a:lnTo>
                      <a:pt x="176" y="1010"/>
                    </a:lnTo>
                    <a:lnTo>
                      <a:pt x="180" y="1012"/>
                    </a:lnTo>
                    <a:lnTo>
                      <a:pt x="176" y="1013"/>
                    </a:lnTo>
                    <a:lnTo>
                      <a:pt x="173" y="1017"/>
                    </a:lnTo>
                    <a:lnTo>
                      <a:pt x="176" y="1020"/>
                    </a:lnTo>
                    <a:lnTo>
                      <a:pt x="180" y="1020"/>
                    </a:lnTo>
                    <a:lnTo>
                      <a:pt x="183" y="1022"/>
                    </a:lnTo>
                    <a:lnTo>
                      <a:pt x="186" y="1025"/>
                    </a:lnTo>
                    <a:lnTo>
                      <a:pt x="190" y="1025"/>
                    </a:lnTo>
                    <a:lnTo>
                      <a:pt x="190" y="1023"/>
                    </a:lnTo>
                    <a:lnTo>
                      <a:pt x="186" y="1022"/>
                    </a:lnTo>
                    <a:lnTo>
                      <a:pt x="181" y="1018"/>
                    </a:lnTo>
                    <a:lnTo>
                      <a:pt x="181" y="1017"/>
                    </a:lnTo>
                    <a:lnTo>
                      <a:pt x="183" y="1017"/>
                    </a:lnTo>
                    <a:lnTo>
                      <a:pt x="186" y="1018"/>
                    </a:lnTo>
                    <a:lnTo>
                      <a:pt x="190" y="1015"/>
                    </a:lnTo>
                    <a:lnTo>
                      <a:pt x="190" y="1013"/>
                    </a:lnTo>
                    <a:lnTo>
                      <a:pt x="186" y="1013"/>
                    </a:lnTo>
                    <a:lnTo>
                      <a:pt x="185" y="1012"/>
                    </a:lnTo>
                    <a:lnTo>
                      <a:pt x="195" y="1008"/>
                    </a:lnTo>
                    <a:lnTo>
                      <a:pt x="198" y="1007"/>
                    </a:lnTo>
                    <a:lnTo>
                      <a:pt x="218" y="1010"/>
                    </a:lnTo>
                    <a:lnTo>
                      <a:pt x="219" y="1008"/>
                    </a:lnTo>
                    <a:lnTo>
                      <a:pt x="219" y="1007"/>
                    </a:lnTo>
                    <a:lnTo>
                      <a:pt x="224" y="1007"/>
                    </a:lnTo>
                    <a:lnTo>
                      <a:pt x="224" y="1007"/>
                    </a:lnTo>
                    <a:close/>
                    <a:moveTo>
                      <a:pt x="223" y="997"/>
                    </a:moveTo>
                    <a:lnTo>
                      <a:pt x="216" y="995"/>
                    </a:lnTo>
                    <a:lnTo>
                      <a:pt x="205" y="989"/>
                    </a:lnTo>
                    <a:lnTo>
                      <a:pt x="196" y="985"/>
                    </a:lnTo>
                    <a:lnTo>
                      <a:pt x="193" y="985"/>
                    </a:lnTo>
                    <a:lnTo>
                      <a:pt x="188" y="984"/>
                    </a:lnTo>
                    <a:lnTo>
                      <a:pt x="183" y="979"/>
                    </a:lnTo>
                    <a:lnTo>
                      <a:pt x="183" y="977"/>
                    </a:lnTo>
                    <a:lnTo>
                      <a:pt x="183" y="975"/>
                    </a:lnTo>
                    <a:lnTo>
                      <a:pt x="190" y="972"/>
                    </a:lnTo>
                    <a:lnTo>
                      <a:pt x="191" y="970"/>
                    </a:lnTo>
                    <a:lnTo>
                      <a:pt x="196" y="969"/>
                    </a:lnTo>
                    <a:lnTo>
                      <a:pt x="200" y="964"/>
                    </a:lnTo>
                    <a:lnTo>
                      <a:pt x="198" y="960"/>
                    </a:lnTo>
                    <a:lnTo>
                      <a:pt x="193" y="959"/>
                    </a:lnTo>
                    <a:lnTo>
                      <a:pt x="185" y="964"/>
                    </a:lnTo>
                    <a:lnTo>
                      <a:pt x="181" y="967"/>
                    </a:lnTo>
                    <a:lnTo>
                      <a:pt x="178" y="967"/>
                    </a:lnTo>
                    <a:lnTo>
                      <a:pt x="173" y="962"/>
                    </a:lnTo>
                    <a:lnTo>
                      <a:pt x="173" y="957"/>
                    </a:lnTo>
                    <a:lnTo>
                      <a:pt x="171" y="954"/>
                    </a:lnTo>
                    <a:lnTo>
                      <a:pt x="176" y="950"/>
                    </a:lnTo>
                    <a:lnTo>
                      <a:pt x="176" y="947"/>
                    </a:lnTo>
                    <a:lnTo>
                      <a:pt x="173" y="947"/>
                    </a:lnTo>
                    <a:lnTo>
                      <a:pt x="170" y="945"/>
                    </a:lnTo>
                    <a:lnTo>
                      <a:pt x="173" y="942"/>
                    </a:lnTo>
                    <a:lnTo>
                      <a:pt x="176" y="942"/>
                    </a:lnTo>
                    <a:lnTo>
                      <a:pt x="181" y="945"/>
                    </a:lnTo>
                    <a:lnTo>
                      <a:pt x="181" y="942"/>
                    </a:lnTo>
                    <a:lnTo>
                      <a:pt x="186" y="939"/>
                    </a:lnTo>
                    <a:lnTo>
                      <a:pt x="186" y="937"/>
                    </a:lnTo>
                    <a:lnTo>
                      <a:pt x="186" y="934"/>
                    </a:lnTo>
                    <a:lnTo>
                      <a:pt x="188" y="930"/>
                    </a:lnTo>
                    <a:lnTo>
                      <a:pt x="191" y="930"/>
                    </a:lnTo>
                    <a:lnTo>
                      <a:pt x="195" y="934"/>
                    </a:lnTo>
                    <a:lnTo>
                      <a:pt x="196" y="932"/>
                    </a:lnTo>
                    <a:lnTo>
                      <a:pt x="203" y="929"/>
                    </a:lnTo>
                    <a:lnTo>
                      <a:pt x="211" y="954"/>
                    </a:lnTo>
                    <a:lnTo>
                      <a:pt x="210" y="955"/>
                    </a:lnTo>
                    <a:lnTo>
                      <a:pt x="211" y="955"/>
                    </a:lnTo>
                    <a:lnTo>
                      <a:pt x="223" y="997"/>
                    </a:lnTo>
                    <a:lnTo>
                      <a:pt x="223" y="997"/>
                    </a:lnTo>
                    <a:close/>
                    <a:moveTo>
                      <a:pt x="203" y="922"/>
                    </a:moveTo>
                    <a:lnTo>
                      <a:pt x="196" y="917"/>
                    </a:lnTo>
                    <a:lnTo>
                      <a:pt x="191" y="915"/>
                    </a:lnTo>
                    <a:lnTo>
                      <a:pt x="190" y="914"/>
                    </a:lnTo>
                    <a:lnTo>
                      <a:pt x="158" y="914"/>
                    </a:lnTo>
                    <a:lnTo>
                      <a:pt x="141" y="917"/>
                    </a:lnTo>
                    <a:lnTo>
                      <a:pt x="136" y="915"/>
                    </a:lnTo>
                    <a:lnTo>
                      <a:pt x="125" y="914"/>
                    </a:lnTo>
                    <a:lnTo>
                      <a:pt x="121" y="905"/>
                    </a:lnTo>
                    <a:lnTo>
                      <a:pt x="118" y="897"/>
                    </a:lnTo>
                    <a:lnTo>
                      <a:pt x="113" y="892"/>
                    </a:lnTo>
                    <a:lnTo>
                      <a:pt x="112" y="881"/>
                    </a:lnTo>
                    <a:lnTo>
                      <a:pt x="112" y="874"/>
                    </a:lnTo>
                    <a:lnTo>
                      <a:pt x="107" y="874"/>
                    </a:lnTo>
                    <a:lnTo>
                      <a:pt x="98" y="877"/>
                    </a:lnTo>
                    <a:lnTo>
                      <a:pt x="95" y="882"/>
                    </a:lnTo>
                    <a:lnTo>
                      <a:pt x="90" y="882"/>
                    </a:lnTo>
                    <a:lnTo>
                      <a:pt x="80" y="862"/>
                    </a:lnTo>
                    <a:lnTo>
                      <a:pt x="78" y="856"/>
                    </a:lnTo>
                    <a:lnTo>
                      <a:pt x="82" y="836"/>
                    </a:lnTo>
                    <a:lnTo>
                      <a:pt x="87" y="829"/>
                    </a:lnTo>
                    <a:lnTo>
                      <a:pt x="95" y="822"/>
                    </a:lnTo>
                    <a:lnTo>
                      <a:pt x="97" y="811"/>
                    </a:lnTo>
                    <a:lnTo>
                      <a:pt x="95" y="799"/>
                    </a:lnTo>
                    <a:lnTo>
                      <a:pt x="92" y="791"/>
                    </a:lnTo>
                    <a:lnTo>
                      <a:pt x="93" y="781"/>
                    </a:lnTo>
                    <a:lnTo>
                      <a:pt x="98" y="776"/>
                    </a:lnTo>
                    <a:lnTo>
                      <a:pt x="93" y="766"/>
                    </a:lnTo>
                    <a:lnTo>
                      <a:pt x="93" y="761"/>
                    </a:lnTo>
                    <a:lnTo>
                      <a:pt x="98" y="756"/>
                    </a:lnTo>
                    <a:lnTo>
                      <a:pt x="95" y="746"/>
                    </a:lnTo>
                    <a:lnTo>
                      <a:pt x="93" y="734"/>
                    </a:lnTo>
                    <a:lnTo>
                      <a:pt x="90" y="729"/>
                    </a:lnTo>
                    <a:lnTo>
                      <a:pt x="92" y="724"/>
                    </a:lnTo>
                    <a:lnTo>
                      <a:pt x="97" y="719"/>
                    </a:lnTo>
                    <a:lnTo>
                      <a:pt x="97" y="714"/>
                    </a:lnTo>
                    <a:lnTo>
                      <a:pt x="92" y="706"/>
                    </a:lnTo>
                    <a:lnTo>
                      <a:pt x="83" y="701"/>
                    </a:lnTo>
                    <a:lnTo>
                      <a:pt x="78" y="701"/>
                    </a:lnTo>
                    <a:lnTo>
                      <a:pt x="77" y="703"/>
                    </a:lnTo>
                    <a:lnTo>
                      <a:pt x="75" y="699"/>
                    </a:lnTo>
                    <a:lnTo>
                      <a:pt x="77" y="696"/>
                    </a:lnTo>
                    <a:lnTo>
                      <a:pt x="87" y="696"/>
                    </a:lnTo>
                    <a:lnTo>
                      <a:pt x="93" y="691"/>
                    </a:lnTo>
                    <a:lnTo>
                      <a:pt x="92" y="686"/>
                    </a:lnTo>
                    <a:lnTo>
                      <a:pt x="88" y="685"/>
                    </a:lnTo>
                    <a:lnTo>
                      <a:pt x="85" y="686"/>
                    </a:lnTo>
                    <a:lnTo>
                      <a:pt x="80" y="686"/>
                    </a:lnTo>
                    <a:lnTo>
                      <a:pt x="78" y="676"/>
                    </a:lnTo>
                    <a:lnTo>
                      <a:pt x="73" y="666"/>
                    </a:lnTo>
                    <a:lnTo>
                      <a:pt x="73" y="661"/>
                    </a:lnTo>
                    <a:lnTo>
                      <a:pt x="73" y="653"/>
                    </a:lnTo>
                    <a:lnTo>
                      <a:pt x="67" y="651"/>
                    </a:lnTo>
                    <a:lnTo>
                      <a:pt x="63" y="645"/>
                    </a:lnTo>
                    <a:lnTo>
                      <a:pt x="63" y="628"/>
                    </a:lnTo>
                    <a:lnTo>
                      <a:pt x="68" y="625"/>
                    </a:lnTo>
                    <a:lnTo>
                      <a:pt x="70" y="620"/>
                    </a:lnTo>
                    <a:lnTo>
                      <a:pt x="67" y="615"/>
                    </a:lnTo>
                    <a:lnTo>
                      <a:pt x="63" y="613"/>
                    </a:lnTo>
                    <a:lnTo>
                      <a:pt x="60" y="601"/>
                    </a:lnTo>
                    <a:lnTo>
                      <a:pt x="60" y="588"/>
                    </a:lnTo>
                    <a:lnTo>
                      <a:pt x="62" y="572"/>
                    </a:lnTo>
                    <a:lnTo>
                      <a:pt x="57" y="565"/>
                    </a:lnTo>
                    <a:lnTo>
                      <a:pt x="55" y="557"/>
                    </a:lnTo>
                    <a:lnTo>
                      <a:pt x="65" y="547"/>
                    </a:lnTo>
                    <a:lnTo>
                      <a:pt x="67" y="535"/>
                    </a:lnTo>
                    <a:lnTo>
                      <a:pt x="72" y="532"/>
                    </a:lnTo>
                    <a:lnTo>
                      <a:pt x="77" y="528"/>
                    </a:lnTo>
                    <a:lnTo>
                      <a:pt x="62" y="502"/>
                    </a:lnTo>
                    <a:lnTo>
                      <a:pt x="63" y="494"/>
                    </a:lnTo>
                    <a:lnTo>
                      <a:pt x="63" y="487"/>
                    </a:lnTo>
                    <a:lnTo>
                      <a:pt x="63" y="472"/>
                    </a:lnTo>
                    <a:lnTo>
                      <a:pt x="68" y="464"/>
                    </a:lnTo>
                    <a:lnTo>
                      <a:pt x="73" y="457"/>
                    </a:lnTo>
                    <a:lnTo>
                      <a:pt x="73" y="450"/>
                    </a:lnTo>
                    <a:lnTo>
                      <a:pt x="68" y="442"/>
                    </a:lnTo>
                    <a:lnTo>
                      <a:pt x="65" y="440"/>
                    </a:lnTo>
                    <a:lnTo>
                      <a:pt x="70" y="432"/>
                    </a:lnTo>
                    <a:lnTo>
                      <a:pt x="68" y="424"/>
                    </a:lnTo>
                    <a:lnTo>
                      <a:pt x="73" y="415"/>
                    </a:lnTo>
                    <a:lnTo>
                      <a:pt x="77" y="414"/>
                    </a:lnTo>
                    <a:lnTo>
                      <a:pt x="78" y="404"/>
                    </a:lnTo>
                    <a:lnTo>
                      <a:pt x="77" y="386"/>
                    </a:lnTo>
                    <a:lnTo>
                      <a:pt x="73" y="384"/>
                    </a:lnTo>
                    <a:lnTo>
                      <a:pt x="70" y="371"/>
                    </a:lnTo>
                    <a:lnTo>
                      <a:pt x="67" y="364"/>
                    </a:lnTo>
                    <a:lnTo>
                      <a:pt x="60" y="356"/>
                    </a:lnTo>
                    <a:lnTo>
                      <a:pt x="60" y="352"/>
                    </a:lnTo>
                    <a:lnTo>
                      <a:pt x="55" y="346"/>
                    </a:lnTo>
                    <a:lnTo>
                      <a:pt x="53" y="336"/>
                    </a:lnTo>
                    <a:lnTo>
                      <a:pt x="53" y="327"/>
                    </a:lnTo>
                    <a:lnTo>
                      <a:pt x="62" y="324"/>
                    </a:lnTo>
                    <a:lnTo>
                      <a:pt x="62" y="314"/>
                    </a:lnTo>
                    <a:lnTo>
                      <a:pt x="65" y="309"/>
                    </a:lnTo>
                    <a:lnTo>
                      <a:pt x="65" y="299"/>
                    </a:lnTo>
                    <a:lnTo>
                      <a:pt x="62" y="293"/>
                    </a:lnTo>
                    <a:lnTo>
                      <a:pt x="60" y="278"/>
                    </a:lnTo>
                    <a:lnTo>
                      <a:pt x="63" y="276"/>
                    </a:lnTo>
                    <a:lnTo>
                      <a:pt x="65" y="259"/>
                    </a:lnTo>
                    <a:lnTo>
                      <a:pt x="70" y="254"/>
                    </a:lnTo>
                    <a:lnTo>
                      <a:pt x="77" y="239"/>
                    </a:lnTo>
                    <a:lnTo>
                      <a:pt x="83" y="233"/>
                    </a:lnTo>
                    <a:lnTo>
                      <a:pt x="87" y="231"/>
                    </a:lnTo>
                    <a:lnTo>
                      <a:pt x="92" y="226"/>
                    </a:lnTo>
                    <a:lnTo>
                      <a:pt x="88" y="224"/>
                    </a:lnTo>
                    <a:lnTo>
                      <a:pt x="88" y="218"/>
                    </a:lnTo>
                    <a:lnTo>
                      <a:pt x="87" y="216"/>
                    </a:lnTo>
                    <a:lnTo>
                      <a:pt x="83" y="213"/>
                    </a:lnTo>
                    <a:lnTo>
                      <a:pt x="85" y="209"/>
                    </a:lnTo>
                    <a:lnTo>
                      <a:pt x="88" y="206"/>
                    </a:lnTo>
                    <a:lnTo>
                      <a:pt x="88" y="201"/>
                    </a:lnTo>
                    <a:lnTo>
                      <a:pt x="83" y="195"/>
                    </a:lnTo>
                    <a:lnTo>
                      <a:pt x="82" y="186"/>
                    </a:lnTo>
                    <a:lnTo>
                      <a:pt x="85" y="183"/>
                    </a:lnTo>
                    <a:lnTo>
                      <a:pt x="83" y="178"/>
                    </a:lnTo>
                    <a:lnTo>
                      <a:pt x="78" y="175"/>
                    </a:lnTo>
                    <a:lnTo>
                      <a:pt x="82" y="170"/>
                    </a:lnTo>
                    <a:lnTo>
                      <a:pt x="110" y="155"/>
                    </a:lnTo>
                    <a:lnTo>
                      <a:pt x="116" y="130"/>
                    </a:lnTo>
                    <a:lnTo>
                      <a:pt x="113" y="125"/>
                    </a:lnTo>
                    <a:lnTo>
                      <a:pt x="110" y="125"/>
                    </a:lnTo>
                    <a:lnTo>
                      <a:pt x="108" y="128"/>
                    </a:lnTo>
                    <a:lnTo>
                      <a:pt x="102" y="128"/>
                    </a:lnTo>
                    <a:lnTo>
                      <a:pt x="83" y="85"/>
                    </a:lnTo>
                    <a:lnTo>
                      <a:pt x="72" y="75"/>
                    </a:lnTo>
                    <a:lnTo>
                      <a:pt x="68" y="70"/>
                    </a:lnTo>
                    <a:lnTo>
                      <a:pt x="73" y="58"/>
                    </a:lnTo>
                    <a:lnTo>
                      <a:pt x="72" y="53"/>
                    </a:lnTo>
                    <a:lnTo>
                      <a:pt x="75" y="47"/>
                    </a:lnTo>
                    <a:lnTo>
                      <a:pt x="73" y="43"/>
                    </a:lnTo>
                    <a:lnTo>
                      <a:pt x="63" y="37"/>
                    </a:lnTo>
                    <a:lnTo>
                      <a:pt x="58" y="32"/>
                    </a:lnTo>
                    <a:lnTo>
                      <a:pt x="58" y="23"/>
                    </a:lnTo>
                    <a:lnTo>
                      <a:pt x="57" y="22"/>
                    </a:lnTo>
                    <a:lnTo>
                      <a:pt x="58" y="17"/>
                    </a:lnTo>
                    <a:lnTo>
                      <a:pt x="57" y="13"/>
                    </a:lnTo>
                    <a:lnTo>
                      <a:pt x="55" y="10"/>
                    </a:lnTo>
                    <a:lnTo>
                      <a:pt x="50" y="7"/>
                    </a:lnTo>
                    <a:lnTo>
                      <a:pt x="48" y="2"/>
                    </a:lnTo>
                    <a:lnTo>
                      <a:pt x="45" y="0"/>
                    </a:lnTo>
                    <a:lnTo>
                      <a:pt x="42" y="4"/>
                    </a:lnTo>
                    <a:lnTo>
                      <a:pt x="40" y="9"/>
                    </a:lnTo>
                    <a:lnTo>
                      <a:pt x="45" y="12"/>
                    </a:lnTo>
                    <a:lnTo>
                      <a:pt x="43" y="15"/>
                    </a:lnTo>
                    <a:lnTo>
                      <a:pt x="38" y="18"/>
                    </a:lnTo>
                    <a:lnTo>
                      <a:pt x="35" y="17"/>
                    </a:lnTo>
                    <a:lnTo>
                      <a:pt x="30" y="20"/>
                    </a:lnTo>
                    <a:lnTo>
                      <a:pt x="23" y="23"/>
                    </a:lnTo>
                    <a:lnTo>
                      <a:pt x="27" y="25"/>
                    </a:lnTo>
                    <a:lnTo>
                      <a:pt x="27" y="32"/>
                    </a:lnTo>
                    <a:lnTo>
                      <a:pt x="25" y="35"/>
                    </a:lnTo>
                    <a:lnTo>
                      <a:pt x="27" y="42"/>
                    </a:lnTo>
                    <a:lnTo>
                      <a:pt x="30" y="58"/>
                    </a:lnTo>
                    <a:lnTo>
                      <a:pt x="30" y="65"/>
                    </a:lnTo>
                    <a:lnTo>
                      <a:pt x="30" y="68"/>
                    </a:lnTo>
                    <a:lnTo>
                      <a:pt x="27" y="72"/>
                    </a:lnTo>
                    <a:lnTo>
                      <a:pt x="28" y="80"/>
                    </a:lnTo>
                    <a:lnTo>
                      <a:pt x="32" y="88"/>
                    </a:lnTo>
                    <a:lnTo>
                      <a:pt x="35" y="95"/>
                    </a:lnTo>
                    <a:lnTo>
                      <a:pt x="35" y="107"/>
                    </a:lnTo>
                    <a:lnTo>
                      <a:pt x="33" y="110"/>
                    </a:lnTo>
                    <a:lnTo>
                      <a:pt x="32" y="111"/>
                    </a:lnTo>
                    <a:lnTo>
                      <a:pt x="33" y="126"/>
                    </a:lnTo>
                    <a:lnTo>
                      <a:pt x="33" y="130"/>
                    </a:lnTo>
                    <a:lnTo>
                      <a:pt x="30" y="133"/>
                    </a:lnTo>
                    <a:lnTo>
                      <a:pt x="27" y="135"/>
                    </a:lnTo>
                    <a:lnTo>
                      <a:pt x="27" y="143"/>
                    </a:lnTo>
                    <a:lnTo>
                      <a:pt x="28" y="145"/>
                    </a:lnTo>
                    <a:lnTo>
                      <a:pt x="32" y="143"/>
                    </a:lnTo>
                    <a:lnTo>
                      <a:pt x="33" y="145"/>
                    </a:lnTo>
                    <a:lnTo>
                      <a:pt x="30" y="148"/>
                    </a:lnTo>
                    <a:lnTo>
                      <a:pt x="30" y="170"/>
                    </a:lnTo>
                    <a:lnTo>
                      <a:pt x="35" y="180"/>
                    </a:lnTo>
                    <a:lnTo>
                      <a:pt x="35" y="186"/>
                    </a:lnTo>
                    <a:lnTo>
                      <a:pt x="33" y="191"/>
                    </a:lnTo>
                    <a:lnTo>
                      <a:pt x="30" y="198"/>
                    </a:lnTo>
                    <a:lnTo>
                      <a:pt x="30" y="203"/>
                    </a:lnTo>
                    <a:lnTo>
                      <a:pt x="35" y="209"/>
                    </a:lnTo>
                    <a:lnTo>
                      <a:pt x="33" y="214"/>
                    </a:lnTo>
                    <a:lnTo>
                      <a:pt x="33" y="226"/>
                    </a:lnTo>
                    <a:lnTo>
                      <a:pt x="30" y="229"/>
                    </a:lnTo>
                    <a:lnTo>
                      <a:pt x="30" y="236"/>
                    </a:lnTo>
                    <a:lnTo>
                      <a:pt x="32" y="239"/>
                    </a:lnTo>
                    <a:lnTo>
                      <a:pt x="32" y="243"/>
                    </a:lnTo>
                    <a:lnTo>
                      <a:pt x="28" y="248"/>
                    </a:lnTo>
                    <a:lnTo>
                      <a:pt x="27" y="253"/>
                    </a:lnTo>
                    <a:lnTo>
                      <a:pt x="25" y="256"/>
                    </a:lnTo>
                    <a:lnTo>
                      <a:pt x="27" y="264"/>
                    </a:lnTo>
                    <a:lnTo>
                      <a:pt x="25" y="266"/>
                    </a:lnTo>
                    <a:lnTo>
                      <a:pt x="22" y="274"/>
                    </a:lnTo>
                    <a:lnTo>
                      <a:pt x="22" y="278"/>
                    </a:lnTo>
                    <a:lnTo>
                      <a:pt x="25" y="284"/>
                    </a:lnTo>
                    <a:lnTo>
                      <a:pt x="27" y="291"/>
                    </a:lnTo>
                    <a:lnTo>
                      <a:pt x="30" y="294"/>
                    </a:lnTo>
                    <a:lnTo>
                      <a:pt x="27" y="298"/>
                    </a:lnTo>
                    <a:lnTo>
                      <a:pt x="23" y="303"/>
                    </a:lnTo>
                    <a:lnTo>
                      <a:pt x="27" y="306"/>
                    </a:lnTo>
                    <a:lnTo>
                      <a:pt x="23" y="309"/>
                    </a:lnTo>
                    <a:lnTo>
                      <a:pt x="20" y="311"/>
                    </a:lnTo>
                    <a:lnTo>
                      <a:pt x="20" y="316"/>
                    </a:lnTo>
                    <a:lnTo>
                      <a:pt x="22" y="321"/>
                    </a:lnTo>
                    <a:lnTo>
                      <a:pt x="22" y="326"/>
                    </a:lnTo>
                    <a:lnTo>
                      <a:pt x="27" y="339"/>
                    </a:lnTo>
                    <a:lnTo>
                      <a:pt x="27" y="346"/>
                    </a:lnTo>
                    <a:lnTo>
                      <a:pt x="25" y="349"/>
                    </a:lnTo>
                    <a:lnTo>
                      <a:pt x="25" y="352"/>
                    </a:lnTo>
                    <a:lnTo>
                      <a:pt x="30" y="359"/>
                    </a:lnTo>
                    <a:lnTo>
                      <a:pt x="32" y="367"/>
                    </a:lnTo>
                    <a:lnTo>
                      <a:pt x="30" y="372"/>
                    </a:lnTo>
                    <a:lnTo>
                      <a:pt x="30" y="374"/>
                    </a:lnTo>
                    <a:lnTo>
                      <a:pt x="30" y="379"/>
                    </a:lnTo>
                    <a:lnTo>
                      <a:pt x="30" y="382"/>
                    </a:lnTo>
                    <a:lnTo>
                      <a:pt x="28" y="386"/>
                    </a:lnTo>
                    <a:lnTo>
                      <a:pt x="30" y="387"/>
                    </a:lnTo>
                    <a:lnTo>
                      <a:pt x="35" y="394"/>
                    </a:lnTo>
                    <a:lnTo>
                      <a:pt x="37" y="399"/>
                    </a:lnTo>
                    <a:lnTo>
                      <a:pt x="33" y="402"/>
                    </a:lnTo>
                    <a:lnTo>
                      <a:pt x="30" y="404"/>
                    </a:lnTo>
                    <a:lnTo>
                      <a:pt x="27" y="410"/>
                    </a:lnTo>
                    <a:lnTo>
                      <a:pt x="27" y="412"/>
                    </a:lnTo>
                    <a:lnTo>
                      <a:pt x="28" y="414"/>
                    </a:lnTo>
                    <a:lnTo>
                      <a:pt x="27" y="419"/>
                    </a:lnTo>
                    <a:lnTo>
                      <a:pt x="23" y="422"/>
                    </a:lnTo>
                    <a:lnTo>
                      <a:pt x="23" y="425"/>
                    </a:lnTo>
                    <a:lnTo>
                      <a:pt x="23" y="432"/>
                    </a:lnTo>
                    <a:lnTo>
                      <a:pt x="22" y="435"/>
                    </a:lnTo>
                    <a:lnTo>
                      <a:pt x="22" y="440"/>
                    </a:lnTo>
                    <a:lnTo>
                      <a:pt x="20" y="442"/>
                    </a:lnTo>
                    <a:lnTo>
                      <a:pt x="20" y="447"/>
                    </a:lnTo>
                    <a:lnTo>
                      <a:pt x="17" y="450"/>
                    </a:lnTo>
                    <a:lnTo>
                      <a:pt x="18" y="452"/>
                    </a:lnTo>
                    <a:lnTo>
                      <a:pt x="20" y="455"/>
                    </a:lnTo>
                    <a:lnTo>
                      <a:pt x="17" y="459"/>
                    </a:lnTo>
                    <a:lnTo>
                      <a:pt x="17" y="465"/>
                    </a:lnTo>
                    <a:lnTo>
                      <a:pt x="15" y="469"/>
                    </a:lnTo>
                    <a:lnTo>
                      <a:pt x="12" y="470"/>
                    </a:lnTo>
                    <a:lnTo>
                      <a:pt x="12" y="474"/>
                    </a:lnTo>
                    <a:lnTo>
                      <a:pt x="10" y="477"/>
                    </a:lnTo>
                    <a:lnTo>
                      <a:pt x="10" y="480"/>
                    </a:lnTo>
                    <a:lnTo>
                      <a:pt x="12" y="484"/>
                    </a:lnTo>
                    <a:lnTo>
                      <a:pt x="12" y="489"/>
                    </a:lnTo>
                    <a:lnTo>
                      <a:pt x="10" y="492"/>
                    </a:lnTo>
                    <a:lnTo>
                      <a:pt x="7" y="492"/>
                    </a:lnTo>
                    <a:lnTo>
                      <a:pt x="4" y="490"/>
                    </a:lnTo>
                    <a:lnTo>
                      <a:pt x="0" y="490"/>
                    </a:lnTo>
                    <a:lnTo>
                      <a:pt x="0" y="494"/>
                    </a:lnTo>
                    <a:lnTo>
                      <a:pt x="0" y="499"/>
                    </a:lnTo>
                    <a:lnTo>
                      <a:pt x="0" y="505"/>
                    </a:lnTo>
                    <a:lnTo>
                      <a:pt x="4" y="510"/>
                    </a:lnTo>
                    <a:lnTo>
                      <a:pt x="9" y="513"/>
                    </a:lnTo>
                    <a:lnTo>
                      <a:pt x="10" y="518"/>
                    </a:lnTo>
                    <a:lnTo>
                      <a:pt x="9" y="523"/>
                    </a:lnTo>
                    <a:lnTo>
                      <a:pt x="17" y="535"/>
                    </a:lnTo>
                    <a:lnTo>
                      <a:pt x="18" y="538"/>
                    </a:lnTo>
                    <a:lnTo>
                      <a:pt x="20" y="542"/>
                    </a:lnTo>
                    <a:lnTo>
                      <a:pt x="20" y="548"/>
                    </a:lnTo>
                    <a:lnTo>
                      <a:pt x="18" y="558"/>
                    </a:lnTo>
                    <a:lnTo>
                      <a:pt x="17" y="560"/>
                    </a:lnTo>
                    <a:lnTo>
                      <a:pt x="18" y="562"/>
                    </a:lnTo>
                    <a:lnTo>
                      <a:pt x="17" y="565"/>
                    </a:lnTo>
                    <a:lnTo>
                      <a:pt x="15" y="565"/>
                    </a:lnTo>
                    <a:lnTo>
                      <a:pt x="12" y="565"/>
                    </a:lnTo>
                    <a:lnTo>
                      <a:pt x="10" y="568"/>
                    </a:lnTo>
                    <a:lnTo>
                      <a:pt x="12" y="573"/>
                    </a:lnTo>
                    <a:lnTo>
                      <a:pt x="15" y="575"/>
                    </a:lnTo>
                    <a:lnTo>
                      <a:pt x="12" y="585"/>
                    </a:lnTo>
                    <a:lnTo>
                      <a:pt x="14" y="588"/>
                    </a:lnTo>
                    <a:lnTo>
                      <a:pt x="12" y="590"/>
                    </a:lnTo>
                    <a:lnTo>
                      <a:pt x="14" y="593"/>
                    </a:lnTo>
                    <a:lnTo>
                      <a:pt x="14" y="595"/>
                    </a:lnTo>
                    <a:lnTo>
                      <a:pt x="12" y="597"/>
                    </a:lnTo>
                    <a:lnTo>
                      <a:pt x="14" y="600"/>
                    </a:lnTo>
                    <a:lnTo>
                      <a:pt x="20" y="610"/>
                    </a:lnTo>
                    <a:lnTo>
                      <a:pt x="23" y="611"/>
                    </a:lnTo>
                    <a:lnTo>
                      <a:pt x="25" y="615"/>
                    </a:lnTo>
                    <a:lnTo>
                      <a:pt x="32" y="618"/>
                    </a:lnTo>
                    <a:lnTo>
                      <a:pt x="38" y="616"/>
                    </a:lnTo>
                    <a:lnTo>
                      <a:pt x="38" y="610"/>
                    </a:lnTo>
                    <a:lnTo>
                      <a:pt x="40" y="608"/>
                    </a:lnTo>
                    <a:lnTo>
                      <a:pt x="45" y="608"/>
                    </a:lnTo>
                    <a:lnTo>
                      <a:pt x="48" y="613"/>
                    </a:lnTo>
                    <a:lnTo>
                      <a:pt x="50" y="611"/>
                    </a:lnTo>
                    <a:lnTo>
                      <a:pt x="53" y="611"/>
                    </a:lnTo>
                    <a:lnTo>
                      <a:pt x="50" y="615"/>
                    </a:lnTo>
                    <a:lnTo>
                      <a:pt x="45" y="620"/>
                    </a:lnTo>
                    <a:lnTo>
                      <a:pt x="45" y="621"/>
                    </a:lnTo>
                    <a:lnTo>
                      <a:pt x="48" y="623"/>
                    </a:lnTo>
                    <a:lnTo>
                      <a:pt x="52" y="621"/>
                    </a:lnTo>
                    <a:lnTo>
                      <a:pt x="52" y="625"/>
                    </a:lnTo>
                    <a:lnTo>
                      <a:pt x="53" y="633"/>
                    </a:lnTo>
                    <a:lnTo>
                      <a:pt x="55" y="635"/>
                    </a:lnTo>
                    <a:lnTo>
                      <a:pt x="53" y="636"/>
                    </a:lnTo>
                    <a:lnTo>
                      <a:pt x="52" y="635"/>
                    </a:lnTo>
                    <a:lnTo>
                      <a:pt x="50" y="631"/>
                    </a:lnTo>
                    <a:lnTo>
                      <a:pt x="47" y="630"/>
                    </a:lnTo>
                    <a:lnTo>
                      <a:pt x="45" y="631"/>
                    </a:lnTo>
                    <a:lnTo>
                      <a:pt x="47" y="635"/>
                    </a:lnTo>
                    <a:lnTo>
                      <a:pt x="50" y="636"/>
                    </a:lnTo>
                    <a:lnTo>
                      <a:pt x="52" y="640"/>
                    </a:lnTo>
                    <a:lnTo>
                      <a:pt x="48" y="640"/>
                    </a:lnTo>
                    <a:lnTo>
                      <a:pt x="47" y="641"/>
                    </a:lnTo>
                    <a:lnTo>
                      <a:pt x="47" y="646"/>
                    </a:lnTo>
                    <a:lnTo>
                      <a:pt x="50" y="651"/>
                    </a:lnTo>
                    <a:lnTo>
                      <a:pt x="47" y="655"/>
                    </a:lnTo>
                    <a:lnTo>
                      <a:pt x="47" y="658"/>
                    </a:lnTo>
                    <a:lnTo>
                      <a:pt x="48" y="658"/>
                    </a:lnTo>
                    <a:lnTo>
                      <a:pt x="43" y="663"/>
                    </a:lnTo>
                    <a:lnTo>
                      <a:pt x="45" y="665"/>
                    </a:lnTo>
                    <a:lnTo>
                      <a:pt x="50" y="668"/>
                    </a:lnTo>
                    <a:lnTo>
                      <a:pt x="48" y="671"/>
                    </a:lnTo>
                    <a:lnTo>
                      <a:pt x="48" y="676"/>
                    </a:lnTo>
                    <a:lnTo>
                      <a:pt x="45" y="680"/>
                    </a:lnTo>
                    <a:lnTo>
                      <a:pt x="45" y="683"/>
                    </a:lnTo>
                    <a:lnTo>
                      <a:pt x="47" y="685"/>
                    </a:lnTo>
                    <a:lnTo>
                      <a:pt x="52" y="685"/>
                    </a:lnTo>
                    <a:lnTo>
                      <a:pt x="55" y="688"/>
                    </a:lnTo>
                    <a:lnTo>
                      <a:pt x="55" y="691"/>
                    </a:lnTo>
                    <a:lnTo>
                      <a:pt x="60" y="691"/>
                    </a:lnTo>
                    <a:lnTo>
                      <a:pt x="62" y="695"/>
                    </a:lnTo>
                    <a:lnTo>
                      <a:pt x="62" y="701"/>
                    </a:lnTo>
                    <a:lnTo>
                      <a:pt x="57" y="706"/>
                    </a:lnTo>
                    <a:lnTo>
                      <a:pt x="52" y="709"/>
                    </a:lnTo>
                    <a:lnTo>
                      <a:pt x="48" y="709"/>
                    </a:lnTo>
                    <a:lnTo>
                      <a:pt x="48" y="714"/>
                    </a:lnTo>
                    <a:lnTo>
                      <a:pt x="50" y="719"/>
                    </a:lnTo>
                    <a:lnTo>
                      <a:pt x="48" y="721"/>
                    </a:lnTo>
                    <a:lnTo>
                      <a:pt x="48" y="723"/>
                    </a:lnTo>
                    <a:lnTo>
                      <a:pt x="50" y="724"/>
                    </a:lnTo>
                    <a:lnTo>
                      <a:pt x="47" y="728"/>
                    </a:lnTo>
                    <a:lnTo>
                      <a:pt x="43" y="734"/>
                    </a:lnTo>
                    <a:lnTo>
                      <a:pt x="43" y="739"/>
                    </a:lnTo>
                    <a:lnTo>
                      <a:pt x="47" y="741"/>
                    </a:lnTo>
                    <a:lnTo>
                      <a:pt x="45" y="744"/>
                    </a:lnTo>
                    <a:lnTo>
                      <a:pt x="45" y="751"/>
                    </a:lnTo>
                    <a:lnTo>
                      <a:pt x="42" y="753"/>
                    </a:lnTo>
                    <a:lnTo>
                      <a:pt x="40" y="758"/>
                    </a:lnTo>
                    <a:lnTo>
                      <a:pt x="38" y="754"/>
                    </a:lnTo>
                    <a:lnTo>
                      <a:pt x="40" y="753"/>
                    </a:lnTo>
                    <a:lnTo>
                      <a:pt x="42" y="746"/>
                    </a:lnTo>
                    <a:lnTo>
                      <a:pt x="42" y="743"/>
                    </a:lnTo>
                    <a:lnTo>
                      <a:pt x="42" y="741"/>
                    </a:lnTo>
                    <a:lnTo>
                      <a:pt x="40" y="739"/>
                    </a:lnTo>
                    <a:lnTo>
                      <a:pt x="33" y="741"/>
                    </a:lnTo>
                    <a:lnTo>
                      <a:pt x="30" y="744"/>
                    </a:lnTo>
                    <a:lnTo>
                      <a:pt x="27" y="744"/>
                    </a:lnTo>
                    <a:lnTo>
                      <a:pt x="27" y="743"/>
                    </a:lnTo>
                    <a:lnTo>
                      <a:pt x="32" y="741"/>
                    </a:lnTo>
                    <a:lnTo>
                      <a:pt x="33" y="739"/>
                    </a:lnTo>
                    <a:lnTo>
                      <a:pt x="33" y="733"/>
                    </a:lnTo>
                    <a:lnTo>
                      <a:pt x="32" y="731"/>
                    </a:lnTo>
                    <a:lnTo>
                      <a:pt x="27" y="733"/>
                    </a:lnTo>
                    <a:lnTo>
                      <a:pt x="18" y="734"/>
                    </a:lnTo>
                    <a:lnTo>
                      <a:pt x="17" y="733"/>
                    </a:lnTo>
                    <a:lnTo>
                      <a:pt x="14" y="734"/>
                    </a:lnTo>
                    <a:lnTo>
                      <a:pt x="12" y="736"/>
                    </a:lnTo>
                    <a:lnTo>
                      <a:pt x="15" y="741"/>
                    </a:lnTo>
                    <a:lnTo>
                      <a:pt x="17" y="741"/>
                    </a:lnTo>
                    <a:lnTo>
                      <a:pt x="18" y="744"/>
                    </a:lnTo>
                    <a:lnTo>
                      <a:pt x="15" y="744"/>
                    </a:lnTo>
                    <a:lnTo>
                      <a:pt x="14" y="749"/>
                    </a:lnTo>
                    <a:lnTo>
                      <a:pt x="10" y="751"/>
                    </a:lnTo>
                    <a:lnTo>
                      <a:pt x="9" y="754"/>
                    </a:lnTo>
                    <a:lnTo>
                      <a:pt x="2" y="758"/>
                    </a:lnTo>
                    <a:lnTo>
                      <a:pt x="2" y="761"/>
                    </a:lnTo>
                    <a:lnTo>
                      <a:pt x="9" y="768"/>
                    </a:lnTo>
                    <a:lnTo>
                      <a:pt x="12" y="768"/>
                    </a:lnTo>
                    <a:lnTo>
                      <a:pt x="14" y="766"/>
                    </a:lnTo>
                    <a:lnTo>
                      <a:pt x="14" y="764"/>
                    </a:lnTo>
                    <a:lnTo>
                      <a:pt x="10" y="763"/>
                    </a:lnTo>
                    <a:lnTo>
                      <a:pt x="9" y="761"/>
                    </a:lnTo>
                    <a:lnTo>
                      <a:pt x="12" y="756"/>
                    </a:lnTo>
                    <a:lnTo>
                      <a:pt x="17" y="756"/>
                    </a:lnTo>
                    <a:lnTo>
                      <a:pt x="18" y="754"/>
                    </a:lnTo>
                    <a:lnTo>
                      <a:pt x="20" y="759"/>
                    </a:lnTo>
                    <a:lnTo>
                      <a:pt x="23" y="763"/>
                    </a:lnTo>
                    <a:lnTo>
                      <a:pt x="30" y="761"/>
                    </a:lnTo>
                    <a:lnTo>
                      <a:pt x="32" y="759"/>
                    </a:lnTo>
                    <a:lnTo>
                      <a:pt x="35" y="761"/>
                    </a:lnTo>
                    <a:lnTo>
                      <a:pt x="37" y="763"/>
                    </a:lnTo>
                    <a:lnTo>
                      <a:pt x="43" y="766"/>
                    </a:lnTo>
                    <a:lnTo>
                      <a:pt x="45" y="769"/>
                    </a:lnTo>
                    <a:lnTo>
                      <a:pt x="43" y="769"/>
                    </a:lnTo>
                    <a:lnTo>
                      <a:pt x="42" y="771"/>
                    </a:lnTo>
                    <a:lnTo>
                      <a:pt x="43" y="774"/>
                    </a:lnTo>
                    <a:lnTo>
                      <a:pt x="40" y="776"/>
                    </a:lnTo>
                    <a:lnTo>
                      <a:pt x="38" y="779"/>
                    </a:lnTo>
                    <a:lnTo>
                      <a:pt x="40" y="781"/>
                    </a:lnTo>
                    <a:lnTo>
                      <a:pt x="45" y="784"/>
                    </a:lnTo>
                    <a:lnTo>
                      <a:pt x="43" y="784"/>
                    </a:lnTo>
                    <a:lnTo>
                      <a:pt x="40" y="783"/>
                    </a:lnTo>
                    <a:lnTo>
                      <a:pt x="38" y="781"/>
                    </a:lnTo>
                    <a:lnTo>
                      <a:pt x="35" y="781"/>
                    </a:lnTo>
                    <a:lnTo>
                      <a:pt x="35" y="784"/>
                    </a:lnTo>
                    <a:lnTo>
                      <a:pt x="38" y="788"/>
                    </a:lnTo>
                    <a:lnTo>
                      <a:pt x="40" y="791"/>
                    </a:lnTo>
                    <a:lnTo>
                      <a:pt x="47" y="793"/>
                    </a:lnTo>
                    <a:lnTo>
                      <a:pt x="53" y="789"/>
                    </a:lnTo>
                    <a:lnTo>
                      <a:pt x="57" y="791"/>
                    </a:lnTo>
                    <a:lnTo>
                      <a:pt x="58" y="791"/>
                    </a:lnTo>
                    <a:lnTo>
                      <a:pt x="63" y="789"/>
                    </a:lnTo>
                    <a:lnTo>
                      <a:pt x="60" y="793"/>
                    </a:lnTo>
                    <a:lnTo>
                      <a:pt x="62" y="794"/>
                    </a:lnTo>
                    <a:lnTo>
                      <a:pt x="60" y="794"/>
                    </a:lnTo>
                    <a:lnTo>
                      <a:pt x="55" y="794"/>
                    </a:lnTo>
                    <a:lnTo>
                      <a:pt x="55" y="796"/>
                    </a:lnTo>
                    <a:lnTo>
                      <a:pt x="52" y="794"/>
                    </a:lnTo>
                    <a:lnTo>
                      <a:pt x="43" y="796"/>
                    </a:lnTo>
                    <a:lnTo>
                      <a:pt x="42" y="799"/>
                    </a:lnTo>
                    <a:lnTo>
                      <a:pt x="43" y="801"/>
                    </a:lnTo>
                    <a:lnTo>
                      <a:pt x="48" y="804"/>
                    </a:lnTo>
                    <a:lnTo>
                      <a:pt x="48" y="807"/>
                    </a:lnTo>
                    <a:lnTo>
                      <a:pt x="53" y="809"/>
                    </a:lnTo>
                    <a:lnTo>
                      <a:pt x="57" y="807"/>
                    </a:lnTo>
                    <a:lnTo>
                      <a:pt x="55" y="809"/>
                    </a:lnTo>
                    <a:lnTo>
                      <a:pt x="52" y="812"/>
                    </a:lnTo>
                    <a:lnTo>
                      <a:pt x="52" y="814"/>
                    </a:lnTo>
                    <a:lnTo>
                      <a:pt x="53" y="816"/>
                    </a:lnTo>
                    <a:lnTo>
                      <a:pt x="52" y="819"/>
                    </a:lnTo>
                    <a:lnTo>
                      <a:pt x="48" y="819"/>
                    </a:lnTo>
                    <a:lnTo>
                      <a:pt x="48" y="822"/>
                    </a:lnTo>
                    <a:lnTo>
                      <a:pt x="52" y="832"/>
                    </a:lnTo>
                    <a:lnTo>
                      <a:pt x="53" y="836"/>
                    </a:lnTo>
                    <a:lnTo>
                      <a:pt x="53" y="841"/>
                    </a:lnTo>
                    <a:lnTo>
                      <a:pt x="57" y="844"/>
                    </a:lnTo>
                    <a:lnTo>
                      <a:pt x="60" y="846"/>
                    </a:lnTo>
                    <a:lnTo>
                      <a:pt x="60" y="839"/>
                    </a:lnTo>
                    <a:lnTo>
                      <a:pt x="63" y="831"/>
                    </a:lnTo>
                    <a:lnTo>
                      <a:pt x="67" y="829"/>
                    </a:lnTo>
                    <a:lnTo>
                      <a:pt x="67" y="831"/>
                    </a:lnTo>
                    <a:lnTo>
                      <a:pt x="65" y="831"/>
                    </a:lnTo>
                    <a:lnTo>
                      <a:pt x="62" y="839"/>
                    </a:lnTo>
                    <a:lnTo>
                      <a:pt x="63" y="842"/>
                    </a:lnTo>
                    <a:lnTo>
                      <a:pt x="67" y="844"/>
                    </a:lnTo>
                    <a:lnTo>
                      <a:pt x="70" y="844"/>
                    </a:lnTo>
                    <a:lnTo>
                      <a:pt x="68" y="846"/>
                    </a:lnTo>
                    <a:lnTo>
                      <a:pt x="63" y="846"/>
                    </a:lnTo>
                    <a:lnTo>
                      <a:pt x="58" y="851"/>
                    </a:lnTo>
                    <a:lnTo>
                      <a:pt x="60" y="852"/>
                    </a:lnTo>
                    <a:lnTo>
                      <a:pt x="58" y="856"/>
                    </a:lnTo>
                    <a:lnTo>
                      <a:pt x="58" y="861"/>
                    </a:lnTo>
                    <a:lnTo>
                      <a:pt x="55" y="861"/>
                    </a:lnTo>
                    <a:lnTo>
                      <a:pt x="53" y="866"/>
                    </a:lnTo>
                    <a:lnTo>
                      <a:pt x="53" y="867"/>
                    </a:lnTo>
                    <a:lnTo>
                      <a:pt x="60" y="872"/>
                    </a:lnTo>
                    <a:lnTo>
                      <a:pt x="70" y="874"/>
                    </a:lnTo>
                    <a:lnTo>
                      <a:pt x="73" y="877"/>
                    </a:lnTo>
                    <a:lnTo>
                      <a:pt x="73" y="879"/>
                    </a:lnTo>
                    <a:lnTo>
                      <a:pt x="72" y="879"/>
                    </a:lnTo>
                    <a:lnTo>
                      <a:pt x="72" y="882"/>
                    </a:lnTo>
                    <a:lnTo>
                      <a:pt x="73" y="886"/>
                    </a:lnTo>
                    <a:lnTo>
                      <a:pt x="78" y="881"/>
                    </a:lnTo>
                    <a:lnTo>
                      <a:pt x="78" y="884"/>
                    </a:lnTo>
                    <a:lnTo>
                      <a:pt x="77" y="887"/>
                    </a:lnTo>
                    <a:lnTo>
                      <a:pt x="73" y="889"/>
                    </a:lnTo>
                    <a:lnTo>
                      <a:pt x="70" y="892"/>
                    </a:lnTo>
                    <a:lnTo>
                      <a:pt x="72" y="894"/>
                    </a:lnTo>
                    <a:lnTo>
                      <a:pt x="77" y="894"/>
                    </a:lnTo>
                    <a:lnTo>
                      <a:pt x="77" y="895"/>
                    </a:lnTo>
                    <a:lnTo>
                      <a:pt x="80" y="900"/>
                    </a:lnTo>
                    <a:lnTo>
                      <a:pt x="82" y="900"/>
                    </a:lnTo>
                    <a:lnTo>
                      <a:pt x="85" y="897"/>
                    </a:lnTo>
                    <a:lnTo>
                      <a:pt x="85" y="902"/>
                    </a:lnTo>
                    <a:lnTo>
                      <a:pt x="85" y="905"/>
                    </a:lnTo>
                    <a:lnTo>
                      <a:pt x="83" y="905"/>
                    </a:lnTo>
                    <a:lnTo>
                      <a:pt x="82" y="904"/>
                    </a:lnTo>
                    <a:lnTo>
                      <a:pt x="78" y="904"/>
                    </a:lnTo>
                    <a:lnTo>
                      <a:pt x="78" y="907"/>
                    </a:lnTo>
                    <a:lnTo>
                      <a:pt x="82" y="912"/>
                    </a:lnTo>
                    <a:lnTo>
                      <a:pt x="83" y="912"/>
                    </a:lnTo>
                    <a:lnTo>
                      <a:pt x="85" y="917"/>
                    </a:lnTo>
                    <a:lnTo>
                      <a:pt x="88" y="919"/>
                    </a:lnTo>
                    <a:lnTo>
                      <a:pt x="92" y="922"/>
                    </a:lnTo>
                    <a:lnTo>
                      <a:pt x="95" y="922"/>
                    </a:lnTo>
                    <a:lnTo>
                      <a:pt x="93" y="917"/>
                    </a:lnTo>
                    <a:lnTo>
                      <a:pt x="93" y="914"/>
                    </a:lnTo>
                    <a:lnTo>
                      <a:pt x="93" y="910"/>
                    </a:lnTo>
                    <a:lnTo>
                      <a:pt x="97" y="914"/>
                    </a:lnTo>
                    <a:lnTo>
                      <a:pt x="97" y="917"/>
                    </a:lnTo>
                    <a:lnTo>
                      <a:pt x="100" y="920"/>
                    </a:lnTo>
                    <a:lnTo>
                      <a:pt x="102" y="915"/>
                    </a:lnTo>
                    <a:lnTo>
                      <a:pt x="105" y="914"/>
                    </a:lnTo>
                    <a:lnTo>
                      <a:pt x="105" y="910"/>
                    </a:lnTo>
                    <a:lnTo>
                      <a:pt x="102" y="909"/>
                    </a:lnTo>
                    <a:lnTo>
                      <a:pt x="95" y="909"/>
                    </a:lnTo>
                    <a:lnTo>
                      <a:pt x="95" y="907"/>
                    </a:lnTo>
                    <a:lnTo>
                      <a:pt x="100" y="907"/>
                    </a:lnTo>
                    <a:lnTo>
                      <a:pt x="107" y="909"/>
                    </a:lnTo>
                    <a:lnTo>
                      <a:pt x="108" y="910"/>
                    </a:lnTo>
                    <a:lnTo>
                      <a:pt x="113" y="910"/>
                    </a:lnTo>
                    <a:lnTo>
                      <a:pt x="112" y="907"/>
                    </a:lnTo>
                    <a:lnTo>
                      <a:pt x="107" y="905"/>
                    </a:lnTo>
                    <a:lnTo>
                      <a:pt x="98" y="904"/>
                    </a:lnTo>
                    <a:lnTo>
                      <a:pt x="98" y="902"/>
                    </a:lnTo>
                    <a:lnTo>
                      <a:pt x="102" y="902"/>
                    </a:lnTo>
                    <a:lnTo>
                      <a:pt x="108" y="904"/>
                    </a:lnTo>
                    <a:lnTo>
                      <a:pt x="116" y="909"/>
                    </a:lnTo>
                    <a:lnTo>
                      <a:pt x="116" y="914"/>
                    </a:lnTo>
                    <a:lnTo>
                      <a:pt x="115" y="917"/>
                    </a:lnTo>
                    <a:lnTo>
                      <a:pt x="113" y="920"/>
                    </a:lnTo>
                    <a:lnTo>
                      <a:pt x="116" y="925"/>
                    </a:lnTo>
                    <a:lnTo>
                      <a:pt x="116" y="929"/>
                    </a:lnTo>
                    <a:lnTo>
                      <a:pt x="113" y="930"/>
                    </a:lnTo>
                    <a:lnTo>
                      <a:pt x="115" y="925"/>
                    </a:lnTo>
                    <a:lnTo>
                      <a:pt x="112" y="919"/>
                    </a:lnTo>
                    <a:lnTo>
                      <a:pt x="108" y="917"/>
                    </a:lnTo>
                    <a:lnTo>
                      <a:pt x="107" y="919"/>
                    </a:lnTo>
                    <a:lnTo>
                      <a:pt x="107" y="922"/>
                    </a:lnTo>
                    <a:lnTo>
                      <a:pt x="108" y="925"/>
                    </a:lnTo>
                    <a:lnTo>
                      <a:pt x="107" y="929"/>
                    </a:lnTo>
                    <a:lnTo>
                      <a:pt x="105" y="927"/>
                    </a:lnTo>
                    <a:lnTo>
                      <a:pt x="103" y="924"/>
                    </a:lnTo>
                    <a:lnTo>
                      <a:pt x="102" y="924"/>
                    </a:lnTo>
                    <a:lnTo>
                      <a:pt x="98" y="925"/>
                    </a:lnTo>
                    <a:lnTo>
                      <a:pt x="92" y="925"/>
                    </a:lnTo>
                    <a:lnTo>
                      <a:pt x="88" y="927"/>
                    </a:lnTo>
                    <a:lnTo>
                      <a:pt x="92" y="930"/>
                    </a:lnTo>
                    <a:lnTo>
                      <a:pt x="92" y="935"/>
                    </a:lnTo>
                    <a:lnTo>
                      <a:pt x="93" y="939"/>
                    </a:lnTo>
                    <a:lnTo>
                      <a:pt x="95" y="940"/>
                    </a:lnTo>
                    <a:lnTo>
                      <a:pt x="93" y="944"/>
                    </a:lnTo>
                    <a:lnTo>
                      <a:pt x="95" y="945"/>
                    </a:lnTo>
                    <a:lnTo>
                      <a:pt x="97" y="945"/>
                    </a:lnTo>
                    <a:lnTo>
                      <a:pt x="100" y="942"/>
                    </a:lnTo>
                    <a:lnTo>
                      <a:pt x="102" y="944"/>
                    </a:lnTo>
                    <a:lnTo>
                      <a:pt x="105" y="944"/>
                    </a:lnTo>
                    <a:lnTo>
                      <a:pt x="105" y="945"/>
                    </a:lnTo>
                    <a:lnTo>
                      <a:pt x="102" y="947"/>
                    </a:lnTo>
                    <a:lnTo>
                      <a:pt x="98" y="950"/>
                    </a:lnTo>
                    <a:lnTo>
                      <a:pt x="100" y="952"/>
                    </a:lnTo>
                    <a:lnTo>
                      <a:pt x="105" y="952"/>
                    </a:lnTo>
                    <a:lnTo>
                      <a:pt x="112" y="955"/>
                    </a:lnTo>
                    <a:lnTo>
                      <a:pt x="113" y="955"/>
                    </a:lnTo>
                    <a:lnTo>
                      <a:pt x="116" y="952"/>
                    </a:lnTo>
                    <a:lnTo>
                      <a:pt x="115" y="947"/>
                    </a:lnTo>
                    <a:lnTo>
                      <a:pt x="115" y="944"/>
                    </a:lnTo>
                    <a:lnTo>
                      <a:pt x="113" y="940"/>
                    </a:lnTo>
                    <a:lnTo>
                      <a:pt x="112" y="942"/>
                    </a:lnTo>
                    <a:lnTo>
                      <a:pt x="108" y="942"/>
                    </a:lnTo>
                    <a:lnTo>
                      <a:pt x="110" y="940"/>
                    </a:lnTo>
                    <a:lnTo>
                      <a:pt x="113" y="939"/>
                    </a:lnTo>
                    <a:lnTo>
                      <a:pt x="113" y="935"/>
                    </a:lnTo>
                    <a:lnTo>
                      <a:pt x="115" y="935"/>
                    </a:lnTo>
                    <a:lnTo>
                      <a:pt x="120" y="937"/>
                    </a:lnTo>
                    <a:lnTo>
                      <a:pt x="121" y="935"/>
                    </a:lnTo>
                    <a:lnTo>
                      <a:pt x="123" y="937"/>
                    </a:lnTo>
                    <a:lnTo>
                      <a:pt x="125" y="939"/>
                    </a:lnTo>
                    <a:lnTo>
                      <a:pt x="126" y="937"/>
                    </a:lnTo>
                    <a:lnTo>
                      <a:pt x="131" y="935"/>
                    </a:lnTo>
                    <a:lnTo>
                      <a:pt x="135" y="937"/>
                    </a:lnTo>
                    <a:lnTo>
                      <a:pt x="140" y="937"/>
                    </a:lnTo>
                    <a:lnTo>
                      <a:pt x="145" y="937"/>
                    </a:lnTo>
                    <a:lnTo>
                      <a:pt x="145" y="939"/>
                    </a:lnTo>
                    <a:lnTo>
                      <a:pt x="141" y="939"/>
                    </a:lnTo>
                    <a:lnTo>
                      <a:pt x="140" y="942"/>
                    </a:lnTo>
                    <a:lnTo>
                      <a:pt x="138" y="942"/>
                    </a:lnTo>
                    <a:lnTo>
                      <a:pt x="135" y="939"/>
                    </a:lnTo>
                    <a:lnTo>
                      <a:pt x="131" y="940"/>
                    </a:lnTo>
                    <a:lnTo>
                      <a:pt x="123" y="945"/>
                    </a:lnTo>
                    <a:lnTo>
                      <a:pt x="121" y="947"/>
                    </a:lnTo>
                    <a:lnTo>
                      <a:pt x="120" y="945"/>
                    </a:lnTo>
                    <a:lnTo>
                      <a:pt x="116" y="949"/>
                    </a:lnTo>
                    <a:lnTo>
                      <a:pt x="118" y="952"/>
                    </a:lnTo>
                    <a:lnTo>
                      <a:pt x="116" y="954"/>
                    </a:lnTo>
                    <a:lnTo>
                      <a:pt x="115" y="955"/>
                    </a:lnTo>
                    <a:lnTo>
                      <a:pt x="115" y="957"/>
                    </a:lnTo>
                    <a:lnTo>
                      <a:pt x="116" y="959"/>
                    </a:lnTo>
                    <a:lnTo>
                      <a:pt x="115" y="960"/>
                    </a:lnTo>
                    <a:lnTo>
                      <a:pt x="115" y="962"/>
                    </a:lnTo>
                    <a:lnTo>
                      <a:pt x="121" y="965"/>
                    </a:lnTo>
                    <a:lnTo>
                      <a:pt x="126" y="969"/>
                    </a:lnTo>
                    <a:lnTo>
                      <a:pt x="128" y="969"/>
                    </a:lnTo>
                    <a:lnTo>
                      <a:pt x="130" y="967"/>
                    </a:lnTo>
                    <a:lnTo>
                      <a:pt x="128" y="964"/>
                    </a:lnTo>
                    <a:lnTo>
                      <a:pt x="131" y="960"/>
                    </a:lnTo>
                    <a:lnTo>
                      <a:pt x="135" y="960"/>
                    </a:lnTo>
                    <a:lnTo>
                      <a:pt x="135" y="959"/>
                    </a:lnTo>
                    <a:lnTo>
                      <a:pt x="131" y="954"/>
                    </a:lnTo>
                    <a:lnTo>
                      <a:pt x="138" y="954"/>
                    </a:lnTo>
                    <a:lnTo>
                      <a:pt x="141" y="950"/>
                    </a:lnTo>
                    <a:lnTo>
                      <a:pt x="146" y="944"/>
                    </a:lnTo>
                    <a:lnTo>
                      <a:pt x="148" y="942"/>
                    </a:lnTo>
                    <a:lnTo>
                      <a:pt x="150" y="944"/>
                    </a:lnTo>
                    <a:lnTo>
                      <a:pt x="153" y="945"/>
                    </a:lnTo>
                    <a:lnTo>
                      <a:pt x="156" y="945"/>
                    </a:lnTo>
                    <a:lnTo>
                      <a:pt x="156" y="947"/>
                    </a:lnTo>
                    <a:lnTo>
                      <a:pt x="153" y="947"/>
                    </a:lnTo>
                    <a:lnTo>
                      <a:pt x="150" y="952"/>
                    </a:lnTo>
                    <a:lnTo>
                      <a:pt x="150" y="954"/>
                    </a:lnTo>
                    <a:lnTo>
                      <a:pt x="145" y="957"/>
                    </a:lnTo>
                    <a:lnTo>
                      <a:pt x="145" y="962"/>
                    </a:lnTo>
                    <a:lnTo>
                      <a:pt x="146" y="965"/>
                    </a:lnTo>
                    <a:lnTo>
                      <a:pt x="145" y="967"/>
                    </a:lnTo>
                    <a:lnTo>
                      <a:pt x="141" y="969"/>
                    </a:lnTo>
                    <a:lnTo>
                      <a:pt x="141" y="967"/>
                    </a:lnTo>
                    <a:lnTo>
                      <a:pt x="143" y="965"/>
                    </a:lnTo>
                    <a:lnTo>
                      <a:pt x="143" y="960"/>
                    </a:lnTo>
                    <a:lnTo>
                      <a:pt x="141" y="960"/>
                    </a:lnTo>
                    <a:lnTo>
                      <a:pt x="140" y="962"/>
                    </a:lnTo>
                    <a:lnTo>
                      <a:pt x="138" y="964"/>
                    </a:lnTo>
                    <a:lnTo>
                      <a:pt x="136" y="964"/>
                    </a:lnTo>
                    <a:lnTo>
                      <a:pt x="133" y="964"/>
                    </a:lnTo>
                    <a:lnTo>
                      <a:pt x="131" y="965"/>
                    </a:lnTo>
                    <a:lnTo>
                      <a:pt x="135" y="969"/>
                    </a:lnTo>
                    <a:lnTo>
                      <a:pt x="143" y="977"/>
                    </a:lnTo>
                    <a:lnTo>
                      <a:pt x="150" y="977"/>
                    </a:lnTo>
                    <a:lnTo>
                      <a:pt x="153" y="980"/>
                    </a:lnTo>
                    <a:lnTo>
                      <a:pt x="156" y="979"/>
                    </a:lnTo>
                    <a:lnTo>
                      <a:pt x="160" y="980"/>
                    </a:lnTo>
                    <a:lnTo>
                      <a:pt x="161" y="979"/>
                    </a:lnTo>
                    <a:lnTo>
                      <a:pt x="165" y="974"/>
                    </a:lnTo>
                    <a:lnTo>
                      <a:pt x="163" y="967"/>
                    </a:lnTo>
                    <a:lnTo>
                      <a:pt x="163" y="964"/>
                    </a:lnTo>
                    <a:lnTo>
                      <a:pt x="163" y="962"/>
                    </a:lnTo>
                    <a:lnTo>
                      <a:pt x="163" y="955"/>
                    </a:lnTo>
                    <a:lnTo>
                      <a:pt x="165" y="949"/>
                    </a:lnTo>
                    <a:lnTo>
                      <a:pt x="163" y="944"/>
                    </a:lnTo>
                    <a:lnTo>
                      <a:pt x="163" y="942"/>
                    </a:lnTo>
                    <a:lnTo>
                      <a:pt x="170" y="939"/>
                    </a:lnTo>
                    <a:lnTo>
                      <a:pt x="175" y="932"/>
                    </a:lnTo>
                    <a:lnTo>
                      <a:pt x="178" y="930"/>
                    </a:lnTo>
                    <a:lnTo>
                      <a:pt x="183" y="930"/>
                    </a:lnTo>
                    <a:lnTo>
                      <a:pt x="185" y="929"/>
                    </a:lnTo>
                    <a:lnTo>
                      <a:pt x="185" y="924"/>
                    </a:lnTo>
                    <a:lnTo>
                      <a:pt x="188" y="922"/>
                    </a:lnTo>
                    <a:lnTo>
                      <a:pt x="193" y="920"/>
                    </a:lnTo>
                    <a:lnTo>
                      <a:pt x="200" y="924"/>
                    </a:lnTo>
                    <a:lnTo>
                      <a:pt x="203" y="922"/>
                    </a:lnTo>
                    <a:lnTo>
                      <a:pt x="203" y="922"/>
                    </a:lnTo>
                    <a:lnTo>
                      <a:pt x="203" y="922"/>
                    </a:lnTo>
                    <a:close/>
                    <a:moveTo>
                      <a:pt x="251" y="1038"/>
                    </a:moveTo>
                    <a:lnTo>
                      <a:pt x="253" y="1040"/>
                    </a:lnTo>
                    <a:lnTo>
                      <a:pt x="256" y="1037"/>
                    </a:lnTo>
                    <a:lnTo>
                      <a:pt x="254" y="1037"/>
                    </a:lnTo>
                    <a:lnTo>
                      <a:pt x="254" y="1037"/>
                    </a:lnTo>
                    <a:lnTo>
                      <a:pt x="251" y="1038"/>
                    </a:lnTo>
                    <a:lnTo>
                      <a:pt x="251" y="1038"/>
                    </a:lnTo>
                    <a:close/>
                    <a:moveTo>
                      <a:pt x="32" y="641"/>
                    </a:moveTo>
                    <a:lnTo>
                      <a:pt x="27" y="638"/>
                    </a:lnTo>
                    <a:lnTo>
                      <a:pt x="25" y="640"/>
                    </a:lnTo>
                    <a:lnTo>
                      <a:pt x="25" y="641"/>
                    </a:lnTo>
                    <a:lnTo>
                      <a:pt x="30" y="646"/>
                    </a:lnTo>
                    <a:lnTo>
                      <a:pt x="28" y="648"/>
                    </a:lnTo>
                    <a:lnTo>
                      <a:pt x="33" y="653"/>
                    </a:lnTo>
                    <a:lnTo>
                      <a:pt x="32" y="653"/>
                    </a:lnTo>
                    <a:lnTo>
                      <a:pt x="28" y="651"/>
                    </a:lnTo>
                    <a:lnTo>
                      <a:pt x="25" y="655"/>
                    </a:lnTo>
                    <a:lnTo>
                      <a:pt x="27" y="660"/>
                    </a:lnTo>
                    <a:lnTo>
                      <a:pt x="27" y="661"/>
                    </a:lnTo>
                    <a:lnTo>
                      <a:pt x="18" y="663"/>
                    </a:lnTo>
                    <a:lnTo>
                      <a:pt x="12" y="660"/>
                    </a:lnTo>
                    <a:lnTo>
                      <a:pt x="15" y="655"/>
                    </a:lnTo>
                    <a:lnTo>
                      <a:pt x="14" y="641"/>
                    </a:lnTo>
                    <a:lnTo>
                      <a:pt x="12" y="636"/>
                    </a:lnTo>
                    <a:lnTo>
                      <a:pt x="10" y="635"/>
                    </a:lnTo>
                    <a:lnTo>
                      <a:pt x="10" y="633"/>
                    </a:lnTo>
                    <a:lnTo>
                      <a:pt x="10" y="630"/>
                    </a:lnTo>
                    <a:lnTo>
                      <a:pt x="14" y="628"/>
                    </a:lnTo>
                    <a:lnTo>
                      <a:pt x="14" y="625"/>
                    </a:lnTo>
                    <a:lnTo>
                      <a:pt x="12" y="621"/>
                    </a:lnTo>
                    <a:lnTo>
                      <a:pt x="12" y="620"/>
                    </a:lnTo>
                    <a:lnTo>
                      <a:pt x="15" y="616"/>
                    </a:lnTo>
                    <a:lnTo>
                      <a:pt x="20" y="616"/>
                    </a:lnTo>
                    <a:lnTo>
                      <a:pt x="25" y="618"/>
                    </a:lnTo>
                    <a:lnTo>
                      <a:pt x="30" y="625"/>
                    </a:lnTo>
                    <a:lnTo>
                      <a:pt x="28" y="630"/>
                    </a:lnTo>
                    <a:lnTo>
                      <a:pt x="30" y="631"/>
                    </a:lnTo>
                    <a:lnTo>
                      <a:pt x="30" y="636"/>
                    </a:lnTo>
                    <a:lnTo>
                      <a:pt x="25" y="635"/>
                    </a:lnTo>
                    <a:lnTo>
                      <a:pt x="30" y="638"/>
                    </a:lnTo>
                    <a:lnTo>
                      <a:pt x="32" y="640"/>
                    </a:lnTo>
                    <a:lnTo>
                      <a:pt x="32" y="641"/>
                    </a:lnTo>
                    <a:lnTo>
                      <a:pt x="32" y="641"/>
                    </a:lnTo>
                    <a:close/>
                    <a:moveTo>
                      <a:pt x="35" y="630"/>
                    </a:moveTo>
                    <a:lnTo>
                      <a:pt x="38" y="630"/>
                    </a:lnTo>
                    <a:lnTo>
                      <a:pt x="42" y="631"/>
                    </a:lnTo>
                    <a:lnTo>
                      <a:pt x="40" y="633"/>
                    </a:lnTo>
                    <a:lnTo>
                      <a:pt x="35" y="630"/>
                    </a:lnTo>
                    <a:lnTo>
                      <a:pt x="35" y="630"/>
                    </a:lnTo>
                    <a:close/>
                    <a:moveTo>
                      <a:pt x="7" y="671"/>
                    </a:moveTo>
                    <a:lnTo>
                      <a:pt x="9" y="670"/>
                    </a:lnTo>
                    <a:lnTo>
                      <a:pt x="12" y="670"/>
                    </a:lnTo>
                    <a:lnTo>
                      <a:pt x="15" y="671"/>
                    </a:lnTo>
                    <a:lnTo>
                      <a:pt x="10" y="675"/>
                    </a:lnTo>
                    <a:lnTo>
                      <a:pt x="7" y="671"/>
                    </a:lnTo>
                    <a:lnTo>
                      <a:pt x="7" y="671"/>
                    </a:lnTo>
                    <a:close/>
                    <a:moveTo>
                      <a:pt x="40" y="676"/>
                    </a:moveTo>
                    <a:lnTo>
                      <a:pt x="45" y="673"/>
                    </a:lnTo>
                    <a:lnTo>
                      <a:pt x="45" y="676"/>
                    </a:lnTo>
                    <a:lnTo>
                      <a:pt x="42" y="680"/>
                    </a:lnTo>
                    <a:lnTo>
                      <a:pt x="40" y="676"/>
                    </a:lnTo>
                    <a:lnTo>
                      <a:pt x="40" y="676"/>
                    </a:lnTo>
                    <a:close/>
                    <a:moveTo>
                      <a:pt x="33" y="676"/>
                    </a:moveTo>
                    <a:lnTo>
                      <a:pt x="37" y="676"/>
                    </a:lnTo>
                    <a:lnTo>
                      <a:pt x="37" y="681"/>
                    </a:lnTo>
                    <a:lnTo>
                      <a:pt x="33" y="683"/>
                    </a:lnTo>
                    <a:lnTo>
                      <a:pt x="33" y="680"/>
                    </a:lnTo>
                    <a:lnTo>
                      <a:pt x="30" y="678"/>
                    </a:lnTo>
                    <a:lnTo>
                      <a:pt x="33" y="676"/>
                    </a:lnTo>
                    <a:lnTo>
                      <a:pt x="33" y="676"/>
                    </a:lnTo>
                    <a:close/>
                    <a:moveTo>
                      <a:pt x="22" y="675"/>
                    </a:moveTo>
                    <a:lnTo>
                      <a:pt x="23" y="673"/>
                    </a:lnTo>
                    <a:lnTo>
                      <a:pt x="30" y="675"/>
                    </a:lnTo>
                    <a:lnTo>
                      <a:pt x="25" y="678"/>
                    </a:lnTo>
                    <a:lnTo>
                      <a:pt x="22" y="675"/>
                    </a:lnTo>
                    <a:lnTo>
                      <a:pt x="22" y="675"/>
                    </a:lnTo>
                    <a:close/>
                    <a:moveTo>
                      <a:pt x="23" y="683"/>
                    </a:moveTo>
                    <a:lnTo>
                      <a:pt x="25" y="681"/>
                    </a:lnTo>
                    <a:lnTo>
                      <a:pt x="27" y="683"/>
                    </a:lnTo>
                    <a:lnTo>
                      <a:pt x="27" y="685"/>
                    </a:lnTo>
                    <a:lnTo>
                      <a:pt x="23" y="683"/>
                    </a:lnTo>
                    <a:lnTo>
                      <a:pt x="23" y="683"/>
                    </a:lnTo>
                    <a:close/>
                    <a:moveTo>
                      <a:pt x="17" y="688"/>
                    </a:moveTo>
                    <a:lnTo>
                      <a:pt x="18" y="685"/>
                    </a:lnTo>
                    <a:lnTo>
                      <a:pt x="23" y="686"/>
                    </a:lnTo>
                    <a:lnTo>
                      <a:pt x="25" y="688"/>
                    </a:lnTo>
                    <a:lnTo>
                      <a:pt x="25" y="690"/>
                    </a:lnTo>
                    <a:lnTo>
                      <a:pt x="22" y="691"/>
                    </a:lnTo>
                    <a:lnTo>
                      <a:pt x="18" y="690"/>
                    </a:lnTo>
                    <a:lnTo>
                      <a:pt x="17" y="688"/>
                    </a:lnTo>
                    <a:lnTo>
                      <a:pt x="17" y="688"/>
                    </a:lnTo>
                    <a:close/>
                    <a:moveTo>
                      <a:pt x="14" y="696"/>
                    </a:moveTo>
                    <a:lnTo>
                      <a:pt x="17" y="698"/>
                    </a:lnTo>
                    <a:lnTo>
                      <a:pt x="14" y="699"/>
                    </a:lnTo>
                    <a:lnTo>
                      <a:pt x="12" y="698"/>
                    </a:lnTo>
                    <a:lnTo>
                      <a:pt x="14" y="696"/>
                    </a:lnTo>
                    <a:lnTo>
                      <a:pt x="14" y="696"/>
                    </a:lnTo>
                    <a:close/>
                    <a:moveTo>
                      <a:pt x="37" y="695"/>
                    </a:moveTo>
                    <a:lnTo>
                      <a:pt x="38" y="699"/>
                    </a:lnTo>
                    <a:lnTo>
                      <a:pt x="35" y="699"/>
                    </a:lnTo>
                    <a:lnTo>
                      <a:pt x="37" y="695"/>
                    </a:lnTo>
                    <a:lnTo>
                      <a:pt x="37" y="695"/>
                    </a:lnTo>
                    <a:close/>
                    <a:moveTo>
                      <a:pt x="28" y="693"/>
                    </a:moveTo>
                    <a:lnTo>
                      <a:pt x="33" y="691"/>
                    </a:lnTo>
                    <a:lnTo>
                      <a:pt x="33" y="696"/>
                    </a:lnTo>
                    <a:lnTo>
                      <a:pt x="28" y="693"/>
                    </a:lnTo>
                    <a:lnTo>
                      <a:pt x="28" y="693"/>
                    </a:lnTo>
                    <a:close/>
                    <a:moveTo>
                      <a:pt x="18" y="726"/>
                    </a:moveTo>
                    <a:lnTo>
                      <a:pt x="20" y="726"/>
                    </a:lnTo>
                    <a:lnTo>
                      <a:pt x="22" y="731"/>
                    </a:lnTo>
                    <a:lnTo>
                      <a:pt x="18" y="729"/>
                    </a:lnTo>
                    <a:lnTo>
                      <a:pt x="18" y="726"/>
                    </a:lnTo>
                    <a:lnTo>
                      <a:pt x="18" y="726"/>
                    </a:lnTo>
                    <a:close/>
                    <a:moveTo>
                      <a:pt x="18" y="698"/>
                    </a:moveTo>
                    <a:lnTo>
                      <a:pt x="18" y="695"/>
                    </a:lnTo>
                    <a:lnTo>
                      <a:pt x="18" y="693"/>
                    </a:lnTo>
                    <a:lnTo>
                      <a:pt x="23" y="693"/>
                    </a:lnTo>
                    <a:lnTo>
                      <a:pt x="25" y="696"/>
                    </a:lnTo>
                    <a:lnTo>
                      <a:pt x="22" y="698"/>
                    </a:lnTo>
                    <a:lnTo>
                      <a:pt x="18" y="698"/>
                    </a:lnTo>
                    <a:lnTo>
                      <a:pt x="18" y="698"/>
                    </a:lnTo>
                    <a:close/>
                    <a:moveTo>
                      <a:pt x="9" y="706"/>
                    </a:moveTo>
                    <a:lnTo>
                      <a:pt x="2" y="703"/>
                    </a:lnTo>
                    <a:lnTo>
                      <a:pt x="4" y="699"/>
                    </a:lnTo>
                    <a:lnTo>
                      <a:pt x="9" y="699"/>
                    </a:lnTo>
                    <a:lnTo>
                      <a:pt x="10" y="703"/>
                    </a:lnTo>
                    <a:lnTo>
                      <a:pt x="9" y="706"/>
                    </a:lnTo>
                    <a:lnTo>
                      <a:pt x="9" y="706"/>
                    </a:lnTo>
                    <a:close/>
                    <a:moveTo>
                      <a:pt x="27" y="719"/>
                    </a:moveTo>
                    <a:lnTo>
                      <a:pt x="30" y="719"/>
                    </a:lnTo>
                    <a:lnTo>
                      <a:pt x="30" y="724"/>
                    </a:lnTo>
                    <a:lnTo>
                      <a:pt x="27" y="719"/>
                    </a:lnTo>
                    <a:lnTo>
                      <a:pt x="27" y="719"/>
                    </a:lnTo>
                    <a:close/>
                    <a:moveTo>
                      <a:pt x="32" y="726"/>
                    </a:moveTo>
                    <a:lnTo>
                      <a:pt x="37" y="724"/>
                    </a:lnTo>
                    <a:lnTo>
                      <a:pt x="35" y="728"/>
                    </a:lnTo>
                    <a:lnTo>
                      <a:pt x="32" y="726"/>
                    </a:lnTo>
                    <a:lnTo>
                      <a:pt x="32" y="726"/>
                    </a:lnTo>
                    <a:close/>
                    <a:moveTo>
                      <a:pt x="42" y="686"/>
                    </a:moveTo>
                    <a:lnTo>
                      <a:pt x="43" y="686"/>
                    </a:lnTo>
                    <a:lnTo>
                      <a:pt x="47" y="690"/>
                    </a:lnTo>
                    <a:lnTo>
                      <a:pt x="42" y="690"/>
                    </a:lnTo>
                    <a:lnTo>
                      <a:pt x="42" y="686"/>
                    </a:lnTo>
                    <a:lnTo>
                      <a:pt x="42" y="686"/>
                    </a:lnTo>
                    <a:close/>
                    <a:moveTo>
                      <a:pt x="48" y="691"/>
                    </a:moveTo>
                    <a:lnTo>
                      <a:pt x="53" y="691"/>
                    </a:lnTo>
                    <a:lnTo>
                      <a:pt x="55" y="695"/>
                    </a:lnTo>
                    <a:lnTo>
                      <a:pt x="58" y="698"/>
                    </a:lnTo>
                    <a:lnTo>
                      <a:pt x="55" y="701"/>
                    </a:lnTo>
                    <a:lnTo>
                      <a:pt x="55" y="704"/>
                    </a:lnTo>
                    <a:lnTo>
                      <a:pt x="52" y="704"/>
                    </a:lnTo>
                    <a:lnTo>
                      <a:pt x="48" y="704"/>
                    </a:lnTo>
                    <a:lnTo>
                      <a:pt x="47" y="703"/>
                    </a:lnTo>
                    <a:lnTo>
                      <a:pt x="43" y="706"/>
                    </a:lnTo>
                    <a:lnTo>
                      <a:pt x="43" y="703"/>
                    </a:lnTo>
                    <a:lnTo>
                      <a:pt x="42" y="698"/>
                    </a:lnTo>
                    <a:lnTo>
                      <a:pt x="43" y="693"/>
                    </a:lnTo>
                    <a:lnTo>
                      <a:pt x="48" y="691"/>
                    </a:lnTo>
                    <a:lnTo>
                      <a:pt x="48" y="691"/>
                    </a:lnTo>
                    <a:close/>
                    <a:moveTo>
                      <a:pt x="22" y="703"/>
                    </a:moveTo>
                    <a:lnTo>
                      <a:pt x="23" y="699"/>
                    </a:lnTo>
                    <a:lnTo>
                      <a:pt x="33" y="699"/>
                    </a:lnTo>
                    <a:lnTo>
                      <a:pt x="30" y="703"/>
                    </a:lnTo>
                    <a:lnTo>
                      <a:pt x="25" y="703"/>
                    </a:lnTo>
                    <a:lnTo>
                      <a:pt x="23" y="704"/>
                    </a:lnTo>
                    <a:lnTo>
                      <a:pt x="23" y="704"/>
                    </a:lnTo>
                    <a:lnTo>
                      <a:pt x="22" y="703"/>
                    </a:lnTo>
                    <a:lnTo>
                      <a:pt x="22" y="703"/>
                    </a:lnTo>
                    <a:close/>
                    <a:moveTo>
                      <a:pt x="27" y="711"/>
                    </a:moveTo>
                    <a:lnTo>
                      <a:pt x="25" y="709"/>
                    </a:lnTo>
                    <a:lnTo>
                      <a:pt x="30" y="708"/>
                    </a:lnTo>
                    <a:lnTo>
                      <a:pt x="33" y="708"/>
                    </a:lnTo>
                    <a:lnTo>
                      <a:pt x="33" y="711"/>
                    </a:lnTo>
                    <a:lnTo>
                      <a:pt x="27" y="711"/>
                    </a:lnTo>
                    <a:lnTo>
                      <a:pt x="27" y="711"/>
                    </a:lnTo>
                    <a:close/>
                    <a:moveTo>
                      <a:pt x="30" y="714"/>
                    </a:moveTo>
                    <a:lnTo>
                      <a:pt x="33" y="713"/>
                    </a:lnTo>
                    <a:lnTo>
                      <a:pt x="38" y="713"/>
                    </a:lnTo>
                    <a:lnTo>
                      <a:pt x="40" y="719"/>
                    </a:lnTo>
                    <a:lnTo>
                      <a:pt x="37" y="723"/>
                    </a:lnTo>
                    <a:lnTo>
                      <a:pt x="33" y="721"/>
                    </a:lnTo>
                    <a:lnTo>
                      <a:pt x="32" y="716"/>
                    </a:lnTo>
                    <a:lnTo>
                      <a:pt x="30" y="714"/>
                    </a:lnTo>
                    <a:lnTo>
                      <a:pt x="30" y="714"/>
                    </a:lnTo>
                    <a:close/>
                    <a:moveTo>
                      <a:pt x="22" y="726"/>
                    </a:moveTo>
                    <a:lnTo>
                      <a:pt x="25" y="724"/>
                    </a:lnTo>
                    <a:lnTo>
                      <a:pt x="25" y="726"/>
                    </a:lnTo>
                    <a:lnTo>
                      <a:pt x="30" y="726"/>
                    </a:lnTo>
                    <a:lnTo>
                      <a:pt x="32" y="729"/>
                    </a:lnTo>
                    <a:lnTo>
                      <a:pt x="27" y="731"/>
                    </a:lnTo>
                    <a:lnTo>
                      <a:pt x="22" y="726"/>
                    </a:lnTo>
                    <a:lnTo>
                      <a:pt x="22" y="726"/>
                    </a:lnTo>
                    <a:close/>
                    <a:moveTo>
                      <a:pt x="35" y="811"/>
                    </a:moveTo>
                    <a:lnTo>
                      <a:pt x="38" y="809"/>
                    </a:lnTo>
                    <a:lnTo>
                      <a:pt x="37" y="807"/>
                    </a:lnTo>
                    <a:lnTo>
                      <a:pt x="35" y="809"/>
                    </a:lnTo>
                    <a:lnTo>
                      <a:pt x="28" y="801"/>
                    </a:lnTo>
                    <a:lnTo>
                      <a:pt x="25" y="797"/>
                    </a:lnTo>
                    <a:lnTo>
                      <a:pt x="27" y="794"/>
                    </a:lnTo>
                    <a:lnTo>
                      <a:pt x="30" y="794"/>
                    </a:lnTo>
                    <a:lnTo>
                      <a:pt x="35" y="793"/>
                    </a:lnTo>
                    <a:lnTo>
                      <a:pt x="35" y="799"/>
                    </a:lnTo>
                    <a:lnTo>
                      <a:pt x="40" y="801"/>
                    </a:lnTo>
                    <a:lnTo>
                      <a:pt x="40" y="806"/>
                    </a:lnTo>
                    <a:lnTo>
                      <a:pt x="43" y="809"/>
                    </a:lnTo>
                    <a:lnTo>
                      <a:pt x="47" y="816"/>
                    </a:lnTo>
                    <a:lnTo>
                      <a:pt x="42" y="816"/>
                    </a:lnTo>
                    <a:lnTo>
                      <a:pt x="37" y="816"/>
                    </a:lnTo>
                    <a:lnTo>
                      <a:pt x="35" y="811"/>
                    </a:lnTo>
                    <a:lnTo>
                      <a:pt x="35" y="811"/>
                    </a:lnTo>
                    <a:close/>
                    <a:moveTo>
                      <a:pt x="17" y="802"/>
                    </a:moveTo>
                    <a:lnTo>
                      <a:pt x="17" y="801"/>
                    </a:lnTo>
                    <a:lnTo>
                      <a:pt x="18" y="799"/>
                    </a:lnTo>
                    <a:lnTo>
                      <a:pt x="23" y="799"/>
                    </a:lnTo>
                    <a:lnTo>
                      <a:pt x="30" y="809"/>
                    </a:lnTo>
                    <a:lnTo>
                      <a:pt x="33" y="814"/>
                    </a:lnTo>
                    <a:lnTo>
                      <a:pt x="33" y="819"/>
                    </a:lnTo>
                    <a:lnTo>
                      <a:pt x="32" y="821"/>
                    </a:lnTo>
                    <a:lnTo>
                      <a:pt x="28" y="819"/>
                    </a:lnTo>
                    <a:lnTo>
                      <a:pt x="27" y="812"/>
                    </a:lnTo>
                    <a:lnTo>
                      <a:pt x="27" y="811"/>
                    </a:lnTo>
                    <a:lnTo>
                      <a:pt x="23" y="809"/>
                    </a:lnTo>
                    <a:lnTo>
                      <a:pt x="18" y="807"/>
                    </a:lnTo>
                    <a:lnTo>
                      <a:pt x="17" y="802"/>
                    </a:lnTo>
                    <a:lnTo>
                      <a:pt x="17" y="802"/>
                    </a:lnTo>
                    <a:close/>
                    <a:moveTo>
                      <a:pt x="18" y="811"/>
                    </a:moveTo>
                    <a:lnTo>
                      <a:pt x="20" y="811"/>
                    </a:lnTo>
                    <a:lnTo>
                      <a:pt x="23" y="812"/>
                    </a:lnTo>
                    <a:lnTo>
                      <a:pt x="25" y="816"/>
                    </a:lnTo>
                    <a:lnTo>
                      <a:pt x="23" y="819"/>
                    </a:lnTo>
                    <a:lnTo>
                      <a:pt x="22" y="821"/>
                    </a:lnTo>
                    <a:lnTo>
                      <a:pt x="22" y="817"/>
                    </a:lnTo>
                    <a:lnTo>
                      <a:pt x="18" y="816"/>
                    </a:lnTo>
                    <a:lnTo>
                      <a:pt x="18" y="811"/>
                    </a:lnTo>
                    <a:lnTo>
                      <a:pt x="18" y="811"/>
                    </a:lnTo>
                    <a:close/>
                    <a:moveTo>
                      <a:pt x="27" y="836"/>
                    </a:moveTo>
                    <a:lnTo>
                      <a:pt x="25" y="836"/>
                    </a:lnTo>
                    <a:lnTo>
                      <a:pt x="25" y="832"/>
                    </a:lnTo>
                    <a:lnTo>
                      <a:pt x="23" y="824"/>
                    </a:lnTo>
                    <a:lnTo>
                      <a:pt x="25" y="822"/>
                    </a:lnTo>
                    <a:lnTo>
                      <a:pt x="27" y="824"/>
                    </a:lnTo>
                    <a:lnTo>
                      <a:pt x="32" y="826"/>
                    </a:lnTo>
                    <a:lnTo>
                      <a:pt x="33" y="829"/>
                    </a:lnTo>
                    <a:lnTo>
                      <a:pt x="32" y="831"/>
                    </a:lnTo>
                    <a:lnTo>
                      <a:pt x="27" y="836"/>
                    </a:lnTo>
                    <a:lnTo>
                      <a:pt x="27" y="836"/>
                    </a:lnTo>
                    <a:close/>
                    <a:moveTo>
                      <a:pt x="33" y="852"/>
                    </a:moveTo>
                    <a:lnTo>
                      <a:pt x="30" y="856"/>
                    </a:lnTo>
                    <a:lnTo>
                      <a:pt x="28" y="852"/>
                    </a:lnTo>
                    <a:lnTo>
                      <a:pt x="28" y="851"/>
                    </a:lnTo>
                    <a:lnTo>
                      <a:pt x="27" y="847"/>
                    </a:lnTo>
                    <a:lnTo>
                      <a:pt x="32" y="846"/>
                    </a:lnTo>
                    <a:lnTo>
                      <a:pt x="35" y="849"/>
                    </a:lnTo>
                    <a:lnTo>
                      <a:pt x="33" y="852"/>
                    </a:lnTo>
                    <a:lnTo>
                      <a:pt x="33" y="852"/>
                    </a:lnTo>
                    <a:close/>
                    <a:moveTo>
                      <a:pt x="47" y="851"/>
                    </a:moveTo>
                    <a:lnTo>
                      <a:pt x="45" y="856"/>
                    </a:lnTo>
                    <a:lnTo>
                      <a:pt x="42" y="857"/>
                    </a:lnTo>
                    <a:lnTo>
                      <a:pt x="38" y="854"/>
                    </a:lnTo>
                    <a:lnTo>
                      <a:pt x="37" y="847"/>
                    </a:lnTo>
                    <a:lnTo>
                      <a:pt x="32" y="839"/>
                    </a:lnTo>
                    <a:lnTo>
                      <a:pt x="37" y="839"/>
                    </a:lnTo>
                    <a:lnTo>
                      <a:pt x="40" y="836"/>
                    </a:lnTo>
                    <a:lnTo>
                      <a:pt x="40" y="832"/>
                    </a:lnTo>
                    <a:lnTo>
                      <a:pt x="38" y="836"/>
                    </a:lnTo>
                    <a:lnTo>
                      <a:pt x="37" y="836"/>
                    </a:lnTo>
                    <a:lnTo>
                      <a:pt x="35" y="832"/>
                    </a:lnTo>
                    <a:lnTo>
                      <a:pt x="37" y="829"/>
                    </a:lnTo>
                    <a:lnTo>
                      <a:pt x="35" y="827"/>
                    </a:lnTo>
                    <a:lnTo>
                      <a:pt x="33" y="822"/>
                    </a:lnTo>
                    <a:lnTo>
                      <a:pt x="37" y="819"/>
                    </a:lnTo>
                    <a:lnTo>
                      <a:pt x="43" y="819"/>
                    </a:lnTo>
                    <a:lnTo>
                      <a:pt x="47" y="822"/>
                    </a:lnTo>
                    <a:lnTo>
                      <a:pt x="50" y="831"/>
                    </a:lnTo>
                    <a:lnTo>
                      <a:pt x="52" y="836"/>
                    </a:lnTo>
                    <a:lnTo>
                      <a:pt x="53" y="844"/>
                    </a:lnTo>
                    <a:lnTo>
                      <a:pt x="52" y="846"/>
                    </a:lnTo>
                    <a:lnTo>
                      <a:pt x="55" y="852"/>
                    </a:lnTo>
                    <a:lnTo>
                      <a:pt x="53" y="859"/>
                    </a:lnTo>
                    <a:lnTo>
                      <a:pt x="50" y="861"/>
                    </a:lnTo>
                    <a:lnTo>
                      <a:pt x="48" y="859"/>
                    </a:lnTo>
                    <a:lnTo>
                      <a:pt x="47" y="854"/>
                    </a:lnTo>
                    <a:lnTo>
                      <a:pt x="47" y="851"/>
                    </a:lnTo>
                    <a:lnTo>
                      <a:pt x="47" y="851"/>
                    </a:lnTo>
                    <a:close/>
                    <a:moveTo>
                      <a:pt x="42" y="874"/>
                    </a:moveTo>
                    <a:lnTo>
                      <a:pt x="40" y="871"/>
                    </a:lnTo>
                    <a:lnTo>
                      <a:pt x="38" y="867"/>
                    </a:lnTo>
                    <a:lnTo>
                      <a:pt x="40" y="866"/>
                    </a:lnTo>
                    <a:lnTo>
                      <a:pt x="40" y="862"/>
                    </a:lnTo>
                    <a:lnTo>
                      <a:pt x="42" y="862"/>
                    </a:lnTo>
                    <a:lnTo>
                      <a:pt x="43" y="864"/>
                    </a:lnTo>
                    <a:lnTo>
                      <a:pt x="48" y="864"/>
                    </a:lnTo>
                    <a:lnTo>
                      <a:pt x="47" y="867"/>
                    </a:lnTo>
                    <a:lnTo>
                      <a:pt x="47" y="871"/>
                    </a:lnTo>
                    <a:lnTo>
                      <a:pt x="45" y="874"/>
                    </a:lnTo>
                    <a:lnTo>
                      <a:pt x="42" y="874"/>
                    </a:lnTo>
                    <a:lnTo>
                      <a:pt x="42" y="874"/>
                    </a:lnTo>
                    <a:close/>
                    <a:moveTo>
                      <a:pt x="40" y="879"/>
                    </a:moveTo>
                    <a:lnTo>
                      <a:pt x="40" y="876"/>
                    </a:lnTo>
                    <a:lnTo>
                      <a:pt x="45" y="876"/>
                    </a:lnTo>
                    <a:lnTo>
                      <a:pt x="42" y="877"/>
                    </a:lnTo>
                    <a:lnTo>
                      <a:pt x="40" y="879"/>
                    </a:lnTo>
                    <a:lnTo>
                      <a:pt x="40" y="879"/>
                    </a:lnTo>
                    <a:close/>
                    <a:moveTo>
                      <a:pt x="48" y="877"/>
                    </a:moveTo>
                    <a:lnTo>
                      <a:pt x="50" y="879"/>
                    </a:lnTo>
                    <a:lnTo>
                      <a:pt x="50" y="884"/>
                    </a:lnTo>
                    <a:lnTo>
                      <a:pt x="48" y="886"/>
                    </a:lnTo>
                    <a:lnTo>
                      <a:pt x="47" y="881"/>
                    </a:lnTo>
                    <a:lnTo>
                      <a:pt x="48" y="877"/>
                    </a:lnTo>
                    <a:lnTo>
                      <a:pt x="48" y="877"/>
                    </a:lnTo>
                    <a:close/>
                    <a:moveTo>
                      <a:pt x="52" y="876"/>
                    </a:moveTo>
                    <a:lnTo>
                      <a:pt x="53" y="874"/>
                    </a:lnTo>
                    <a:lnTo>
                      <a:pt x="55" y="874"/>
                    </a:lnTo>
                    <a:lnTo>
                      <a:pt x="58" y="876"/>
                    </a:lnTo>
                    <a:lnTo>
                      <a:pt x="62" y="876"/>
                    </a:lnTo>
                    <a:lnTo>
                      <a:pt x="65" y="882"/>
                    </a:lnTo>
                    <a:lnTo>
                      <a:pt x="67" y="887"/>
                    </a:lnTo>
                    <a:lnTo>
                      <a:pt x="60" y="882"/>
                    </a:lnTo>
                    <a:lnTo>
                      <a:pt x="57" y="881"/>
                    </a:lnTo>
                    <a:lnTo>
                      <a:pt x="52" y="876"/>
                    </a:lnTo>
                    <a:lnTo>
                      <a:pt x="52" y="876"/>
                    </a:lnTo>
                    <a:close/>
                    <a:moveTo>
                      <a:pt x="52" y="882"/>
                    </a:moveTo>
                    <a:lnTo>
                      <a:pt x="55" y="882"/>
                    </a:lnTo>
                    <a:lnTo>
                      <a:pt x="60" y="884"/>
                    </a:lnTo>
                    <a:lnTo>
                      <a:pt x="65" y="891"/>
                    </a:lnTo>
                    <a:lnTo>
                      <a:pt x="63" y="894"/>
                    </a:lnTo>
                    <a:lnTo>
                      <a:pt x="58" y="894"/>
                    </a:lnTo>
                    <a:lnTo>
                      <a:pt x="53" y="887"/>
                    </a:lnTo>
                    <a:lnTo>
                      <a:pt x="52" y="882"/>
                    </a:lnTo>
                    <a:lnTo>
                      <a:pt x="52" y="882"/>
                    </a:lnTo>
                    <a:close/>
                    <a:moveTo>
                      <a:pt x="57" y="904"/>
                    </a:moveTo>
                    <a:lnTo>
                      <a:pt x="50" y="905"/>
                    </a:lnTo>
                    <a:lnTo>
                      <a:pt x="48" y="904"/>
                    </a:lnTo>
                    <a:lnTo>
                      <a:pt x="50" y="902"/>
                    </a:lnTo>
                    <a:lnTo>
                      <a:pt x="52" y="897"/>
                    </a:lnTo>
                    <a:lnTo>
                      <a:pt x="50" y="894"/>
                    </a:lnTo>
                    <a:lnTo>
                      <a:pt x="53" y="894"/>
                    </a:lnTo>
                    <a:lnTo>
                      <a:pt x="57" y="895"/>
                    </a:lnTo>
                    <a:lnTo>
                      <a:pt x="60" y="895"/>
                    </a:lnTo>
                    <a:lnTo>
                      <a:pt x="67" y="900"/>
                    </a:lnTo>
                    <a:lnTo>
                      <a:pt x="67" y="902"/>
                    </a:lnTo>
                    <a:lnTo>
                      <a:pt x="62" y="902"/>
                    </a:lnTo>
                    <a:lnTo>
                      <a:pt x="62" y="904"/>
                    </a:lnTo>
                    <a:lnTo>
                      <a:pt x="57" y="904"/>
                    </a:lnTo>
                    <a:lnTo>
                      <a:pt x="57" y="904"/>
                    </a:lnTo>
                    <a:close/>
                    <a:moveTo>
                      <a:pt x="63" y="922"/>
                    </a:moveTo>
                    <a:lnTo>
                      <a:pt x="60" y="922"/>
                    </a:lnTo>
                    <a:lnTo>
                      <a:pt x="58" y="920"/>
                    </a:lnTo>
                    <a:lnTo>
                      <a:pt x="57" y="917"/>
                    </a:lnTo>
                    <a:lnTo>
                      <a:pt x="57" y="915"/>
                    </a:lnTo>
                    <a:lnTo>
                      <a:pt x="60" y="914"/>
                    </a:lnTo>
                    <a:lnTo>
                      <a:pt x="58" y="912"/>
                    </a:lnTo>
                    <a:lnTo>
                      <a:pt x="57" y="910"/>
                    </a:lnTo>
                    <a:lnTo>
                      <a:pt x="62" y="910"/>
                    </a:lnTo>
                    <a:lnTo>
                      <a:pt x="63" y="914"/>
                    </a:lnTo>
                    <a:lnTo>
                      <a:pt x="63" y="917"/>
                    </a:lnTo>
                    <a:lnTo>
                      <a:pt x="60" y="919"/>
                    </a:lnTo>
                    <a:lnTo>
                      <a:pt x="63" y="922"/>
                    </a:lnTo>
                    <a:lnTo>
                      <a:pt x="63" y="922"/>
                    </a:lnTo>
                    <a:close/>
                    <a:moveTo>
                      <a:pt x="63" y="915"/>
                    </a:moveTo>
                    <a:lnTo>
                      <a:pt x="65" y="912"/>
                    </a:lnTo>
                    <a:lnTo>
                      <a:pt x="67" y="912"/>
                    </a:lnTo>
                    <a:lnTo>
                      <a:pt x="68" y="914"/>
                    </a:lnTo>
                    <a:lnTo>
                      <a:pt x="70" y="915"/>
                    </a:lnTo>
                    <a:lnTo>
                      <a:pt x="70" y="920"/>
                    </a:lnTo>
                    <a:lnTo>
                      <a:pt x="68" y="922"/>
                    </a:lnTo>
                    <a:lnTo>
                      <a:pt x="67" y="922"/>
                    </a:lnTo>
                    <a:lnTo>
                      <a:pt x="65" y="919"/>
                    </a:lnTo>
                    <a:lnTo>
                      <a:pt x="65" y="919"/>
                    </a:lnTo>
                    <a:lnTo>
                      <a:pt x="63" y="915"/>
                    </a:lnTo>
                    <a:lnTo>
                      <a:pt x="63" y="915"/>
                    </a:lnTo>
                    <a:close/>
                    <a:moveTo>
                      <a:pt x="72" y="917"/>
                    </a:moveTo>
                    <a:lnTo>
                      <a:pt x="77" y="919"/>
                    </a:lnTo>
                    <a:lnTo>
                      <a:pt x="78" y="922"/>
                    </a:lnTo>
                    <a:lnTo>
                      <a:pt x="77" y="922"/>
                    </a:lnTo>
                    <a:lnTo>
                      <a:pt x="73" y="920"/>
                    </a:lnTo>
                    <a:lnTo>
                      <a:pt x="72" y="917"/>
                    </a:lnTo>
                    <a:lnTo>
                      <a:pt x="72" y="917"/>
                    </a:lnTo>
                    <a:close/>
                    <a:moveTo>
                      <a:pt x="70" y="932"/>
                    </a:moveTo>
                    <a:lnTo>
                      <a:pt x="68" y="932"/>
                    </a:lnTo>
                    <a:lnTo>
                      <a:pt x="67" y="932"/>
                    </a:lnTo>
                    <a:lnTo>
                      <a:pt x="68" y="930"/>
                    </a:lnTo>
                    <a:lnTo>
                      <a:pt x="68" y="925"/>
                    </a:lnTo>
                    <a:lnTo>
                      <a:pt x="72" y="925"/>
                    </a:lnTo>
                    <a:lnTo>
                      <a:pt x="72" y="927"/>
                    </a:lnTo>
                    <a:lnTo>
                      <a:pt x="70" y="932"/>
                    </a:lnTo>
                    <a:lnTo>
                      <a:pt x="70" y="932"/>
                    </a:lnTo>
                    <a:close/>
                    <a:moveTo>
                      <a:pt x="83" y="920"/>
                    </a:moveTo>
                    <a:lnTo>
                      <a:pt x="78" y="919"/>
                    </a:lnTo>
                    <a:lnTo>
                      <a:pt x="75" y="915"/>
                    </a:lnTo>
                    <a:lnTo>
                      <a:pt x="75" y="909"/>
                    </a:lnTo>
                    <a:lnTo>
                      <a:pt x="77" y="909"/>
                    </a:lnTo>
                    <a:lnTo>
                      <a:pt x="80" y="914"/>
                    </a:lnTo>
                    <a:lnTo>
                      <a:pt x="83" y="917"/>
                    </a:lnTo>
                    <a:lnTo>
                      <a:pt x="85" y="920"/>
                    </a:lnTo>
                    <a:lnTo>
                      <a:pt x="83" y="920"/>
                    </a:lnTo>
                    <a:lnTo>
                      <a:pt x="83" y="920"/>
                    </a:lnTo>
                    <a:close/>
                    <a:moveTo>
                      <a:pt x="83" y="927"/>
                    </a:moveTo>
                    <a:lnTo>
                      <a:pt x="80" y="924"/>
                    </a:lnTo>
                    <a:lnTo>
                      <a:pt x="80" y="922"/>
                    </a:lnTo>
                    <a:lnTo>
                      <a:pt x="83" y="924"/>
                    </a:lnTo>
                    <a:lnTo>
                      <a:pt x="85" y="927"/>
                    </a:lnTo>
                    <a:lnTo>
                      <a:pt x="83" y="927"/>
                    </a:lnTo>
                    <a:lnTo>
                      <a:pt x="83" y="927"/>
                    </a:lnTo>
                    <a:close/>
                    <a:moveTo>
                      <a:pt x="85" y="935"/>
                    </a:moveTo>
                    <a:lnTo>
                      <a:pt x="80" y="930"/>
                    </a:lnTo>
                    <a:lnTo>
                      <a:pt x="78" y="927"/>
                    </a:lnTo>
                    <a:lnTo>
                      <a:pt x="80" y="925"/>
                    </a:lnTo>
                    <a:lnTo>
                      <a:pt x="87" y="932"/>
                    </a:lnTo>
                    <a:lnTo>
                      <a:pt x="87" y="935"/>
                    </a:lnTo>
                    <a:lnTo>
                      <a:pt x="85" y="935"/>
                    </a:lnTo>
                    <a:lnTo>
                      <a:pt x="85" y="935"/>
                    </a:lnTo>
                    <a:close/>
                    <a:moveTo>
                      <a:pt x="90" y="945"/>
                    </a:moveTo>
                    <a:lnTo>
                      <a:pt x="88" y="944"/>
                    </a:lnTo>
                    <a:lnTo>
                      <a:pt x="87" y="942"/>
                    </a:lnTo>
                    <a:lnTo>
                      <a:pt x="85" y="940"/>
                    </a:lnTo>
                    <a:lnTo>
                      <a:pt x="80" y="940"/>
                    </a:lnTo>
                    <a:lnTo>
                      <a:pt x="78" y="939"/>
                    </a:lnTo>
                    <a:lnTo>
                      <a:pt x="83" y="939"/>
                    </a:lnTo>
                    <a:lnTo>
                      <a:pt x="87" y="939"/>
                    </a:lnTo>
                    <a:lnTo>
                      <a:pt x="92" y="937"/>
                    </a:lnTo>
                    <a:lnTo>
                      <a:pt x="93" y="942"/>
                    </a:lnTo>
                    <a:lnTo>
                      <a:pt x="90" y="945"/>
                    </a:lnTo>
                    <a:lnTo>
                      <a:pt x="90" y="945"/>
                    </a:lnTo>
                    <a:close/>
                    <a:moveTo>
                      <a:pt x="105" y="967"/>
                    </a:moveTo>
                    <a:lnTo>
                      <a:pt x="98" y="965"/>
                    </a:lnTo>
                    <a:lnTo>
                      <a:pt x="97" y="967"/>
                    </a:lnTo>
                    <a:lnTo>
                      <a:pt x="93" y="967"/>
                    </a:lnTo>
                    <a:lnTo>
                      <a:pt x="90" y="964"/>
                    </a:lnTo>
                    <a:lnTo>
                      <a:pt x="83" y="960"/>
                    </a:lnTo>
                    <a:lnTo>
                      <a:pt x="78" y="960"/>
                    </a:lnTo>
                    <a:lnTo>
                      <a:pt x="77" y="955"/>
                    </a:lnTo>
                    <a:lnTo>
                      <a:pt x="75" y="950"/>
                    </a:lnTo>
                    <a:lnTo>
                      <a:pt x="77" y="949"/>
                    </a:lnTo>
                    <a:lnTo>
                      <a:pt x="78" y="950"/>
                    </a:lnTo>
                    <a:lnTo>
                      <a:pt x="83" y="955"/>
                    </a:lnTo>
                    <a:lnTo>
                      <a:pt x="87" y="957"/>
                    </a:lnTo>
                    <a:lnTo>
                      <a:pt x="92" y="957"/>
                    </a:lnTo>
                    <a:lnTo>
                      <a:pt x="95" y="959"/>
                    </a:lnTo>
                    <a:lnTo>
                      <a:pt x="100" y="960"/>
                    </a:lnTo>
                    <a:lnTo>
                      <a:pt x="105" y="960"/>
                    </a:lnTo>
                    <a:lnTo>
                      <a:pt x="107" y="962"/>
                    </a:lnTo>
                    <a:lnTo>
                      <a:pt x="112" y="965"/>
                    </a:lnTo>
                    <a:lnTo>
                      <a:pt x="113" y="967"/>
                    </a:lnTo>
                    <a:lnTo>
                      <a:pt x="115" y="969"/>
                    </a:lnTo>
                    <a:lnTo>
                      <a:pt x="115" y="969"/>
                    </a:lnTo>
                    <a:lnTo>
                      <a:pt x="110" y="969"/>
                    </a:lnTo>
                    <a:lnTo>
                      <a:pt x="105" y="967"/>
                    </a:lnTo>
                    <a:lnTo>
                      <a:pt x="105" y="967"/>
                    </a:lnTo>
                    <a:close/>
                    <a:moveTo>
                      <a:pt x="90" y="969"/>
                    </a:moveTo>
                    <a:lnTo>
                      <a:pt x="90" y="969"/>
                    </a:lnTo>
                    <a:lnTo>
                      <a:pt x="93" y="972"/>
                    </a:lnTo>
                    <a:lnTo>
                      <a:pt x="87" y="970"/>
                    </a:lnTo>
                    <a:lnTo>
                      <a:pt x="90" y="969"/>
                    </a:lnTo>
                    <a:lnTo>
                      <a:pt x="90" y="969"/>
                    </a:lnTo>
                    <a:close/>
                    <a:moveTo>
                      <a:pt x="123" y="989"/>
                    </a:moveTo>
                    <a:lnTo>
                      <a:pt x="125" y="990"/>
                    </a:lnTo>
                    <a:lnTo>
                      <a:pt x="126" y="989"/>
                    </a:lnTo>
                    <a:lnTo>
                      <a:pt x="125" y="987"/>
                    </a:lnTo>
                    <a:lnTo>
                      <a:pt x="121" y="989"/>
                    </a:lnTo>
                    <a:lnTo>
                      <a:pt x="123" y="989"/>
                    </a:lnTo>
                    <a:lnTo>
                      <a:pt x="123" y="989"/>
                    </a:lnTo>
                    <a:close/>
                    <a:moveTo>
                      <a:pt x="135" y="990"/>
                    </a:moveTo>
                    <a:lnTo>
                      <a:pt x="131" y="992"/>
                    </a:lnTo>
                    <a:lnTo>
                      <a:pt x="128" y="990"/>
                    </a:lnTo>
                    <a:lnTo>
                      <a:pt x="128" y="987"/>
                    </a:lnTo>
                    <a:lnTo>
                      <a:pt x="126" y="985"/>
                    </a:lnTo>
                    <a:lnTo>
                      <a:pt x="120" y="987"/>
                    </a:lnTo>
                    <a:lnTo>
                      <a:pt x="116" y="985"/>
                    </a:lnTo>
                    <a:lnTo>
                      <a:pt x="112" y="980"/>
                    </a:lnTo>
                    <a:lnTo>
                      <a:pt x="108" y="980"/>
                    </a:lnTo>
                    <a:lnTo>
                      <a:pt x="107" y="975"/>
                    </a:lnTo>
                    <a:lnTo>
                      <a:pt x="102" y="974"/>
                    </a:lnTo>
                    <a:lnTo>
                      <a:pt x="102" y="972"/>
                    </a:lnTo>
                    <a:lnTo>
                      <a:pt x="103" y="970"/>
                    </a:lnTo>
                    <a:lnTo>
                      <a:pt x="107" y="969"/>
                    </a:lnTo>
                    <a:lnTo>
                      <a:pt x="108" y="972"/>
                    </a:lnTo>
                    <a:lnTo>
                      <a:pt x="112" y="972"/>
                    </a:lnTo>
                    <a:lnTo>
                      <a:pt x="115" y="970"/>
                    </a:lnTo>
                    <a:lnTo>
                      <a:pt x="120" y="970"/>
                    </a:lnTo>
                    <a:lnTo>
                      <a:pt x="126" y="975"/>
                    </a:lnTo>
                    <a:lnTo>
                      <a:pt x="130" y="975"/>
                    </a:lnTo>
                    <a:lnTo>
                      <a:pt x="131" y="979"/>
                    </a:lnTo>
                    <a:lnTo>
                      <a:pt x="136" y="977"/>
                    </a:lnTo>
                    <a:lnTo>
                      <a:pt x="140" y="979"/>
                    </a:lnTo>
                    <a:lnTo>
                      <a:pt x="141" y="982"/>
                    </a:lnTo>
                    <a:lnTo>
                      <a:pt x="138" y="982"/>
                    </a:lnTo>
                    <a:lnTo>
                      <a:pt x="135" y="982"/>
                    </a:lnTo>
                    <a:lnTo>
                      <a:pt x="138" y="984"/>
                    </a:lnTo>
                    <a:lnTo>
                      <a:pt x="138" y="985"/>
                    </a:lnTo>
                    <a:lnTo>
                      <a:pt x="133" y="989"/>
                    </a:lnTo>
                    <a:lnTo>
                      <a:pt x="135" y="990"/>
                    </a:lnTo>
                    <a:lnTo>
                      <a:pt x="135" y="990"/>
                    </a:lnTo>
                    <a:close/>
                    <a:moveTo>
                      <a:pt x="141" y="990"/>
                    </a:moveTo>
                    <a:lnTo>
                      <a:pt x="138" y="993"/>
                    </a:lnTo>
                    <a:lnTo>
                      <a:pt x="138" y="995"/>
                    </a:lnTo>
                    <a:lnTo>
                      <a:pt x="141" y="995"/>
                    </a:lnTo>
                    <a:lnTo>
                      <a:pt x="143" y="992"/>
                    </a:lnTo>
                    <a:lnTo>
                      <a:pt x="145" y="990"/>
                    </a:lnTo>
                    <a:lnTo>
                      <a:pt x="143" y="989"/>
                    </a:lnTo>
                    <a:lnTo>
                      <a:pt x="141" y="990"/>
                    </a:lnTo>
                    <a:lnTo>
                      <a:pt x="141" y="990"/>
                    </a:lnTo>
                    <a:close/>
                    <a:moveTo>
                      <a:pt x="168" y="985"/>
                    </a:moveTo>
                    <a:lnTo>
                      <a:pt x="166" y="990"/>
                    </a:lnTo>
                    <a:lnTo>
                      <a:pt x="168" y="992"/>
                    </a:lnTo>
                    <a:lnTo>
                      <a:pt x="165" y="993"/>
                    </a:lnTo>
                    <a:lnTo>
                      <a:pt x="161" y="993"/>
                    </a:lnTo>
                    <a:lnTo>
                      <a:pt x="160" y="990"/>
                    </a:lnTo>
                    <a:lnTo>
                      <a:pt x="156" y="992"/>
                    </a:lnTo>
                    <a:lnTo>
                      <a:pt x="155" y="990"/>
                    </a:lnTo>
                    <a:lnTo>
                      <a:pt x="150" y="990"/>
                    </a:lnTo>
                    <a:lnTo>
                      <a:pt x="148" y="992"/>
                    </a:lnTo>
                    <a:lnTo>
                      <a:pt x="146" y="989"/>
                    </a:lnTo>
                    <a:lnTo>
                      <a:pt x="143" y="987"/>
                    </a:lnTo>
                    <a:lnTo>
                      <a:pt x="143" y="984"/>
                    </a:lnTo>
                    <a:lnTo>
                      <a:pt x="150" y="984"/>
                    </a:lnTo>
                    <a:lnTo>
                      <a:pt x="151" y="982"/>
                    </a:lnTo>
                    <a:lnTo>
                      <a:pt x="160" y="985"/>
                    </a:lnTo>
                    <a:lnTo>
                      <a:pt x="161" y="987"/>
                    </a:lnTo>
                    <a:lnTo>
                      <a:pt x="163" y="985"/>
                    </a:lnTo>
                    <a:lnTo>
                      <a:pt x="166" y="985"/>
                    </a:lnTo>
                    <a:lnTo>
                      <a:pt x="168" y="985"/>
                    </a:lnTo>
                    <a:lnTo>
                      <a:pt x="168" y="985"/>
                    </a:lnTo>
                    <a:close/>
                    <a:moveTo>
                      <a:pt x="181" y="985"/>
                    </a:moveTo>
                    <a:lnTo>
                      <a:pt x="176" y="980"/>
                    </a:lnTo>
                    <a:lnTo>
                      <a:pt x="180" y="979"/>
                    </a:lnTo>
                    <a:lnTo>
                      <a:pt x="178" y="975"/>
                    </a:lnTo>
                    <a:lnTo>
                      <a:pt x="178" y="974"/>
                    </a:lnTo>
                    <a:lnTo>
                      <a:pt x="175" y="970"/>
                    </a:lnTo>
                    <a:lnTo>
                      <a:pt x="175" y="965"/>
                    </a:lnTo>
                    <a:lnTo>
                      <a:pt x="171" y="964"/>
                    </a:lnTo>
                    <a:lnTo>
                      <a:pt x="170" y="969"/>
                    </a:lnTo>
                    <a:lnTo>
                      <a:pt x="168" y="972"/>
                    </a:lnTo>
                    <a:lnTo>
                      <a:pt x="171" y="975"/>
                    </a:lnTo>
                    <a:lnTo>
                      <a:pt x="170" y="979"/>
                    </a:lnTo>
                    <a:lnTo>
                      <a:pt x="170" y="982"/>
                    </a:lnTo>
                    <a:lnTo>
                      <a:pt x="173" y="984"/>
                    </a:lnTo>
                    <a:lnTo>
                      <a:pt x="178" y="985"/>
                    </a:lnTo>
                    <a:lnTo>
                      <a:pt x="180" y="987"/>
                    </a:lnTo>
                    <a:lnTo>
                      <a:pt x="181" y="985"/>
                    </a:lnTo>
                    <a:lnTo>
                      <a:pt x="181" y="985"/>
                    </a:lnTo>
                    <a:close/>
                    <a:moveTo>
                      <a:pt x="163" y="1017"/>
                    </a:moveTo>
                    <a:lnTo>
                      <a:pt x="168" y="1015"/>
                    </a:lnTo>
                    <a:lnTo>
                      <a:pt x="170" y="1017"/>
                    </a:lnTo>
                    <a:lnTo>
                      <a:pt x="166" y="1020"/>
                    </a:lnTo>
                    <a:lnTo>
                      <a:pt x="163" y="1017"/>
                    </a:lnTo>
                    <a:lnTo>
                      <a:pt x="163" y="1017"/>
                    </a:lnTo>
                    <a:close/>
                    <a:moveTo>
                      <a:pt x="165" y="1013"/>
                    </a:moveTo>
                    <a:lnTo>
                      <a:pt x="163" y="1012"/>
                    </a:lnTo>
                    <a:lnTo>
                      <a:pt x="165" y="1008"/>
                    </a:lnTo>
                    <a:lnTo>
                      <a:pt x="168" y="1010"/>
                    </a:lnTo>
                    <a:lnTo>
                      <a:pt x="168" y="1013"/>
                    </a:lnTo>
                    <a:lnTo>
                      <a:pt x="165" y="1013"/>
                    </a:lnTo>
                    <a:lnTo>
                      <a:pt x="165" y="1013"/>
                    </a:lnTo>
                    <a:close/>
                    <a:moveTo>
                      <a:pt x="259" y="1037"/>
                    </a:moveTo>
                    <a:lnTo>
                      <a:pt x="258" y="1033"/>
                    </a:lnTo>
                    <a:lnTo>
                      <a:pt x="261" y="1030"/>
                    </a:lnTo>
                    <a:lnTo>
                      <a:pt x="259" y="1028"/>
                    </a:lnTo>
                    <a:lnTo>
                      <a:pt x="263" y="1030"/>
                    </a:lnTo>
                    <a:lnTo>
                      <a:pt x="263" y="1033"/>
                    </a:lnTo>
                    <a:lnTo>
                      <a:pt x="263" y="1037"/>
                    </a:lnTo>
                    <a:lnTo>
                      <a:pt x="259" y="1037"/>
                    </a:lnTo>
                    <a:lnTo>
                      <a:pt x="259" y="1037"/>
                    </a:lnTo>
                    <a:close/>
                    <a:moveTo>
                      <a:pt x="200" y="1013"/>
                    </a:moveTo>
                    <a:lnTo>
                      <a:pt x="203" y="1013"/>
                    </a:lnTo>
                    <a:lnTo>
                      <a:pt x="208" y="1013"/>
                    </a:lnTo>
                    <a:lnTo>
                      <a:pt x="210" y="1012"/>
                    </a:lnTo>
                    <a:lnTo>
                      <a:pt x="214" y="1013"/>
                    </a:lnTo>
                    <a:lnTo>
                      <a:pt x="226" y="1010"/>
                    </a:lnTo>
                    <a:lnTo>
                      <a:pt x="233" y="1008"/>
                    </a:lnTo>
                    <a:lnTo>
                      <a:pt x="241" y="1008"/>
                    </a:lnTo>
                    <a:lnTo>
                      <a:pt x="246" y="1008"/>
                    </a:lnTo>
                    <a:lnTo>
                      <a:pt x="254" y="1008"/>
                    </a:lnTo>
                    <a:lnTo>
                      <a:pt x="258" y="1008"/>
                    </a:lnTo>
                    <a:lnTo>
                      <a:pt x="259" y="1013"/>
                    </a:lnTo>
                    <a:lnTo>
                      <a:pt x="261" y="1015"/>
                    </a:lnTo>
                    <a:lnTo>
                      <a:pt x="259" y="1017"/>
                    </a:lnTo>
                    <a:lnTo>
                      <a:pt x="256" y="1020"/>
                    </a:lnTo>
                    <a:lnTo>
                      <a:pt x="253" y="1017"/>
                    </a:lnTo>
                    <a:lnTo>
                      <a:pt x="251" y="1015"/>
                    </a:lnTo>
                    <a:lnTo>
                      <a:pt x="246" y="1018"/>
                    </a:lnTo>
                    <a:lnTo>
                      <a:pt x="241" y="1018"/>
                    </a:lnTo>
                    <a:lnTo>
                      <a:pt x="238" y="1017"/>
                    </a:lnTo>
                    <a:lnTo>
                      <a:pt x="236" y="1012"/>
                    </a:lnTo>
                    <a:lnTo>
                      <a:pt x="233" y="1012"/>
                    </a:lnTo>
                    <a:lnTo>
                      <a:pt x="229" y="1015"/>
                    </a:lnTo>
                    <a:lnTo>
                      <a:pt x="226" y="1015"/>
                    </a:lnTo>
                    <a:lnTo>
                      <a:pt x="219" y="1017"/>
                    </a:lnTo>
                    <a:lnTo>
                      <a:pt x="224" y="1020"/>
                    </a:lnTo>
                    <a:lnTo>
                      <a:pt x="226" y="1018"/>
                    </a:lnTo>
                    <a:lnTo>
                      <a:pt x="231" y="1020"/>
                    </a:lnTo>
                    <a:lnTo>
                      <a:pt x="234" y="1022"/>
                    </a:lnTo>
                    <a:lnTo>
                      <a:pt x="233" y="1023"/>
                    </a:lnTo>
                    <a:lnTo>
                      <a:pt x="236" y="1025"/>
                    </a:lnTo>
                    <a:lnTo>
                      <a:pt x="241" y="1028"/>
                    </a:lnTo>
                    <a:lnTo>
                      <a:pt x="241" y="1033"/>
                    </a:lnTo>
                    <a:lnTo>
                      <a:pt x="239" y="1032"/>
                    </a:lnTo>
                    <a:lnTo>
                      <a:pt x="234" y="1028"/>
                    </a:lnTo>
                    <a:lnTo>
                      <a:pt x="231" y="1027"/>
                    </a:lnTo>
                    <a:lnTo>
                      <a:pt x="226" y="1028"/>
                    </a:lnTo>
                    <a:lnTo>
                      <a:pt x="223" y="1027"/>
                    </a:lnTo>
                    <a:lnTo>
                      <a:pt x="221" y="1023"/>
                    </a:lnTo>
                    <a:lnTo>
                      <a:pt x="216" y="1023"/>
                    </a:lnTo>
                    <a:lnTo>
                      <a:pt x="216" y="1025"/>
                    </a:lnTo>
                    <a:lnTo>
                      <a:pt x="219" y="1027"/>
                    </a:lnTo>
                    <a:lnTo>
                      <a:pt x="219" y="1030"/>
                    </a:lnTo>
                    <a:lnTo>
                      <a:pt x="218" y="1030"/>
                    </a:lnTo>
                    <a:lnTo>
                      <a:pt x="211" y="1028"/>
                    </a:lnTo>
                    <a:lnTo>
                      <a:pt x="208" y="1030"/>
                    </a:lnTo>
                    <a:lnTo>
                      <a:pt x="208" y="1027"/>
                    </a:lnTo>
                    <a:lnTo>
                      <a:pt x="205" y="1027"/>
                    </a:lnTo>
                    <a:lnTo>
                      <a:pt x="206" y="1023"/>
                    </a:lnTo>
                    <a:lnTo>
                      <a:pt x="203" y="1025"/>
                    </a:lnTo>
                    <a:lnTo>
                      <a:pt x="198" y="1023"/>
                    </a:lnTo>
                    <a:lnTo>
                      <a:pt x="198" y="1022"/>
                    </a:lnTo>
                    <a:lnTo>
                      <a:pt x="203" y="1020"/>
                    </a:lnTo>
                    <a:lnTo>
                      <a:pt x="210" y="1017"/>
                    </a:lnTo>
                    <a:lnTo>
                      <a:pt x="206" y="1015"/>
                    </a:lnTo>
                    <a:lnTo>
                      <a:pt x="203" y="1017"/>
                    </a:lnTo>
                    <a:lnTo>
                      <a:pt x="200" y="101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SA"/>
              </a:p>
            </p:txBody>
          </p:sp>
        </p:grpSp>
        <p:sp>
          <p:nvSpPr>
            <p:cNvPr id="11" name="Rectangle 176">
              <a:extLst>
                <a:ext uri="{FF2B5EF4-FFF2-40B4-BE49-F238E27FC236}">
                  <a16:creationId xmlns:a16="http://schemas.microsoft.com/office/drawing/2014/main" xmlns="" id="{03214BE4-5859-405E-9EB5-36D0AC4AD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Rectangle 177">
              <a:extLst>
                <a:ext uri="{FF2B5EF4-FFF2-40B4-BE49-F238E27FC236}">
                  <a16:creationId xmlns:a16="http://schemas.microsoft.com/office/drawing/2014/main" xmlns="" id="{F249D6D8-81E5-4494-97F2-27ECA9912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Rectangle 178">
              <a:extLst>
                <a:ext uri="{FF2B5EF4-FFF2-40B4-BE49-F238E27FC236}">
                  <a16:creationId xmlns:a16="http://schemas.microsoft.com/office/drawing/2014/main" xmlns="" id="{DA8C82FF-767A-4673-AF52-F4B470118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Rectangle 179">
              <a:extLst>
                <a:ext uri="{FF2B5EF4-FFF2-40B4-BE49-F238E27FC236}">
                  <a16:creationId xmlns:a16="http://schemas.microsoft.com/office/drawing/2014/main" xmlns="" id="{CC9E3B3F-DE69-45C9-B53B-C38D6601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Rectangle 180">
              <a:extLst>
                <a:ext uri="{FF2B5EF4-FFF2-40B4-BE49-F238E27FC236}">
                  <a16:creationId xmlns:a16="http://schemas.microsoft.com/office/drawing/2014/main" xmlns="" id="{B747175A-117A-4DC9-99EE-F555FA819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Rectangle 181">
              <a:extLst>
                <a:ext uri="{FF2B5EF4-FFF2-40B4-BE49-F238E27FC236}">
                  <a16:creationId xmlns:a16="http://schemas.microsoft.com/office/drawing/2014/main" xmlns="" id="{6E6645BF-3343-4700-971D-8142ED02F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Rectangle 182">
              <a:extLst>
                <a:ext uri="{FF2B5EF4-FFF2-40B4-BE49-F238E27FC236}">
                  <a16:creationId xmlns:a16="http://schemas.microsoft.com/office/drawing/2014/main" xmlns="" id="{A4F618E6-1408-44FD-AB8B-62209DED0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Rectangle 183">
              <a:extLst>
                <a:ext uri="{FF2B5EF4-FFF2-40B4-BE49-F238E27FC236}">
                  <a16:creationId xmlns:a16="http://schemas.microsoft.com/office/drawing/2014/main" xmlns="" id="{C0CEDE58-C9C2-4EBC-9D4F-9FDD25B27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Rectangle 184">
              <a:extLst>
                <a:ext uri="{FF2B5EF4-FFF2-40B4-BE49-F238E27FC236}">
                  <a16:creationId xmlns:a16="http://schemas.microsoft.com/office/drawing/2014/main" xmlns="" id="{C46A7B60-79B2-45AD-A7B7-439D13978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Rectangle 185">
              <a:extLst>
                <a:ext uri="{FF2B5EF4-FFF2-40B4-BE49-F238E27FC236}">
                  <a16:creationId xmlns:a16="http://schemas.microsoft.com/office/drawing/2014/main" xmlns="" id="{9F49992D-4A01-477F-A231-A420AFEF8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Rectangle 186">
              <a:extLst>
                <a:ext uri="{FF2B5EF4-FFF2-40B4-BE49-F238E27FC236}">
                  <a16:creationId xmlns:a16="http://schemas.microsoft.com/office/drawing/2014/main" xmlns="" id="{CCDBF66B-FEA1-4D80-9B6F-F52FDDB60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Rectangle 187">
              <a:extLst>
                <a:ext uri="{FF2B5EF4-FFF2-40B4-BE49-F238E27FC236}">
                  <a16:creationId xmlns:a16="http://schemas.microsoft.com/office/drawing/2014/main" xmlns="" id="{0B02A853-CF4E-4A6B-835A-A5C6A58EA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Rectangle 188">
              <a:extLst>
                <a:ext uri="{FF2B5EF4-FFF2-40B4-BE49-F238E27FC236}">
                  <a16:creationId xmlns:a16="http://schemas.microsoft.com/office/drawing/2014/main" xmlns="" id="{D3D54A69-89DC-4FA4-8271-D61CF30F5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Rectangle 189">
              <a:extLst>
                <a:ext uri="{FF2B5EF4-FFF2-40B4-BE49-F238E27FC236}">
                  <a16:creationId xmlns:a16="http://schemas.microsoft.com/office/drawing/2014/main" xmlns="" id="{43A9485F-9995-402C-8443-1859B73B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Rectangle 190">
              <a:extLst>
                <a:ext uri="{FF2B5EF4-FFF2-40B4-BE49-F238E27FC236}">
                  <a16:creationId xmlns:a16="http://schemas.microsoft.com/office/drawing/2014/main" xmlns="" id="{C1134B7F-94E2-4AAD-8833-E15087AAB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Rectangle 191">
              <a:extLst>
                <a:ext uri="{FF2B5EF4-FFF2-40B4-BE49-F238E27FC236}">
                  <a16:creationId xmlns:a16="http://schemas.microsoft.com/office/drawing/2014/main" xmlns="" id="{CFC2C713-7030-4190-9222-A9E3FA2C2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Rectangle 192">
              <a:extLst>
                <a:ext uri="{FF2B5EF4-FFF2-40B4-BE49-F238E27FC236}">
                  <a16:creationId xmlns:a16="http://schemas.microsoft.com/office/drawing/2014/main" xmlns="" id="{9C362953-6655-4B73-A01E-CA387462D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Rectangle 193">
              <a:extLst>
                <a:ext uri="{FF2B5EF4-FFF2-40B4-BE49-F238E27FC236}">
                  <a16:creationId xmlns:a16="http://schemas.microsoft.com/office/drawing/2014/main" xmlns="" id="{9B085A7E-F38D-4F85-8A6C-31DB989DD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Rectangle 194">
              <a:extLst>
                <a:ext uri="{FF2B5EF4-FFF2-40B4-BE49-F238E27FC236}">
                  <a16:creationId xmlns:a16="http://schemas.microsoft.com/office/drawing/2014/main" xmlns="" id="{9E2BC2B3-F16E-464E-9070-0F1067E9B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0" name="Rectangle 195">
              <a:extLst>
                <a:ext uri="{FF2B5EF4-FFF2-40B4-BE49-F238E27FC236}">
                  <a16:creationId xmlns:a16="http://schemas.microsoft.com/office/drawing/2014/main" xmlns="" id="{A89D5125-8872-40B1-860E-5A857AB32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1" name="Rectangle 196">
              <a:extLst>
                <a:ext uri="{FF2B5EF4-FFF2-40B4-BE49-F238E27FC236}">
                  <a16:creationId xmlns:a16="http://schemas.microsoft.com/office/drawing/2014/main" xmlns="" id="{CBAA9DF7-C413-472C-9821-DB3A90A01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2" name="Rectangle 197">
              <a:extLst>
                <a:ext uri="{FF2B5EF4-FFF2-40B4-BE49-F238E27FC236}">
                  <a16:creationId xmlns:a16="http://schemas.microsoft.com/office/drawing/2014/main" xmlns="" id="{5FFE9443-9F3A-4E55-9A8E-F9B327DA5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3" name="Rectangle 198">
              <a:extLst>
                <a:ext uri="{FF2B5EF4-FFF2-40B4-BE49-F238E27FC236}">
                  <a16:creationId xmlns:a16="http://schemas.microsoft.com/office/drawing/2014/main" xmlns="" id="{F9366BFE-C481-4C37-BCE0-DCDBF27DA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4" name="Rectangle 199">
              <a:extLst>
                <a:ext uri="{FF2B5EF4-FFF2-40B4-BE49-F238E27FC236}">
                  <a16:creationId xmlns:a16="http://schemas.microsoft.com/office/drawing/2014/main" xmlns="" id="{890C62C5-A88D-4704-9274-F0752C7AA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5" name="Rectangle 200">
              <a:extLst>
                <a:ext uri="{FF2B5EF4-FFF2-40B4-BE49-F238E27FC236}">
                  <a16:creationId xmlns:a16="http://schemas.microsoft.com/office/drawing/2014/main" xmlns="" id="{42059DE1-BDAD-410D-A2C2-FDA5379EF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7" name="Rectangle 201">
              <a:extLst>
                <a:ext uri="{FF2B5EF4-FFF2-40B4-BE49-F238E27FC236}">
                  <a16:creationId xmlns:a16="http://schemas.microsoft.com/office/drawing/2014/main" xmlns="" id="{6F2B1252-8B32-449D-B302-D881667D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8" name="Rectangle 202">
              <a:extLst>
                <a:ext uri="{FF2B5EF4-FFF2-40B4-BE49-F238E27FC236}">
                  <a16:creationId xmlns:a16="http://schemas.microsoft.com/office/drawing/2014/main" xmlns="" id="{6714021E-A4E5-494E-B981-30B9828D4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9" name="Rectangle 203">
              <a:extLst>
                <a:ext uri="{FF2B5EF4-FFF2-40B4-BE49-F238E27FC236}">
                  <a16:creationId xmlns:a16="http://schemas.microsoft.com/office/drawing/2014/main" xmlns="" id="{DBE0F8CF-7402-4F6F-B677-5AFC1C24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0" name="Rectangle 204">
              <a:extLst>
                <a:ext uri="{FF2B5EF4-FFF2-40B4-BE49-F238E27FC236}">
                  <a16:creationId xmlns:a16="http://schemas.microsoft.com/office/drawing/2014/main" xmlns="" id="{C24B6AD9-09EC-483E-A66A-4D169C72E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1" name="Rectangle 206">
              <a:extLst>
                <a:ext uri="{FF2B5EF4-FFF2-40B4-BE49-F238E27FC236}">
                  <a16:creationId xmlns:a16="http://schemas.microsoft.com/office/drawing/2014/main" xmlns="" id="{D86B8C0A-B8B1-4623-A3F6-53864027D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2" name="Rectangle 207">
              <a:extLst>
                <a:ext uri="{FF2B5EF4-FFF2-40B4-BE49-F238E27FC236}">
                  <a16:creationId xmlns:a16="http://schemas.microsoft.com/office/drawing/2014/main" xmlns="" id="{0169D8EF-C426-4A62-84C2-C81076D83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3" name="Rectangle 208">
              <a:extLst>
                <a:ext uri="{FF2B5EF4-FFF2-40B4-BE49-F238E27FC236}">
                  <a16:creationId xmlns:a16="http://schemas.microsoft.com/office/drawing/2014/main" xmlns="" id="{06AED3F6-5A2D-46F1-903E-4FF9DFE45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4" name="Rectangle 209">
              <a:extLst>
                <a:ext uri="{FF2B5EF4-FFF2-40B4-BE49-F238E27FC236}">
                  <a16:creationId xmlns:a16="http://schemas.microsoft.com/office/drawing/2014/main" xmlns="" id="{459120F2-86E1-4FB1-92E5-0A450F601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5" name="Rectangle 210">
              <a:extLst>
                <a:ext uri="{FF2B5EF4-FFF2-40B4-BE49-F238E27FC236}">
                  <a16:creationId xmlns:a16="http://schemas.microsoft.com/office/drawing/2014/main" xmlns="" id="{5B44E6AC-7193-473B-9941-663B2E3CE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6" name="Rectangle 211">
              <a:extLst>
                <a:ext uri="{FF2B5EF4-FFF2-40B4-BE49-F238E27FC236}">
                  <a16:creationId xmlns:a16="http://schemas.microsoft.com/office/drawing/2014/main" xmlns="" id="{362280AA-5FD1-44DF-8BD7-98A00BB7F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7" name="Rectangle 212">
              <a:extLst>
                <a:ext uri="{FF2B5EF4-FFF2-40B4-BE49-F238E27FC236}">
                  <a16:creationId xmlns:a16="http://schemas.microsoft.com/office/drawing/2014/main" xmlns="" id="{EE964C9B-4212-4ECE-BB4A-D67993860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8" name="Rectangle 213">
              <a:extLst>
                <a:ext uri="{FF2B5EF4-FFF2-40B4-BE49-F238E27FC236}">
                  <a16:creationId xmlns:a16="http://schemas.microsoft.com/office/drawing/2014/main" xmlns="" id="{5C227366-A9A8-4B0E-8B1D-E540B54C6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9" name="Rectangle 214">
              <a:extLst>
                <a:ext uri="{FF2B5EF4-FFF2-40B4-BE49-F238E27FC236}">
                  <a16:creationId xmlns:a16="http://schemas.microsoft.com/office/drawing/2014/main" xmlns="" id="{EEED91CA-5469-4CB8-A047-ADFB020EF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0" name="Rectangle 215">
              <a:extLst>
                <a:ext uri="{FF2B5EF4-FFF2-40B4-BE49-F238E27FC236}">
                  <a16:creationId xmlns:a16="http://schemas.microsoft.com/office/drawing/2014/main" xmlns="" id="{6EAA4277-EF9A-48C9-A54D-388BF348B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1" name="Rectangle 216">
              <a:extLst>
                <a:ext uri="{FF2B5EF4-FFF2-40B4-BE49-F238E27FC236}">
                  <a16:creationId xmlns:a16="http://schemas.microsoft.com/office/drawing/2014/main" xmlns="" id="{5F4CB4C7-E651-418A-9045-36125D4D3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2" name="Rectangle 217">
              <a:extLst>
                <a:ext uri="{FF2B5EF4-FFF2-40B4-BE49-F238E27FC236}">
                  <a16:creationId xmlns:a16="http://schemas.microsoft.com/office/drawing/2014/main" xmlns="" id="{DB535502-E2CF-4A93-A420-7BDE85FAC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3" name="Rectangle 218">
              <a:extLst>
                <a:ext uri="{FF2B5EF4-FFF2-40B4-BE49-F238E27FC236}">
                  <a16:creationId xmlns:a16="http://schemas.microsoft.com/office/drawing/2014/main" xmlns="" id="{BC522BB4-48E6-4E01-8122-8158D4667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4" name="Rectangle 219">
              <a:extLst>
                <a:ext uri="{FF2B5EF4-FFF2-40B4-BE49-F238E27FC236}">
                  <a16:creationId xmlns:a16="http://schemas.microsoft.com/office/drawing/2014/main" xmlns="" id="{3D623034-E288-466C-9F92-F23ED89AC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Rectangle 220">
              <a:extLst>
                <a:ext uri="{FF2B5EF4-FFF2-40B4-BE49-F238E27FC236}">
                  <a16:creationId xmlns:a16="http://schemas.microsoft.com/office/drawing/2014/main" xmlns="" id="{14FDC666-4BD4-47AB-AFF7-CCF0658D3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6" name="Rectangle 221">
              <a:extLst>
                <a:ext uri="{FF2B5EF4-FFF2-40B4-BE49-F238E27FC236}">
                  <a16:creationId xmlns:a16="http://schemas.microsoft.com/office/drawing/2014/main" xmlns="" id="{73E0D491-6592-416A-9EC9-C01C7D033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7" name="Rectangle 222">
              <a:extLst>
                <a:ext uri="{FF2B5EF4-FFF2-40B4-BE49-F238E27FC236}">
                  <a16:creationId xmlns:a16="http://schemas.microsoft.com/office/drawing/2014/main" xmlns="" id="{874C9E02-6C27-4283-9087-8E990A688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8" name="Rectangle 223">
              <a:extLst>
                <a:ext uri="{FF2B5EF4-FFF2-40B4-BE49-F238E27FC236}">
                  <a16:creationId xmlns:a16="http://schemas.microsoft.com/office/drawing/2014/main" xmlns="" id="{58B7EB99-F4B4-417F-9596-EF01870E4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9" name="Rectangle 224">
              <a:extLst>
                <a:ext uri="{FF2B5EF4-FFF2-40B4-BE49-F238E27FC236}">
                  <a16:creationId xmlns:a16="http://schemas.microsoft.com/office/drawing/2014/main" xmlns="" id="{F1E62037-154A-40EB-9E45-C1C70FD1B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0" name="Rectangle 225">
              <a:extLst>
                <a:ext uri="{FF2B5EF4-FFF2-40B4-BE49-F238E27FC236}">
                  <a16:creationId xmlns:a16="http://schemas.microsoft.com/office/drawing/2014/main" xmlns="" id="{0E0D3D6F-0110-4331-95B8-C305BA021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1" name="Rectangle 226">
              <a:extLst>
                <a:ext uri="{FF2B5EF4-FFF2-40B4-BE49-F238E27FC236}">
                  <a16:creationId xmlns:a16="http://schemas.microsoft.com/office/drawing/2014/main" xmlns="" id="{1359B1EB-F6B7-4807-9236-58DD6EB32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2" name="Rectangle 227">
              <a:extLst>
                <a:ext uri="{FF2B5EF4-FFF2-40B4-BE49-F238E27FC236}">
                  <a16:creationId xmlns:a16="http://schemas.microsoft.com/office/drawing/2014/main" xmlns="" id="{643F561C-C491-490E-BC5E-67C456DFC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3" name="Rectangle 228">
              <a:extLst>
                <a:ext uri="{FF2B5EF4-FFF2-40B4-BE49-F238E27FC236}">
                  <a16:creationId xmlns:a16="http://schemas.microsoft.com/office/drawing/2014/main" xmlns="" id="{10CA4D7B-17ED-4772-913C-052E17BEE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4" name="Rectangle 229">
              <a:extLst>
                <a:ext uri="{FF2B5EF4-FFF2-40B4-BE49-F238E27FC236}">
                  <a16:creationId xmlns:a16="http://schemas.microsoft.com/office/drawing/2014/main" xmlns="" id="{F15BCD65-A282-4578-BDDC-EBF035189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5" name="Rectangle 230">
              <a:extLst>
                <a:ext uri="{FF2B5EF4-FFF2-40B4-BE49-F238E27FC236}">
                  <a16:creationId xmlns:a16="http://schemas.microsoft.com/office/drawing/2014/main" xmlns="" id="{B4C808CB-637E-41D3-B58C-179740099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6" name="Rectangle 231">
              <a:extLst>
                <a:ext uri="{FF2B5EF4-FFF2-40B4-BE49-F238E27FC236}">
                  <a16:creationId xmlns:a16="http://schemas.microsoft.com/office/drawing/2014/main" xmlns="" id="{8CA0FB73-A7EB-4880-9455-2224BCCFD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7" name="Rectangle 232">
              <a:extLst>
                <a:ext uri="{FF2B5EF4-FFF2-40B4-BE49-F238E27FC236}">
                  <a16:creationId xmlns:a16="http://schemas.microsoft.com/office/drawing/2014/main" xmlns="" id="{1F15DCC9-C4F3-4A93-BAF9-009D7DFCB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8" name="Rectangle 233">
              <a:extLst>
                <a:ext uri="{FF2B5EF4-FFF2-40B4-BE49-F238E27FC236}">
                  <a16:creationId xmlns:a16="http://schemas.microsoft.com/office/drawing/2014/main" xmlns="" id="{5AA00407-CEAE-49D8-8930-68F2997B0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9" name="Rectangle 234">
              <a:extLst>
                <a:ext uri="{FF2B5EF4-FFF2-40B4-BE49-F238E27FC236}">
                  <a16:creationId xmlns:a16="http://schemas.microsoft.com/office/drawing/2014/main" xmlns="" id="{B081EE0B-837B-4DBC-B8A3-C703292D2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0" name="Rectangle 235">
              <a:extLst>
                <a:ext uri="{FF2B5EF4-FFF2-40B4-BE49-F238E27FC236}">
                  <a16:creationId xmlns:a16="http://schemas.microsoft.com/office/drawing/2014/main" xmlns="" id="{E3E6A0C6-CF77-4B64-8B82-CF4CAEE57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1" name="Rectangle 236">
              <a:extLst>
                <a:ext uri="{FF2B5EF4-FFF2-40B4-BE49-F238E27FC236}">
                  <a16:creationId xmlns:a16="http://schemas.microsoft.com/office/drawing/2014/main" xmlns="" id="{7D1CB2A6-4C2B-44B6-B432-5F54069CB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2" name="Rectangle 237">
              <a:extLst>
                <a:ext uri="{FF2B5EF4-FFF2-40B4-BE49-F238E27FC236}">
                  <a16:creationId xmlns:a16="http://schemas.microsoft.com/office/drawing/2014/main" xmlns="" id="{F16A4DF1-AC77-4868-91CB-B03B22CB9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3" name="Rectangle 238">
              <a:extLst>
                <a:ext uri="{FF2B5EF4-FFF2-40B4-BE49-F238E27FC236}">
                  <a16:creationId xmlns:a16="http://schemas.microsoft.com/office/drawing/2014/main" xmlns="" id="{8086DD38-1802-453E-AAC5-5DA75C4FF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4" name="Rectangle 239">
              <a:extLst>
                <a:ext uri="{FF2B5EF4-FFF2-40B4-BE49-F238E27FC236}">
                  <a16:creationId xmlns:a16="http://schemas.microsoft.com/office/drawing/2014/main" xmlns="" id="{8B82A508-BC89-4FA4-BDE1-30A82D007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5" name="Rectangle 240">
              <a:extLst>
                <a:ext uri="{FF2B5EF4-FFF2-40B4-BE49-F238E27FC236}">
                  <a16:creationId xmlns:a16="http://schemas.microsoft.com/office/drawing/2014/main" xmlns="" id="{D7DC148E-2DF5-4CAD-A602-9821C2D93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916" y="2306833"/>
              <a:ext cx="1070" cy="1038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¿QUE ES LA</a:t>
            </a:r>
            <a:r>
              <a:rPr lang="en-US" dirty="0">
                <a:solidFill>
                  <a:schemeClr val="accent2"/>
                </a:solidFill>
              </a:rPr>
              <a:t> METEOROLOGÍA?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AD730DB0-FAD4-4651-B10A-80C02EAD3BB0}"/>
              </a:ext>
            </a:extLst>
          </p:cNvPr>
          <p:cNvSpPr txBox="1"/>
          <p:nvPr/>
        </p:nvSpPr>
        <p:spPr>
          <a:xfrm>
            <a:off x="1221232" y="1473068"/>
            <a:ext cx="709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“Ciencia que estudia la atmósfera terrestre, y los fenómenos que ocurren dentro de ella”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64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MATERIAL </a:t>
            </a:r>
            <a:r>
              <a:rPr lang="en-US" dirty="0">
                <a:solidFill>
                  <a:schemeClr val="accent2"/>
                </a:solidFill>
              </a:rPr>
              <a:t>DE CONSULTA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7ADFD78-CC5C-457B-925F-05D565F3B039}"/>
              </a:ext>
            </a:extLst>
          </p:cNvPr>
          <p:cNvSpPr/>
          <p:nvPr/>
        </p:nvSpPr>
        <p:spPr>
          <a:xfrm>
            <a:off x="667364" y="1097589"/>
            <a:ext cx="53831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Meteorología para aviadores (W. </a:t>
            </a:r>
            <a:r>
              <a:rPr lang="es-ES" sz="1400" b="1" i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Eichemberguer</a:t>
            </a:r>
            <a:r>
              <a:rPr lang="es-ES" sz="1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Meteorología para aviadores para el hemisferio sur. (ETAP).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Meteorología básica. (Celemín)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Meteorología  Aeronáutica. (Ledesma)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" y="2017752"/>
            <a:ext cx="795528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cap="all" dirty="0" err="1">
                <a:solidFill>
                  <a:schemeClr val="accent1"/>
                </a:solidFill>
                <a:latin typeface="Lato Black" panose="020F0A02020204030203" pitchFamily="34" charset="0"/>
              </a:rPr>
              <a:t>Tiempo</a:t>
            </a:r>
            <a:r>
              <a:rPr lang="en-US" sz="3400" cap="all" dirty="0">
                <a:solidFill>
                  <a:schemeClr val="accent1"/>
                </a:solidFill>
                <a:latin typeface="Lato Black" panose="020F0A02020204030203" pitchFamily="34" charset="0"/>
              </a:rPr>
              <a:t> de </a:t>
            </a:r>
            <a:r>
              <a:rPr lang="en-US" sz="3400" cap="all" dirty="0" err="1">
                <a:solidFill>
                  <a:schemeClr val="bg1"/>
                </a:solidFill>
                <a:latin typeface="Lato Black" panose="020F0A02020204030203" pitchFamily="34" charset="0"/>
              </a:rPr>
              <a:t>preguntas</a:t>
            </a:r>
            <a:r>
              <a:rPr lang="en-US" sz="3400" cap="all" dirty="0">
                <a:solidFill>
                  <a:schemeClr val="bg1"/>
                </a:solidFill>
                <a:latin typeface="Lato Black" panose="020F0A02020204030203" pitchFamily="34" charset="0"/>
              </a:rPr>
              <a:t>!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06680" y="1941618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objeto&#10;&#10;Descripción generada con confianza alta">
            <a:extLst>
              <a:ext uri="{FF2B5EF4-FFF2-40B4-BE49-F238E27FC236}">
                <a16:creationId xmlns:a16="http://schemas.microsoft.com/office/drawing/2014/main" xmlns="" id="{699EA430-00B5-4360-A909-6028AA39B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6" y="4506166"/>
            <a:ext cx="2113806" cy="4695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241A49F-269E-48A5-91C9-BB908542B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4" y="4556246"/>
            <a:ext cx="2581042" cy="369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997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Diferencia</a:t>
            </a:r>
            <a:r>
              <a:rPr lang="en-US" dirty="0"/>
              <a:t> entre </a:t>
            </a:r>
            <a:r>
              <a:rPr lang="en-US" dirty="0" err="1"/>
              <a:t>tiempo</a:t>
            </a:r>
            <a:r>
              <a:rPr lang="en-US" dirty="0"/>
              <a:t> y </a:t>
            </a:r>
            <a:r>
              <a:rPr lang="en-US" dirty="0" err="1">
                <a:solidFill>
                  <a:schemeClr val="accent2"/>
                </a:solidFill>
              </a:rPr>
              <a:t>clima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295755" y="1912101"/>
            <a:ext cx="552490" cy="55249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>
            <a:stCxn id="74" idx="4"/>
          </p:cNvCxnSpPr>
          <p:nvPr/>
        </p:nvCxnSpPr>
        <p:spPr>
          <a:xfrm>
            <a:off x="4572000" y="2464591"/>
            <a:ext cx="0" cy="2678909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848245" y="2402067"/>
            <a:ext cx="3630806" cy="12500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Es el estado o condiciones atmosféricas de un lugar o región, en un determinado momento, teniendo en cuenta los diferentes parámetros o variables meteorológicas que lo componen.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941101" y="2121085"/>
            <a:ext cx="2902455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US" sz="2000" b="1" cap="all" spc="30" dirty="0">
                <a:solidFill>
                  <a:schemeClr val="accent1"/>
                </a:solidFill>
                <a:latin typeface="Lato" panose="020F0502020204030203" pitchFamily="34" charset="0"/>
              </a:rPr>
              <a:t>Que ES el TIEMPO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4980269" y="2402067"/>
            <a:ext cx="2743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411928" y="3591240"/>
            <a:ext cx="1516944" cy="239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19"/>
          <p:cNvSpPr>
            <a:spLocks noEditPoints="1"/>
          </p:cNvSpPr>
          <p:nvPr/>
        </p:nvSpPr>
        <p:spPr bwMode="auto">
          <a:xfrm>
            <a:off x="1537347" y="1860865"/>
            <a:ext cx="1967561" cy="1793392"/>
          </a:xfrm>
          <a:custGeom>
            <a:avLst/>
            <a:gdLst>
              <a:gd name="T0" fmla="*/ 2322 w 2374"/>
              <a:gd name="T1" fmla="*/ 0 h 4656"/>
              <a:gd name="T2" fmla="*/ 1187 w 2374"/>
              <a:gd name="T3" fmla="*/ 0 h 4656"/>
              <a:gd name="T4" fmla="*/ 52 w 2374"/>
              <a:gd name="T5" fmla="*/ 0 h 4656"/>
              <a:gd name="T6" fmla="*/ 0 w 2374"/>
              <a:gd name="T7" fmla="*/ 0 h 4656"/>
              <a:gd name="T8" fmla="*/ 0 w 2374"/>
              <a:gd name="T9" fmla="*/ 52 h 4656"/>
              <a:gd name="T10" fmla="*/ 0 w 2374"/>
              <a:gd name="T11" fmla="*/ 2712 h 4656"/>
              <a:gd name="T12" fmla="*/ 0 w 2374"/>
              <a:gd name="T13" fmla="*/ 2764 h 4656"/>
              <a:gd name="T14" fmla="*/ 52 w 2374"/>
              <a:gd name="T15" fmla="*/ 2764 h 4656"/>
              <a:gd name="T16" fmla="*/ 881 w 2374"/>
              <a:gd name="T17" fmla="*/ 2764 h 4656"/>
              <a:gd name="T18" fmla="*/ 321 w 2374"/>
              <a:gd name="T19" fmla="*/ 4546 h 4656"/>
              <a:gd name="T20" fmla="*/ 420 w 2374"/>
              <a:gd name="T21" fmla="*/ 4577 h 4656"/>
              <a:gd name="T22" fmla="*/ 691 w 2374"/>
              <a:gd name="T23" fmla="*/ 3715 h 4656"/>
              <a:gd name="T24" fmla="*/ 1135 w 2374"/>
              <a:gd name="T25" fmla="*/ 3715 h 4656"/>
              <a:gd name="T26" fmla="*/ 1135 w 2374"/>
              <a:gd name="T27" fmla="*/ 4098 h 4656"/>
              <a:gd name="T28" fmla="*/ 1187 w 2374"/>
              <a:gd name="T29" fmla="*/ 4150 h 4656"/>
              <a:gd name="T30" fmla="*/ 1239 w 2374"/>
              <a:gd name="T31" fmla="*/ 4098 h 4656"/>
              <a:gd name="T32" fmla="*/ 1239 w 2374"/>
              <a:gd name="T33" fmla="*/ 3715 h 4656"/>
              <a:gd name="T34" fmla="*/ 1683 w 2374"/>
              <a:gd name="T35" fmla="*/ 3715 h 4656"/>
              <a:gd name="T36" fmla="*/ 1954 w 2374"/>
              <a:gd name="T37" fmla="*/ 4577 h 4656"/>
              <a:gd name="T38" fmla="*/ 2054 w 2374"/>
              <a:gd name="T39" fmla="*/ 4546 h 4656"/>
              <a:gd name="T40" fmla="*/ 1493 w 2374"/>
              <a:gd name="T41" fmla="*/ 2764 h 4656"/>
              <a:gd name="T42" fmla="*/ 2322 w 2374"/>
              <a:gd name="T43" fmla="*/ 2764 h 4656"/>
              <a:gd name="T44" fmla="*/ 2374 w 2374"/>
              <a:gd name="T45" fmla="*/ 2764 h 4656"/>
              <a:gd name="T46" fmla="*/ 2374 w 2374"/>
              <a:gd name="T47" fmla="*/ 2712 h 4656"/>
              <a:gd name="T48" fmla="*/ 2374 w 2374"/>
              <a:gd name="T49" fmla="*/ 52 h 4656"/>
              <a:gd name="T50" fmla="*/ 2374 w 2374"/>
              <a:gd name="T51" fmla="*/ 0 h 4656"/>
              <a:gd name="T52" fmla="*/ 2322 w 2374"/>
              <a:gd name="T53" fmla="*/ 0 h 4656"/>
              <a:gd name="T54" fmla="*/ 724 w 2374"/>
              <a:gd name="T55" fmla="*/ 3611 h 4656"/>
              <a:gd name="T56" fmla="*/ 991 w 2374"/>
              <a:gd name="T57" fmla="*/ 2764 h 4656"/>
              <a:gd name="T58" fmla="*/ 1135 w 2374"/>
              <a:gd name="T59" fmla="*/ 2764 h 4656"/>
              <a:gd name="T60" fmla="*/ 1135 w 2374"/>
              <a:gd name="T61" fmla="*/ 3611 h 4656"/>
              <a:gd name="T62" fmla="*/ 724 w 2374"/>
              <a:gd name="T63" fmla="*/ 3611 h 4656"/>
              <a:gd name="T64" fmla="*/ 1650 w 2374"/>
              <a:gd name="T65" fmla="*/ 3611 h 4656"/>
              <a:gd name="T66" fmla="*/ 1239 w 2374"/>
              <a:gd name="T67" fmla="*/ 3611 h 4656"/>
              <a:gd name="T68" fmla="*/ 1239 w 2374"/>
              <a:gd name="T69" fmla="*/ 2764 h 4656"/>
              <a:gd name="T70" fmla="*/ 1384 w 2374"/>
              <a:gd name="T71" fmla="*/ 2764 h 4656"/>
              <a:gd name="T72" fmla="*/ 1650 w 2374"/>
              <a:gd name="T73" fmla="*/ 3611 h 4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374" h="4656">
                <a:moveTo>
                  <a:pt x="2322" y="0"/>
                </a:moveTo>
                <a:cubicBezTo>
                  <a:pt x="1187" y="0"/>
                  <a:pt x="1187" y="0"/>
                  <a:pt x="1187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2712"/>
                  <a:pt x="0" y="2712"/>
                  <a:pt x="0" y="2712"/>
                </a:cubicBezTo>
                <a:cubicBezTo>
                  <a:pt x="0" y="2764"/>
                  <a:pt x="0" y="2764"/>
                  <a:pt x="0" y="2764"/>
                </a:cubicBezTo>
                <a:cubicBezTo>
                  <a:pt x="52" y="2764"/>
                  <a:pt x="52" y="2764"/>
                  <a:pt x="52" y="2764"/>
                </a:cubicBezTo>
                <a:cubicBezTo>
                  <a:pt x="881" y="2764"/>
                  <a:pt x="881" y="2764"/>
                  <a:pt x="881" y="2764"/>
                </a:cubicBezTo>
                <a:cubicBezTo>
                  <a:pt x="321" y="4546"/>
                  <a:pt x="321" y="4546"/>
                  <a:pt x="321" y="4546"/>
                </a:cubicBezTo>
                <a:cubicBezTo>
                  <a:pt x="296" y="4636"/>
                  <a:pt x="395" y="4656"/>
                  <a:pt x="420" y="4577"/>
                </a:cubicBezTo>
                <a:cubicBezTo>
                  <a:pt x="691" y="3715"/>
                  <a:pt x="691" y="3715"/>
                  <a:pt x="691" y="3715"/>
                </a:cubicBezTo>
                <a:cubicBezTo>
                  <a:pt x="1135" y="3715"/>
                  <a:pt x="1135" y="3715"/>
                  <a:pt x="1135" y="3715"/>
                </a:cubicBezTo>
                <a:cubicBezTo>
                  <a:pt x="1135" y="4098"/>
                  <a:pt x="1135" y="4098"/>
                  <a:pt x="1135" y="4098"/>
                </a:cubicBezTo>
                <a:cubicBezTo>
                  <a:pt x="1135" y="4127"/>
                  <a:pt x="1158" y="4150"/>
                  <a:pt x="1187" y="4150"/>
                </a:cubicBezTo>
                <a:cubicBezTo>
                  <a:pt x="1216" y="4150"/>
                  <a:pt x="1239" y="4127"/>
                  <a:pt x="1239" y="4098"/>
                </a:cubicBezTo>
                <a:cubicBezTo>
                  <a:pt x="1239" y="3715"/>
                  <a:pt x="1239" y="3715"/>
                  <a:pt x="1239" y="3715"/>
                </a:cubicBezTo>
                <a:cubicBezTo>
                  <a:pt x="1683" y="3715"/>
                  <a:pt x="1683" y="3715"/>
                  <a:pt x="1683" y="3715"/>
                </a:cubicBezTo>
                <a:cubicBezTo>
                  <a:pt x="1954" y="4577"/>
                  <a:pt x="1954" y="4577"/>
                  <a:pt x="1954" y="4577"/>
                </a:cubicBezTo>
                <a:cubicBezTo>
                  <a:pt x="1976" y="4646"/>
                  <a:pt x="2078" y="4623"/>
                  <a:pt x="2054" y="4546"/>
                </a:cubicBezTo>
                <a:cubicBezTo>
                  <a:pt x="1493" y="2764"/>
                  <a:pt x="1493" y="2764"/>
                  <a:pt x="1493" y="2764"/>
                </a:cubicBezTo>
                <a:cubicBezTo>
                  <a:pt x="2322" y="2764"/>
                  <a:pt x="2322" y="2764"/>
                  <a:pt x="2322" y="2764"/>
                </a:cubicBezTo>
                <a:cubicBezTo>
                  <a:pt x="2374" y="2764"/>
                  <a:pt x="2374" y="2764"/>
                  <a:pt x="2374" y="2764"/>
                </a:cubicBezTo>
                <a:cubicBezTo>
                  <a:pt x="2374" y="2712"/>
                  <a:pt x="2374" y="2712"/>
                  <a:pt x="2374" y="2712"/>
                </a:cubicBezTo>
                <a:cubicBezTo>
                  <a:pt x="2374" y="52"/>
                  <a:pt x="2374" y="52"/>
                  <a:pt x="2374" y="52"/>
                </a:cubicBezTo>
                <a:cubicBezTo>
                  <a:pt x="2374" y="0"/>
                  <a:pt x="2374" y="0"/>
                  <a:pt x="2374" y="0"/>
                </a:cubicBezTo>
                <a:lnTo>
                  <a:pt x="2322" y="0"/>
                </a:lnTo>
                <a:close/>
                <a:moveTo>
                  <a:pt x="724" y="3611"/>
                </a:moveTo>
                <a:cubicBezTo>
                  <a:pt x="991" y="2764"/>
                  <a:pt x="991" y="2764"/>
                  <a:pt x="991" y="2764"/>
                </a:cubicBezTo>
                <a:cubicBezTo>
                  <a:pt x="1135" y="2764"/>
                  <a:pt x="1135" y="2764"/>
                  <a:pt x="1135" y="2764"/>
                </a:cubicBezTo>
                <a:cubicBezTo>
                  <a:pt x="1135" y="3611"/>
                  <a:pt x="1135" y="3611"/>
                  <a:pt x="1135" y="3611"/>
                </a:cubicBezTo>
                <a:lnTo>
                  <a:pt x="724" y="3611"/>
                </a:lnTo>
                <a:close/>
                <a:moveTo>
                  <a:pt x="1650" y="3611"/>
                </a:moveTo>
                <a:cubicBezTo>
                  <a:pt x="1239" y="3611"/>
                  <a:pt x="1239" y="3611"/>
                  <a:pt x="1239" y="3611"/>
                </a:cubicBezTo>
                <a:cubicBezTo>
                  <a:pt x="1239" y="2764"/>
                  <a:pt x="1239" y="2764"/>
                  <a:pt x="1239" y="2764"/>
                </a:cubicBezTo>
                <a:cubicBezTo>
                  <a:pt x="1384" y="2764"/>
                  <a:pt x="1384" y="2764"/>
                  <a:pt x="1384" y="2764"/>
                </a:cubicBezTo>
                <a:lnTo>
                  <a:pt x="1650" y="36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1407783" y="3749026"/>
            <a:ext cx="440767" cy="537224"/>
            <a:chOff x="3016250" y="2838911"/>
            <a:chExt cx="396875" cy="483727"/>
          </a:xfrm>
          <a:solidFill>
            <a:schemeClr val="accent1"/>
          </a:solidFill>
        </p:grpSpPr>
        <p:sp>
          <p:nvSpPr>
            <p:cNvPr id="60" name="Oval 10"/>
            <p:cNvSpPr>
              <a:spLocks noChangeArrowheads="1"/>
            </p:cNvSpPr>
            <p:nvPr/>
          </p:nvSpPr>
          <p:spPr bwMode="auto">
            <a:xfrm>
              <a:off x="3124086" y="2838911"/>
              <a:ext cx="181204" cy="182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"/>
            <p:cNvSpPr>
              <a:spLocks/>
            </p:cNvSpPr>
            <p:nvPr/>
          </p:nvSpPr>
          <p:spPr bwMode="auto">
            <a:xfrm>
              <a:off x="3016250" y="3040063"/>
              <a:ext cx="396875" cy="282575"/>
            </a:xfrm>
            <a:custGeom>
              <a:avLst/>
              <a:gdLst>
                <a:gd name="T0" fmla="*/ 1706 w 1706"/>
                <a:gd name="T1" fmla="*/ 1210 h 1210"/>
                <a:gd name="T2" fmla="*/ 1706 w 1706"/>
                <a:gd name="T3" fmla="*/ 596 h 1210"/>
                <a:gd name="T4" fmla="*/ 1592 w 1706"/>
                <a:gd name="T5" fmla="*/ 258 h 1210"/>
                <a:gd name="T6" fmla="*/ 1095 w 1706"/>
                <a:gd name="T7" fmla="*/ 20 h 1210"/>
                <a:gd name="T8" fmla="*/ 611 w 1706"/>
                <a:gd name="T9" fmla="*/ 20 h 1210"/>
                <a:gd name="T10" fmla="*/ 114 w 1706"/>
                <a:gd name="T11" fmla="*/ 258 h 1210"/>
                <a:gd name="T12" fmla="*/ 0 w 1706"/>
                <a:gd name="T13" fmla="*/ 596 h 1210"/>
                <a:gd name="T14" fmla="*/ 0 w 1706"/>
                <a:gd name="T15" fmla="*/ 1210 h 1210"/>
                <a:gd name="T16" fmla="*/ 1706 w 1706"/>
                <a:gd name="T17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6" h="1210">
                  <a:moveTo>
                    <a:pt x="1706" y="1210"/>
                  </a:moveTo>
                  <a:cubicBezTo>
                    <a:pt x="1706" y="1071"/>
                    <a:pt x="1706" y="640"/>
                    <a:pt x="1706" y="596"/>
                  </a:cubicBezTo>
                  <a:cubicBezTo>
                    <a:pt x="1706" y="523"/>
                    <a:pt x="1693" y="351"/>
                    <a:pt x="1592" y="258"/>
                  </a:cubicBezTo>
                  <a:cubicBezTo>
                    <a:pt x="1425" y="103"/>
                    <a:pt x="1131" y="34"/>
                    <a:pt x="1095" y="20"/>
                  </a:cubicBezTo>
                  <a:cubicBezTo>
                    <a:pt x="1045" y="0"/>
                    <a:pt x="644" y="5"/>
                    <a:pt x="611" y="20"/>
                  </a:cubicBezTo>
                  <a:cubicBezTo>
                    <a:pt x="575" y="34"/>
                    <a:pt x="281" y="103"/>
                    <a:pt x="114" y="258"/>
                  </a:cubicBezTo>
                  <a:cubicBezTo>
                    <a:pt x="13" y="351"/>
                    <a:pt x="0" y="523"/>
                    <a:pt x="0" y="596"/>
                  </a:cubicBezTo>
                  <a:cubicBezTo>
                    <a:pt x="0" y="640"/>
                    <a:pt x="0" y="1071"/>
                    <a:pt x="0" y="1210"/>
                  </a:cubicBezTo>
                  <a:lnTo>
                    <a:pt x="1706" y="1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587269" y="1910893"/>
            <a:ext cx="1849081" cy="949368"/>
            <a:chOff x="2233930" y="1612106"/>
            <a:chExt cx="947420" cy="1093982"/>
          </a:xfrm>
        </p:grpSpPr>
        <p:sp>
          <p:nvSpPr>
            <p:cNvPr id="63" name="Rectangle 62"/>
            <p:cNvSpPr/>
            <p:nvPr/>
          </p:nvSpPr>
          <p:spPr>
            <a:xfrm>
              <a:off x="2233930" y="1612106"/>
              <a:ext cx="947420" cy="1093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279015" y="1647825"/>
              <a:ext cx="857250" cy="76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40779" y="1827066"/>
              <a:ext cx="461806" cy="124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  <a:latin typeface="Lato" panose="020F0502020204030203" pitchFamily="34" charset="0"/>
                </a:rPr>
                <a:t>Slider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914813" y="3749026"/>
            <a:ext cx="440767" cy="537224"/>
            <a:chOff x="3016250" y="2838911"/>
            <a:chExt cx="396875" cy="483727"/>
          </a:xfrm>
          <a:solidFill>
            <a:schemeClr val="accent1"/>
          </a:solidFill>
        </p:grpSpPr>
        <p:sp>
          <p:nvSpPr>
            <p:cNvPr id="82" name="Oval 10"/>
            <p:cNvSpPr>
              <a:spLocks noChangeArrowheads="1"/>
            </p:cNvSpPr>
            <p:nvPr/>
          </p:nvSpPr>
          <p:spPr bwMode="auto">
            <a:xfrm>
              <a:off x="3124086" y="2838911"/>
              <a:ext cx="181204" cy="182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"/>
            <p:cNvSpPr>
              <a:spLocks/>
            </p:cNvSpPr>
            <p:nvPr/>
          </p:nvSpPr>
          <p:spPr bwMode="auto">
            <a:xfrm>
              <a:off x="3016250" y="3040063"/>
              <a:ext cx="396875" cy="282575"/>
            </a:xfrm>
            <a:custGeom>
              <a:avLst/>
              <a:gdLst>
                <a:gd name="T0" fmla="*/ 1706 w 1706"/>
                <a:gd name="T1" fmla="*/ 1210 h 1210"/>
                <a:gd name="T2" fmla="*/ 1706 w 1706"/>
                <a:gd name="T3" fmla="*/ 596 h 1210"/>
                <a:gd name="T4" fmla="*/ 1592 w 1706"/>
                <a:gd name="T5" fmla="*/ 258 h 1210"/>
                <a:gd name="T6" fmla="*/ 1095 w 1706"/>
                <a:gd name="T7" fmla="*/ 20 h 1210"/>
                <a:gd name="T8" fmla="*/ 611 w 1706"/>
                <a:gd name="T9" fmla="*/ 20 h 1210"/>
                <a:gd name="T10" fmla="*/ 114 w 1706"/>
                <a:gd name="T11" fmla="*/ 258 h 1210"/>
                <a:gd name="T12" fmla="*/ 0 w 1706"/>
                <a:gd name="T13" fmla="*/ 596 h 1210"/>
                <a:gd name="T14" fmla="*/ 0 w 1706"/>
                <a:gd name="T15" fmla="*/ 1210 h 1210"/>
                <a:gd name="T16" fmla="*/ 1706 w 1706"/>
                <a:gd name="T17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6" h="1210">
                  <a:moveTo>
                    <a:pt x="1706" y="1210"/>
                  </a:moveTo>
                  <a:cubicBezTo>
                    <a:pt x="1706" y="1071"/>
                    <a:pt x="1706" y="640"/>
                    <a:pt x="1706" y="596"/>
                  </a:cubicBezTo>
                  <a:cubicBezTo>
                    <a:pt x="1706" y="523"/>
                    <a:pt x="1693" y="351"/>
                    <a:pt x="1592" y="258"/>
                  </a:cubicBezTo>
                  <a:cubicBezTo>
                    <a:pt x="1425" y="103"/>
                    <a:pt x="1131" y="34"/>
                    <a:pt x="1095" y="20"/>
                  </a:cubicBezTo>
                  <a:cubicBezTo>
                    <a:pt x="1045" y="0"/>
                    <a:pt x="644" y="5"/>
                    <a:pt x="611" y="20"/>
                  </a:cubicBezTo>
                  <a:cubicBezTo>
                    <a:pt x="575" y="34"/>
                    <a:pt x="281" y="103"/>
                    <a:pt x="114" y="258"/>
                  </a:cubicBezTo>
                  <a:cubicBezTo>
                    <a:pt x="13" y="351"/>
                    <a:pt x="0" y="523"/>
                    <a:pt x="0" y="596"/>
                  </a:cubicBezTo>
                  <a:cubicBezTo>
                    <a:pt x="0" y="640"/>
                    <a:pt x="0" y="1071"/>
                    <a:pt x="0" y="1210"/>
                  </a:cubicBezTo>
                  <a:lnTo>
                    <a:pt x="1706" y="1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421843" y="3749026"/>
            <a:ext cx="440767" cy="537224"/>
            <a:chOff x="3016250" y="2838911"/>
            <a:chExt cx="396875" cy="483727"/>
          </a:xfrm>
          <a:solidFill>
            <a:schemeClr val="accent1"/>
          </a:solidFill>
        </p:grpSpPr>
        <p:sp>
          <p:nvSpPr>
            <p:cNvPr id="85" name="Oval 10"/>
            <p:cNvSpPr>
              <a:spLocks noChangeArrowheads="1"/>
            </p:cNvSpPr>
            <p:nvPr/>
          </p:nvSpPr>
          <p:spPr bwMode="auto">
            <a:xfrm>
              <a:off x="3124086" y="2838911"/>
              <a:ext cx="181204" cy="182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1"/>
            <p:cNvSpPr>
              <a:spLocks/>
            </p:cNvSpPr>
            <p:nvPr/>
          </p:nvSpPr>
          <p:spPr bwMode="auto">
            <a:xfrm>
              <a:off x="3016250" y="3040063"/>
              <a:ext cx="396875" cy="282575"/>
            </a:xfrm>
            <a:custGeom>
              <a:avLst/>
              <a:gdLst>
                <a:gd name="T0" fmla="*/ 1706 w 1706"/>
                <a:gd name="T1" fmla="*/ 1210 h 1210"/>
                <a:gd name="T2" fmla="*/ 1706 w 1706"/>
                <a:gd name="T3" fmla="*/ 596 h 1210"/>
                <a:gd name="T4" fmla="*/ 1592 w 1706"/>
                <a:gd name="T5" fmla="*/ 258 h 1210"/>
                <a:gd name="T6" fmla="*/ 1095 w 1706"/>
                <a:gd name="T7" fmla="*/ 20 h 1210"/>
                <a:gd name="T8" fmla="*/ 611 w 1706"/>
                <a:gd name="T9" fmla="*/ 20 h 1210"/>
                <a:gd name="T10" fmla="*/ 114 w 1706"/>
                <a:gd name="T11" fmla="*/ 258 h 1210"/>
                <a:gd name="T12" fmla="*/ 0 w 1706"/>
                <a:gd name="T13" fmla="*/ 596 h 1210"/>
                <a:gd name="T14" fmla="*/ 0 w 1706"/>
                <a:gd name="T15" fmla="*/ 1210 h 1210"/>
                <a:gd name="T16" fmla="*/ 1706 w 1706"/>
                <a:gd name="T17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6" h="1210">
                  <a:moveTo>
                    <a:pt x="1706" y="1210"/>
                  </a:moveTo>
                  <a:cubicBezTo>
                    <a:pt x="1706" y="1071"/>
                    <a:pt x="1706" y="640"/>
                    <a:pt x="1706" y="596"/>
                  </a:cubicBezTo>
                  <a:cubicBezTo>
                    <a:pt x="1706" y="523"/>
                    <a:pt x="1693" y="351"/>
                    <a:pt x="1592" y="258"/>
                  </a:cubicBezTo>
                  <a:cubicBezTo>
                    <a:pt x="1425" y="103"/>
                    <a:pt x="1131" y="34"/>
                    <a:pt x="1095" y="20"/>
                  </a:cubicBezTo>
                  <a:cubicBezTo>
                    <a:pt x="1045" y="0"/>
                    <a:pt x="644" y="5"/>
                    <a:pt x="611" y="20"/>
                  </a:cubicBezTo>
                  <a:cubicBezTo>
                    <a:pt x="575" y="34"/>
                    <a:pt x="281" y="103"/>
                    <a:pt x="114" y="258"/>
                  </a:cubicBezTo>
                  <a:cubicBezTo>
                    <a:pt x="13" y="351"/>
                    <a:pt x="0" y="523"/>
                    <a:pt x="0" y="596"/>
                  </a:cubicBezTo>
                  <a:cubicBezTo>
                    <a:pt x="0" y="640"/>
                    <a:pt x="0" y="1071"/>
                    <a:pt x="0" y="1210"/>
                  </a:cubicBezTo>
                  <a:lnTo>
                    <a:pt x="1706" y="1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928872" y="3749026"/>
            <a:ext cx="440767" cy="537224"/>
            <a:chOff x="3016250" y="2838911"/>
            <a:chExt cx="396875" cy="483727"/>
          </a:xfrm>
          <a:solidFill>
            <a:schemeClr val="accent1"/>
          </a:solidFill>
        </p:grpSpPr>
        <p:sp>
          <p:nvSpPr>
            <p:cNvPr id="88" name="Oval 10"/>
            <p:cNvSpPr>
              <a:spLocks noChangeArrowheads="1"/>
            </p:cNvSpPr>
            <p:nvPr/>
          </p:nvSpPr>
          <p:spPr bwMode="auto">
            <a:xfrm>
              <a:off x="3124086" y="2838911"/>
              <a:ext cx="181204" cy="182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"/>
            <p:cNvSpPr>
              <a:spLocks/>
            </p:cNvSpPr>
            <p:nvPr/>
          </p:nvSpPr>
          <p:spPr bwMode="auto">
            <a:xfrm>
              <a:off x="3016250" y="3040063"/>
              <a:ext cx="396875" cy="282575"/>
            </a:xfrm>
            <a:custGeom>
              <a:avLst/>
              <a:gdLst>
                <a:gd name="T0" fmla="*/ 1706 w 1706"/>
                <a:gd name="T1" fmla="*/ 1210 h 1210"/>
                <a:gd name="T2" fmla="*/ 1706 w 1706"/>
                <a:gd name="T3" fmla="*/ 596 h 1210"/>
                <a:gd name="T4" fmla="*/ 1592 w 1706"/>
                <a:gd name="T5" fmla="*/ 258 h 1210"/>
                <a:gd name="T6" fmla="*/ 1095 w 1706"/>
                <a:gd name="T7" fmla="*/ 20 h 1210"/>
                <a:gd name="T8" fmla="*/ 611 w 1706"/>
                <a:gd name="T9" fmla="*/ 20 h 1210"/>
                <a:gd name="T10" fmla="*/ 114 w 1706"/>
                <a:gd name="T11" fmla="*/ 258 h 1210"/>
                <a:gd name="T12" fmla="*/ 0 w 1706"/>
                <a:gd name="T13" fmla="*/ 596 h 1210"/>
                <a:gd name="T14" fmla="*/ 0 w 1706"/>
                <a:gd name="T15" fmla="*/ 1210 h 1210"/>
                <a:gd name="T16" fmla="*/ 1706 w 1706"/>
                <a:gd name="T17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6" h="1210">
                  <a:moveTo>
                    <a:pt x="1706" y="1210"/>
                  </a:moveTo>
                  <a:cubicBezTo>
                    <a:pt x="1706" y="1071"/>
                    <a:pt x="1706" y="640"/>
                    <a:pt x="1706" y="596"/>
                  </a:cubicBezTo>
                  <a:cubicBezTo>
                    <a:pt x="1706" y="523"/>
                    <a:pt x="1693" y="351"/>
                    <a:pt x="1592" y="258"/>
                  </a:cubicBezTo>
                  <a:cubicBezTo>
                    <a:pt x="1425" y="103"/>
                    <a:pt x="1131" y="34"/>
                    <a:pt x="1095" y="20"/>
                  </a:cubicBezTo>
                  <a:cubicBezTo>
                    <a:pt x="1045" y="0"/>
                    <a:pt x="644" y="5"/>
                    <a:pt x="611" y="20"/>
                  </a:cubicBezTo>
                  <a:cubicBezTo>
                    <a:pt x="575" y="34"/>
                    <a:pt x="281" y="103"/>
                    <a:pt x="114" y="258"/>
                  </a:cubicBezTo>
                  <a:cubicBezTo>
                    <a:pt x="13" y="351"/>
                    <a:pt x="0" y="523"/>
                    <a:pt x="0" y="596"/>
                  </a:cubicBezTo>
                  <a:cubicBezTo>
                    <a:pt x="0" y="640"/>
                    <a:pt x="0" y="1071"/>
                    <a:pt x="0" y="1210"/>
                  </a:cubicBezTo>
                  <a:lnTo>
                    <a:pt x="1706" y="1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56CAE25-E602-40EF-86E3-A1DD91703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0" y="2073802"/>
            <a:ext cx="1503273" cy="751637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925025" y="1973337"/>
            <a:ext cx="973095" cy="1673226"/>
            <a:chOff x="793750" y="2125663"/>
            <a:chExt cx="871538" cy="1498600"/>
          </a:xfrm>
          <a:solidFill>
            <a:schemeClr val="accent2"/>
          </a:solidFill>
        </p:grpSpPr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971550" y="2125663"/>
              <a:ext cx="230188" cy="231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793750" y="2381250"/>
              <a:ext cx="871538" cy="1243013"/>
            </a:xfrm>
            <a:custGeom>
              <a:avLst/>
              <a:gdLst>
                <a:gd name="T0" fmla="*/ 974 w 1032"/>
                <a:gd name="T1" fmla="*/ 0 h 1473"/>
                <a:gd name="T2" fmla="*/ 448 w 1032"/>
                <a:gd name="T3" fmla="*/ 0 h 1473"/>
                <a:gd name="T4" fmla="*/ 433 w 1032"/>
                <a:gd name="T5" fmla="*/ 111 h 1473"/>
                <a:gd name="T6" fmla="*/ 399 w 1032"/>
                <a:gd name="T7" fmla="*/ 223 h 1473"/>
                <a:gd name="T8" fmla="*/ 379 w 1032"/>
                <a:gd name="T9" fmla="*/ 140 h 1473"/>
                <a:gd name="T10" fmla="*/ 362 w 1032"/>
                <a:gd name="T11" fmla="*/ 96 h 1473"/>
                <a:gd name="T12" fmla="*/ 391 w 1032"/>
                <a:gd name="T13" fmla="*/ 67 h 1473"/>
                <a:gd name="T14" fmla="*/ 348 w 1032"/>
                <a:gd name="T15" fmla="*/ 26 h 1473"/>
                <a:gd name="T16" fmla="*/ 305 w 1032"/>
                <a:gd name="T17" fmla="*/ 67 h 1473"/>
                <a:gd name="T18" fmla="*/ 334 w 1032"/>
                <a:gd name="T19" fmla="*/ 96 h 1473"/>
                <a:gd name="T20" fmla="*/ 317 w 1032"/>
                <a:gd name="T21" fmla="*/ 140 h 1473"/>
                <a:gd name="T22" fmla="*/ 297 w 1032"/>
                <a:gd name="T23" fmla="*/ 223 h 1473"/>
                <a:gd name="T24" fmla="*/ 264 w 1032"/>
                <a:gd name="T25" fmla="*/ 111 h 1473"/>
                <a:gd name="T26" fmla="*/ 249 w 1032"/>
                <a:gd name="T27" fmla="*/ 0 h 1473"/>
                <a:gd name="T28" fmla="*/ 143 w 1032"/>
                <a:gd name="T29" fmla="*/ 0 h 1473"/>
                <a:gd name="T30" fmla="*/ 0 w 1032"/>
                <a:gd name="T31" fmla="*/ 143 h 1473"/>
                <a:gd name="T32" fmla="*/ 0 w 1032"/>
                <a:gd name="T33" fmla="*/ 660 h 1473"/>
                <a:gd name="T34" fmla="*/ 58 w 1032"/>
                <a:gd name="T35" fmla="*/ 718 h 1473"/>
                <a:gd name="T36" fmla="*/ 114 w 1032"/>
                <a:gd name="T37" fmla="*/ 660 h 1473"/>
                <a:gd name="T38" fmla="*/ 114 w 1032"/>
                <a:gd name="T39" fmla="*/ 229 h 1473"/>
                <a:gd name="T40" fmla="*/ 170 w 1032"/>
                <a:gd name="T41" fmla="*/ 229 h 1473"/>
                <a:gd name="T42" fmla="*/ 170 w 1032"/>
                <a:gd name="T43" fmla="*/ 1396 h 1473"/>
                <a:gd name="T44" fmla="*/ 248 w 1032"/>
                <a:gd name="T45" fmla="*/ 1473 h 1473"/>
                <a:gd name="T46" fmla="*/ 325 w 1032"/>
                <a:gd name="T47" fmla="*/ 1396 h 1473"/>
                <a:gd name="T48" fmla="*/ 325 w 1032"/>
                <a:gd name="T49" fmla="*/ 708 h 1473"/>
                <a:gd name="T50" fmla="*/ 373 w 1032"/>
                <a:gd name="T51" fmla="*/ 708 h 1473"/>
                <a:gd name="T52" fmla="*/ 373 w 1032"/>
                <a:gd name="T53" fmla="*/ 1396 h 1473"/>
                <a:gd name="T54" fmla="*/ 450 w 1032"/>
                <a:gd name="T55" fmla="*/ 1473 h 1473"/>
                <a:gd name="T56" fmla="*/ 527 w 1032"/>
                <a:gd name="T57" fmla="*/ 1396 h 1473"/>
                <a:gd name="T58" fmla="*/ 527 w 1032"/>
                <a:gd name="T59" fmla="*/ 653 h 1473"/>
                <a:gd name="T60" fmla="*/ 527 w 1032"/>
                <a:gd name="T61" fmla="*/ 133 h 1473"/>
                <a:gd name="T62" fmla="*/ 527 w 1032"/>
                <a:gd name="T63" fmla="*/ 111 h 1473"/>
                <a:gd name="T64" fmla="*/ 989 w 1032"/>
                <a:gd name="T65" fmla="*/ 111 h 1473"/>
                <a:gd name="T66" fmla="*/ 1032 w 1032"/>
                <a:gd name="T67" fmla="*/ 57 h 1473"/>
                <a:gd name="T68" fmla="*/ 974 w 1032"/>
                <a:gd name="T69" fmla="*/ 0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2" h="1473">
                  <a:moveTo>
                    <a:pt x="974" y="0"/>
                  </a:moveTo>
                  <a:cubicBezTo>
                    <a:pt x="826" y="0"/>
                    <a:pt x="474" y="0"/>
                    <a:pt x="448" y="0"/>
                  </a:cubicBezTo>
                  <a:cubicBezTo>
                    <a:pt x="447" y="13"/>
                    <a:pt x="443" y="61"/>
                    <a:pt x="433" y="111"/>
                  </a:cubicBezTo>
                  <a:cubicBezTo>
                    <a:pt x="427" y="141"/>
                    <a:pt x="399" y="223"/>
                    <a:pt x="399" y="223"/>
                  </a:cubicBezTo>
                  <a:cubicBezTo>
                    <a:pt x="399" y="223"/>
                    <a:pt x="384" y="160"/>
                    <a:pt x="379" y="140"/>
                  </a:cubicBezTo>
                  <a:cubicBezTo>
                    <a:pt x="375" y="127"/>
                    <a:pt x="362" y="96"/>
                    <a:pt x="362" y="96"/>
                  </a:cubicBezTo>
                  <a:cubicBezTo>
                    <a:pt x="391" y="67"/>
                    <a:pt x="391" y="67"/>
                    <a:pt x="391" y="6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05" y="67"/>
                    <a:pt x="305" y="67"/>
                    <a:pt x="305" y="67"/>
                  </a:cubicBezTo>
                  <a:cubicBezTo>
                    <a:pt x="334" y="96"/>
                    <a:pt x="334" y="96"/>
                    <a:pt x="334" y="96"/>
                  </a:cubicBezTo>
                  <a:cubicBezTo>
                    <a:pt x="334" y="96"/>
                    <a:pt x="321" y="127"/>
                    <a:pt x="317" y="140"/>
                  </a:cubicBezTo>
                  <a:cubicBezTo>
                    <a:pt x="312" y="160"/>
                    <a:pt x="297" y="223"/>
                    <a:pt x="297" y="223"/>
                  </a:cubicBezTo>
                  <a:cubicBezTo>
                    <a:pt x="297" y="223"/>
                    <a:pt x="270" y="141"/>
                    <a:pt x="264" y="111"/>
                  </a:cubicBezTo>
                  <a:cubicBezTo>
                    <a:pt x="254" y="61"/>
                    <a:pt x="250" y="13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64" y="0"/>
                    <a:pt x="0" y="64"/>
                    <a:pt x="0" y="143"/>
                  </a:cubicBezTo>
                  <a:cubicBezTo>
                    <a:pt x="0" y="205"/>
                    <a:pt x="0" y="660"/>
                    <a:pt x="0" y="660"/>
                  </a:cubicBezTo>
                  <a:cubicBezTo>
                    <a:pt x="0" y="692"/>
                    <a:pt x="26" y="718"/>
                    <a:pt x="58" y="718"/>
                  </a:cubicBezTo>
                  <a:cubicBezTo>
                    <a:pt x="88" y="718"/>
                    <a:pt x="114" y="692"/>
                    <a:pt x="114" y="660"/>
                  </a:cubicBezTo>
                  <a:cubicBezTo>
                    <a:pt x="114" y="611"/>
                    <a:pt x="114" y="229"/>
                    <a:pt x="114" y="229"/>
                  </a:cubicBezTo>
                  <a:cubicBezTo>
                    <a:pt x="170" y="229"/>
                    <a:pt x="170" y="229"/>
                    <a:pt x="170" y="229"/>
                  </a:cubicBezTo>
                  <a:cubicBezTo>
                    <a:pt x="170" y="594"/>
                    <a:pt x="170" y="1396"/>
                    <a:pt x="170" y="1396"/>
                  </a:cubicBezTo>
                  <a:cubicBezTo>
                    <a:pt x="170" y="1440"/>
                    <a:pt x="205" y="1473"/>
                    <a:pt x="248" y="1473"/>
                  </a:cubicBezTo>
                  <a:cubicBezTo>
                    <a:pt x="290" y="1473"/>
                    <a:pt x="325" y="1440"/>
                    <a:pt x="325" y="1396"/>
                  </a:cubicBezTo>
                  <a:cubicBezTo>
                    <a:pt x="325" y="708"/>
                    <a:pt x="325" y="708"/>
                    <a:pt x="325" y="708"/>
                  </a:cubicBezTo>
                  <a:cubicBezTo>
                    <a:pt x="373" y="708"/>
                    <a:pt x="373" y="708"/>
                    <a:pt x="373" y="708"/>
                  </a:cubicBezTo>
                  <a:cubicBezTo>
                    <a:pt x="373" y="1396"/>
                    <a:pt x="373" y="1396"/>
                    <a:pt x="373" y="1396"/>
                  </a:cubicBezTo>
                  <a:cubicBezTo>
                    <a:pt x="373" y="1440"/>
                    <a:pt x="407" y="1473"/>
                    <a:pt x="450" y="1473"/>
                  </a:cubicBezTo>
                  <a:cubicBezTo>
                    <a:pt x="491" y="1473"/>
                    <a:pt x="527" y="1440"/>
                    <a:pt x="527" y="1396"/>
                  </a:cubicBezTo>
                  <a:cubicBezTo>
                    <a:pt x="527" y="1103"/>
                    <a:pt x="527" y="852"/>
                    <a:pt x="527" y="653"/>
                  </a:cubicBezTo>
                  <a:cubicBezTo>
                    <a:pt x="527" y="321"/>
                    <a:pt x="527" y="133"/>
                    <a:pt x="527" y="133"/>
                  </a:cubicBezTo>
                  <a:cubicBezTo>
                    <a:pt x="527" y="111"/>
                    <a:pt x="527" y="111"/>
                    <a:pt x="527" y="111"/>
                  </a:cubicBezTo>
                  <a:cubicBezTo>
                    <a:pt x="989" y="111"/>
                    <a:pt x="989" y="111"/>
                    <a:pt x="989" y="111"/>
                  </a:cubicBezTo>
                  <a:cubicBezTo>
                    <a:pt x="1014" y="105"/>
                    <a:pt x="1032" y="83"/>
                    <a:pt x="1032" y="57"/>
                  </a:cubicBezTo>
                  <a:cubicBezTo>
                    <a:pt x="1032" y="25"/>
                    <a:pt x="1006" y="0"/>
                    <a:pt x="9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Gráfico 12" descr="Copo de nieve">
            <a:extLst>
              <a:ext uri="{FF2B5EF4-FFF2-40B4-BE49-F238E27FC236}">
                <a16:creationId xmlns:a16="http://schemas.microsoft.com/office/drawing/2014/main" xmlns="" id="{6781143C-AEA4-4DC6-9E76-58DA12349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5187" y="1885353"/>
            <a:ext cx="593626" cy="59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1576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Diferencia</a:t>
            </a:r>
            <a:r>
              <a:rPr lang="en-US" dirty="0"/>
              <a:t> entre </a:t>
            </a:r>
            <a:r>
              <a:rPr lang="en-US" dirty="0" err="1"/>
              <a:t>tiempo</a:t>
            </a:r>
            <a:r>
              <a:rPr lang="en-US" dirty="0"/>
              <a:t> y </a:t>
            </a:r>
            <a:r>
              <a:rPr lang="en-US" dirty="0" err="1">
                <a:solidFill>
                  <a:schemeClr val="accent2"/>
                </a:solidFill>
              </a:rPr>
              <a:t>clima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295755" y="1912101"/>
            <a:ext cx="552490" cy="55249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>
            <a:stCxn id="74" idx="4"/>
          </p:cNvCxnSpPr>
          <p:nvPr/>
        </p:nvCxnSpPr>
        <p:spPr>
          <a:xfrm>
            <a:off x="4572000" y="2464591"/>
            <a:ext cx="0" cy="2678909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848245" y="2402067"/>
            <a:ext cx="3630806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Es el conjunto, a nivel general, de las condiciones meteorológicas predominantes de un lugar determinado; se basa en datos y el tratamiento estadístico de largos períodos de registros y comprende valores medios y extremos, desviaciones de estas medias y los motivos asociados con estas desviaciones.</a:t>
            </a:r>
            <a:b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</a:br>
            <a:endParaRPr lang="es-US" sz="1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941101" y="2121085"/>
            <a:ext cx="2902455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US" sz="2000" b="1" cap="all" spc="30" dirty="0">
                <a:solidFill>
                  <a:schemeClr val="accent1"/>
                </a:solidFill>
                <a:latin typeface="Lato" panose="020F0502020204030203" pitchFamily="34" charset="0"/>
              </a:rPr>
              <a:t>Que ES el CLIMA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4980269" y="2402067"/>
            <a:ext cx="2743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411928" y="3591240"/>
            <a:ext cx="1516944" cy="239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19"/>
          <p:cNvSpPr>
            <a:spLocks noEditPoints="1"/>
          </p:cNvSpPr>
          <p:nvPr/>
        </p:nvSpPr>
        <p:spPr bwMode="auto">
          <a:xfrm>
            <a:off x="1537347" y="1860865"/>
            <a:ext cx="1967561" cy="1793392"/>
          </a:xfrm>
          <a:custGeom>
            <a:avLst/>
            <a:gdLst>
              <a:gd name="T0" fmla="*/ 2322 w 2374"/>
              <a:gd name="T1" fmla="*/ 0 h 4656"/>
              <a:gd name="T2" fmla="*/ 1187 w 2374"/>
              <a:gd name="T3" fmla="*/ 0 h 4656"/>
              <a:gd name="T4" fmla="*/ 52 w 2374"/>
              <a:gd name="T5" fmla="*/ 0 h 4656"/>
              <a:gd name="T6" fmla="*/ 0 w 2374"/>
              <a:gd name="T7" fmla="*/ 0 h 4656"/>
              <a:gd name="T8" fmla="*/ 0 w 2374"/>
              <a:gd name="T9" fmla="*/ 52 h 4656"/>
              <a:gd name="T10" fmla="*/ 0 w 2374"/>
              <a:gd name="T11" fmla="*/ 2712 h 4656"/>
              <a:gd name="T12" fmla="*/ 0 w 2374"/>
              <a:gd name="T13" fmla="*/ 2764 h 4656"/>
              <a:gd name="T14" fmla="*/ 52 w 2374"/>
              <a:gd name="T15" fmla="*/ 2764 h 4656"/>
              <a:gd name="T16" fmla="*/ 881 w 2374"/>
              <a:gd name="T17" fmla="*/ 2764 h 4656"/>
              <a:gd name="T18" fmla="*/ 321 w 2374"/>
              <a:gd name="T19" fmla="*/ 4546 h 4656"/>
              <a:gd name="T20" fmla="*/ 420 w 2374"/>
              <a:gd name="T21" fmla="*/ 4577 h 4656"/>
              <a:gd name="T22" fmla="*/ 691 w 2374"/>
              <a:gd name="T23" fmla="*/ 3715 h 4656"/>
              <a:gd name="T24" fmla="*/ 1135 w 2374"/>
              <a:gd name="T25" fmla="*/ 3715 h 4656"/>
              <a:gd name="T26" fmla="*/ 1135 w 2374"/>
              <a:gd name="T27" fmla="*/ 4098 h 4656"/>
              <a:gd name="T28" fmla="*/ 1187 w 2374"/>
              <a:gd name="T29" fmla="*/ 4150 h 4656"/>
              <a:gd name="T30" fmla="*/ 1239 w 2374"/>
              <a:gd name="T31" fmla="*/ 4098 h 4656"/>
              <a:gd name="T32" fmla="*/ 1239 w 2374"/>
              <a:gd name="T33" fmla="*/ 3715 h 4656"/>
              <a:gd name="T34" fmla="*/ 1683 w 2374"/>
              <a:gd name="T35" fmla="*/ 3715 h 4656"/>
              <a:gd name="T36" fmla="*/ 1954 w 2374"/>
              <a:gd name="T37" fmla="*/ 4577 h 4656"/>
              <a:gd name="T38" fmla="*/ 2054 w 2374"/>
              <a:gd name="T39" fmla="*/ 4546 h 4656"/>
              <a:gd name="T40" fmla="*/ 1493 w 2374"/>
              <a:gd name="T41" fmla="*/ 2764 h 4656"/>
              <a:gd name="T42" fmla="*/ 2322 w 2374"/>
              <a:gd name="T43" fmla="*/ 2764 h 4656"/>
              <a:gd name="T44" fmla="*/ 2374 w 2374"/>
              <a:gd name="T45" fmla="*/ 2764 h 4656"/>
              <a:gd name="T46" fmla="*/ 2374 w 2374"/>
              <a:gd name="T47" fmla="*/ 2712 h 4656"/>
              <a:gd name="T48" fmla="*/ 2374 w 2374"/>
              <a:gd name="T49" fmla="*/ 52 h 4656"/>
              <a:gd name="T50" fmla="*/ 2374 w 2374"/>
              <a:gd name="T51" fmla="*/ 0 h 4656"/>
              <a:gd name="T52" fmla="*/ 2322 w 2374"/>
              <a:gd name="T53" fmla="*/ 0 h 4656"/>
              <a:gd name="T54" fmla="*/ 724 w 2374"/>
              <a:gd name="T55" fmla="*/ 3611 h 4656"/>
              <a:gd name="T56" fmla="*/ 991 w 2374"/>
              <a:gd name="T57" fmla="*/ 2764 h 4656"/>
              <a:gd name="T58" fmla="*/ 1135 w 2374"/>
              <a:gd name="T59" fmla="*/ 2764 h 4656"/>
              <a:gd name="T60" fmla="*/ 1135 w 2374"/>
              <a:gd name="T61" fmla="*/ 3611 h 4656"/>
              <a:gd name="T62" fmla="*/ 724 w 2374"/>
              <a:gd name="T63" fmla="*/ 3611 h 4656"/>
              <a:gd name="T64" fmla="*/ 1650 w 2374"/>
              <a:gd name="T65" fmla="*/ 3611 h 4656"/>
              <a:gd name="T66" fmla="*/ 1239 w 2374"/>
              <a:gd name="T67" fmla="*/ 3611 h 4656"/>
              <a:gd name="T68" fmla="*/ 1239 w 2374"/>
              <a:gd name="T69" fmla="*/ 2764 h 4656"/>
              <a:gd name="T70" fmla="*/ 1384 w 2374"/>
              <a:gd name="T71" fmla="*/ 2764 h 4656"/>
              <a:gd name="T72" fmla="*/ 1650 w 2374"/>
              <a:gd name="T73" fmla="*/ 3611 h 4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374" h="4656">
                <a:moveTo>
                  <a:pt x="2322" y="0"/>
                </a:moveTo>
                <a:cubicBezTo>
                  <a:pt x="1187" y="0"/>
                  <a:pt x="1187" y="0"/>
                  <a:pt x="1187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2712"/>
                  <a:pt x="0" y="2712"/>
                  <a:pt x="0" y="2712"/>
                </a:cubicBezTo>
                <a:cubicBezTo>
                  <a:pt x="0" y="2764"/>
                  <a:pt x="0" y="2764"/>
                  <a:pt x="0" y="2764"/>
                </a:cubicBezTo>
                <a:cubicBezTo>
                  <a:pt x="52" y="2764"/>
                  <a:pt x="52" y="2764"/>
                  <a:pt x="52" y="2764"/>
                </a:cubicBezTo>
                <a:cubicBezTo>
                  <a:pt x="881" y="2764"/>
                  <a:pt x="881" y="2764"/>
                  <a:pt x="881" y="2764"/>
                </a:cubicBezTo>
                <a:cubicBezTo>
                  <a:pt x="321" y="4546"/>
                  <a:pt x="321" y="4546"/>
                  <a:pt x="321" y="4546"/>
                </a:cubicBezTo>
                <a:cubicBezTo>
                  <a:pt x="296" y="4636"/>
                  <a:pt x="395" y="4656"/>
                  <a:pt x="420" y="4577"/>
                </a:cubicBezTo>
                <a:cubicBezTo>
                  <a:pt x="691" y="3715"/>
                  <a:pt x="691" y="3715"/>
                  <a:pt x="691" y="3715"/>
                </a:cubicBezTo>
                <a:cubicBezTo>
                  <a:pt x="1135" y="3715"/>
                  <a:pt x="1135" y="3715"/>
                  <a:pt x="1135" y="3715"/>
                </a:cubicBezTo>
                <a:cubicBezTo>
                  <a:pt x="1135" y="4098"/>
                  <a:pt x="1135" y="4098"/>
                  <a:pt x="1135" y="4098"/>
                </a:cubicBezTo>
                <a:cubicBezTo>
                  <a:pt x="1135" y="4127"/>
                  <a:pt x="1158" y="4150"/>
                  <a:pt x="1187" y="4150"/>
                </a:cubicBezTo>
                <a:cubicBezTo>
                  <a:pt x="1216" y="4150"/>
                  <a:pt x="1239" y="4127"/>
                  <a:pt x="1239" y="4098"/>
                </a:cubicBezTo>
                <a:cubicBezTo>
                  <a:pt x="1239" y="3715"/>
                  <a:pt x="1239" y="3715"/>
                  <a:pt x="1239" y="3715"/>
                </a:cubicBezTo>
                <a:cubicBezTo>
                  <a:pt x="1683" y="3715"/>
                  <a:pt x="1683" y="3715"/>
                  <a:pt x="1683" y="3715"/>
                </a:cubicBezTo>
                <a:cubicBezTo>
                  <a:pt x="1954" y="4577"/>
                  <a:pt x="1954" y="4577"/>
                  <a:pt x="1954" y="4577"/>
                </a:cubicBezTo>
                <a:cubicBezTo>
                  <a:pt x="1976" y="4646"/>
                  <a:pt x="2078" y="4623"/>
                  <a:pt x="2054" y="4546"/>
                </a:cubicBezTo>
                <a:cubicBezTo>
                  <a:pt x="1493" y="2764"/>
                  <a:pt x="1493" y="2764"/>
                  <a:pt x="1493" y="2764"/>
                </a:cubicBezTo>
                <a:cubicBezTo>
                  <a:pt x="2322" y="2764"/>
                  <a:pt x="2322" y="2764"/>
                  <a:pt x="2322" y="2764"/>
                </a:cubicBezTo>
                <a:cubicBezTo>
                  <a:pt x="2374" y="2764"/>
                  <a:pt x="2374" y="2764"/>
                  <a:pt x="2374" y="2764"/>
                </a:cubicBezTo>
                <a:cubicBezTo>
                  <a:pt x="2374" y="2712"/>
                  <a:pt x="2374" y="2712"/>
                  <a:pt x="2374" y="2712"/>
                </a:cubicBezTo>
                <a:cubicBezTo>
                  <a:pt x="2374" y="52"/>
                  <a:pt x="2374" y="52"/>
                  <a:pt x="2374" y="52"/>
                </a:cubicBezTo>
                <a:cubicBezTo>
                  <a:pt x="2374" y="0"/>
                  <a:pt x="2374" y="0"/>
                  <a:pt x="2374" y="0"/>
                </a:cubicBezTo>
                <a:lnTo>
                  <a:pt x="2322" y="0"/>
                </a:lnTo>
                <a:close/>
                <a:moveTo>
                  <a:pt x="724" y="3611"/>
                </a:moveTo>
                <a:cubicBezTo>
                  <a:pt x="991" y="2764"/>
                  <a:pt x="991" y="2764"/>
                  <a:pt x="991" y="2764"/>
                </a:cubicBezTo>
                <a:cubicBezTo>
                  <a:pt x="1135" y="2764"/>
                  <a:pt x="1135" y="2764"/>
                  <a:pt x="1135" y="2764"/>
                </a:cubicBezTo>
                <a:cubicBezTo>
                  <a:pt x="1135" y="3611"/>
                  <a:pt x="1135" y="3611"/>
                  <a:pt x="1135" y="3611"/>
                </a:cubicBezTo>
                <a:lnTo>
                  <a:pt x="724" y="3611"/>
                </a:lnTo>
                <a:close/>
                <a:moveTo>
                  <a:pt x="1650" y="3611"/>
                </a:moveTo>
                <a:cubicBezTo>
                  <a:pt x="1239" y="3611"/>
                  <a:pt x="1239" y="3611"/>
                  <a:pt x="1239" y="3611"/>
                </a:cubicBezTo>
                <a:cubicBezTo>
                  <a:pt x="1239" y="2764"/>
                  <a:pt x="1239" y="2764"/>
                  <a:pt x="1239" y="2764"/>
                </a:cubicBezTo>
                <a:cubicBezTo>
                  <a:pt x="1384" y="2764"/>
                  <a:pt x="1384" y="2764"/>
                  <a:pt x="1384" y="2764"/>
                </a:cubicBezTo>
                <a:lnTo>
                  <a:pt x="1650" y="36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1407783" y="3749026"/>
            <a:ext cx="440767" cy="537224"/>
            <a:chOff x="3016250" y="2838911"/>
            <a:chExt cx="396875" cy="483727"/>
          </a:xfrm>
          <a:solidFill>
            <a:schemeClr val="accent1"/>
          </a:solidFill>
        </p:grpSpPr>
        <p:sp>
          <p:nvSpPr>
            <p:cNvPr id="60" name="Oval 10"/>
            <p:cNvSpPr>
              <a:spLocks noChangeArrowheads="1"/>
            </p:cNvSpPr>
            <p:nvPr/>
          </p:nvSpPr>
          <p:spPr bwMode="auto">
            <a:xfrm>
              <a:off x="3124086" y="2838911"/>
              <a:ext cx="181204" cy="182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"/>
            <p:cNvSpPr>
              <a:spLocks/>
            </p:cNvSpPr>
            <p:nvPr/>
          </p:nvSpPr>
          <p:spPr bwMode="auto">
            <a:xfrm>
              <a:off x="3016250" y="3040063"/>
              <a:ext cx="396875" cy="282575"/>
            </a:xfrm>
            <a:custGeom>
              <a:avLst/>
              <a:gdLst>
                <a:gd name="T0" fmla="*/ 1706 w 1706"/>
                <a:gd name="T1" fmla="*/ 1210 h 1210"/>
                <a:gd name="T2" fmla="*/ 1706 w 1706"/>
                <a:gd name="T3" fmla="*/ 596 h 1210"/>
                <a:gd name="T4" fmla="*/ 1592 w 1706"/>
                <a:gd name="T5" fmla="*/ 258 h 1210"/>
                <a:gd name="T6" fmla="*/ 1095 w 1706"/>
                <a:gd name="T7" fmla="*/ 20 h 1210"/>
                <a:gd name="T8" fmla="*/ 611 w 1706"/>
                <a:gd name="T9" fmla="*/ 20 h 1210"/>
                <a:gd name="T10" fmla="*/ 114 w 1706"/>
                <a:gd name="T11" fmla="*/ 258 h 1210"/>
                <a:gd name="T12" fmla="*/ 0 w 1706"/>
                <a:gd name="T13" fmla="*/ 596 h 1210"/>
                <a:gd name="T14" fmla="*/ 0 w 1706"/>
                <a:gd name="T15" fmla="*/ 1210 h 1210"/>
                <a:gd name="T16" fmla="*/ 1706 w 1706"/>
                <a:gd name="T17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6" h="1210">
                  <a:moveTo>
                    <a:pt x="1706" y="1210"/>
                  </a:moveTo>
                  <a:cubicBezTo>
                    <a:pt x="1706" y="1071"/>
                    <a:pt x="1706" y="640"/>
                    <a:pt x="1706" y="596"/>
                  </a:cubicBezTo>
                  <a:cubicBezTo>
                    <a:pt x="1706" y="523"/>
                    <a:pt x="1693" y="351"/>
                    <a:pt x="1592" y="258"/>
                  </a:cubicBezTo>
                  <a:cubicBezTo>
                    <a:pt x="1425" y="103"/>
                    <a:pt x="1131" y="34"/>
                    <a:pt x="1095" y="20"/>
                  </a:cubicBezTo>
                  <a:cubicBezTo>
                    <a:pt x="1045" y="0"/>
                    <a:pt x="644" y="5"/>
                    <a:pt x="611" y="20"/>
                  </a:cubicBezTo>
                  <a:cubicBezTo>
                    <a:pt x="575" y="34"/>
                    <a:pt x="281" y="103"/>
                    <a:pt x="114" y="258"/>
                  </a:cubicBezTo>
                  <a:cubicBezTo>
                    <a:pt x="13" y="351"/>
                    <a:pt x="0" y="523"/>
                    <a:pt x="0" y="596"/>
                  </a:cubicBezTo>
                  <a:cubicBezTo>
                    <a:pt x="0" y="640"/>
                    <a:pt x="0" y="1071"/>
                    <a:pt x="0" y="1210"/>
                  </a:cubicBezTo>
                  <a:lnTo>
                    <a:pt x="1706" y="1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587269" y="1910893"/>
            <a:ext cx="1849081" cy="949368"/>
            <a:chOff x="2233930" y="1612106"/>
            <a:chExt cx="947420" cy="1093982"/>
          </a:xfrm>
        </p:grpSpPr>
        <p:sp>
          <p:nvSpPr>
            <p:cNvPr id="63" name="Rectangle 62"/>
            <p:cNvSpPr/>
            <p:nvPr/>
          </p:nvSpPr>
          <p:spPr>
            <a:xfrm>
              <a:off x="2233930" y="1612106"/>
              <a:ext cx="947420" cy="1093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279015" y="1647825"/>
              <a:ext cx="857250" cy="76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40779" y="1827066"/>
              <a:ext cx="461806" cy="124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  <a:latin typeface="Lato" panose="020F0502020204030203" pitchFamily="34" charset="0"/>
                </a:rPr>
                <a:t>Slider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914813" y="3749026"/>
            <a:ext cx="440767" cy="537224"/>
            <a:chOff x="3016250" y="2838911"/>
            <a:chExt cx="396875" cy="483727"/>
          </a:xfrm>
          <a:solidFill>
            <a:schemeClr val="accent1"/>
          </a:solidFill>
        </p:grpSpPr>
        <p:sp>
          <p:nvSpPr>
            <p:cNvPr id="82" name="Oval 10"/>
            <p:cNvSpPr>
              <a:spLocks noChangeArrowheads="1"/>
            </p:cNvSpPr>
            <p:nvPr/>
          </p:nvSpPr>
          <p:spPr bwMode="auto">
            <a:xfrm>
              <a:off x="3124086" y="2838911"/>
              <a:ext cx="181204" cy="182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"/>
            <p:cNvSpPr>
              <a:spLocks/>
            </p:cNvSpPr>
            <p:nvPr/>
          </p:nvSpPr>
          <p:spPr bwMode="auto">
            <a:xfrm>
              <a:off x="3016250" y="3040063"/>
              <a:ext cx="396875" cy="282575"/>
            </a:xfrm>
            <a:custGeom>
              <a:avLst/>
              <a:gdLst>
                <a:gd name="T0" fmla="*/ 1706 w 1706"/>
                <a:gd name="T1" fmla="*/ 1210 h 1210"/>
                <a:gd name="T2" fmla="*/ 1706 w 1706"/>
                <a:gd name="T3" fmla="*/ 596 h 1210"/>
                <a:gd name="T4" fmla="*/ 1592 w 1706"/>
                <a:gd name="T5" fmla="*/ 258 h 1210"/>
                <a:gd name="T6" fmla="*/ 1095 w 1706"/>
                <a:gd name="T7" fmla="*/ 20 h 1210"/>
                <a:gd name="T8" fmla="*/ 611 w 1706"/>
                <a:gd name="T9" fmla="*/ 20 h 1210"/>
                <a:gd name="T10" fmla="*/ 114 w 1706"/>
                <a:gd name="T11" fmla="*/ 258 h 1210"/>
                <a:gd name="T12" fmla="*/ 0 w 1706"/>
                <a:gd name="T13" fmla="*/ 596 h 1210"/>
                <a:gd name="T14" fmla="*/ 0 w 1706"/>
                <a:gd name="T15" fmla="*/ 1210 h 1210"/>
                <a:gd name="T16" fmla="*/ 1706 w 1706"/>
                <a:gd name="T17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6" h="1210">
                  <a:moveTo>
                    <a:pt x="1706" y="1210"/>
                  </a:moveTo>
                  <a:cubicBezTo>
                    <a:pt x="1706" y="1071"/>
                    <a:pt x="1706" y="640"/>
                    <a:pt x="1706" y="596"/>
                  </a:cubicBezTo>
                  <a:cubicBezTo>
                    <a:pt x="1706" y="523"/>
                    <a:pt x="1693" y="351"/>
                    <a:pt x="1592" y="258"/>
                  </a:cubicBezTo>
                  <a:cubicBezTo>
                    <a:pt x="1425" y="103"/>
                    <a:pt x="1131" y="34"/>
                    <a:pt x="1095" y="20"/>
                  </a:cubicBezTo>
                  <a:cubicBezTo>
                    <a:pt x="1045" y="0"/>
                    <a:pt x="644" y="5"/>
                    <a:pt x="611" y="20"/>
                  </a:cubicBezTo>
                  <a:cubicBezTo>
                    <a:pt x="575" y="34"/>
                    <a:pt x="281" y="103"/>
                    <a:pt x="114" y="258"/>
                  </a:cubicBezTo>
                  <a:cubicBezTo>
                    <a:pt x="13" y="351"/>
                    <a:pt x="0" y="523"/>
                    <a:pt x="0" y="596"/>
                  </a:cubicBezTo>
                  <a:cubicBezTo>
                    <a:pt x="0" y="640"/>
                    <a:pt x="0" y="1071"/>
                    <a:pt x="0" y="1210"/>
                  </a:cubicBezTo>
                  <a:lnTo>
                    <a:pt x="1706" y="1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421843" y="3749026"/>
            <a:ext cx="440767" cy="537224"/>
            <a:chOff x="3016250" y="2838911"/>
            <a:chExt cx="396875" cy="483727"/>
          </a:xfrm>
          <a:solidFill>
            <a:schemeClr val="accent1"/>
          </a:solidFill>
        </p:grpSpPr>
        <p:sp>
          <p:nvSpPr>
            <p:cNvPr id="85" name="Oval 10"/>
            <p:cNvSpPr>
              <a:spLocks noChangeArrowheads="1"/>
            </p:cNvSpPr>
            <p:nvPr/>
          </p:nvSpPr>
          <p:spPr bwMode="auto">
            <a:xfrm>
              <a:off x="3124086" y="2838911"/>
              <a:ext cx="181204" cy="182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1"/>
            <p:cNvSpPr>
              <a:spLocks/>
            </p:cNvSpPr>
            <p:nvPr/>
          </p:nvSpPr>
          <p:spPr bwMode="auto">
            <a:xfrm>
              <a:off x="3016250" y="3040063"/>
              <a:ext cx="396875" cy="282575"/>
            </a:xfrm>
            <a:custGeom>
              <a:avLst/>
              <a:gdLst>
                <a:gd name="T0" fmla="*/ 1706 w 1706"/>
                <a:gd name="T1" fmla="*/ 1210 h 1210"/>
                <a:gd name="T2" fmla="*/ 1706 w 1706"/>
                <a:gd name="T3" fmla="*/ 596 h 1210"/>
                <a:gd name="T4" fmla="*/ 1592 w 1706"/>
                <a:gd name="T5" fmla="*/ 258 h 1210"/>
                <a:gd name="T6" fmla="*/ 1095 w 1706"/>
                <a:gd name="T7" fmla="*/ 20 h 1210"/>
                <a:gd name="T8" fmla="*/ 611 w 1706"/>
                <a:gd name="T9" fmla="*/ 20 h 1210"/>
                <a:gd name="T10" fmla="*/ 114 w 1706"/>
                <a:gd name="T11" fmla="*/ 258 h 1210"/>
                <a:gd name="T12" fmla="*/ 0 w 1706"/>
                <a:gd name="T13" fmla="*/ 596 h 1210"/>
                <a:gd name="T14" fmla="*/ 0 w 1706"/>
                <a:gd name="T15" fmla="*/ 1210 h 1210"/>
                <a:gd name="T16" fmla="*/ 1706 w 1706"/>
                <a:gd name="T17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6" h="1210">
                  <a:moveTo>
                    <a:pt x="1706" y="1210"/>
                  </a:moveTo>
                  <a:cubicBezTo>
                    <a:pt x="1706" y="1071"/>
                    <a:pt x="1706" y="640"/>
                    <a:pt x="1706" y="596"/>
                  </a:cubicBezTo>
                  <a:cubicBezTo>
                    <a:pt x="1706" y="523"/>
                    <a:pt x="1693" y="351"/>
                    <a:pt x="1592" y="258"/>
                  </a:cubicBezTo>
                  <a:cubicBezTo>
                    <a:pt x="1425" y="103"/>
                    <a:pt x="1131" y="34"/>
                    <a:pt x="1095" y="20"/>
                  </a:cubicBezTo>
                  <a:cubicBezTo>
                    <a:pt x="1045" y="0"/>
                    <a:pt x="644" y="5"/>
                    <a:pt x="611" y="20"/>
                  </a:cubicBezTo>
                  <a:cubicBezTo>
                    <a:pt x="575" y="34"/>
                    <a:pt x="281" y="103"/>
                    <a:pt x="114" y="258"/>
                  </a:cubicBezTo>
                  <a:cubicBezTo>
                    <a:pt x="13" y="351"/>
                    <a:pt x="0" y="523"/>
                    <a:pt x="0" y="596"/>
                  </a:cubicBezTo>
                  <a:cubicBezTo>
                    <a:pt x="0" y="640"/>
                    <a:pt x="0" y="1071"/>
                    <a:pt x="0" y="1210"/>
                  </a:cubicBezTo>
                  <a:lnTo>
                    <a:pt x="1706" y="1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928872" y="3749026"/>
            <a:ext cx="440767" cy="537224"/>
            <a:chOff x="3016250" y="2838911"/>
            <a:chExt cx="396875" cy="483727"/>
          </a:xfrm>
          <a:solidFill>
            <a:schemeClr val="accent1"/>
          </a:solidFill>
        </p:grpSpPr>
        <p:sp>
          <p:nvSpPr>
            <p:cNvPr id="88" name="Oval 10"/>
            <p:cNvSpPr>
              <a:spLocks noChangeArrowheads="1"/>
            </p:cNvSpPr>
            <p:nvPr/>
          </p:nvSpPr>
          <p:spPr bwMode="auto">
            <a:xfrm>
              <a:off x="3124086" y="2838911"/>
              <a:ext cx="181204" cy="182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"/>
            <p:cNvSpPr>
              <a:spLocks/>
            </p:cNvSpPr>
            <p:nvPr/>
          </p:nvSpPr>
          <p:spPr bwMode="auto">
            <a:xfrm>
              <a:off x="3016250" y="3040063"/>
              <a:ext cx="396875" cy="282575"/>
            </a:xfrm>
            <a:custGeom>
              <a:avLst/>
              <a:gdLst>
                <a:gd name="T0" fmla="*/ 1706 w 1706"/>
                <a:gd name="T1" fmla="*/ 1210 h 1210"/>
                <a:gd name="T2" fmla="*/ 1706 w 1706"/>
                <a:gd name="T3" fmla="*/ 596 h 1210"/>
                <a:gd name="T4" fmla="*/ 1592 w 1706"/>
                <a:gd name="T5" fmla="*/ 258 h 1210"/>
                <a:gd name="T6" fmla="*/ 1095 w 1706"/>
                <a:gd name="T7" fmla="*/ 20 h 1210"/>
                <a:gd name="T8" fmla="*/ 611 w 1706"/>
                <a:gd name="T9" fmla="*/ 20 h 1210"/>
                <a:gd name="T10" fmla="*/ 114 w 1706"/>
                <a:gd name="T11" fmla="*/ 258 h 1210"/>
                <a:gd name="T12" fmla="*/ 0 w 1706"/>
                <a:gd name="T13" fmla="*/ 596 h 1210"/>
                <a:gd name="T14" fmla="*/ 0 w 1706"/>
                <a:gd name="T15" fmla="*/ 1210 h 1210"/>
                <a:gd name="T16" fmla="*/ 1706 w 1706"/>
                <a:gd name="T17" fmla="*/ 121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6" h="1210">
                  <a:moveTo>
                    <a:pt x="1706" y="1210"/>
                  </a:moveTo>
                  <a:cubicBezTo>
                    <a:pt x="1706" y="1071"/>
                    <a:pt x="1706" y="640"/>
                    <a:pt x="1706" y="596"/>
                  </a:cubicBezTo>
                  <a:cubicBezTo>
                    <a:pt x="1706" y="523"/>
                    <a:pt x="1693" y="351"/>
                    <a:pt x="1592" y="258"/>
                  </a:cubicBezTo>
                  <a:cubicBezTo>
                    <a:pt x="1425" y="103"/>
                    <a:pt x="1131" y="34"/>
                    <a:pt x="1095" y="20"/>
                  </a:cubicBezTo>
                  <a:cubicBezTo>
                    <a:pt x="1045" y="0"/>
                    <a:pt x="644" y="5"/>
                    <a:pt x="611" y="20"/>
                  </a:cubicBezTo>
                  <a:cubicBezTo>
                    <a:pt x="575" y="34"/>
                    <a:pt x="281" y="103"/>
                    <a:pt x="114" y="258"/>
                  </a:cubicBezTo>
                  <a:cubicBezTo>
                    <a:pt x="13" y="351"/>
                    <a:pt x="0" y="523"/>
                    <a:pt x="0" y="596"/>
                  </a:cubicBezTo>
                  <a:cubicBezTo>
                    <a:pt x="0" y="640"/>
                    <a:pt x="0" y="1071"/>
                    <a:pt x="0" y="1210"/>
                  </a:cubicBezTo>
                  <a:lnTo>
                    <a:pt x="1706" y="1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FDCDC5C-7934-425C-BF84-7802CAEE8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07" y="2008887"/>
            <a:ext cx="1530105" cy="8224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 flipH="1">
            <a:off x="2999724" y="2002798"/>
            <a:ext cx="973095" cy="1673226"/>
            <a:chOff x="793750" y="2125663"/>
            <a:chExt cx="871538" cy="1498600"/>
          </a:xfrm>
          <a:solidFill>
            <a:schemeClr val="accent2"/>
          </a:solidFill>
        </p:grpSpPr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971550" y="2125663"/>
              <a:ext cx="230188" cy="231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793750" y="2381250"/>
              <a:ext cx="871538" cy="1243013"/>
            </a:xfrm>
            <a:custGeom>
              <a:avLst/>
              <a:gdLst>
                <a:gd name="T0" fmla="*/ 974 w 1032"/>
                <a:gd name="T1" fmla="*/ 0 h 1473"/>
                <a:gd name="T2" fmla="*/ 448 w 1032"/>
                <a:gd name="T3" fmla="*/ 0 h 1473"/>
                <a:gd name="T4" fmla="*/ 433 w 1032"/>
                <a:gd name="T5" fmla="*/ 111 h 1473"/>
                <a:gd name="T6" fmla="*/ 399 w 1032"/>
                <a:gd name="T7" fmla="*/ 223 h 1473"/>
                <a:gd name="T8" fmla="*/ 379 w 1032"/>
                <a:gd name="T9" fmla="*/ 140 h 1473"/>
                <a:gd name="T10" fmla="*/ 362 w 1032"/>
                <a:gd name="T11" fmla="*/ 96 h 1473"/>
                <a:gd name="T12" fmla="*/ 391 w 1032"/>
                <a:gd name="T13" fmla="*/ 67 h 1473"/>
                <a:gd name="T14" fmla="*/ 348 w 1032"/>
                <a:gd name="T15" fmla="*/ 26 h 1473"/>
                <a:gd name="T16" fmla="*/ 305 w 1032"/>
                <a:gd name="T17" fmla="*/ 67 h 1473"/>
                <a:gd name="T18" fmla="*/ 334 w 1032"/>
                <a:gd name="T19" fmla="*/ 96 h 1473"/>
                <a:gd name="T20" fmla="*/ 317 w 1032"/>
                <a:gd name="T21" fmla="*/ 140 h 1473"/>
                <a:gd name="T22" fmla="*/ 297 w 1032"/>
                <a:gd name="T23" fmla="*/ 223 h 1473"/>
                <a:gd name="T24" fmla="*/ 264 w 1032"/>
                <a:gd name="T25" fmla="*/ 111 h 1473"/>
                <a:gd name="T26" fmla="*/ 249 w 1032"/>
                <a:gd name="T27" fmla="*/ 0 h 1473"/>
                <a:gd name="T28" fmla="*/ 143 w 1032"/>
                <a:gd name="T29" fmla="*/ 0 h 1473"/>
                <a:gd name="T30" fmla="*/ 0 w 1032"/>
                <a:gd name="T31" fmla="*/ 143 h 1473"/>
                <a:gd name="T32" fmla="*/ 0 w 1032"/>
                <a:gd name="T33" fmla="*/ 660 h 1473"/>
                <a:gd name="T34" fmla="*/ 58 w 1032"/>
                <a:gd name="T35" fmla="*/ 718 h 1473"/>
                <a:gd name="T36" fmla="*/ 114 w 1032"/>
                <a:gd name="T37" fmla="*/ 660 h 1473"/>
                <a:gd name="T38" fmla="*/ 114 w 1032"/>
                <a:gd name="T39" fmla="*/ 229 h 1473"/>
                <a:gd name="T40" fmla="*/ 170 w 1032"/>
                <a:gd name="T41" fmla="*/ 229 h 1473"/>
                <a:gd name="T42" fmla="*/ 170 w 1032"/>
                <a:gd name="T43" fmla="*/ 1396 h 1473"/>
                <a:gd name="T44" fmla="*/ 248 w 1032"/>
                <a:gd name="T45" fmla="*/ 1473 h 1473"/>
                <a:gd name="T46" fmla="*/ 325 w 1032"/>
                <a:gd name="T47" fmla="*/ 1396 h 1473"/>
                <a:gd name="T48" fmla="*/ 325 w 1032"/>
                <a:gd name="T49" fmla="*/ 708 h 1473"/>
                <a:gd name="T50" fmla="*/ 373 w 1032"/>
                <a:gd name="T51" fmla="*/ 708 h 1473"/>
                <a:gd name="T52" fmla="*/ 373 w 1032"/>
                <a:gd name="T53" fmla="*/ 1396 h 1473"/>
                <a:gd name="T54" fmla="*/ 450 w 1032"/>
                <a:gd name="T55" fmla="*/ 1473 h 1473"/>
                <a:gd name="T56" fmla="*/ 527 w 1032"/>
                <a:gd name="T57" fmla="*/ 1396 h 1473"/>
                <a:gd name="T58" fmla="*/ 527 w 1032"/>
                <a:gd name="T59" fmla="*/ 653 h 1473"/>
                <a:gd name="T60" fmla="*/ 527 w 1032"/>
                <a:gd name="T61" fmla="*/ 133 h 1473"/>
                <a:gd name="T62" fmla="*/ 527 w 1032"/>
                <a:gd name="T63" fmla="*/ 111 h 1473"/>
                <a:gd name="T64" fmla="*/ 989 w 1032"/>
                <a:gd name="T65" fmla="*/ 111 h 1473"/>
                <a:gd name="T66" fmla="*/ 1032 w 1032"/>
                <a:gd name="T67" fmla="*/ 57 h 1473"/>
                <a:gd name="T68" fmla="*/ 974 w 1032"/>
                <a:gd name="T69" fmla="*/ 0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2" h="1473">
                  <a:moveTo>
                    <a:pt x="974" y="0"/>
                  </a:moveTo>
                  <a:cubicBezTo>
                    <a:pt x="826" y="0"/>
                    <a:pt x="474" y="0"/>
                    <a:pt x="448" y="0"/>
                  </a:cubicBezTo>
                  <a:cubicBezTo>
                    <a:pt x="447" y="13"/>
                    <a:pt x="443" y="61"/>
                    <a:pt x="433" y="111"/>
                  </a:cubicBezTo>
                  <a:cubicBezTo>
                    <a:pt x="427" y="141"/>
                    <a:pt x="399" y="223"/>
                    <a:pt x="399" y="223"/>
                  </a:cubicBezTo>
                  <a:cubicBezTo>
                    <a:pt x="399" y="223"/>
                    <a:pt x="384" y="160"/>
                    <a:pt x="379" y="140"/>
                  </a:cubicBezTo>
                  <a:cubicBezTo>
                    <a:pt x="375" y="127"/>
                    <a:pt x="362" y="96"/>
                    <a:pt x="362" y="96"/>
                  </a:cubicBezTo>
                  <a:cubicBezTo>
                    <a:pt x="391" y="67"/>
                    <a:pt x="391" y="67"/>
                    <a:pt x="391" y="6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05" y="67"/>
                    <a:pt x="305" y="67"/>
                    <a:pt x="305" y="67"/>
                  </a:cubicBezTo>
                  <a:cubicBezTo>
                    <a:pt x="334" y="96"/>
                    <a:pt x="334" y="96"/>
                    <a:pt x="334" y="96"/>
                  </a:cubicBezTo>
                  <a:cubicBezTo>
                    <a:pt x="334" y="96"/>
                    <a:pt x="321" y="127"/>
                    <a:pt x="317" y="140"/>
                  </a:cubicBezTo>
                  <a:cubicBezTo>
                    <a:pt x="312" y="160"/>
                    <a:pt x="297" y="223"/>
                    <a:pt x="297" y="223"/>
                  </a:cubicBezTo>
                  <a:cubicBezTo>
                    <a:pt x="297" y="223"/>
                    <a:pt x="270" y="141"/>
                    <a:pt x="264" y="111"/>
                  </a:cubicBezTo>
                  <a:cubicBezTo>
                    <a:pt x="254" y="61"/>
                    <a:pt x="250" y="13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64" y="0"/>
                    <a:pt x="0" y="64"/>
                    <a:pt x="0" y="143"/>
                  </a:cubicBezTo>
                  <a:cubicBezTo>
                    <a:pt x="0" y="205"/>
                    <a:pt x="0" y="660"/>
                    <a:pt x="0" y="660"/>
                  </a:cubicBezTo>
                  <a:cubicBezTo>
                    <a:pt x="0" y="692"/>
                    <a:pt x="26" y="718"/>
                    <a:pt x="58" y="718"/>
                  </a:cubicBezTo>
                  <a:cubicBezTo>
                    <a:pt x="88" y="718"/>
                    <a:pt x="114" y="692"/>
                    <a:pt x="114" y="660"/>
                  </a:cubicBezTo>
                  <a:cubicBezTo>
                    <a:pt x="114" y="611"/>
                    <a:pt x="114" y="229"/>
                    <a:pt x="114" y="229"/>
                  </a:cubicBezTo>
                  <a:cubicBezTo>
                    <a:pt x="170" y="229"/>
                    <a:pt x="170" y="229"/>
                    <a:pt x="170" y="229"/>
                  </a:cubicBezTo>
                  <a:cubicBezTo>
                    <a:pt x="170" y="594"/>
                    <a:pt x="170" y="1396"/>
                    <a:pt x="170" y="1396"/>
                  </a:cubicBezTo>
                  <a:cubicBezTo>
                    <a:pt x="170" y="1440"/>
                    <a:pt x="205" y="1473"/>
                    <a:pt x="248" y="1473"/>
                  </a:cubicBezTo>
                  <a:cubicBezTo>
                    <a:pt x="290" y="1473"/>
                    <a:pt x="325" y="1440"/>
                    <a:pt x="325" y="1396"/>
                  </a:cubicBezTo>
                  <a:cubicBezTo>
                    <a:pt x="325" y="708"/>
                    <a:pt x="325" y="708"/>
                    <a:pt x="325" y="708"/>
                  </a:cubicBezTo>
                  <a:cubicBezTo>
                    <a:pt x="373" y="708"/>
                    <a:pt x="373" y="708"/>
                    <a:pt x="373" y="708"/>
                  </a:cubicBezTo>
                  <a:cubicBezTo>
                    <a:pt x="373" y="1396"/>
                    <a:pt x="373" y="1396"/>
                    <a:pt x="373" y="1396"/>
                  </a:cubicBezTo>
                  <a:cubicBezTo>
                    <a:pt x="373" y="1440"/>
                    <a:pt x="407" y="1473"/>
                    <a:pt x="450" y="1473"/>
                  </a:cubicBezTo>
                  <a:cubicBezTo>
                    <a:pt x="491" y="1473"/>
                    <a:pt x="527" y="1440"/>
                    <a:pt x="527" y="1396"/>
                  </a:cubicBezTo>
                  <a:cubicBezTo>
                    <a:pt x="527" y="1103"/>
                    <a:pt x="527" y="852"/>
                    <a:pt x="527" y="653"/>
                  </a:cubicBezTo>
                  <a:cubicBezTo>
                    <a:pt x="527" y="321"/>
                    <a:pt x="527" y="133"/>
                    <a:pt x="527" y="133"/>
                  </a:cubicBezTo>
                  <a:cubicBezTo>
                    <a:pt x="527" y="111"/>
                    <a:pt x="527" y="111"/>
                    <a:pt x="527" y="111"/>
                  </a:cubicBezTo>
                  <a:cubicBezTo>
                    <a:pt x="989" y="111"/>
                    <a:pt x="989" y="111"/>
                    <a:pt x="989" y="111"/>
                  </a:cubicBezTo>
                  <a:cubicBezTo>
                    <a:pt x="1014" y="105"/>
                    <a:pt x="1032" y="83"/>
                    <a:pt x="1032" y="57"/>
                  </a:cubicBezTo>
                  <a:cubicBezTo>
                    <a:pt x="1032" y="25"/>
                    <a:pt x="1006" y="0"/>
                    <a:pt x="9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Gráfico 4" descr="Parcialmente soleado">
            <a:extLst>
              <a:ext uri="{FF2B5EF4-FFF2-40B4-BE49-F238E27FC236}">
                <a16:creationId xmlns:a16="http://schemas.microsoft.com/office/drawing/2014/main" xmlns="" id="{9D0409FD-9D69-4ACC-8F96-C1CF34C12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59568" y="1974626"/>
            <a:ext cx="427441" cy="427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86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Marcador de posición de imagen 6" descr="Imagen que contiene estrella, objeto de exteriores&#10;&#10;Descripción generada con confianza muy alta">
            <a:extLst>
              <a:ext uri="{FF2B5EF4-FFF2-40B4-BE49-F238E27FC236}">
                <a16:creationId xmlns:a16="http://schemas.microsoft.com/office/drawing/2014/main" xmlns="" id="{74F375B3-6886-4742-A7B8-9469E27BB1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6" t="7778" b="30836"/>
          <a:stretch/>
        </p:blipFill>
        <p:spPr>
          <a:xfrm>
            <a:off x="0" y="1"/>
            <a:ext cx="9144000" cy="514350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6D6A9C1-0B5E-40B1-9946-44E0CD258A2E}"/>
              </a:ext>
            </a:extLst>
          </p:cNvPr>
          <p:cNvSpPr/>
          <p:nvPr/>
        </p:nvSpPr>
        <p:spPr>
          <a:xfrm>
            <a:off x="0" y="2342305"/>
            <a:ext cx="4031468" cy="6261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dirty="0">
                <a:latin typeface="Lato Black" panose="020F0A02020204030203" pitchFamily="34" charset="0"/>
              </a:rPr>
              <a:t>DISTINTAS RAMAS</a:t>
            </a:r>
            <a:endParaRPr lang="es-US" sz="3200" dirty="0">
              <a:latin typeface="Lato Black" panose="020F0A0202020403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8527324-4F59-4DBD-9672-01CD62527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" y="4845472"/>
            <a:ext cx="2408767" cy="24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73182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</p:spPr>
        <p:txBody>
          <a:bodyPr/>
          <a:lstStyle/>
          <a:p>
            <a:r>
              <a:rPr lang="en-US" dirty="0"/>
              <a:t>METEOROLOGÍA </a:t>
            </a:r>
            <a:r>
              <a:rPr lang="en-US" dirty="0">
                <a:solidFill>
                  <a:schemeClr val="accent2"/>
                </a:solidFill>
              </a:rPr>
              <a:t>SINÓPTICA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1533" y="1718816"/>
            <a:ext cx="4745566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Estudiar las condiciones meteorológicas y los fenómenos que tienen lugar en la atmósfera, en tiempo real, basándose en las observaciones realizadas a nivel mundial o regional, con el objeto de predecir el estado del tiempo o condiciones meteorológicas futuras.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s-U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Sub actividades</a:t>
            </a:r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: Pronostico general del tiempo, alertas de tiempo severo, meteorología aeronáutica, meteorología marítima, etc.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s-US" sz="1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2939" y="1526456"/>
            <a:ext cx="4764496" cy="171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2"/>
                </a:solidFill>
                <a:latin typeface="Lato" panose="020F0502020204030203" pitchFamily="34" charset="0"/>
              </a:rPr>
              <a:t>SE ENCARGA DE: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3725" y="3825491"/>
            <a:ext cx="2692401" cy="460759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46125" y="3910285"/>
            <a:ext cx="2289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</a:rPr>
              <a:t>Pronóstico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</a:rPr>
              <a:t> general del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</a:rPr>
              <a:t>tiempo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</a:rPr>
              <a:t>alertas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</a:rPr>
              <a:t> del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</a:rPr>
              <a:t>tiempo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</a:rPr>
              <a:t>severo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</a:rPr>
              <a:t>meteorología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</a:rPr>
              <a:t>aeronáutica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</a:rPr>
              <a:t>marítima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</a:rPr>
              <a:t>, etc.</a:t>
            </a:r>
          </a:p>
        </p:txBody>
      </p:sp>
      <p:pic>
        <p:nvPicPr>
          <p:cNvPr id="19" name="Marcador de posición de imagen 18" descr="Imagen que contiene música, sentado, interior&#10;&#10;Descripción generada con confianza alta">
            <a:extLst>
              <a:ext uri="{FF2B5EF4-FFF2-40B4-BE49-F238E27FC236}">
                <a16:creationId xmlns:a16="http://schemas.microsoft.com/office/drawing/2014/main" xmlns="" id="{C2AF9333-DD81-47AD-8B9A-294B0DC251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r="3870"/>
          <a:stretch>
            <a:fillRect/>
          </a:stretch>
        </p:blipFill>
        <p:spPr>
          <a:xfrm>
            <a:off x="928042" y="1563063"/>
            <a:ext cx="2073343" cy="21124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65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8" grpId="0" animBg="1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</p:spPr>
        <p:txBody>
          <a:bodyPr/>
          <a:lstStyle/>
          <a:p>
            <a:r>
              <a:rPr lang="en-US" dirty="0" err="1"/>
              <a:t>climatología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533" y="1718816"/>
            <a:ext cx="4745566" cy="2085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s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Ciencia dedicada al estudio de los climas en relación a sus características, variaciones, distribución, tipos y posibles causas determinantes.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s-US" sz="1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US" sz="1050" i="1" dirty="0"/>
              <a:t>“Utiliza las herramientas estadísticas para determinar los valores centrales, particularmente la Media o Promedio de las diferentes variables meteorológicas con las cuales se pueden clasificar los Climas”</a:t>
            </a:r>
            <a:endParaRPr lang="es-US" sz="1050" i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2939" y="1526456"/>
            <a:ext cx="4764496" cy="171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en-US" sz="1000" b="1" cap="all" spc="20" dirty="0">
                <a:solidFill>
                  <a:schemeClr val="accent2"/>
                </a:solidFill>
                <a:latin typeface="Lato" panose="020F0502020204030203" pitchFamily="34" charset="0"/>
              </a:rPr>
              <a:t>DEFINICIÓN:</a:t>
            </a:r>
          </a:p>
        </p:txBody>
      </p:sp>
      <p:pic>
        <p:nvPicPr>
          <p:cNvPr id="12" name="Marcador de posición de imagen 11" descr="Imagen que contiene estrella, objeto de exteriores&#10;&#10;Descripción generada con confianza muy alta">
            <a:extLst>
              <a:ext uri="{FF2B5EF4-FFF2-40B4-BE49-F238E27FC236}">
                <a16:creationId xmlns:a16="http://schemas.microsoft.com/office/drawing/2014/main" xmlns="" id="{B843AB7E-F527-441E-B502-F0AD28D4BC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r="17310"/>
          <a:stretch>
            <a:fillRect/>
          </a:stretch>
        </p:blipFill>
        <p:spPr/>
      </p:pic>
      <p:sp>
        <p:nvSpPr>
          <p:cNvPr id="58" name="Rectangle 57"/>
          <p:cNvSpPr/>
          <p:nvPr/>
        </p:nvSpPr>
        <p:spPr>
          <a:xfrm>
            <a:off x="593725" y="3825491"/>
            <a:ext cx="2692401" cy="460759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46125" y="3910285"/>
            <a:ext cx="2289175" cy="291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US" sz="800" dirty="0">
                <a:solidFill>
                  <a:schemeClr val="bg1"/>
                </a:solidFill>
                <a:latin typeface="Lato" panose="020F0502020204030203" pitchFamily="34" charset="0"/>
              </a:rPr>
              <a:t>condiciones atmosféricas propias de un determinado clima.</a:t>
            </a:r>
            <a:endParaRPr lang="en-US" sz="8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38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8" grpId="0" animBg="1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SUdnDEbi"/>
  <p:tag name="ARTICULATE_SLIDE_COUNT" val="1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ersonalizado 10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4B5050"/>
      </a:accent1>
      <a:accent2>
        <a:srgbClr val="0678EB"/>
      </a:accent2>
      <a:accent3>
        <a:srgbClr val="6E7378"/>
      </a:accent3>
      <a:accent4>
        <a:srgbClr val="91969B"/>
      </a:accent4>
      <a:accent5>
        <a:srgbClr val="AAAFB4"/>
      </a:accent5>
      <a:accent6>
        <a:srgbClr val="DCE1E6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14074</TotalTime>
  <Words>1196</Words>
  <Application>Microsoft Office PowerPoint</Application>
  <PresentationFormat>On-screen Show (16:9)</PresentationFormat>
  <Paragraphs>168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Calibri</vt:lpstr>
      <vt:lpstr>Lato Black</vt:lpstr>
      <vt:lpstr>Roboto</vt:lpstr>
      <vt:lpstr>Open Sans</vt:lpstr>
      <vt:lpstr>Arial</vt:lpstr>
      <vt:lpstr>Wingdings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</dc:creator>
  <cp:lastModifiedBy>VAAC BUE</cp:lastModifiedBy>
  <cp:revision>1266</cp:revision>
  <dcterms:created xsi:type="dcterms:W3CDTF">2015-05-25T12:45:08Z</dcterms:created>
  <dcterms:modified xsi:type="dcterms:W3CDTF">2018-02-11T15:23:41Z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8F111CD4-D0E6-4C76-92CD-CE567371A93D</vt:lpwstr>
  </property>
  <property fmtid="{D5CDD505-2E9C-101B-9397-08002B2CF9AE}" pid="3" name="ArticulatePath">
    <vt:lpwstr>17-Light Blue Business Proposal</vt:lpwstr>
  </property>
</Properties>
</file>